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1" r:id="rId1"/>
    <p:sldMasterId id="2147483743" r:id="rId2"/>
  </p:sldMasterIdLst>
  <p:notesMasterIdLst>
    <p:notesMasterId r:id="rId14"/>
  </p:notesMasterIdLst>
  <p:sldIdLst>
    <p:sldId id="294" r:id="rId3"/>
    <p:sldId id="290" r:id="rId4"/>
    <p:sldId id="259" r:id="rId5"/>
    <p:sldId id="291" r:id="rId6"/>
    <p:sldId id="280" r:id="rId7"/>
    <p:sldId id="282" r:id="rId8"/>
    <p:sldId id="283" r:id="rId9"/>
    <p:sldId id="285" r:id="rId10"/>
    <p:sldId id="286" r:id="rId11"/>
    <p:sldId id="284" r:id="rId12"/>
    <p:sldId id="28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ילי שמיר" initials="הש" lastIdx="6" clrIdx="0">
    <p:extLst>
      <p:ext uri="{19B8F6BF-5375-455C-9EA6-DF929625EA0E}">
        <p15:presenceInfo xmlns:p15="http://schemas.microsoft.com/office/powerpoint/2012/main" userId="b7776585d46f9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DF6CD"/>
    <a:srgbClr val="F0F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353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11CCA-8B96-4E3C-A9E7-7282BC5B5DA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A7DA6EEA-186C-45B2-A8E9-47F5C202907A}">
      <dgm:prSet phldrT="[טקסט]" custT="1"/>
      <dgm:spPr>
        <a:solidFill>
          <a:schemeClr val="accent6">
            <a:lumMod val="20000"/>
            <a:lumOff val="8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הציבו מטרה אחת</a:t>
          </a:r>
        </a:p>
      </dgm:t>
    </dgm:pt>
    <dgm:pt modelId="{7905334C-0E29-4689-B5B3-6A624204FF0E}" type="parTrans" cxnId="{02B4009E-BE4A-4CAC-A38C-43E5442DA514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18D6F001-DA02-4091-A71D-C3E3B94BE88A}" type="sibTrans" cxnId="{02B4009E-BE4A-4CAC-A38C-43E5442DA514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57BE92F0-9C0F-45C9-AC32-128738802503}">
      <dgm:prSet phldrT="[טקסט]" custT="1"/>
      <dgm:spPr>
        <a:solidFill>
          <a:schemeClr val="accent4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התמקדו ביחידת לימוד קטנה</a:t>
          </a:r>
        </a:p>
      </dgm:t>
    </dgm:pt>
    <dgm:pt modelId="{87DF3F87-7489-4F13-8EC2-5FC56C290F76}" type="parTrans" cxnId="{6047FCC8-B826-4648-B4C0-9B36C4DF8FE7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6F91F77F-487F-4D81-AE7B-93FF34099430}" type="sibTrans" cxnId="{6047FCC8-B826-4648-B4C0-9B36C4DF8FE7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E07D81F-061B-49A6-87A1-A05788A0B2D6}">
      <dgm:prSet phldrT="[טקסט]" custT="1"/>
      <dgm:spPr>
        <a:solidFill>
          <a:schemeClr val="accent1">
            <a:lumMod val="20000"/>
            <a:lumOff val="8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עשו עצירות- חזרו על הוראות, רעיונות עיקריים. סכמו </a:t>
          </a:r>
        </a:p>
      </dgm:t>
    </dgm:pt>
    <dgm:pt modelId="{F0228C48-2BD8-4100-B766-7FF08EBE799B}" type="parTrans" cxnId="{8DEA2605-8E13-4D4F-961B-27EBC00A454D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5AC818C-B006-4E6D-ABA4-9D8B5723CD40}" type="sibTrans" cxnId="{8DEA2605-8E13-4D4F-961B-27EBC00A454D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679D1E95-9FBF-4748-AEBE-3EC71E160EA7}">
      <dgm:prSet phldrT="[טקסט]" custT="1"/>
      <dgm:spPr>
        <a:solidFill>
          <a:schemeClr val="accent2">
            <a:lumMod val="20000"/>
            <a:lumOff val="8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הציבו מיומנות אחת להקניה או תרגול</a:t>
          </a:r>
        </a:p>
      </dgm:t>
    </dgm:pt>
    <dgm:pt modelId="{47EC88FA-FC02-4743-828E-3C34F45552E1}" type="parTrans" cxnId="{5BF9F341-1411-43F4-A026-6991B7290D72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25962F69-20D3-42DD-BE8D-4A060BA774DE}" type="sibTrans" cxnId="{5BF9F341-1411-43F4-A026-6991B7290D72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76E2A425-4774-4966-B18B-5AAC4B01476D}">
      <dgm:prSet phldrT="[טקסט]" custT="1"/>
      <dgm:spPr>
        <a:solidFill>
          <a:schemeClr val="accent6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הקפידו לדבר בקצב מתון, בטון רגוע ונינוח ושימוש באינטונציות מגוונות</a:t>
          </a:r>
        </a:p>
      </dgm:t>
    </dgm:pt>
    <dgm:pt modelId="{621D907A-D6C2-4FD6-BB56-A88062C9E60A}" type="parTrans" cxnId="{A1B65BCB-4F71-496F-A3E5-99532EC82AD4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A85DD1BB-23D7-40ED-9E10-BAFBB62F7DEB}" type="sibTrans" cxnId="{A1B65BCB-4F71-496F-A3E5-99532EC82AD4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E6ABFB5D-F74C-4363-93D3-7382BB2A49DD}">
      <dgm:prSet phldrT="[טקסט]" custT="1"/>
      <dgm:spPr>
        <a:solidFill>
          <a:schemeClr val="tx2">
            <a:lumMod val="20000"/>
            <a:lumOff val="8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תנו משימות קצרות וממוקדות</a:t>
          </a:r>
        </a:p>
      </dgm:t>
    </dgm:pt>
    <dgm:pt modelId="{1CE3E516-75DD-41CB-B263-6A7A03D35495}" type="parTrans" cxnId="{EB1DFA05-AA10-46A2-ABB9-6EA78596EB0A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B1C3AB59-0ABA-4DC9-A532-D7009E7C8B46}" type="sibTrans" cxnId="{EB1DFA05-AA10-46A2-ABB9-6EA78596EB0A}">
      <dgm:prSet/>
      <dgm:spPr/>
      <dgm:t>
        <a:bodyPr/>
        <a:lstStyle/>
        <a:p>
          <a:pPr rtl="1"/>
          <a:endParaRPr lang="he-IL" sz="2400">
            <a:solidFill>
              <a:schemeClr val="tx1"/>
            </a:solidFill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2FB4445F-02DE-4CFD-B589-3B10651E7DEA}">
      <dgm:prSet custT="1"/>
      <dgm:spPr>
        <a:solidFill>
          <a:schemeClr val="accent2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זמן לשאול שאלות</a:t>
          </a:r>
        </a:p>
      </dgm:t>
    </dgm:pt>
    <dgm:pt modelId="{FA20FB8E-CB74-4A6A-B355-6E83576C0F51}" type="parTrans" cxnId="{2770CDFE-BC49-4730-A7AF-93670860F872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C1F02C8-5F24-49AC-BD4B-687191F15D0C}" type="sibTrans" cxnId="{2770CDFE-BC49-4730-A7AF-93670860F872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1EC63CDF-B074-4C4B-86D7-B7DE0C7C279D}">
      <dgm:prSet custT="1"/>
      <dgm:spPr>
        <a:solidFill>
          <a:schemeClr val="accent4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לשתף בחוויות ורגשות</a:t>
          </a:r>
        </a:p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ולשבח על המאמץ</a:t>
          </a:r>
        </a:p>
      </dgm:t>
    </dgm:pt>
    <dgm:pt modelId="{BC763419-3DC3-4205-9EF8-782A51C69EA0}" type="parTrans" cxnId="{664A4679-01DB-43C7-A324-05311A19F1A2}">
      <dgm:prSet/>
      <dgm:spPr/>
      <dgm:t>
        <a:bodyPr/>
        <a:lstStyle/>
        <a:p>
          <a:pPr rtl="1"/>
          <a:endParaRPr lang="he-IL"/>
        </a:p>
      </dgm:t>
    </dgm:pt>
    <dgm:pt modelId="{8AE36FEC-2CA9-4A90-812B-332E7733134F}" type="sibTrans" cxnId="{664A4679-01DB-43C7-A324-05311A19F1A2}">
      <dgm:prSet/>
      <dgm:spPr/>
      <dgm:t>
        <a:bodyPr/>
        <a:lstStyle/>
        <a:p>
          <a:pPr rtl="1"/>
          <a:endParaRPr lang="he-IL"/>
        </a:p>
      </dgm:t>
    </dgm:pt>
    <dgm:pt modelId="{7FFFDBD7-6994-4C97-A9DF-6562116DAF4C}">
      <dgm:prSet phldrT="[טקסט]" custT="1"/>
      <dgm:spPr>
        <a:solidFill>
          <a:schemeClr val="accent3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rtl="1"/>
          <a:r>
            <a:rPr lang="he-IL" sz="24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דרכים מגוונות לבצע את המטלות</a:t>
          </a:r>
        </a:p>
      </dgm:t>
    </dgm:pt>
    <dgm:pt modelId="{71748AED-FEC2-484A-BD57-6656E11ABDDA}" type="parTrans" cxnId="{CBBAF12D-12DD-49FB-8B18-2A2E6DFCB71D}">
      <dgm:prSet/>
      <dgm:spPr/>
      <dgm:t>
        <a:bodyPr/>
        <a:lstStyle/>
        <a:p>
          <a:pPr rtl="1"/>
          <a:endParaRPr lang="he-IL"/>
        </a:p>
      </dgm:t>
    </dgm:pt>
    <dgm:pt modelId="{C8C07CC5-55ED-4AAE-933C-A3E435EC21A1}" type="sibTrans" cxnId="{CBBAF12D-12DD-49FB-8B18-2A2E6DFCB71D}">
      <dgm:prSet/>
      <dgm:spPr/>
      <dgm:t>
        <a:bodyPr/>
        <a:lstStyle/>
        <a:p>
          <a:pPr rtl="1"/>
          <a:endParaRPr lang="he-IL"/>
        </a:p>
      </dgm:t>
    </dgm:pt>
    <dgm:pt modelId="{D7ACB88D-12E1-459E-8D18-533DF040E86E}" type="pres">
      <dgm:prSet presAssocID="{C4D11CCA-8B96-4E3C-A9E7-7282BC5B5DA9}" presName="diagram" presStyleCnt="0">
        <dgm:presLayoutVars>
          <dgm:dir/>
          <dgm:resizeHandles val="exact"/>
        </dgm:presLayoutVars>
      </dgm:prSet>
      <dgm:spPr/>
    </dgm:pt>
    <dgm:pt modelId="{4F45F1FD-9BD8-460C-998D-10C4381BDAE1}" type="pres">
      <dgm:prSet presAssocID="{A7DA6EEA-186C-45B2-A8E9-47F5C202907A}" presName="node" presStyleLbl="node1" presStyleIdx="0" presStyleCnt="9" custLinFactNeighborX="87033" custLinFactNeighborY="1934">
        <dgm:presLayoutVars>
          <dgm:bulletEnabled val="1"/>
        </dgm:presLayoutVars>
      </dgm:prSet>
      <dgm:spPr/>
    </dgm:pt>
    <dgm:pt modelId="{BF96E2F2-D78E-44D3-9E36-734497CB96DE}" type="pres">
      <dgm:prSet presAssocID="{18D6F001-DA02-4091-A71D-C3E3B94BE88A}" presName="sibTrans" presStyleCnt="0"/>
      <dgm:spPr/>
    </dgm:pt>
    <dgm:pt modelId="{7A5F6F53-2077-4610-AABE-362FC5FB7FD5}" type="pres">
      <dgm:prSet presAssocID="{57BE92F0-9C0F-45C9-AC32-128738802503}" presName="node" presStyleLbl="node1" presStyleIdx="1" presStyleCnt="9" custLinFactNeighborX="83140" custLinFactNeighborY="-308">
        <dgm:presLayoutVars>
          <dgm:bulletEnabled val="1"/>
        </dgm:presLayoutVars>
      </dgm:prSet>
      <dgm:spPr/>
    </dgm:pt>
    <dgm:pt modelId="{3E5FBF94-17C0-4C60-877B-14E7F37F9AD3}" type="pres">
      <dgm:prSet presAssocID="{6F91F77F-487F-4D81-AE7B-93FF34099430}" presName="sibTrans" presStyleCnt="0"/>
      <dgm:spPr/>
    </dgm:pt>
    <dgm:pt modelId="{010D41DE-9F60-462C-BCDA-4167017149E3}" type="pres">
      <dgm:prSet presAssocID="{DE07D81F-061B-49A6-87A1-A05788A0B2D6}" presName="node" presStyleLbl="node1" presStyleIdx="2" presStyleCnt="9" custLinFactY="100000" custLinFactNeighborX="-27237" custLinFactNeighborY="119598">
        <dgm:presLayoutVars>
          <dgm:bulletEnabled val="1"/>
        </dgm:presLayoutVars>
      </dgm:prSet>
      <dgm:spPr/>
    </dgm:pt>
    <dgm:pt modelId="{D63F861D-D8BD-4F42-8C83-B01B1C967EA1}" type="pres">
      <dgm:prSet presAssocID="{D5AC818C-B006-4E6D-ABA4-9D8B5723CD40}" presName="sibTrans" presStyleCnt="0"/>
      <dgm:spPr/>
    </dgm:pt>
    <dgm:pt modelId="{13CBFA88-BB55-49BF-BF9F-C2F39FA11476}" type="pres">
      <dgm:prSet presAssocID="{679D1E95-9FBF-4748-AEBE-3EC71E160EA7}" presName="node" presStyleLbl="node1" presStyleIdx="3" presStyleCnt="9" custLinFactY="-14733" custLinFactNeighborX="-16994" custLinFactNeighborY="-100000">
        <dgm:presLayoutVars>
          <dgm:bulletEnabled val="1"/>
        </dgm:presLayoutVars>
      </dgm:prSet>
      <dgm:spPr/>
    </dgm:pt>
    <dgm:pt modelId="{563106F9-9594-4639-9BEB-89F8A6B979F5}" type="pres">
      <dgm:prSet presAssocID="{25962F69-20D3-42DD-BE8D-4A060BA774DE}" presName="sibTrans" presStyleCnt="0"/>
      <dgm:spPr/>
    </dgm:pt>
    <dgm:pt modelId="{0C485105-42F1-4D08-A44D-3C4BFF848FEB}" type="pres">
      <dgm:prSet presAssocID="{2FB4445F-02DE-4CFD-B589-3B10651E7DEA}" presName="node" presStyleLbl="node1" presStyleIdx="4" presStyleCnt="9" custLinFactNeighborX="83070" custLinFactNeighborY="-6778">
        <dgm:presLayoutVars>
          <dgm:bulletEnabled val="1"/>
        </dgm:presLayoutVars>
      </dgm:prSet>
      <dgm:spPr/>
    </dgm:pt>
    <dgm:pt modelId="{97EDE33E-FA92-40D4-BE1B-B882732EC036}" type="pres">
      <dgm:prSet presAssocID="{0C1F02C8-5F24-49AC-BD4B-687191F15D0C}" presName="sibTrans" presStyleCnt="0"/>
      <dgm:spPr/>
    </dgm:pt>
    <dgm:pt modelId="{67A0C855-6924-4A76-A5D9-CD4EFC5DA4E8}" type="pres">
      <dgm:prSet presAssocID="{76E2A425-4774-4966-B18B-5AAC4B01476D}" presName="node" presStyleLbl="node1" presStyleIdx="5" presStyleCnt="9" custLinFactX="-30611" custLinFactNeighborX="-100000" custLinFactNeighborY="-5160">
        <dgm:presLayoutVars>
          <dgm:bulletEnabled val="1"/>
        </dgm:presLayoutVars>
      </dgm:prSet>
      <dgm:spPr/>
    </dgm:pt>
    <dgm:pt modelId="{522D3AAA-1526-45C6-9C42-1349200753AC}" type="pres">
      <dgm:prSet presAssocID="{A85DD1BB-23D7-40ED-9E10-BAFBB62F7DEB}" presName="sibTrans" presStyleCnt="0"/>
      <dgm:spPr/>
    </dgm:pt>
    <dgm:pt modelId="{B22553B3-F034-434B-93E6-04C6BC90F0AE}" type="pres">
      <dgm:prSet presAssocID="{E6ABFB5D-F74C-4363-93D3-7382BB2A49DD}" presName="node" presStyleLbl="node1" presStyleIdx="6" presStyleCnt="9" custLinFactY="-23216" custLinFactNeighborX="-15960" custLinFactNeighborY="-100000">
        <dgm:presLayoutVars>
          <dgm:bulletEnabled val="1"/>
        </dgm:presLayoutVars>
      </dgm:prSet>
      <dgm:spPr/>
    </dgm:pt>
    <dgm:pt modelId="{A61C1338-77EA-48C0-A84F-CB1BB83158B5}" type="pres">
      <dgm:prSet presAssocID="{B1C3AB59-0ABA-4DC9-A532-D7009E7C8B46}" presName="sibTrans" presStyleCnt="0"/>
      <dgm:spPr/>
    </dgm:pt>
    <dgm:pt modelId="{3DBAAF84-FE34-45BE-BE53-54B412877B30}" type="pres">
      <dgm:prSet presAssocID="{1EC63CDF-B074-4C4B-86D7-B7DE0C7C279D}" presName="node" presStyleLbl="node1" presStyleIdx="7" presStyleCnt="9" custLinFactX="-25869" custLinFactNeighborX="-100000" custLinFactNeighborY="-14471">
        <dgm:presLayoutVars>
          <dgm:bulletEnabled val="1"/>
        </dgm:presLayoutVars>
      </dgm:prSet>
      <dgm:spPr/>
    </dgm:pt>
    <dgm:pt modelId="{4E63E487-03BD-4653-AC00-DCDF3C1FEE7B}" type="pres">
      <dgm:prSet presAssocID="{8AE36FEC-2CA9-4A90-812B-332E7733134F}" presName="sibTrans" presStyleCnt="0"/>
      <dgm:spPr/>
    </dgm:pt>
    <dgm:pt modelId="{8D53E3E3-9C5E-407E-9451-131B67EA07CF}" type="pres">
      <dgm:prSet presAssocID="{7FFFDBD7-6994-4C97-A9DF-6562116DAF4C}" presName="node" presStyleLbl="node1" presStyleIdx="8" presStyleCnt="9" custLinFactX="-31414" custLinFactNeighborX="-100000" custLinFactNeighborY="-12764">
        <dgm:presLayoutVars>
          <dgm:bulletEnabled val="1"/>
        </dgm:presLayoutVars>
      </dgm:prSet>
      <dgm:spPr/>
    </dgm:pt>
  </dgm:ptLst>
  <dgm:cxnLst>
    <dgm:cxn modelId="{4C85D803-7766-410D-9E47-1BEE466644DB}" type="presOf" srcId="{C4D11CCA-8B96-4E3C-A9E7-7282BC5B5DA9}" destId="{D7ACB88D-12E1-459E-8D18-533DF040E86E}" srcOrd="0" destOrd="0" presId="urn:microsoft.com/office/officeart/2005/8/layout/default"/>
    <dgm:cxn modelId="{8DEA2605-8E13-4D4F-961B-27EBC00A454D}" srcId="{C4D11CCA-8B96-4E3C-A9E7-7282BC5B5DA9}" destId="{DE07D81F-061B-49A6-87A1-A05788A0B2D6}" srcOrd="2" destOrd="0" parTransId="{F0228C48-2BD8-4100-B766-7FF08EBE799B}" sibTransId="{D5AC818C-B006-4E6D-ABA4-9D8B5723CD40}"/>
    <dgm:cxn modelId="{EB1DFA05-AA10-46A2-ABB9-6EA78596EB0A}" srcId="{C4D11CCA-8B96-4E3C-A9E7-7282BC5B5DA9}" destId="{E6ABFB5D-F74C-4363-93D3-7382BB2A49DD}" srcOrd="6" destOrd="0" parTransId="{1CE3E516-75DD-41CB-B263-6A7A03D35495}" sibTransId="{B1C3AB59-0ABA-4DC9-A532-D7009E7C8B46}"/>
    <dgm:cxn modelId="{A265172D-6B35-4B83-87C7-40347FAAE2B6}" type="presOf" srcId="{7FFFDBD7-6994-4C97-A9DF-6562116DAF4C}" destId="{8D53E3E3-9C5E-407E-9451-131B67EA07CF}" srcOrd="0" destOrd="0" presId="urn:microsoft.com/office/officeart/2005/8/layout/default"/>
    <dgm:cxn modelId="{CBBAF12D-12DD-49FB-8B18-2A2E6DFCB71D}" srcId="{C4D11CCA-8B96-4E3C-A9E7-7282BC5B5DA9}" destId="{7FFFDBD7-6994-4C97-A9DF-6562116DAF4C}" srcOrd="8" destOrd="0" parTransId="{71748AED-FEC2-484A-BD57-6656E11ABDDA}" sibTransId="{C8C07CC5-55ED-4AAE-933C-A3E435EC21A1}"/>
    <dgm:cxn modelId="{58A54E2E-C15E-4321-8FD3-E7F9185BACD0}" type="presOf" srcId="{57BE92F0-9C0F-45C9-AC32-128738802503}" destId="{7A5F6F53-2077-4610-AABE-362FC5FB7FD5}" srcOrd="0" destOrd="0" presId="urn:microsoft.com/office/officeart/2005/8/layout/default"/>
    <dgm:cxn modelId="{BA2ACC39-AB69-4E11-97B5-AE2FEF80BF5C}" type="presOf" srcId="{DE07D81F-061B-49A6-87A1-A05788A0B2D6}" destId="{010D41DE-9F60-462C-BCDA-4167017149E3}" srcOrd="0" destOrd="0" presId="urn:microsoft.com/office/officeart/2005/8/layout/default"/>
    <dgm:cxn modelId="{5BF9F341-1411-43F4-A026-6991B7290D72}" srcId="{C4D11CCA-8B96-4E3C-A9E7-7282BC5B5DA9}" destId="{679D1E95-9FBF-4748-AEBE-3EC71E160EA7}" srcOrd="3" destOrd="0" parTransId="{47EC88FA-FC02-4743-828E-3C34F45552E1}" sibTransId="{25962F69-20D3-42DD-BE8D-4A060BA774DE}"/>
    <dgm:cxn modelId="{664A4679-01DB-43C7-A324-05311A19F1A2}" srcId="{C4D11CCA-8B96-4E3C-A9E7-7282BC5B5DA9}" destId="{1EC63CDF-B074-4C4B-86D7-B7DE0C7C279D}" srcOrd="7" destOrd="0" parTransId="{BC763419-3DC3-4205-9EF8-782A51C69EA0}" sibTransId="{8AE36FEC-2CA9-4A90-812B-332E7733134F}"/>
    <dgm:cxn modelId="{9A0B688A-FB0F-4FFF-A2D8-BE648FB18EDD}" type="presOf" srcId="{679D1E95-9FBF-4748-AEBE-3EC71E160EA7}" destId="{13CBFA88-BB55-49BF-BF9F-C2F39FA11476}" srcOrd="0" destOrd="0" presId="urn:microsoft.com/office/officeart/2005/8/layout/default"/>
    <dgm:cxn modelId="{FEF74A92-5867-4BC3-B092-007694458DDD}" type="presOf" srcId="{2FB4445F-02DE-4CFD-B589-3B10651E7DEA}" destId="{0C485105-42F1-4D08-A44D-3C4BFF848FEB}" srcOrd="0" destOrd="0" presId="urn:microsoft.com/office/officeart/2005/8/layout/default"/>
    <dgm:cxn modelId="{02B4009E-BE4A-4CAC-A38C-43E5442DA514}" srcId="{C4D11CCA-8B96-4E3C-A9E7-7282BC5B5DA9}" destId="{A7DA6EEA-186C-45B2-A8E9-47F5C202907A}" srcOrd="0" destOrd="0" parTransId="{7905334C-0E29-4689-B5B3-6A624204FF0E}" sibTransId="{18D6F001-DA02-4091-A71D-C3E3B94BE88A}"/>
    <dgm:cxn modelId="{C2E781A0-99D3-4784-A3DE-C403BF26F330}" type="presOf" srcId="{1EC63CDF-B074-4C4B-86D7-B7DE0C7C279D}" destId="{3DBAAF84-FE34-45BE-BE53-54B412877B30}" srcOrd="0" destOrd="0" presId="urn:microsoft.com/office/officeart/2005/8/layout/default"/>
    <dgm:cxn modelId="{B0A5F1A4-4955-4508-A14C-F31D5CEF7781}" type="presOf" srcId="{A7DA6EEA-186C-45B2-A8E9-47F5C202907A}" destId="{4F45F1FD-9BD8-460C-998D-10C4381BDAE1}" srcOrd="0" destOrd="0" presId="urn:microsoft.com/office/officeart/2005/8/layout/default"/>
    <dgm:cxn modelId="{DB08EFB0-98D4-48C7-8F71-9683B59B1F31}" type="presOf" srcId="{76E2A425-4774-4966-B18B-5AAC4B01476D}" destId="{67A0C855-6924-4A76-A5D9-CD4EFC5DA4E8}" srcOrd="0" destOrd="0" presId="urn:microsoft.com/office/officeart/2005/8/layout/default"/>
    <dgm:cxn modelId="{6047FCC8-B826-4648-B4C0-9B36C4DF8FE7}" srcId="{C4D11CCA-8B96-4E3C-A9E7-7282BC5B5DA9}" destId="{57BE92F0-9C0F-45C9-AC32-128738802503}" srcOrd="1" destOrd="0" parTransId="{87DF3F87-7489-4F13-8EC2-5FC56C290F76}" sibTransId="{6F91F77F-487F-4D81-AE7B-93FF34099430}"/>
    <dgm:cxn modelId="{A1B65BCB-4F71-496F-A3E5-99532EC82AD4}" srcId="{C4D11CCA-8B96-4E3C-A9E7-7282BC5B5DA9}" destId="{76E2A425-4774-4966-B18B-5AAC4B01476D}" srcOrd="5" destOrd="0" parTransId="{621D907A-D6C2-4FD6-BB56-A88062C9E60A}" sibTransId="{A85DD1BB-23D7-40ED-9E10-BAFBB62F7DEB}"/>
    <dgm:cxn modelId="{E25517D2-4C3F-49D6-BC08-97FD87C15838}" type="presOf" srcId="{E6ABFB5D-F74C-4363-93D3-7382BB2A49DD}" destId="{B22553B3-F034-434B-93E6-04C6BC90F0AE}" srcOrd="0" destOrd="0" presId="urn:microsoft.com/office/officeart/2005/8/layout/default"/>
    <dgm:cxn modelId="{2770CDFE-BC49-4730-A7AF-93670860F872}" srcId="{C4D11CCA-8B96-4E3C-A9E7-7282BC5B5DA9}" destId="{2FB4445F-02DE-4CFD-B589-3B10651E7DEA}" srcOrd="4" destOrd="0" parTransId="{FA20FB8E-CB74-4A6A-B355-6E83576C0F51}" sibTransId="{0C1F02C8-5F24-49AC-BD4B-687191F15D0C}"/>
    <dgm:cxn modelId="{E1311978-3B5E-4B2E-ADEE-F4E74F44C577}" type="presParOf" srcId="{D7ACB88D-12E1-459E-8D18-533DF040E86E}" destId="{4F45F1FD-9BD8-460C-998D-10C4381BDAE1}" srcOrd="0" destOrd="0" presId="urn:microsoft.com/office/officeart/2005/8/layout/default"/>
    <dgm:cxn modelId="{96EEDF04-3EB4-42FF-AF2A-0A00B9669467}" type="presParOf" srcId="{D7ACB88D-12E1-459E-8D18-533DF040E86E}" destId="{BF96E2F2-D78E-44D3-9E36-734497CB96DE}" srcOrd="1" destOrd="0" presId="urn:microsoft.com/office/officeart/2005/8/layout/default"/>
    <dgm:cxn modelId="{4A603886-F001-4A03-AA58-1534B7CCEB91}" type="presParOf" srcId="{D7ACB88D-12E1-459E-8D18-533DF040E86E}" destId="{7A5F6F53-2077-4610-AABE-362FC5FB7FD5}" srcOrd="2" destOrd="0" presId="urn:microsoft.com/office/officeart/2005/8/layout/default"/>
    <dgm:cxn modelId="{930B0E41-0C43-4BF3-990D-788262829EEB}" type="presParOf" srcId="{D7ACB88D-12E1-459E-8D18-533DF040E86E}" destId="{3E5FBF94-17C0-4C60-877B-14E7F37F9AD3}" srcOrd="3" destOrd="0" presId="urn:microsoft.com/office/officeart/2005/8/layout/default"/>
    <dgm:cxn modelId="{E69AE95F-D574-4BCF-9BE0-3E1156CD88A4}" type="presParOf" srcId="{D7ACB88D-12E1-459E-8D18-533DF040E86E}" destId="{010D41DE-9F60-462C-BCDA-4167017149E3}" srcOrd="4" destOrd="0" presId="urn:microsoft.com/office/officeart/2005/8/layout/default"/>
    <dgm:cxn modelId="{AA13F714-6357-4EE8-959E-7C09AF5BB94B}" type="presParOf" srcId="{D7ACB88D-12E1-459E-8D18-533DF040E86E}" destId="{D63F861D-D8BD-4F42-8C83-B01B1C967EA1}" srcOrd="5" destOrd="0" presId="urn:microsoft.com/office/officeart/2005/8/layout/default"/>
    <dgm:cxn modelId="{F6F0F2A3-54B8-40F0-AE62-1C03BEE7C231}" type="presParOf" srcId="{D7ACB88D-12E1-459E-8D18-533DF040E86E}" destId="{13CBFA88-BB55-49BF-BF9F-C2F39FA11476}" srcOrd="6" destOrd="0" presId="urn:microsoft.com/office/officeart/2005/8/layout/default"/>
    <dgm:cxn modelId="{4674EFC4-32CF-42E5-BC8D-B625BA013418}" type="presParOf" srcId="{D7ACB88D-12E1-459E-8D18-533DF040E86E}" destId="{563106F9-9594-4639-9BEB-89F8A6B979F5}" srcOrd="7" destOrd="0" presId="urn:microsoft.com/office/officeart/2005/8/layout/default"/>
    <dgm:cxn modelId="{03C3133E-451D-4252-9A7D-39A9D533FF75}" type="presParOf" srcId="{D7ACB88D-12E1-459E-8D18-533DF040E86E}" destId="{0C485105-42F1-4D08-A44D-3C4BFF848FEB}" srcOrd="8" destOrd="0" presId="urn:microsoft.com/office/officeart/2005/8/layout/default"/>
    <dgm:cxn modelId="{5BEA56D5-FB84-4F6C-803A-107796388AD1}" type="presParOf" srcId="{D7ACB88D-12E1-459E-8D18-533DF040E86E}" destId="{97EDE33E-FA92-40D4-BE1B-B882732EC036}" srcOrd="9" destOrd="0" presId="urn:microsoft.com/office/officeart/2005/8/layout/default"/>
    <dgm:cxn modelId="{D64EC859-DA90-44E2-8D64-258012AD82B6}" type="presParOf" srcId="{D7ACB88D-12E1-459E-8D18-533DF040E86E}" destId="{67A0C855-6924-4A76-A5D9-CD4EFC5DA4E8}" srcOrd="10" destOrd="0" presId="urn:microsoft.com/office/officeart/2005/8/layout/default"/>
    <dgm:cxn modelId="{3CF03617-9ADC-4531-9173-8DEB06117FB4}" type="presParOf" srcId="{D7ACB88D-12E1-459E-8D18-533DF040E86E}" destId="{522D3AAA-1526-45C6-9C42-1349200753AC}" srcOrd="11" destOrd="0" presId="urn:microsoft.com/office/officeart/2005/8/layout/default"/>
    <dgm:cxn modelId="{2F6D7634-B83B-4849-938B-B32C49A7C914}" type="presParOf" srcId="{D7ACB88D-12E1-459E-8D18-533DF040E86E}" destId="{B22553B3-F034-434B-93E6-04C6BC90F0AE}" srcOrd="12" destOrd="0" presId="urn:microsoft.com/office/officeart/2005/8/layout/default"/>
    <dgm:cxn modelId="{146B11DF-6ABF-4B80-93A9-C7A4CFAE6250}" type="presParOf" srcId="{D7ACB88D-12E1-459E-8D18-533DF040E86E}" destId="{A61C1338-77EA-48C0-A84F-CB1BB83158B5}" srcOrd="13" destOrd="0" presId="urn:microsoft.com/office/officeart/2005/8/layout/default"/>
    <dgm:cxn modelId="{CEEE1DCE-EF05-4D0D-ADB6-CD4C88B024A9}" type="presParOf" srcId="{D7ACB88D-12E1-459E-8D18-533DF040E86E}" destId="{3DBAAF84-FE34-45BE-BE53-54B412877B30}" srcOrd="14" destOrd="0" presId="urn:microsoft.com/office/officeart/2005/8/layout/default"/>
    <dgm:cxn modelId="{9BFA3D87-BFC2-4583-B43F-2EEA5A78150A}" type="presParOf" srcId="{D7ACB88D-12E1-459E-8D18-533DF040E86E}" destId="{4E63E487-03BD-4653-AC00-DCDF3C1FEE7B}" srcOrd="15" destOrd="0" presId="urn:microsoft.com/office/officeart/2005/8/layout/default"/>
    <dgm:cxn modelId="{E3331F7D-0F87-4889-8B05-598B0898E8BB}" type="presParOf" srcId="{D7ACB88D-12E1-459E-8D18-533DF040E86E}" destId="{8D53E3E3-9C5E-407E-9451-131B67EA07CF}" srcOrd="16" destOrd="0" presId="urn:microsoft.com/office/officeart/2005/8/layout/default"/>
  </dgm:cxnLst>
  <dgm:bg>
    <a:effectLst>
      <a:softEdge rad="635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F3AEA-8DD7-4BB0-B106-1FF8A378C852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3819C82B-B901-4309-A081-A339A2FC19DB}">
      <dgm:prSet phldrT="[טקסט]" custT="1"/>
      <dgm:spPr/>
      <dgm:t>
        <a:bodyPr/>
        <a:lstStyle/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מתן אפשרות להגשת מטלות בצורה יצירתית על פי בחירת התלמיד כמו הכנת סרטון, כתיבת שיר, הכנת משחק.</a:t>
          </a:r>
        </a:p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מתן מקום ליוזמות לימודיות של התלמיד ע"פ בחירה.</a:t>
          </a:r>
        </a:p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מתן מקום לתלמיד ליזום ולהעביר שיעור מקוון  יצירתי ע"פ בחירתו .</a:t>
          </a:r>
        </a:p>
        <a:p>
          <a:pPr algn="ctr" rtl="1"/>
          <a:endParaRPr lang="he-IL" sz="1700" dirty="0"/>
        </a:p>
      </dgm:t>
    </dgm:pt>
    <dgm:pt modelId="{9969F3AD-5542-48DE-B290-E48CBE37FAD0}" type="parTrans" cxnId="{74999823-4823-477E-85D4-69C61E492A11}">
      <dgm:prSet/>
      <dgm:spPr/>
      <dgm:t>
        <a:bodyPr/>
        <a:lstStyle/>
        <a:p>
          <a:pPr rtl="1"/>
          <a:endParaRPr lang="he-IL"/>
        </a:p>
      </dgm:t>
    </dgm:pt>
    <dgm:pt modelId="{967C6792-C5C4-4800-92E3-37384E8923DA}" type="sibTrans" cxnId="{74999823-4823-477E-85D4-69C61E492A11}">
      <dgm:prSet/>
      <dgm:spPr/>
      <dgm:t>
        <a:bodyPr/>
        <a:lstStyle/>
        <a:p>
          <a:pPr rtl="1"/>
          <a:endParaRPr lang="he-IL"/>
        </a:p>
      </dgm:t>
    </dgm:pt>
    <dgm:pt modelId="{D0E1316C-E21E-498A-99CA-75570347315B}">
      <dgm:prSet phldrT="[טקסט]" custT="1"/>
      <dgm:spPr/>
      <dgm:t>
        <a:bodyPr/>
        <a:lstStyle/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מתן משימות ברמות שונות בהתאם ליכולת התלמיד.</a:t>
          </a:r>
        </a:p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מתן משוב, תיווך והעצמה של משימות שהתלמיד כן מבצע. </a:t>
          </a:r>
        </a:p>
        <a:p>
          <a:pPr algn="r" rtl="1"/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עבודה קבוצתית בה בולטת תרומתו של כל תלמיד.</a:t>
          </a:r>
        </a:p>
      </dgm:t>
    </dgm:pt>
    <dgm:pt modelId="{5789D0BD-1E7E-4597-A3DF-A2C4182DAAA5}" type="parTrans" cxnId="{A59E1C09-140A-4D0E-8CA4-C3A9DB1C9704}">
      <dgm:prSet/>
      <dgm:spPr/>
      <dgm:t>
        <a:bodyPr/>
        <a:lstStyle/>
        <a:p>
          <a:pPr rtl="1"/>
          <a:endParaRPr lang="he-IL"/>
        </a:p>
      </dgm:t>
    </dgm:pt>
    <dgm:pt modelId="{CF6265B0-E3E3-48FA-A9B5-9BDBE878199B}" type="sibTrans" cxnId="{A59E1C09-140A-4D0E-8CA4-C3A9DB1C9704}">
      <dgm:prSet/>
      <dgm:spPr/>
      <dgm:t>
        <a:bodyPr/>
        <a:lstStyle/>
        <a:p>
          <a:pPr rtl="1"/>
          <a:endParaRPr lang="he-IL"/>
        </a:p>
      </dgm:t>
    </dgm:pt>
    <dgm:pt modelId="{C4062F8F-9874-47FE-9843-BD2A02424C22}">
      <dgm:prSet phldrT="[טקסט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התייחסות אישית מחמיאה לכל ילד במפגש מקוון. </a:t>
          </a:r>
        </a:p>
        <a:p>
          <a:pPr algn="r" rtl="1">
            <a:lnSpc>
              <a:spcPct val="100000"/>
            </a:lnSpc>
          </a:pPr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התייחסות אישית מחמיאה לכל עבודה שמוגשת.</a:t>
          </a:r>
        </a:p>
        <a:p>
          <a:pPr algn="r" rtl="1">
            <a:lnSpc>
              <a:spcPct val="100000"/>
            </a:lnSpc>
          </a:pPr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תזכורת ומתן מחמאה על עשייה ומאמץ של התלמיד בזמן השיעור.</a:t>
          </a:r>
        </a:p>
        <a:p>
          <a:pPr algn="r" rtl="1">
            <a:lnSpc>
              <a:spcPct val="100000"/>
            </a:lnSpc>
          </a:pPr>
          <a:r>
            <a:rPr lang="he-IL" sz="1800" b="1" dirty="0">
              <a:latin typeface="Gisha" panose="020B0502040204020203" pitchFamily="34" charset="-79"/>
              <a:cs typeface="Gisha" panose="020B0502040204020203" pitchFamily="34" charset="-79"/>
            </a:rPr>
            <a:t>שמירה על קשר אישי מעבר לשיעור המקוון.</a:t>
          </a:r>
        </a:p>
      </dgm:t>
    </dgm:pt>
    <dgm:pt modelId="{7F803983-DA98-4BB6-9082-12B10049AC45}" type="parTrans" cxnId="{AEA31225-04B4-424D-AD24-6CFA5F6CA4D8}">
      <dgm:prSet/>
      <dgm:spPr/>
      <dgm:t>
        <a:bodyPr/>
        <a:lstStyle/>
        <a:p>
          <a:pPr rtl="1"/>
          <a:endParaRPr lang="he-IL"/>
        </a:p>
      </dgm:t>
    </dgm:pt>
    <dgm:pt modelId="{0DB23EB6-2E42-4BB6-A5F0-20E8DAE764A0}" type="sibTrans" cxnId="{AEA31225-04B4-424D-AD24-6CFA5F6CA4D8}">
      <dgm:prSet/>
      <dgm:spPr/>
      <dgm:t>
        <a:bodyPr/>
        <a:lstStyle/>
        <a:p>
          <a:pPr rtl="1"/>
          <a:endParaRPr lang="he-IL"/>
        </a:p>
      </dgm:t>
    </dgm:pt>
    <dgm:pt modelId="{112A5CF4-1A5C-4BD9-AB25-1F8675EF57FC}" type="pres">
      <dgm:prSet presAssocID="{6C1F3AEA-8DD7-4BB0-B106-1FF8A378C852}" presName="Name0" presStyleCnt="0">
        <dgm:presLayoutVars>
          <dgm:dir/>
          <dgm:resizeHandles val="exact"/>
        </dgm:presLayoutVars>
      </dgm:prSet>
      <dgm:spPr/>
    </dgm:pt>
    <dgm:pt modelId="{9F2835CB-6C93-44E0-8D2A-1675307F4EA6}" type="pres">
      <dgm:prSet presAssocID="{6C1F3AEA-8DD7-4BB0-B106-1FF8A378C852}" presName="bkgdShp" presStyleLbl="alignAccFollowNode1" presStyleIdx="0" presStyleCnt="1" custScaleY="45938"/>
      <dgm:spPr/>
    </dgm:pt>
    <dgm:pt modelId="{2E297DB9-2D06-4287-ACE1-8200FCBC4D71}" type="pres">
      <dgm:prSet presAssocID="{6C1F3AEA-8DD7-4BB0-B106-1FF8A378C852}" presName="linComp" presStyleCnt="0"/>
      <dgm:spPr/>
    </dgm:pt>
    <dgm:pt modelId="{724530F4-8608-4244-8439-8C580977C322}" type="pres">
      <dgm:prSet presAssocID="{3819C82B-B901-4309-A081-A339A2FC19DB}" presName="compNode" presStyleCnt="0"/>
      <dgm:spPr/>
    </dgm:pt>
    <dgm:pt modelId="{396FCBD7-EF06-44A0-B7FA-BE3E7A6B3A48}" type="pres">
      <dgm:prSet presAssocID="{3819C82B-B901-4309-A081-A339A2FC19DB}" presName="node" presStyleLbl="node1" presStyleIdx="0" presStyleCnt="3" custScaleY="109891">
        <dgm:presLayoutVars>
          <dgm:bulletEnabled val="1"/>
        </dgm:presLayoutVars>
      </dgm:prSet>
      <dgm:spPr/>
    </dgm:pt>
    <dgm:pt modelId="{D0EEB0E7-CD0A-451C-AD5E-B1FDBA61CCB2}" type="pres">
      <dgm:prSet presAssocID="{3819C82B-B901-4309-A081-A339A2FC19DB}" presName="invisiNode" presStyleLbl="node1" presStyleIdx="0" presStyleCnt="3"/>
      <dgm:spPr/>
    </dgm:pt>
    <dgm:pt modelId="{A74E50BA-FAEC-4756-A1C8-8ECFC13D030F}" type="pres">
      <dgm:prSet presAssocID="{3819C82B-B901-4309-A081-A339A2FC19DB}" presName="imagNode" presStyleLbl="fgImgPlace1" presStyleIdx="0" presStyleCnt="3" custScaleY="89787"/>
      <dgm:spPr/>
    </dgm:pt>
    <dgm:pt modelId="{EF6A93D4-FD47-4C4D-8704-F39570C03DD5}" type="pres">
      <dgm:prSet presAssocID="{967C6792-C5C4-4800-92E3-37384E8923DA}" presName="sibTrans" presStyleLbl="sibTrans2D1" presStyleIdx="0" presStyleCnt="0"/>
      <dgm:spPr/>
    </dgm:pt>
    <dgm:pt modelId="{1DFBD5AF-4947-4636-A99F-03EA31B5DFC8}" type="pres">
      <dgm:prSet presAssocID="{D0E1316C-E21E-498A-99CA-75570347315B}" presName="compNode" presStyleCnt="0"/>
      <dgm:spPr/>
    </dgm:pt>
    <dgm:pt modelId="{E3754760-0ED3-46AF-BBC9-2B4D459B79F6}" type="pres">
      <dgm:prSet presAssocID="{D0E1316C-E21E-498A-99CA-75570347315B}" presName="node" presStyleLbl="node1" presStyleIdx="1" presStyleCnt="3" custScaleY="111417">
        <dgm:presLayoutVars>
          <dgm:bulletEnabled val="1"/>
        </dgm:presLayoutVars>
      </dgm:prSet>
      <dgm:spPr/>
    </dgm:pt>
    <dgm:pt modelId="{8A63041A-794D-4359-8985-B5195BE04148}" type="pres">
      <dgm:prSet presAssocID="{D0E1316C-E21E-498A-99CA-75570347315B}" presName="invisiNode" presStyleLbl="node1" presStyleIdx="1" presStyleCnt="3"/>
      <dgm:spPr/>
    </dgm:pt>
    <dgm:pt modelId="{0F3EA34D-7EDD-40D7-B700-1305593F7902}" type="pres">
      <dgm:prSet presAssocID="{D0E1316C-E21E-498A-99CA-75570347315B}" presName="imagNode" presStyleLbl="fgImgPlace1" presStyleIdx="1" presStyleCnt="3" custScaleY="89787" custLinFactNeighborX="-2409" custLinFactNeighborY="-421"/>
      <dgm:spPr/>
    </dgm:pt>
    <dgm:pt modelId="{E544D5CD-4E65-43DC-8B70-F92E35477D9A}" type="pres">
      <dgm:prSet presAssocID="{CF6265B0-E3E3-48FA-A9B5-9BDBE878199B}" presName="sibTrans" presStyleLbl="sibTrans2D1" presStyleIdx="0" presStyleCnt="0"/>
      <dgm:spPr/>
    </dgm:pt>
    <dgm:pt modelId="{0C58A27E-453B-4737-97C3-556D640A26E4}" type="pres">
      <dgm:prSet presAssocID="{C4062F8F-9874-47FE-9843-BD2A02424C22}" presName="compNode" presStyleCnt="0"/>
      <dgm:spPr/>
    </dgm:pt>
    <dgm:pt modelId="{C8F8F3B6-7612-4B58-AFCE-768455A4B1C1}" type="pres">
      <dgm:prSet presAssocID="{C4062F8F-9874-47FE-9843-BD2A02424C22}" presName="node" presStyleLbl="node1" presStyleIdx="2" presStyleCnt="3" custScaleY="109490">
        <dgm:presLayoutVars>
          <dgm:bulletEnabled val="1"/>
        </dgm:presLayoutVars>
      </dgm:prSet>
      <dgm:spPr/>
    </dgm:pt>
    <dgm:pt modelId="{2070A41B-D235-49D1-9821-6988C6C47E9D}" type="pres">
      <dgm:prSet presAssocID="{C4062F8F-9874-47FE-9843-BD2A02424C22}" presName="invisiNode" presStyleLbl="node1" presStyleIdx="2" presStyleCnt="3"/>
      <dgm:spPr/>
    </dgm:pt>
    <dgm:pt modelId="{93CED2F7-66DE-4D46-8D40-46B1E41DA110}" type="pres">
      <dgm:prSet presAssocID="{C4062F8F-9874-47FE-9843-BD2A02424C22}" presName="imagNode" presStyleLbl="fgImgPlace1" presStyleIdx="2" presStyleCnt="3" custScaleY="91851"/>
      <dgm:spPr/>
    </dgm:pt>
  </dgm:ptLst>
  <dgm:cxnLst>
    <dgm:cxn modelId="{A59E1C09-140A-4D0E-8CA4-C3A9DB1C9704}" srcId="{6C1F3AEA-8DD7-4BB0-B106-1FF8A378C852}" destId="{D0E1316C-E21E-498A-99CA-75570347315B}" srcOrd="1" destOrd="0" parTransId="{5789D0BD-1E7E-4597-A3DF-A2C4182DAAA5}" sibTransId="{CF6265B0-E3E3-48FA-A9B5-9BDBE878199B}"/>
    <dgm:cxn modelId="{74999823-4823-477E-85D4-69C61E492A11}" srcId="{6C1F3AEA-8DD7-4BB0-B106-1FF8A378C852}" destId="{3819C82B-B901-4309-A081-A339A2FC19DB}" srcOrd="0" destOrd="0" parTransId="{9969F3AD-5542-48DE-B290-E48CBE37FAD0}" sibTransId="{967C6792-C5C4-4800-92E3-37384E8923DA}"/>
    <dgm:cxn modelId="{AEA31225-04B4-424D-AD24-6CFA5F6CA4D8}" srcId="{6C1F3AEA-8DD7-4BB0-B106-1FF8A378C852}" destId="{C4062F8F-9874-47FE-9843-BD2A02424C22}" srcOrd="2" destOrd="0" parTransId="{7F803983-DA98-4BB6-9082-12B10049AC45}" sibTransId="{0DB23EB6-2E42-4BB6-A5F0-20E8DAE764A0}"/>
    <dgm:cxn modelId="{45A5D135-AAD5-4377-9F59-6563FA9B26B0}" type="presOf" srcId="{6C1F3AEA-8DD7-4BB0-B106-1FF8A378C852}" destId="{112A5CF4-1A5C-4BD9-AB25-1F8675EF57FC}" srcOrd="0" destOrd="0" presId="urn:microsoft.com/office/officeart/2005/8/layout/pList2"/>
    <dgm:cxn modelId="{0020EA8C-E305-4620-94AF-7D41EA02A2EC}" type="presOf" srcId="{3819C82B-B901-4309-A081-A339A2FC19DB}" destId="{396FCBD7-EF06-44A0-B7FA-BE3E7A6B3A48}" srcOrd="0" destOrd="0" presId="urn:microsoft.com/office/officeart/2005/8/layout/pList2"/>
    <dgm:cxn modelId="{5107038D-A9DD-42CA-8937-0DE25A7B5E48}" type="presOf" srcId="{C4062F8F-9874-47FE-9843-BD2A02424C22}" destId="{C8F8F3B6-7612-4B58-AFCE-768455A4B1C1}" srcOrd="0" destOrd="0" presId="urn:microsoft.com/office/officeart/2005/8/layout/pList2"/>
    <dgm:cxn modelId="{6649B49E-94F9-409E-A0D2-084518D89876}" type="presOf" srcId="{D0E1316C-E21E-498A-99CA-75570347315B}" destId="{E3754760-0ED3-46AF-BBC9-2B4D459B79F6}" srcOrd="0" destOrd="0" presId="urn:microsoft.com/office/officeart/2005/8/layout/pList2"/>
    <dgm:cxn modelId="{085B59CB-6B7D-4820-A94C-C695448E841B}" type="presOf" srcId="{967C6792-C5C4-4800-92E3-37384E8923DA}" destId="{EF6A93D4-FD47-4C4D-8704-F39570C03DD5}" srcOrd="0" destOrd="0" presId="urn:microsoft.com/office/officeart/2005/8/layout/pList2"/>
    <dgm:cxn modelId="{C0E261DF-ECE8-44FC-90CF-6D297B6A4A4B}" type="presOf" srcId="{CF6265B0-E3E3-48FA-A9B5-9BDBE878199B}" destId="{E544D5CD-4E65-43DC-8B70-F92E35477D9A}" srcOrd="0" destOrd="0" presId="urn:microsoft.com/office/officeart/2005/8/layout/pList2"/>
    <dgm:cxn modelId="{A2D7A649-9829-4DCA-BA5B-48641999ED2D}" type="presParOf" srcId="{112A5CF4-1A5C-4BD9-AB25-1F8675EF57FC}" destId="{9F2835CB-6C93-44E0-8D2A-1675307F4EA6}" srcOrd="0" destOrd="0" presId="urn:microsoft.com/office/officeart/2005/8/layout/pList2"/>
    <dgm:cxn modelId="{578D7EA0-2C4B-4BC0-B5BB-A8BB525064AA}" type="presParOf" srcId="{112A5CF4-1A5C-4BD9-AB25-1F8675EF57FC}" destId="{2E297DB9-2D06-4287-ACE1-8200FCBC4D71}" srcOrd="1" destOrd="0" presId="urn:microsoft.com/office/officeart/2005/8/layout/pList2"/>
    <dgm:cxn modelId="{12965A4B-C4EC-460B-848B-2E2755E3068C}" type="presParOf" srcId="{2E297DB9-2D06-4287-ACE1-8200FCBC4D71}" destId="{724530F4-8608-4244-8439-8C580977C322}" srcOrd="0" destOrd="0" presId="urn:microsoft.com/office/officeart/2005/8/layout/pList2"/>
    <dgm:cxn modelId="{18FFB00D-BB6D-4E23-BB0F-1247A070BD1F}" type="presParOf" srcId="{724530F4-8608-4244-8439-8C580977C322}" destId="{396FCBD7-EF06-44A0-B7FA-BE3E7A6B3A48}" srcOrd="0" destOrd="0" presId="urn:microsoft.com/office/officeart/2005/8/layout/pList2"/>
    <dgm:cxn modelId="{A7D527AA-9057-4989-ACD3-5592DD611F04}" type="presParOf" srcId="{724530F4-8608-4244-8439-8C580977C322}" destId="{D0EEB0E7-CD0A-451C-AD5E-B1FDBA61CCB2}" srcOrd="1" destOrd="0" presId="urn:microsoft.com/office/officeart/2005/8/layout/pList2"/>
    <dgm:cxn modelId="{76FA4F56-1428-47C9-A023-21F581699CB5}" type="presParOf" srcId="{724530F4-8608-4244-8439-8C580977C322}" destId="{A74E50BA-FAEC-4756-A1C8-8ECFC13D030F}" srcOrd="2" destOrd="0" presId="urn:microsoft.com/office/officeart/2005/8/layout/pList2"/>
    <dgm:cxn modelId="{647CA6B1-6E8E-4D12-ABFB-BE6190BBAE9A}" type="presParOf" srcId="{2E297DB9-2D06-4287-ACE1-8200FCBC4D71}" destId="{EF6A93D4-FD47-4C4D-8704-F39570C03DD5}" srcOrd="1" destOrd="0" presId="urn:microsoft.com/office/officeart/2005/8/layout/pList2"/>
    <dgm:cxn modelId="{3FED2BD9-F228-4645-8E11-88A92D361E06}" type="presParOf" srcId="{2E297DB9-2D06-4287-ACE1-8200FCBC4D71}" destId="{1DFBD5AF-4947-4636-A99F-03EA31B5DFC8}" srcOrd="2" destOrd="0" presId="urn:microsoft.com/office/officeart/2005/8/layout/pList2"/>
    <dgm:cxn modelId="{DF45021D-A581-4D05-98CD-B9B32F614409}" type="presParOf" srcId="{1DFBD5AF-4947-4636-A99F-03EA31B5DFC8}" destId="{E3754760-0ED3-46AF-BBC9-2B4D459B79F6}" srcOrd="0" destOrd="0" presId="urn:microsoft.com/office/officeart/2005/8/layout/pList2"/>
    <dgm:cxn modelId="{16E8FE22-18C6-4D60-9537-E4636C1DF56D}" type="presParOf" srcId="{1DFBD5AF-4947-4636-A99F-03EA31B5DFC8}" destId="{8A63041A-794D-4359-8985-B5195BE04148}" srcOrd="1" destOrd="0" presId="urn:microsoft.com/office/officeart/2005/8/layout/pList2"/>
    <dgm:cxn modelId="{2329D1D5-A13A-4F1D-B08A-C4082DA5C9A8}" type="presParOf" srcId="{1DFBD5AF-4947-4636-A99F-03EA31B5DFC8}" destId="{0F3EA34D-7EDD-40D7-B700-1305593F7902}" srcOrd="2" destOrd="0" presId="urn:microsoft.com/office/officeart/2005/8/layout/pList2"/>
    <dgm:cxn modelId="{D9C88D7E-BF19-4EBA-92D5-E16BFC5C683B}" type="presParOf" srcId="{2E297DB9-2D06-4287-ACE1-8200FCBC4D71}" destId="{E544D5CD-4E65-43DC-8B70-F92E35477D9A}" srcOrd="3" destOrd="0" presId="urn:microsoft.com/office/officeart/2005/8/layout/pList2"/>
    <dgm:cxn modelId="{140E41D4-76D0-4CBC-9613-F200E8EA6C88}" type="presParOf" srcId="{2E297DB9-2D06-4287-ACE1-8200FCBC4D71}" destId="{0C58A27E-453B-4737-97C3-556D640A26E4}" srcOrd="4" destOrd="0" presId="urn:microsoft.com/office/officeart/2005/8/layout/pList2"/>
    <dgm:cxn modelId="{7A552909-1551-4816-A76C-D08DDA069552}" type="presParOf" srcId="{0C58A27E-453B-4737-97C3-556D640A26E4}" destId="{C8F8F3B6-7612-4B58-AFCE-768455A4B1C1}" srcOrd="0" destOrd="0" presId="urn:microsoft.com/office/officeart/2005/8/layout/pList2"/>
    <dgm:cxn modelId="{D55FFA77-AB12-4695-9A8E-743912ADF674}" type="presParOf" srcId="{0C58A27E-453B-4737-97C3-556D640A26E4}" destId="{2070A41B-D235-49D1-9821-6988C6C47E9D}" srcOrd="1" destOrd="0" presId="urn:microsoft.com/office/officeart/2005/8/layout/pList2"/>
    <dgm:cxn modelId="{F81FE570-60A3-4A74-A064-FDBD7592CD66}" type="presParOf" srcId="{0C58A27E-453B-4737-97C3-556D640A26E4}" destId="{93CED2F7-66DE-4D46-8D40-46B1E41DA11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5F1FD-9BD8-460C-998D-10C4381BDAE1}">
      <dsp:nvSpPr>
        <dsp:cNvPr id="0" name=""/>
        <dsp:cNvSpPr/>
      </dsp:nvSpPr>
      <dsp:spPr>
        <a:xfrm>
          <a:off x="3121318" y="37148"/>
          <a:ext cx="2790116" cy="167406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הציבו מטרה אחת</a:t>
          </a:r>
        </a:p>
      </dsp:txBody>
      <dsp:txXfrm>
        <a:off x="3121318" y="37148"/>
        <a:ext cx="2790116" cy="1674069"/>
      </dsp:txXfrm>
    </dsp:sp>
    <dsp:sp modelId="{7A5F6F53-2077-4610-AABE-362FC5FB7FD5}">
      <dsp:nvSpPr>
        <dsp:cNvPr id="0" name=""/>
        <dsp:cNvSpPr/>
      </dsp:nvSpPr>
      <dsp:spPr>
        <a:xfrm>
          <a:off x="6081827" y="0"/>
          <a:ext cx="2790116" cy="16740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התמקדו ביחידת לימוד קטנה</a:t>
          </a:r>
        </a:p>
      </dsp:txBody>
      <dsp:txXfrm>
        <a:off x="6081827" y="0"/>
        <a:ext cx="2790116" cy="1674069"/>
      </dsp:txXfrm>
    </dsp:sp>
    <dsp:sp modelId="{010D41DE-9F60-462C-BCDA-4167017149E3}">
      <dsp:nvSpPr>
        <dsp:cNvPr id="0" name=""/>
        <dsp:cNvSpPr/>
      </dsp:nvSpPr>
      <dsp:spPr>
        <a:xfrm>
          <a:off x="6071308" y="3680995"/>
          <a:ext cx="2790116" cy="167406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עשו עצירות- חזרו על הוראות, רעיונות עיקריים. סכמו </a:t>
          </a:r>
        </a:p>
      </dsp:txBody>
      <dsp:txXfrm>
        <a:off x="6071308" y="3680995"/>
        <a:ext cx="2790116" cy="1674069"/>
      </dsp:txXfrm>
    </dsp:sp>
    <dsp:sp modelId="{13CBFA88-BB55-49BF-BF9F-C2F39FA11476}">
      <dsp:nvSpPr>
        <dsp:cNvPr id="0" name=""/>
        <dsp:cNvSpPr/>
      </dsp:nvSpPr>
      <dsp:spPr>
        <a:xfrm>
          <a:off x="218844" y="37142"/>
          <a:ext cx="2790116" cy="167406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הציבו מיומנות אחת להקניה או תרגול</a:t>
          </a:r>
        </a:p>
      </dsp:txBody>
      <dsp:txXfrm>
        <a:off x="218844" y="37142"/>
        <a:ext cx="2790116" cy="1674069"/>
      </dsp:txXfrm>
    </dsp:sp>
    <dsp:sp modelId="{0C485105-42F1-4D08-A44D-3C4BFF848FEB}">
      <dsp:nvSpPr>
        <dsp:cNvPr id="0" name=""/>
        <dsp:cNvSpPr/>
      </dsp:nvSpPr>
      <dsp:spPr>
        <a:xfrm>
          <a:off x="6079873" y="1844384"/>
          <a:ext cx="2790116" cy="16740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זמן לשאול שאלות</a:t>
          </a:r>
        </a:p>
      </dsp:txBody>
      <dsp:txXfrm>
        <a:off x="6079873" y="1844384"/>
        <a:ext cx="2790116" cy="1674069"/>
      </dsp:txXfrm>
    </dsp:sp>
    <dsp:sp modelId="{67A0C855-6924-4A76-A5D9-CD4EFC5DA4E8}">
      <dsp:nvSpPr>
        <dsp:cNvPr id="0" name=""/>
        <dsp:cNvSpPr/>
      </dsp:nvSpPr>
      <dsp:spPr>
        <a:xfrm>
          <a:off x="3187053" y="1871471"/>
          <a:ext cx="2790116" cy="167406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הקפידו לדבר בקצב מתון, בטון רגוע ונינוח ושימוש באינטונציות מגוונות</a:t>
          </a:r>
        </a:p>
      </dsp:txBody>
      <dsp:txXfrm>
        <a:off x="3187053" y="1871471"/>
        <a:ext cx="2790116" cy="1674069"/>
      </dsp:txXfrm>
    </dsp:sp>
    <dsp:sp modelId="{B22553B3-F034-434B-93E6-04C6BC90F0AE}">
      <dsp:nvSpPr>
        <dsp:cNvPr id="0" name=""/>
        <dsp:cNvSpPr/>
      </dsp:nvSpPr>
      <dsp:spPr>
        <a:xfrm>
          <a:off x="247693" y="1848212"/>
          <a:ext cx="2790116" cy="167406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תנו משימות קצרות וממוקדות</a:t>
          </a:r>
        </a:p>
      </dsp:txBody>
      <dsp:txXfrm>
        <a:off x="247693" y="1848212"/>
        <a:ext cx="2790116" cy="1674069"/>
      </dsp:txXfrm>
    </dsp:sp>
    <dsp:sp modelId="{3DBAAF84-FE34-45BE-BE53-54B412877B30}">
      <dsp:nvSpPr>
        <dsp:cNvPr id="0" name=""/>
        <dsp:cNvSpPr/>
      </dsp:nvSpPr>
      <dsp:spPr>
        <a:xfrm>
          <a:off x="250232" y="3668679"/>
          <a:ext cx="2790116" cy="16740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לשתף בחוויות ורגשות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ולשבח על המאמץ</a:t>
          </a:r>
        </a:p>
      </dsp:txBody>
      <dsp:txXfrm>
        <a:off x="250232" y="3668679"/>
        <a:ext cx="2790116" cy="1674069"/>
      </dsp:txXfrm>
    </dsp:sp>
    <dsp:sp modelId="{8D53E3E3-9C5E-407E-9451-131B67EA07CF}">
      <dsp:nvSpPr>
        <dsp:cNvPr id="0" name=""/>
        <dsp:cNvSpPr/>
      </dsp:nvSpPr>
      <dsp:spPr>
        <a:xfrm>
          <a:off x="3164648" y="3697256"/>
          <a:ext cx="2790116" cy="167406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rPr>
            <a:t>אפשרו דרכים מגוונות לבצע את המטלות</a:t>
          </a:r>
        </a:p>
      </dsp:txBody>
      <dsp:txXfrm>
        <a:off x="3164648" y="3697256"/>
        <a:ext cx="2790116" cy="1674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835CB-6C93-44E0-8D2A-1675307F4EA6}">
      <dsp:nvSpPr>
        <dsp:cNvPr id="0" name=""/>
        <dsp:cNvSpPr/>
      </dsp:nvSpPr>
      <dsp:spPr>
        <a:xfrm>
          <a:off x="0" y="634465"/>
          <a:ext cx="10779479" cy="10782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E50BA-FAEC-4756-A1C8-8ECFC13D030F}">
      <dsp:nvSpPr>
        <dsp:cNvPr id="0" name=""/>
        <dsp:cNvSpPr/>
      </dsp:nvSpPr>
      <dsp:spPr>
        <a:xfrm>
          <a:off x="328331" y="329915"/>
          <a:ext cx="3163379" cy="154547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FCBD7-EF06-44A0-B7FA-BE3E7A6B3A48}">
      <dsp:nvSpPr>
        <dsp:cNvPr id="0" name=""/>
        <dsp:cNvSpPr/>
      </dsp:nvSpPr>
      <dsp:spPr>
        <a:xfrm rot="10800000">
          <a:off x="328331" y="2134365"/>
          <a:ext cx="3163379" cy="315252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מתן אפשרות להגשת מטלות בצורה יצירתית על פי בחירת התלמיד כמו הכנת סרטון, כתיבת שיר, הכנת משחק.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מתן מקום ליוזמות לימודיות של התלמיד ע"פ בחירה.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מתן מקום לתלמיד ליזום ולהעביר שיעור מקוון  יצירתי ע"פ בחירתו .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 dirty="0"/>
        </a:p>
      </dsp:txBody>
      <dsp:txXfrm rot="10800000">
        <a:off x="425282" y="2134365"/>
        <a:ext cx="2969477" cy="3055572"/>
      </dsp:txXfrm>
    </dsp:sp>
    <dsp:sp modelId="{0F3EA34D-7EDD-40D7-B700-1305593F7902}">
      <dsp:nvSpPr>
        <dsp:cNvPr id="0" name=""/>
        <dsp:cNvSpPr/>
      </dsp:nvSpPr>
      <dsp:spPr>
        <a:xfrm>
          <a:off x="3731843" y="311724"/>
          <a:ext cx="3163379" cy="154547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54760-0ED3-46AF-BBC9-2B4D459B79F6}">
      <dsp:nvSpPr>
        <dsp:cNvPr id="0" name=""/>
        <dsp:cNvSpPr/>
      </dsp:nvSpPr>
      <dsp:spPr>
        <a:xfrm rot="10800000">
          <a:off x="3808049" y="2101532"/>
          <a:ext cx="3163379" cy="31963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מתן משימות ברמות שונות בהתאם ליכולת התלמיד.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מתן משוב, תיווך והעצמה של משימות שהתלמיד כן מבצע. 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עבודה קבוצתית בה בולטת תרומתו של כל תלמיד.</a:t>
          </a:r>
        </a:p>
      </dsp:txBody>
      <dsp:txXfrm rot="10800000">
        <a:off x="3905334" y="2101532"/>
        <a:ext cx="2968809" cy="3099015"/>
      </dsp:txXfrm>
    </dsp:sp>
    <dsp:sp modelId="{93CED2F7-66DE-4D46-8D40-46B1E41DA110}">
      <dsp:nvSpPr>
        <dsp:cNvPr id="0" name=""/>
        <dsp:cNvSpPr/>
      </dsp:nvSpPr>
      <dsp:spPr>
        <a:xfrm>
          <a:off x="7287767" y="315028"/>
          <a:ext cx="3163379" cy="158099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8F3B6-7612-4B58-AFCE-768455A4B1C1}">
      <dsp:nvSpPr>
        <dsp:cNvPr id="0" name=""/>
        <dsp:cNvSpPr/>
      </dsp:nvSpPr>
      <dsp:spPr>
        <a:xfrm rot="10800000">
          <a:off x="7287767" y="2142993"/>
          <a:ext cx="3163379" cy="314101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התייחסות אישית מחמיאה לכל ילד במפגש מקוון. </a:t>
          </a:r>
        </a:p>
        <a:p>
          <a:pPr marL="0" lvl="0" indent="0" algn="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התייחסות אישית מחמיאה לכל עבודה שמוגשת.</a:t>
          </a:r>
        </a:p>
        <a:p>
          <a:pPr marL="0" lvl="0" indent="0" algn="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תזכורת ומתן מחמאה על עשייה ומאמץ של התלמיד בזמן השיעור.</a:t>
          </a:r>
        </a:p>
        <a:p>
          <a:pPr marL="0" lvl="0" indent="0" algn="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latin typeface="Gisha" panose="020B0502040204020203" pitchFamily="34" charset="-79"/>
              <a:cs typeface="Gisha" panose="020B0502040204020203" pitchFamily="34" charset="-79"/>
            </a:rPr>
            <a:t>שמירה על קשר אישי מעבר לשיעור המקוון.</a:t>
          </a:r>
        </a:p>
      </dsp:txBody>
      <dsp:txXfrm rot="10800000">
        <a:off x="7384364" y="2142993"/>
        <a:ext cx="2970185" cy="3044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5EB7C2-1000-45DA-B07F-13D3B92BC4C5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5381C0-353B-4CF5-B6E4-FA9F8F587B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17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81C0-353B-4CF5-B6E4-FA9F8F587B33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913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14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679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153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3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4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28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1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28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74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0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962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08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81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177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84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55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89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57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4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944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5DE7-62A0-4DD7-AA0E-A6A24BE22A29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6E5A-9C5B-41CB-861A-0DCC0DE5FA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0158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5DE7-62A0-4DD7-AA0E-A6A24BE22A2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ד'/תשרי/תשפ"א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6E5A-9C5B-41CB-861A-0DCC0DE5FA0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6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siness Card, Contract, Presentation, Tie,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450165"/>
            <a:ext cx="11115675" cy="586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1657350" y="1948547"/>
            <a:ext cx="85296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טיפים למורה בלמידה מקוונת</a:t>
            </a:r>
          </a:p>
          <a:p>
            <a:pPr algn="ctr"/>
            <a:r>
              <a:rPr lang="he-IL" sz="40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לחוויה לימודית מוצלחת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7921" y="5739313"/>
            <a:ext cx="4449338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ts val="700"/>
              </a:spcBef>
              <a:buClr>
                <a:srgbClr val="455F51"/>
              </a:buClr>
            </a:pPr>
            <a:r>
              <a:rPr lang="he-IL" sz="1050" b="1" cap="all" spc="400" dirty="0">
                <a:solidFill>
                  <a:srgbClr val="4EB3CF">
                    <a:lumMod val="50000"/>
                  </a:srgbClr>
                </a:solidFill>
                <a:latin typeface="Gisha" panose="020B0502040204020203" pitchFamily="34" charset="-79"/>
              </a:rPr>
              <a:t>אגף לקויות למידה והפרעת קשב.</a:t>
            </a:r>
          </a:p>
        </p:txBody>
      </p:sp>
    </p:spTree>
    <p:extLst>
      <p:ext uri="{BB962C8B-B14F-4D97-AF65-F5344CB8AC3E}">
        <p14:creationId xmlns:p14="http://schemas.microsoft.com/office/powerpoint/2010/main" val="119085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570225" y="269717"/>
            <a:ext cx="9068586" cy="783230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כיצד נעזור לילדים לחזור לשגרה</a:t>
            </a: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1986641" y="1181686"/>
            <a:ext cx="9917671" cy="48855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 rot="1867052">
            <a:off x="9795315" y="504492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solidFill>
                  <a:schemeClr val="bg1"/>
                </a:solidFill>
              </a:rPr>
              <a:t>למורה</a:t>
            </a:r>
          </a:p>
        </p:txBody>
      </p:sp>
      <p:sp>
        <p:nvSpPr>
          <p:cNvPr id="8" name="קוביה 7"/>
          <p:cNvSpPr/>
          <p:nvPr/>
        </p:nvSpPr>
        <p:spPr>
          <a:xfrm>
            <a:off x="6054435" y="1660507"/>
            <a:ext cx="5146811" cy="227418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ציינו מה נשאר קבוע, מה השתנה.</a:t>
            </a:r>
          </a:p>
          <a:p>
            <a:pPr algn="ctr"/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בנו שגרות קבועות ככל האפשר</a:t>
            </a:r>
          </a:p>
          <a:p>
            <a:pPr algn="ctr"/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חזרו על חוקים וכללים קבועים וחדשים </a:t>
            </a:r>
          </a:p>
          <a:p>
            <a:pPr algn="ctr"/>
            <a:endParaRPr lang="en-US" sz="22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4745" y="1630757"/>
            <a:ext cx="40039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C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תווכו לילדים את המציאות הנוכחית באופן מרגיע ואמין</a:t>
            </a:r>
          </a:p>
        </p:txBody>
      </p:sp>
      <p:sp>
        <p:nvSpPr>
          <p:cNvPr id="12" name="קוביה 11"/>
          <p:cNvSpPr/>
          <p:nvPr/>
        </p:nvSpPr>
        <p:spPr>
          <a:xfrm>
            <a:off x="526473" y="1660507"/>
            <a:ext cx="5276156" cy="227418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האם לדעתכם משהו יכול להשתנות עכשיו אחרי שחזרנו?</a:t>
            </a:r>
          </a:p>
          <a:p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מה? איך? מתי?</a:t>
            </a:r>
          </a:p>
          <a:p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מה נוכל לעשות עם השינוי?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9494" y="1598952"/>
            <a:ext cx="42324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FFC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הכינו את הילדים גם לדברים שעשויים להשתנות.</a:t>
            </a:r>
          </a:p>
        </p:txBody>
      </p:sp>
      <p:sp>
        <p:nvSpPr>
          <p:cNvPr id="14" name="קוביה 13"/>
          <p:cNvSpPr/>
          <p:nvPr/>
        </p:nvSpPr>
        <p:spPr>
          <a:xfrm>
            <a:off x="6289964" y="4085484"/>
            <a:ext cx="5472545" cy="227418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התנהגויות ואמירות של הימנעות, בריחה, התקפה</a:t>
            </a:r>
          </a:p>
          <a:p>
            <a:pPr algn="ctr"/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במידת הצורך דווחו והתייעצו עם גורמים </a:t>
            </a:r>
            <a:r>
              <a:rPr lang="he-IL" sz="1600" b="1" dirty="0" err="1">
                <a:latin typeface="Gisha" panose="020B0502040204020203" pitchFamily="34" charset="-79"/>
                <a:cs typeface="Gisha" panose="020B0502040204020203" pitchFamily="34" charset="-79"/>
              </a:rPr>
              <a:t>רלוונטים</a:t>
            </a:r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 בביה"ס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4254" y="4188989"/>
            <a:ext cx="40039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FFC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שימו לב לסימנים הרומזים על קושי</a:t>
            </a:r>
          </a:p>
        </p:txBody>
      </p:sp>
      <p:sp>
        <p:nvSpPr>
          <p:cNvPr id="16" name="קוביה 15"/>
          <p:cNvSpPr/>
          <p:nvPr/>
        </p:nvSpPr>
        <p:spPr>
          <a:xfrm>
            <a:off x="526473" y="4209929"/>
            <a:ext cx="5551330" cy="227418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מה אתם מרגישים עכשיו  עם החזרה לבית הספר?</a:t>
            </a:r>
            <a:endParaRPr lang="en-US" sz="1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איזו מן הרגשה זו לחזור אחרי הפסקה ארוכה לבית הספר?</a:t>
            </a:r>
            <a:endParaRPr lang="en-US" sz="1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על מה חשבתם ביום שלפני החזרה לבית הספר או בדרככם לבית הספר?</a:t>
            </a:r>
            <a:endParaRPr lang="en-US" sz="1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1600" b="1" dirty="0">
                <a:latin typeface="Gisha" panose="020B0502040204020203" pitchFamily="34" charset="-79"/>
                <a:cs typeface="Gisha" panose="020B0502040204020203" pitchFamily="34" charset="-79"/>
              </a:rPr>
              <a:t>למה אתם מצפים  עם החזרה לבית הספר?</a:t>
            </a:r>
            <a:endParaRPr lang="en-US" sz="16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7934" y="4116202"/>
            <a:ext cx="40039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FFC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אפשרו מרחב לשיח על רגשות, מחשבות, רצונות, ציפיות</a:t>
            </a:r>
          </a:p>
        </p:txBody>
      </p:sp>
    </p:spTree>
    <p:extLst>
      <p:ext uri="{BB962C8B-B14F-4D97-AF65-F5344CB8AC3E}">
        <p14:creationId xmlns:p14="http://schemas.microsoft.com/office/powerpoint/2010/main" val="1730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342148" y="286847"/>
            <a:ext cx="9068586" cy="860169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אמצעים דיגיטליים להנעת השיעור</a:t>
            </a:r>
          </a:p>
        </p:txBody>
      </p:sp>
      <p:sp>
        <p:nvSpPr>
          <p:cNvPr id="4" name="TextBox 3"/>
          <p:cNvSpPr txBox="1"/>
          <p:nvPr/>
        </p:nvSpPr>
        <p:spPr>
          <a:xfrm rot="1867052">
            <a:off x="10000224" y="1124869"/>
            <a:ext cx="2147454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למורה</a:t>
            </a:r>
          </a:p>
        </p:txBody>
      </p:sp>
      <p:sp>
        <p:nvSpPr>
          <p:cNvPr id="11" name="מלבן 10"/>
          <p:cNvSpPr/>
          <p:nvPr/>
        </p:nvSpPr>
        <p:spPr>
          <a:xfrm>
            <a:off x="1591455" y="1380837"/>
            <a:ext cx="7580921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תכננו שיעור ל-45 דקות - הזמן זום לשעה.</a:t>
            </a:r>
          </a:p>
        </p:txBody>
      </p:sp>
      <p:sp>
        <p:nvSpPr>
          <p:cNvPr id="12" name="מלבן 11"/>
          <p:cNvSpPr/>
          <p:nvPr/>
        </p:nvSpPr>
        <p:spPr>
          <a:xfrm>
            <a:off x="4635557" y="2393850"/>
            <a:ext cx="4536819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השתמשו בסרטון ומצגת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.</a:t>
            </a:r>
          </a:p>
        </p:txBody>
      </p:sp>
      <p:sp>
        <p:nvSpPr>
          <p:cNvPr id="13" name="מלבן 12"/>
          <p:cNvSpPr/>
          <p:nvPr/>
        </p:nvSpPr>
        <p:spPr>
          <a:xfrm>
            <a:off x="721103" y="3337799"/>
            <a:ext cx="8451273" cy="107721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</a:rPr>
              <a:t>אתגרו תלמידים להשתתף באמצעות, צ'ט, 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</a:rPr>
              <a:t>פאדלט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cs typeface="Gisha" panose="020B0502040204020203" pitchFamily="34" charset="-79"/>
              </a:rPr>
              <a:t>, מצגת שקופיות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229176" y="4646754"/>
            <a:ext cx="7943200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עודדו 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עבודת צוות ע"י שימוש בחדרים בזום.</a:t>
            </a:r>
          </a:p>
        </p:txBody>
      </p:sp>
      <p:sp>
        <p:nvSpPr>
          <p:cNvPr id="15" name="מלבן 14"/>
          <p:cNvSpPr/>
          <p:nvPr/>
        </p:nvSpPr>
        <p:spPr>
          <a:xfrm>
            <a:off x="429491" y="5558759"/>
            <a:ext cx="8742885" cy="107721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הכן משחקים דיגיטליים (גלגל שאלות, משחק זיכרון, סולמות וחבלים).</a:t>
            </a:r>
          </a:p>
        </p:txBody>
      </p:sp>
      <p:sp>
        <p:nvSpPr>
          <p:cNvPr id="16" name="חץ שמאלה 15"/>
          <p:cNvSpPr/>
          <p:nvPr/>
        </p:nvSpPr>
        <p:spPr>
          <a:xfrm>
            <a:off x="9369470" y="1440963"/>
            <a:ext cx="665018" cy="655114"/>
          </a:xfrm>
          <a:prstGeom prst="leftArrow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9369470" y="2535718"/>
            <a:ext cx="665018" cy="655114"/>
          </a:xfrm>
          <a:prstGeom prst="leftArrow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חץ שמאלה 17"/>
          <p:cNvSpPr/>
          <p:nvPr/>
        </p:nvSpPr>
        <p:spPr>
          <a:xfrm>
            <a:off x="9369470" y="3548851"/>
            <a:ext cx="665018" cy="655114"/>
          </a:xfrm>
          <a:prstGeom prst="leftArrow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חץ שמאלה 18"/>
          <p:cNvSpPr/>
          <p:nvPr/>
        </p:nvSpPr>
        <p:spPr>
          <a:xfrm>
            <a:off x="9369470" y="4743656"/>
            <a:ext cx="665018" cy="655114"/>
          </a:xfrm>
          <a:prstGeom prst="leftArrow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חץ שמאלה 19"/>
          <p:cNvSpPr/>
          <p:nvPr/>
        </p:nvSpPr>
        <p:spPr>
          <a:xfrm>
            <a:off x="9393382" y="5769811"/>
            <a:ext cx="665018" cy="655114"/>
          </a:xfrm>
          <a:prstGeom prst="leftArrow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0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057219" y="157494"/>
            <a:ext cx="10016732" cy="831990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7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שלבים לפתיחת שיעור מוצלח</a:t>
            </a:r>
          </a:p>
        </p:txBody>
      </p:sp>
      <p:sp>
        <p:nvSpPr>
          <p:cNvPr id="11" name="TextBox 10"/>
          <p:cNvSpPr txBox="1"/>
          <p:nvPr/>
        </p:nvSpPr>
        <p:spPr>
          <a:xfrm rot="1867052">
            <a:off x="10000224" y="345933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למורה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1681050" y="1097763"/>
            <a:ext cx="8584177" cy="678491"/>
            <a:chOff x="766650" y="1098558"/>
            <a:chExt cx="8584177" cy="678491"/>
          </a:xfrm>
        </p:grpSpPr>
        <p:sp>
          <p:nvSpPr>
            <p:cNvPr id="18" name="מלבן מעוגל 17"/>
            <p:cNvSpPr/>
            <p:nvPr/>
          </p:nvSpPr>
          <p:spPr>
            <a:xfrm>
              <a:off x="766650" y="1098558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התחילו בגישה חיובית. חייכו </a:t>
              </a: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  <a:sym typeface="Wingdings" panose="05000000000000000000" pitchFamily="2" charset="2"/>
                </a:rPr>
                <a:t></a:t>
              </a:r>
              <a:endPara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endParaRPr>
            </a:p>
          </p:txBody>
        </p:sp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25589" y="1195670"/>
              <a:ext cx="825234" cy="503982"/>
            </a:xfrm>
            <a:prstGeom prst="rect">
              <a:avLst/>
            </a:prstGeom>
          </p:spPr>
        </p:pic>
      </p:grpSp>
      <p:grpSp>
        <p:nvGrpSpPr>
          <p:cNvPr id="4" name="קבוצה 3"/>
          <p:cNvGrpSpPr/>
          <p:nvPr/>
        </p:nvGrpSpPr>
        <p:grpSpPr>
          <a:xfrm>
            <a:off x="1681049" y="1860590"/>
            <a:ext cx="8584177" cy="678491"/>
            <a:chOff x="766649" y="1915969"/>
            <a:chExt cx="8584177" cy="678491"/>
          </a:xfrm>
        </p:grpSpPr>
        <p:sp>
          <p:nvSpPr>
            <p:cNvPr id="19" name="מלבן מעוגל 18"/>
            <p:cNvSpPr/>
            <p:nvPr/>
          </p:nvSpPr>
          <p:spPr>
            <a:xfrm>
              <a:off x="766649" y="1915969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תנו תשומת לב. ברכו, החמיאו, פרגנו, הביטו</a:t>
              </a:r>
            </a:p>
          </p:txBody>
        </p:sp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2183" y="1967062"/>
              <a:ext cx="614302" cy="576304"/>
            </a:xfrm>
            <a:prstGeom prst="rect">
              <a:avLst/>
            </a:prstGeom>
          </p:spPr>
        </p:pic>
      </p:grpSp>
      <p:grpSp>
        <p:nvGrpSpPr>
          <p:cNvPr id="5" name="קבוצה 4"/>
          <p:cNvGrpSpPr/>
          <p:nvPr/>
        </p:nvGrpSpPr>
        <p:grpSpPr>
          <a:xfrm>
            <a:off x="1681049" y="2652295"/>
            <a:ext cx="8584177" cy="678491"/>
            <a:chOff x="766649" y="2733380"/>
            <a:chExt cx="8584177" cy="678491"/>
          </a:xfrm>
        </p:grpSpPr>
        <p:sp>
          <p:nvSpPr>
            <p:cNvPr id="20" name="מלבן מעוגל 19"/>
            <p:cNvSpPr/>
            <p:nvPr/>
          </p:nvSpPr>
          <p:spPr>
            <a:xfrm>
              <a:off x="766649" y="2733380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שתפו בסיפור קצר/חוויה אישית</a:t>
              </a:r>
            </a:p>
          </p:txBody>
        </p:sp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64000" y="2815382"/>
              <a:ext cx="872485" cy="537592"/>
            </a:xfrm>
            <a:prstGeom prst="rect">
              <a:avLst/>
            </a:prstGeom>
          </p:spPr>
        </p:pic>
      </p:grpSp>
      <p:grpSp>
        <p:nvGrpSpPr>
          <p:cNvPr id="6" name="קבוצה 5"/>
          <p:cNvGrpSpPr/>
          <p:nvPr/>
        </p:nvGrpSpPr>
        <p:grpSpPr>
          <a:xfrm>
            <a:off x="1666708" y="3449506"/>
            <a:ext cx="8655764" cy="678491"/>
            <a:chOff x="766649" y="3550791"/>
            <a:chExt cx="8655764" cy="678491"/>
          </a:xfrm>
        </p:grpSpPr>
        <p:sp>
          <p:nvSpPr>
            <p:cNvPr id="21" name="מלבן מעוגל 20"/>
            <p:cNvSpPr/>
            <p:nvPr/>
          </p:nvSpPr>
          <p:spPr>
            <a:xfrm>
              <a:off x="766649" y="3550791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הזמינו לשתף בסיפור/חוויה/הרגשה אישית</a:t>
              </a:r>
            </a:p>
          </p:txBody>
        </p:sp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36254" y="3654567"/>
              <a:ext cx="786159" cy="552435"/>
            </a:xfrm>
            <a:prstGeom prst="rect">
              <a:avLst/>
            </a:prstGeom>
          </p:spPr>
        </p:pic>
      </p:grpSp>
      <p:grpSp>
        <p:nvGrpSpPr>
          <p:cNvPr id="9" name="קבוצה 8"/>
          <p:cNvGrpSpPr/>
          <p:nvPr/>
        </p:nvGrpSpPr>
        <p:grpSpPr>
          <a:xfrm>
            <a:off x="1666707" y="5062080"/>
            <a:ext cx="8584177" cy="678491"/>
            <a:chOff x="780985" y="5007243"/>
            <a:chExt cx="8584177" cy="678491"/>
          </a:xfrm>
        </p:grpSpPr>
        <p:sp>
          <p:nvSpPr>
            <p:cNvPr id="23" name="מלבן מעוגל 22"/>
            <p:cNvSpPr/>
            <p:nvPr/>
          </p:nvSpPr>
          <p:spPr>
            <a:xfrm>
              <a:off x="780985" y="5007243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הגדירו את מסגרת השיעור: נושא, מטרה, מיומנות, זמן, דרכי למידה</a:t>
              </a:r>
            </a:p>
          </p:txBody>
        </p:sp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05869" y="5075026"/>
              <a:ext cx="377508" cy="541331"/>
            </a:xfrm>
            <a:prstGeom prst="rect">
              <a:avLst/>
            </a:prstGeom>
          </p:spPr>
        </p:pic>
      </p:grpSp>
      <p:grpSp>
        <p:nvGrpSpPr>
          <p:cNvPr id="10" name="קבוצה 9"/>
          <p:cNvGrpSpPr/>
          <p:nvPr/>
        </p:nvGrpSpPr>
        <p:grpSpPr>
          <a:xfrm>
            <a:off x="1681046" y="5814344"/>
            <a:ext cx="8584177" cy="725565"/>
            <a:chOff x="766646" y="5965581"/>
            <a:chExt cx="8584177" cy="725565"/>
          </a:xfrm>
        </p:grpSpPr>
        <p:sp>
          <p:nvSpPr>
            <p:cNvPr id="24" name="מלבן מעוגל 23"/>
            <p:cNvSpPr/>
            <p:nvPr/>
          </p:nvSpPr>
          <p:spPr>
            <a:xfrm>
              <a:off x="766646" y="6012655"/>
              <a:ext cx="8584177" cy="6784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Gisha" panose="020B0502040204020203" pitchFamily="34" charset="-79"/>
                  <a:ea typeface="+mn-ea"/>
                  <a:cs typeface="Gisha" panose="020B0502040204020203" pitchFamily="34" charset="-79"/>
                </a:rPr>
                <a:t>התניעו את השיעור- הציגו סרטון, שאלה, חידה שקשורה לתוכן </a:t>
              </a:r>
            </a:p>
          </p:txBody>
        </p:sp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8163820">
              <a:off x="8715829" y="6084768"/>
              <a:ext cx="677479" cy="439106"/>
            </a:xfrm>
            <a:prstGeom prst="rect">
              <a:avLst/>
            </a:prstGeom>
          </p:spPr>
        </p:pic>
      </p:grpSp>
      <p:grpSp>
        <p:nvGrpSpPr>
          <p:cNvPr id="8" name="קבוצה 7"/>
          <p:cNvGrpSpPr/>
          <p:nvPr/>
        </p:nvGrpSpPr>
        <p:grpSpPr>
          <a:xfrm>
            <a:off x="1666708" y="4221310"/>
            <a:ext cx="8606882" cy="707886"/>
            <a:chOff x="-120043" y="4343112"/>
            <a:chExt cx="8606882" cy="707886"/>
          </a:xfrm>
        </p:grpSpPr>
        <p:grpSp>
          <p:nvGrpSpPr>
            <p:cNvPr id="7" name="קבוצה 6"/>
            <p:cNvGrpSpPr/>
            <p:nvPr/>
          </p:nvGrpSpPr>
          <p:grpSpPr>
            <a:xfrm>
              <a:off x="-120043" y="4372507"/>
              <a:ext cx="8606882" cy="678491"/>
              <a:chOff x="766648" y="4345922"/>
              <a:chExt cx="8606882" cy="678491"/>
            </a:xfrm>
          </p:grpSpPr>
          <p:sp>
            <p:nvSpPr>
              <p:cNvPr id="22" name="מלבן מעוגל 21"/>
              <p:cNvSpPr/>
              <p:nvPr/>
            </p:nvSpPr>
            <p:spPr>
              <a:xfrm>
                <a:off x="766648" y="4345922"/>
                <a:ext cx="8584177" cy="678491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he-IL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rPr>
                  <a:t>היזכרות: הזמינו לשתף בדבר מה מהמפגש הקודם</a:t>
                </a:r>
              </a:p>
            </p:txBody>
          </p:sp>
          <p:sp>
            <p:nvSpPr>
              <p:cNvPr id="35" name="הסבר ענן 34"/>
              <p:cNvSpPr/>
              <p:nvPr/>
            </p:nvSpPr>
            <p:spPr>
              <a:xfrm>
                <a:off x="8525589" y="4420500"/>
                <a:ext cx="847941" cy="523951"/>
              </a:xfrm>
              <a:prstGeom prst="cloudCallout">
                <a:avLst/>
              </a:prstGeom>
              <a:solidFill>
                <a:srgbClr val="7030A0">
                  <a:alpha val="63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02863" y="4343112"/>
              <a:ext cx="520009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381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381319" y="233548"/>
            <a:ext cx="9068586" cy="822960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0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32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מה אני עושה כשהתלמיד לא איתי בשיעור מקוון?</a:t>
            </a:r>
          </a:p>
        </p:txBody>
      </p:sp>
      <p:sp>
        <p:nvSpPr>
          <p:cNvPr id="7" name="מלבן מעוגל 6"/>
          <p:cNvSpPr/>
          <p:nvPr/>
        </p:nvSpPr>
        <p:spPr>
          <a:xfrm>
            <a:off x="1125416" y="1589568"/>
            <a:ext cx="6752492" cy="8721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אפשר לכתוב לתלמיד בצ'ט הפרטי משהו מעודד, תומך ומזמין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1125416" y="2666605"/>
            <a:ext cx="6752492" cy="8721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אפשר לשאול אותו בפרטי מה יקל עליו בשיעור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125416" y="3850806"/>
            <a:ext cx="6752492" cy="8721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אפשר להציע לו לשוחח אחרי השיעור בטלפון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1125416" y="5022167"/>
            <a:ext cx="6752492" cy="8721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אפשר לחבר בינו לבין חבר בכיתה במהלך משימה בשיעור</a:t>
            </a:r>
          </a:p>
        </p:txBody>
      </p:sp>
      <p:sp>
        <p:nvSpPr>
          <p:cNvPr id="11" name="TextBox 10"/>
          <p:cNvSpPr txBox="1"/>
          <p:nvPr/>
        </p:nvSpPr>
        <p:spPr>
          <a:xfrm rot="1867052">
            <a:off x="10000223" y="419656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solidFill>
                  <a:schemeClr val="bg1"/>
                </a:solidFill>
              </a:rPr>
              <a:t>למורה</a:t>
            </a: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6041" y="1688637"/>
            <a:ext cx="2560654" cy="392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8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295981" y="112544"/>
            <a:ext cx="11480207" cy="68931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9 הצעות שיהפכו את הלמידה מרחוק למוצלחת ונעימה</a:t>
            </a:r>
            <a:b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</a:b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731520" y="1005839"/>
            <a:ext cx="11090365" cy="65314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4572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572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41814">
            <a:off x="10013129" y="992206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למורה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9670473" y="2132204"/>
            <a:ext cx="2336470" cy="4140009"/>
            <a:chOff x="115877" y="2977387"/>
            <a:chExt cx="2867679" cy="2839447"/>
          </a:xfrm>
        </p:grpSpPr>
        <p:sp>
          <p:nvSpPr>
            <p:cNvPr id="6" name="אליפסה 5"/>
            <p:cNvSpPr/>
            <p:nvPr/>
          </p:nvSpPr>
          <p:spPr>
            <a:xfrm>
              <a:off x="115877" y="2977387"/>
              <a:ext cx="2867679" cy="2839447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7" name="תמונה 6" descr="Kids, Computer, Notebook, Cartoons, Internet, Trainin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30" t="20589" r="15497" b="25772"/>
            <a:stretch/>
          </p:blipFill>
          <p:spPr bwMode="auto">
            <a:xfrm>
              <a:off x="512146" y="3516126"/>
              <a:ext cx="2188192" cy="1761970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aphicFrame>
        <p:nvGraphicFramePr>
          <p:cNvPr id="10" name="דיאגרמה 9"/>
          <p:cNvGraphicFramePr/>
          <p:nvPr>
            <p:extLst>
              <p:ext uri="{D42A27DB-BD31-4B8C-83A1-F6EECF244321}">
                <p14:modId xmlns:p14="http://schemas.microsoft.com/office/powerpoint/2010/main" val="1247979128"/>
              </p:ext>
            </p:extLst>
          </p:nvPr>
        </p:nvGraphicFramePr>
        <p:xfrm>
          <a:off x="623987" y="968690"/>
          <a:ext cx="10314365" cy="5589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88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95242" y="117973"/>
            <a:ext cx="11259178" cy="925862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סימנים שיכולים לרמוז על קושי אצל התלמיד</a:t>
            </a: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195242" y="1057696"/>
            <a:ext cx="9645246" cy="60219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he-IL" b="1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867052">
            <a:off x="10000224" y="931296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solidFill>
                  <a:schemeClr val="bg1"/>
                </a:solidFill>
              </a:rPr>
              <a:t>למורה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8519344" y="899962"/>
            <a:ext cx="1471927" cy="1396017"/>
            <a:chOff x="5186051" y="-58272"/>
            <a:chExt cx="1471927" cy="1396017"/>
          </a:xfrm>
        </p:grpSpPr>
        <p:sp>
          <p:nvSpPr>
            <p:cNvPr id="12" name="אליפסה 11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מכבה את </a:t>
              </a:r>
              <a:r>
                <a:rPr lang="he-IL" sz="2000" b="1" kern="1200" dirty="0" err="1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הוידאו</a:t>
              </a:r>
              <a:endParaRPr lang="he-IL" sz="2000" b="1" kern="1200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8402920" y="4721146"/>
            <a:ext cx="1704773" cy="1654506"/>
            <a:chOff x="5186051" y="-58272"/>
            <a:chExt cx="1471927" cy="1396017"/>
          </a:xfrm>
        </p:grpSpPr>
        <p:sp>
          <p:nvSpPr>
            <p:cNvPr id="18" name="אליפסה 17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נכנס לשיעורים באיחור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5628277" y="890527"/>
            <a:ext cx="1808186" cy="1739953"/>
            <a:chOff x="5186051" y="-58272"/>
            <a:chExt cx="1471927" cy="1396017"/>
          </a:xfrm>
        </p:grpSpPr>
        <p:sp>
          <p:nvSpPr>
            <p:cNvPr id="21" name="אליפסה 20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שקט בשיעורים ומסרב להגיב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610812" y="2490407"/>
            <a:ext cx="2038867" cy="1873399"/>
            <a:chOff x="5186051" y="-58272"/>
            <a:chExt cx="1471927" cy="1396017"/>
          </a:xfrm>
        </p:grpSpPr>
        <p:sp>
          <p:nvSpPr>
            <p:cNvPr id="24" name="אליפסה 23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מתכתב בצ'ט בתכנים שלא קשורים לשיעור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9809631" y="2799034"/>
            <a:ext cx="2002536" cy="1889583"/>
            <a:chOff x="5186051" y="-58272"/>
            <a:chExt cx="1471927" cy="1396017"/>
          </a:xfrm>
        </p:grpSpPr>
        <p:sp>
          <p:nvSpPr>
            <p:cNvPr id="27" name="אליפסה 26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נמנע מלהראות את עצמו- יושב רחוק, מכסה את הפנים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2796039" y="1027298"/>
            <a:ext cx="1908010" cy="1912520"/>
            <a:chOff x="5186051" y="-58272"/>
            <a:chExt cx="1471927" cy="1396017"/>
          </a:xfrm>
        </p:grpSpPr>
        <p:sp>
          <p:nvSpPr>
            <p:cNvPr id="30" name="אליפסה 29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יוצא ונכנס לשיעור לסירוגין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2507430" y="4068684"/>
            <a:ext cx="1904505" cy="1685141"/>
            <a:chOff x="5186051" y="-58272"/>
            <a:chExt cx="1471927" cy="1396017"/>
          </a:xfrm>
        </p:grpSpPr>
        <p:sp>
          <p:nvSpPr>
            <p:cNvPr id="33" name="אליפסה 32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עושה פעולות שנראות כהסחת דעת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7041218" y="2410422"/>
            <a:ext cx="2203211" cy="2094025"/>
            <a:chOff x="5186051" y="-58272"/>
            <a:chExt cx="1471927" cy="1396017"/>
          </a:xfrm>
        </p:grpSpPr>
        <p:sp>
          <p:nvSpPr>
            <p:cNvPr id="36" name="אליפסה 35"/>
            <p:cNvSpPr/>
            <p:nvPr/>
          </p:nvSpPr>
          <p:spPr>
            <a:xfrm>
              <a:off x="5186051" y="-58272"/>
              <a:ext cx="1471927" cy="139601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אליפסה 4"/>
            <p:cNvSpPr txBox="1"/>
            <p:nvPr/>
          </p:nvSpPr>
          <p:spPr>
            <a:xfrm>
              <a:off x="5401610" y="146170"/>
              <a:ext cx="1040809" cy="9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משתמש באמירות מסיחות שלא קשורות לתוכן השיעור</a:t>
              </a:r>
            </a:p>
          </p:txBody>
        </p:sp>
      </p:grpSp>
      <p:sp>
        <p:nvSpPr>
          <p:cNvPr id="38" name="אליפסה 37"/>
          <p:cNvSpPr/>
          <p:nvPr/>
        </p:nvSpPr>
        <p:spPr>
          <a:xfrm>
            <a:off x="4636133" y="2728090"/>
            <a:ext cx="1471927" cy="13960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e-IL" sz="20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אינו מישיר מבט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49" y="4721146"/>
            <a:ext cx="3028950" cy="188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82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1567543" y="0"/>
            <a:ext cx="10006148" cy="142264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הצעות להתמודדות עם תלמיד שמגלה קושי בלמידה מרחוק</a:t>
            </a: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304800" y="1705205"/>
            <a:ext cx="11676855" cy="50472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he-IL" sz="20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he-IL" sz="200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24057">
            <a:off x="10186737" y="554108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solidFill>
                  <a:schemeClr val="bg1"/>
                </a:solidFill>
              </a:rPr>
              <a:t>למורה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6349888" y="1342803"/>
            <a:ext cx="5223803" cy="18003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תצפתו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על התלמיד במהלך המפגש.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רשמו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מה אתם רואים, תגובות, אמירות. 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1413163" y="3284410"/>
            <a:ext cx="10160528" cy="13894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20000"/>
              </a:lnSpc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שתפו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את התלמיד במה ראיתם, מה שמעתם.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היו קשובים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ופתוחים לדבריו.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6143227" y="4776479"/>
            <a:ext cx="5430464" cy="18182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התעניינו. היו סקרנים. שאלו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את התלמיד לשלומו ולהרגשתו</a:t>
            </a:r>
            <a:r>
              <a:rPr lang="he-IL" sz="2000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he-IL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1413164" y="4858386"/>
            <a:ext cx="4538626" cy="17363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20000"/>
              </a:lnSpc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הזמינו</a:t>
            </a:r>
            <a:r>
              <a:rPr lang="he-IL" sz="2000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את התלמיד לחשוב ביחד אתכם על דרכים להתמודדות.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413163" y="1397013"/>
            <a:ext cx="4782345" cy="1746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צרו קשר </a:t>
            </a: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עם התלמיד בפרטי. אל תעירו לתלמיד במהלך המפגש ולא מול כל המשתתפים.</a:t>
            </a:r>
          </a:p>
        </p:txBody>
      </p:sp>
    </p:spTree>
    <p:extLst>
      <p:ext uri="{BB962C8B-B14F-4D97-AF65-F5344CB8AC3E}">
        <p14:creationId xmlns:p14="http://schemas.microsoft.com/office/powerpoint/2010/main" val="207082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415636" y="108152"/>
            <a:ext cx="11116491" cy="775855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שיח אישי עם תלמיד שמגלה קושי בלמידה מרחוק</a:t>
            </a: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304800" y="1705205"/>
            <a:ext cx="11676855" cy="50472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he-IL" sz="20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he-IL" sz="200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24057">
            <a:off x="10258175" y="781845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solidFill>
                  <a:schemeClr val="bg1"/>
                </a:solidFill>
              </a:rPr>
              <a:t>למורה</a:t>
            </a:r>
          </a:p>
        </p:txBody>
      </p:sp>
      <p:sp>
        <p:nvSpPr>
          <p:cNvPr id="7" name="מלבן מעוגל 6"/>
          <p:cNvSpPr/>
          <p:nvPr/>
        </p:nvSpPr>
        <p:spPr>
          <a:xfrm>
            <a:off x="6483927" y="1621744"/>
            <a:ext cx="5303763" cy="43218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כשהתלמיד נמנע מלהראות את עצמו-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"ראיתי אותך בשיעור מרחוק והייתי רוצה לראות אותך קרוב יותר. זה בסדר מצדך להתקרב יותר למסך?"   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"שמתי לב שכיסית את הפנים. הייתי רוצה לראות אותך, האם זה בסדר?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"שמתי לב שהמצלמה שלך כבויה. האם זה בסדר מצדך להפעיל את המצלמה?"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669826" y="4218797"/>
            <a:ext cx="5512320" cy="25336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20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כשהתלמיד נמנע מלהשתתף בשיעור</a:t>
            </a:r>
          </a:p>
          <a:p>
            <a:pPr>
              <a:lnSpc>
                <a:spcPct val="120000"/>
              </a:lnSpc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"שמתי לב שהיית עסוק בדברים אחרים. האם משהו הטריד אותך בשיעור?" </a:t>
            </a:r>
          </a:p>
          <a:p>
            <a:pPr>
              <a:lnSpc>
                <a:spcPct val="120000"/>
              </a:lnSpc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"שמתי לב ששתקת היום, האם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הכל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בסדר?"</a:t>
            </a:r>
          </a:p>
          <a:p>
            <a:pPr>
              <a:lnSpc>
                <a:spcPct val="120000"/>
              </a:lnSpc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"שמתי לב שלא ביצעת את המשימה. האם היא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היתה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קשה?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669825" y="884007"/>
            <a:ext cx="5512320" cy="30978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נשאל שאלות מזמינות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איך אתה מרגיש?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האם יש משהו שאתה רוצה לשתף בו?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האם יש דברים שאתה מרגיש שקשה לך בהם?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האם אתה מרגיש טוב, בנוח? </a:t>
            </a:r>
          </a:p>
          <a:p>
            <a:pPr>
              <a:lnSpc>
                <a:spcPct val="120000"/>
              </a:lnSpc>
            </a:pPr>
            <a:r>
              <a:rPr lang="he-IL" sz="22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האם יש משהו שהיית רוצה לומר, לשתף? </a:t>
            </a:r>
          </a:p>
        </p:txBody>
      </p:sp>
    </p:spTree>
    <p:extLst>
      <p:ext uri="{BB962C8B-B14F-4D97-AF65-F5344CB8AC3E}">
        <p14:creationId xmlns:p14="http://schemas.microsoft.com/office/powerpoint/2010/main" val="169205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386045" y="36043"/>
            <a:ext cx="10955102" cy="1282579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דרכים לעידוד מוטיבציה אצל תלמיד/ים לקחת חלק בשיעורים מקוונים</a:t>
            </a: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1562100" y="1554480"/>
            <a:ext cx="10076906" cy="514676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 typeface="Wingdings 3" charset="2"/>
              <a:buNone/>
              <a:tabLst/>
              <a:defRPr/>
            </a:pP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B9BD5"/>
              </a:buClr>
              <a:buSzTx/>
              <a:buFont typeface="Wingdings 3" charset="2"/>
              <a:buChar char=""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867052">
            <a:off x="10209415" y="864619"/>
            <a:ext cx="21474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למורה</a:t>
            </a: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012959572"/>
              </p:ext>
            </p:extLst>
          </p:nvPr>
        </p:nvGraphicFramePr>
        <p:xfrm>
          <a:off x="859527" y="1318622"/>
          <a:ext cx="10779479" cy="521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68406" y="1860721"/>
            <a:ext cx="1607127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טיפוח קשר ושייכות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25934" y="2133600"/>
            <a:ext cx="178723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מסוגלות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9691" y="2133600"/>
            <a:ext cx="202276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אוטונומיה</a:t>
            </a:r>
          </a:p>
        </p:txBody>
      </p:sp>
    </p:spTree>
    <p:extLst>
      <p:ext uri="{BB962C8B-B14F-4D97-AF65-F5344CB8AC3E}">
        <p14:creationId xmlns:p14="http://schemas.microsoft.com/office/powerpoint/2010/main" val="280867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734389" y="105294"/>
            <a:ext cx="10220598" cy="83681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5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דרכים לעידוד תלמיד לביצוע משימה מאתגרת?</a:t>
            </a:r>
          </a:p>
        </p:txBody>
      </p:sp>
      <p:sp>
        <p:nvSpPr>
          <p:cNvPr id="4" name="TextBox 3"/>
          <p:cNvSpPr txBox="1"/>
          <p:nvPr/>
        </p:nvSpPr>
        <p:spPr>
          <a:xfrm rot="1867052">
            <a:off x="10479605" y="1143328"/>
            <a:ext cx="1794324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למורה</a:t>
            </a:r>
          </a:p>
        </p:txBody>
      </p:sp>
      <p:sp>
        <p:nvSpPr>
          <p:cNvPr id="6" name="אליפסה 5"/>
          <p:cNvSpPr/>
          <p:nvPr/>
        </p:nvSpPr>
        <p:spPr>
          <a:xfrm>
            <a:off x="9612248" y="1288473"/>
            <a:ext cx="817418" cy="789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1</a:t>
            </a:r>
          </a:p>
        </p:txBody>
      </p:sp>
      <p:sp>
        <p:nvSpPr>
          <p:cNvPr id="7" name="אליפסה 6"/>
          <p:cNvSpPr/>
          <p:nvPr/>
        </p:nvSpPr>
        <p:spPr>
          <a:xfrm>
            <a:off x="9612248" y="2282551"/>
            <a:ext cx="817418" cy="789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8" name="אליפסה 7"/>
          <p:cNvSpPr/>
          <p:nvPr/>
        </p:nvSpPr>
        <p:spPr>
          <a:xfrm>
            <a:off x="9612248" y="3276629"/>
            <a:ext cx="817418" cy="789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9" name="אליפסה 8"/>
          <p:cNvSpPr/>
          <p:nvPr/>
        </p:nvSpPr>
        <p:spPr>
          <a:xfrm>
            <a:off x="9612248" y="4270707"/>
            <a:ext cx="817418" cy="789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4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9612248" y="5264785"/>
            <a:ext cx="817418" cy="789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5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914409" y="1344082"/>
            <a:ext cx="8584177" cy="678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אפשרו ועודדו</a:t>
            </a:r>
            <a:r>
              <a:rPr kumimoji="0" lang="he-IL" sz="22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לפנות אליכם באופן אישי לשאול שאלות.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914408" y="2312401"/>
            <a:ext cx="8584177" cy="678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עזרו לתלמיד לחלק את המשימה לפי דרגות קושי.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914408" y="3307900"/>
            <a:ext cx="8584177" cy="678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כוונו אותו להתחיל מהמשימה הקלה ולעבור בהדרגה לקשה.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914408" y="4294037"/>
            <a:ext cx="8584177" cy="678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עודדו ביצוע משימות עם חברים (חדרי זום, באמצעות</a:t>
            </a:r>
            <a:r>
              <a:rPr kumimoji="0" lang="he-IL" sz="22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טלפון).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92228" y="5280174"/>
            <a:ext cx="8584177" cy="678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תנו</a:t>
            </a:r>
            <a:r>
              <a:rPr kumimoji="0" lang="he-IL" sz="22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חיזוק על משימות שבוצעו בהצלחה.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60412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</TotalTime>
  <Words>837</Words>
  <Application>Microsoft Office PowerPoint</Application>
  <PresentationFormat>מסך רחב</PresentationFormat>
  <Paragraphs>120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Gisha</vt:lpstr>
      <vt:lpstr>Wingdings</vt:lpstr>
      <vt:lpstr>Wingdings 3</vt:lpstr>
      <vt:lpstr>ערכת נושא Office</vt:lpstr>
      <vt:lpstr>1_ערכת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דיקלה לוי</cp:lastModifiedBy>
  <cp:revision>178</cp:revision>
  <dcterms:created xsi:type="dcterms:W3CDTF">2020-05-07T19:04:19Z</dcterms:created>
  <dcterms:modified xsi:type="dcterms:W3CDTF">2020-09-22T05:15:58Z</dcterms:modified>
</cp:coreProperties>
</file>