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YaVDJ_8Pgc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798276" y="689317"/>
            <a:ext cx="8602302" cy="731520"/>
          </a:xfrm>
        </p:spPr>
        <p:txBody>
          <a:bodyPr/>
          <a:lstStyle/>
          <a:p>
            <a:r>
              <a:rPr lang="he-IL" sz="4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כוחות ללמידה מרחוק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48973" y="1719516"/>
            <a:ext cx="9158068" cy="3682478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https://youtu.be/YaVDJ_8PgcU</a:t>
            </a:r>
            <a:endParaRPr lang="en-US" dirty="0"/>
          </a:p>
          <a:p>
            <a:endParaRPr lang="en-US" dirty="0"/>
          </a:p>
          <a:p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שימו לב למשפט/מילים בסרטון שיתפסו את תשומת לבכם...</a:t>
            </a:r>
          </a:p>
          <a:p>
            <a:endParaRPr lang="he-I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מה הרגשתם/חשבתם על האצן דרק </a:t>
            </a:r>
            <a:r>
              <a:rPr lang="he-IL" sz="2800" dirty="0" err="1">
                <a:latin typeface="Arial" panose="020B0604020202020204" pitchFamily="34" charset="0"/>
                <a:cs typeface="Arial" panose="020B0604020202020204" pitchFamily="34" charset="0"/>
              </a:rPr>
              <a:t>דרטמונד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  אילו </a:t>
            </a:r>
            <a:r>
              <a:rPr lang="he-IL" sz="2800" b="1" dirty="0">
                <a:latin typeface="Arial" panose="020B0604020202020204" pitchFamily="34" charset="0"/>
                <a:cs typeface="Arial" panose="020B0604020202020204" pitchFamily="34" charset="0"/>
              </a:rPr>
              <a:t>כוחות</a:t>
            </a: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היו לו? </a:t>
            </a:r>
            <a:r>
              <a:rPr lang="he-IL" sz="2800" b="1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רשמו בדף המשותף......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     איך זה קשור אלינו? לתקופה הזו? להתחלת הלמידה מרחוק?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e-IL" sz="2800" dirty="0">
                <a:latin typeface="Arial" panose="020B0604020202020204" pitchFamily="34" charset="0"/>
                <a:cs typeface="Arial" panose="020B0604020202020204" pitchFamily="34" charset="0"/>
              </a:rPr>
              <a:t>מה מהכוחות אני צריך/צריכה עכשיו כדי "לנצח" את התקופה הזו? להצליח בלמידה מרחוק? מה/מי יעזור לי?</a:t>
            </a:r>
          </a:p>
          <a:p>
            <a:endParaRPr lang="he-IL" sz="2800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8301" y="5234568"/>
            <a:ext cx="1181100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58859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TM10001105[[fn=חיתוך]]</Template>
  <TotalTime>33</TotalTime>
  <Words>80</Words>
  <Application>Microsoft Office PowerPoint</Application>
  <PresentationFormat>מסך רחב</PresentationFormat>
  <Paragraphs>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Wingdings</vt:lpstr>
      <vt:lpstr>Crop</vt:lpstr>
      <vt:lpstr>כוחות ללמידה מרחוק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כוחות ללמידה מרחוק</dc:title>
  <dc:creator>Omri Survive</dc:creator>
  <cp:lastModifiedBy>דיקלה לוי</cp:lastModifiedBy>
  <cp:revision>6</cp:revision>
  <dcterms:created xsi:type="dcterms:W3CDTF">2020-04-18T20:45:33Z</dcterms:created>
  <dcterms:modified xsi:type="dcterms:W3CDTF">2020-09-20T11:51:01Z</dcterms:modified>
</cp:coreProperties>
</file>