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74" r:id="rId2"/>
  </p:sldIdLst>
  <p:sldSz cx="12188825" cy="6858000"/>
  <p:notesSz cx="6858000" cy="9144000"/>
  <p:defaultTextStyle>
    <a:defPPr algn="r" rtl="1"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5028" autoAdjust="0"/>
  </p:normalViewPr>
  <p:slideViewPr>
    <p:cSldViewPr>
      <p:cViewPr varScale="1">
        <p:scale>
          <a:sx n="86" d="100"/>
          <a:sy n="86" d="100"/>
        </p:scale>
        <p:origin x="562" y="67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3024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rtl="1"/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algn="l" rtl="1"/>
            <a:fld id="{80665F1B-685B-4DC2-931C-B92536436134}" type="datetime8">
              <a:rPr lang="he-IL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 ספטמבר 20</a:t>
            </a:fld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rtl="1"/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algn="l" rtl="1"/>
            <a:fld id="{7C119DBA-4540-49B3-8FA9-6259387ECF9E}" type="slidenum">
              <a: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‹#›</a:t>
            </a:fld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 dirty="0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C321A241-9067-47A2-B49D-B6D24044D9DD}" type="datetime8">
              <a:rPr lang="he-IL" noProof="0" smtClean="0"/>
              <a:pPr/>
              <a:t>20 ספטמבר 20</a:t>
            </a:fld>
            <a:endParaRPr lang="he-IL" noProof="0" dirty="0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rtl="1"/>
            <a:endParaRPr lang="he-IL" noProof="0" dirty="0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 rtl="1"/>
            <a:r>
              <a:rPr lang="he-IL" noProof="0" dirty="0"/>
              <a:t>לחץ כדי לערוך סגנונות טקסט של תבנית בסיס</a:t>
            </a:r>
          </a:p>
          <a:p>
            <a:pPr lvl="1" rtl="1"/>
            <a:r>
              <a:rPr lang="he-IL" noProof="0" dirty="0"/>
              <a:t>רמה שניה</a:t>
            </a:r>
          </a:p>
          <a:p>
            <a:pPr lvl="2" rtl="1"/>
            <a:r>
              <a:rPr lang="he-IL" noProof="0" dirty="0"/>
              <a:t>רמה שלישית</a:t>
            </a:r>
          </a:p>
          <a:p>
            <a:pPr lvl="3" rtl="1"/>
            <a:r>
              <a:rPr lang="he-IL" noProof="0" dirty="0"/>
              <a:t>רמה רביעית</a:t>
            </a:r>
          </a:p>
          <a:p>
            <a:pPr lvl="4" rtl="1"/>
            <a:r>
              <a:rPr lang="he-IL" noProof="0" dirty="0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E3B36274-F2B9-4C45-BBB4-0EDF4CD651A7}" type="slidenum">
              <a:rPr lang="he-IL" noProof="0" smtClean="0"/>
              <a:pPr/>
              <a:t>‹#›</a:t>
            </a:fld>
            <a:endParaRPr lang="he-IL" noProof="0" dirty="0"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he-IL" noProof="0" smtClean="0"/>
              <a:pPr/>
              <a:t>1</a:t>
            </a:fld>
            <a:endParaRPr lang="he-IL" noProof="0" dirty="0"/>
          </a:p>
        </p:txBody>
      </p:sp>
    </p:spTree>
    <p:extLst>
      <p:ext uri="{BB962C8B-B14F-4D97-AF65-F5344CB8AC3E}">
        <p14:creationId xmlns:p14="http://schemas.microsoft.com/office/powerpoint/2010/main" val="1418826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979612" y="1371600"/>
            <a:ext cx="9144000" cy="3505200"/>
          </a:xfrm>
        </p:spPr>
        <p:txBody>
          <a:bodyPr rtlCol="1">
            <a:noAutofit/>
          </a:bodyPr>
          <a:lstStyle>
            <a:lvl1pPr algn="r" rtl="1">
              <a:defRPr sz="7200"/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  <a:endParaRPr lang="he-IL" noProof="0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2894012" y="4991100"/>
            <a:ext cx="8229600" cy="1066800"/>
          </a:xfrm>
        </p:spPr>
        <p:txBody>
          <a:bodyPr rtlCol="1">
            <a:normAutofit/>
          </a:bodyPr>
          <a:lstStyle>
            <a:lvl1pPr marL="0" indent="0" algn="r" rtl="1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1"/>
            <a:r>
              <a:rPr lang="he-IL" noProof="0"/>
              <a:t>לחץ כדי לערוך סגנון כותרת משנה של תבנית בסיס</a:t>
            </a:r>
            <a:endParaRPr lang="he-IL" noProof="0" dirty="0"/>
          </a:p>
        </p:txBody>
      </p:sp>
      <p:sp>
        <p:nvSpPr>
          <p:cNvPr id="10" name="מציין מיקום של כותרת תחתונה 3"/>
          <p:cNvSpPr>
            <a:spLocks noGrp="1"/>
          </p:cNvSpPr>
          <p:nvPr>
            <p:ph type="ftr" sz="quarter" idx="3"/>
          </p:nvPr>
        </p:nvSpPr>
        <p:spPr>
          <a:xfrm>
            <a:off x="4261150" y="6172200"/>
            <a:ext cx="6862462" cy="273049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>
              <a:defRPr sz="11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 dirty="0"/>
          </a:p>
        </p:txBody>
      </p:sp>
      <p:sp>
        <p:nvSpPr>
          <p:cNvPr id="11" name="מציין מיקום של תאריך 4"/>
          <p:cNvSpPr>
            <a:spLocks noGrp="1"/>
          </p:cNvSpPr>
          <p:nvPr>
            <p:ph type="dt" sz="half" idx="2"/>
          </p:nvPr>
        </p:nvSpPr>
        <p:spPr>
          <a:xfrm>
            <a:off x="2727052" y="6172200"/>
            <a:ext cx="1320059" cy="273049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>
              <a:defRPr sz="11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5C39A7D1-0BFC-4AF8-99F2-9072FF95FC06}" type="datetime8">
              <a:rPr lang="he-IL" noProof="0" smtClean="0"/>
              <a:t>20 ספטמבר 20</a:t>
            </a:fld>
            <a:endParaRPr lang="he-IL" noProof="0" dirty="0"/>
          </a:p>
        </p:txBody>
      </p:sp>
      <p:sp>
        <p:nvSpPr>
          <p:cNvPr id="12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1522412" y="6172200"/>
            <a:ext cx="990601" cy="273049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>
              <a:defRPr sz="11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fld id="{E5137D0E-4A4F-4307-8994-C1891D747D59}" type="slidenum">
              <a:rPr lang="he-IL" noProof="0" smtClean="0"/>
              <a:pPr algn="l"/>
              <a:t>‹#›</a:t>
            </a:fld>
            <a:endParaRPr lang="he-IL" noProof="0" dirty="0"/>
          </a:p>
        </p:txBody>
      </p:sp>
    </p:spTree>
    <p:extLst>
      <p:ext uri="{BB962C8B-B14F-4D97-AF65-F5344CB8AC3E}">
        <p14:creationId xmlns:p14="http://schemas.microsoft.com/office/powerpoint/2010/main" val="285686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 rtlCol="1"/>
          <a:lstStyle/>
          <a:p>
            <a:pPr rtl="1"/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vert270" rtlCol="1"/>
          <a:lstStyle>
            <a:lvl5pPr algn="r" rtl="1">
              <a:defRPr/>
            </a:lvl5pPr>
            <a:lvl6pPr algn="r" rtl="1">
              <a:defRPr baseline="0"/>
            </a:lvl6pPr>
            <a:lvl7pPr algn="r" rtl="1">
              <a:defRPr baseline="0"/>
            </a:lvl7pPr>
            <a:lvl8pPr algn="r" rtl="1">
              <a:defRPr baseline="0"/>
            </a:lvl8pPr>
            <a:lvl9pPr algn="r" rtl="1">
              <a:defRPr baseline="0"/>
            </a:lvl9pPr>
          </a:lstStyle>
          <a:p>
            <a:pPr lvl="0" rtl="1"/>
            <a:r>
              <a:rPr lang="he-IL"/>
              <a:t>ערוך סגנונות טקסט של תבנית בסיס</a:t>
            </a:r>
          </a:p>
          <a:p>
            <a:pPr lvl="1" rtl="1"/>
            <a:r>
              <a:rPr lang="he-IL"/>
              <a:t>רמה שניה</a:t>
            </a:r>
          </a:p>
          <a:p>
            <a:pPr lvl="2" rtl="1"/>
            <a:r>
              <a:rPr lang="he-IL"/>
              <a:t>רמה שלישית</a:t>
            </a:r>
          </a:p>
          <a:p>
            <a:pPr lvl="3" rtl="1"/>
            <a:r>
              <a:rPr lang="he-IL"/>
              <a:t>רמה רביעית</a:t>
            </a:r>
          </a:p>
          <a:p>
            <a:pPr lvl="4" rtl="1"/>
            <a:r>
              <a:rPr lang="he-IL"/>
              <a:t>רמה חמישית</a:t>
            </a:r>
            <a:endParaRPr lang="he-IL" dirty="0"/>
          </a:p>
        </p:txBody>
      </p:sp>
      <p:sp>
        <p:nvSpPr>
          <p:cNvPr id="5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endParaRPr lang="he-IL" dirty="0"/>
          </a:p>
        </p:txBody>
      </p:sp>
      <p:sp>
        <p:nvSpPr>
          <p:cNvPr id="4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/>
          <a:p>
            <a:pPr rtl="1"/>
            <a:fld id="{C9D24D62-08C2-41ED-BCE4-0D18C63E5AB4}" type="datetime8">
              <a:rPr lang="he-IL" smtClean="0"/>
              <a:t>20 ספטמבר 20</a:t>
            </a:fld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 algn="l">
              <a:defRPr/>
            </a:lvl1pPr>
          </a:lstStyle>
          <a:p>
            <a:fld id="{E5137D0E-4A4F-4307-8994-C1891D747D59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8422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9752012" y="533400"/>
            <a:ext cx="1371600" cy="5592764"/>
          </a:xfrm>
        </p:spPr>
        <p:txBody>
          <a:bodyPr vert="eaVert" rtlCol="1"/>
          <a:lstStyle/>
          <a:p>
            <a:pPr rtl="1"/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טקסט אנכי 2"/>
          <p:cNvSpPr>
            <a:spLocks noGrp="1"/>
          </p:cNvSpPr>
          <p:nvPr>
            <p:ph type="body" orient="vert" idx="1"/>
          </p:nvPr>
        </p:nvSpPr>
        <p:spPr>
          <a:xfrm>
            <a:off x="1522411" y="533400"/>
            <a:ext cx="8077201" cy="5592764"/>
          </a:xfrm>
        </p:spPr>
        <p:txBody>
          <a:bodyPr vert="vert" rtlCol="1"/>
          <a:lstStyle>
            <a:lvl5pPr algn="r" rtl="1">
              <a:defRPr/>
            </a:lvl5pPr>
            <a:lvl6pPr algn="r" rtl="1">
              <a:defRPr/>
            </a:lvl6pPr>
            <a:lvl7pPr algn="r" rtl="1">
              <a:defRPr/>
            </a:lvl7pPr>
            <a:lvl8pPr algn="r" rtl="1">
              <a:defRPr/>
            </a:lvl8pPr>
            <a:lvl9pPr algn="r" rtl="1">
              <a:defRPr/>
            </a:lvl9pPr>
          </a:lstStyle>
          <a:p>
            <a:pPr lvl="0" rtl="1"/>
            <a:r>
              <a:rPr lang="he-IL"/>
              <a:t>ערוך סגנונות טקסט של תבנית בסיס</a:t>
            </a:r>
          </a:p>
          <a:p>
            <a:pPr lvl="1" rtl="1"/>
            <a:r>
              <a:rPr lang="he-IL"/>
              <a:t>רמה שניה</a:t>
            </a:r>
          </a:p>
          <a:p>
            <a:pPr lvl="2" rtl="1"/>
            <a:r>
              <a:rPr lang="he-IL"/>
              <a:t>רמה שלישית</a:t>
            </a:r>
          </a:p>
          <a:p>
            <a:pPr lvl="3" rtl="1"/>
            <a:r>
              <a:rPr lang="he-IL"/>
              <a:t>רמה רביעית</a:t>
            </a:r>
          </a:p>
          <a:p>
            <a:pPr lvl="4" rtl="1"/>
            <a:r>
              <a:rPr lang="he-IL"/>
              <a:t>רמה חמישית</a:t>
            </a:r>
            <a:endParaRPr lang="he-IL" dirty="0"/>
          </a:p>
        </p:txBody>
      </p:sp>
      <p:sp>
        <p:nvSpPr>
          <p:cNvPr id="5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endParaRPr lang="he-IL" dirty="0"/>
          </a:p>
        </p:txBody>
      </p:sp>
      <p:sp>
        <p:nvSpPr>
          <p:cNvPr id="4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/>
          <a:p>
            <a:pPr rtl="1"/>
            <a:fld id="{0E71176A-8CC3-4774-951F-51136EA3F5EA}" type="datetime8">
              <a:rPr lang="he-IL" smtClean="0"/>
              <a:t>20 ספטמבר 20</a:t>
            </a:fld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 algn="l">
              <a:defRPr/>
            </a:lvl1pPr>
          </a:lstStyle>
          <a:p>
            <a:fld id="{E5137D0E-4A4F-4307-8994-C1891D747D59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5501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 rtlCol="1"/>
          <a:lstStyle/>
          <a:p>
            <a:pPr rtl="1"/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 rtlCol="1"/>
          <a:lstStyle>
            <a:lvl5pPr algn="r" rtl="1">
              <a:defRPr/>
            </a:lvl5pPr>
            <a:lvl6pPr algn="r" rtl="1">
              <a:defRPr baseline="0"/>
            </a:lvl6pPr>
            <a:lvl7pPr algn="r" rtl="1">
              <a:defRPr baseline="0"/>
            </a:lvl7pPr>
            <a:lvl8pPr algn="r" rtl="1">
              <a:defRPr baseline="0"/>
            </a:lvl8pPr>
            <a:lvl9pPr algn="r" rtl="1">
              <a:defRPr baseline="0"/>
            </a:lvl9pPr>
          </a:lstStyle>
          <a:p>
            <a:pPr lvl="0" rtl="1"/>
            <a:r>
              <a:rPr lang="he-IL"/>
              <a:t>ערוך סגנונות טקסט של תבנית בסיס</a:t>
            </a:r>
          </a:p>
          <a:p>
            <a:pPr lvl="1" rtl="1"/>
            <a:r>
              <a:rPr lang="he-IL"/>
              <a:t>רמה שניה</a:t>
            </a:r>
          </a:p>
          <a:p>
            <a:pPr lvl="2" rtl="1"/>
            <a:r>
              <a:rPr lang="he-IL"/>
              <a:t>רמה שלישית</a:t>
            </a:r>
          </a:p>
          <a:p>
            <a:pPr lvl="3" rtl="1"/>
            <a:r>
              <a:rPr lang="he-IL"/>
              <a:t>רמה רביעית</a:t>
            </a:r>
          </a:p>
          <a:p>
            <a:pPr lvl="4" rtl="1"/>
            <a:r>
              <a:rPr lang="he-IL"/>
              <a:t>רמה חמישית</a:t>
            </a:r>
            <a:endParaRPr lang="he-IL" dirty="0"/>
          </a:p>
        </p:txBody>
      </p:sp>
      <p:sp>
        <p:nvSpPr>
          <p:cNvPr id="5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endParaRPr lang="he-IL" dirty="0"/>
          </a:p>
        </p:txBody>
      </p:sp>
      <p:sp>
        <p:nvSpPr>
          <p:cNvPr id="4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/>
          <a:p>
            <a:pPr rtl="1"/>
            <a:fld id="{C72D1CF5-EE6A-465B-BBC8-73F36C094AAC}" type="datetime8">
              <a:rPr lang="he-IL" smtClean="0"/>
              <a:t>20 ספטמבר 20</a:t>
            </a:fld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 algn="l">
              <a:defRPr/>
            </a:lvl1pPr>
          </a:lstStyle>
          <a:p>
            <a:fld id="{E5137D0E-4A4F-4307-8994-C1891D747D59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29945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979612" y="2514601"/>
            <a:ext cx="9144000" cy="2819400"/>
          </a:xfrm>
        </p:spPr>
        <p:txBody>
          <a:bodyPr rtlCol="1" anchor="b">
            <a:noAutofit/>
          </a:bodyPr>
          <a:lstStyle>
            <a:lvl1pPr algn="r" rtl="1">
              <a:defRPr sz="6600" b="0" i="0" cap="none" baseline="0"/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  <a:endParaRPr lang="he-IL" noProof="0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2894012" y="990600"/>
            <a:ext cx="8229600" cy="1143000"/>
          </a:xfrm>
        </p:spPr>
        <p:txBody>
          <a:bodyPr rtlCol="1" anchor="t">
            <a:normAutofit/>
          </a:bodyPr>
          <a:lstStyle>
            <a:lvl1pPr marL="0" indent="0" algn="r" rtl="1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r" rtl="1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1"/>
            <a:r>
              <a:rPr lang="he-IL" noProof="0"/>
              <a:t>ערוך סגנונות טקסט של תבנית בסיס</a:t>
            </a:r>
          </a:p>
        </p:txBody>
      </p:sp>
      <p:sp>
        <p:nvSpPr>
          <p:cNvPr id="10" name="מציין מיקום של כותרת תחתונה 3"/>
          <p:cNvSpPr>
            <a:spLocks noGrp="1"/>
          </p:cNvSpPr>
          <p:nvPr>
            <p:ph type="ftr" sz="quarter" idx="11"/>
          </p:nvPr>
        </p:nvSpPr>
        <p:spPr>
          <a:xfrm>
            <a:off x="4261150" y="6172200"/>
            <a:ext cx="6862462" cy="273049"/>
          </a:xfrm>
        </p:spPr>
        <p:txBody>
          <a:bodyPr rtlCol="1"/>
          <a:lstStyle/>
          <a:p>
            <a:pPr rtl="1"/>
            <a:endParaRPr lang="he-IL" noProof="0" dirty="0"/>
          </a:p>
        </p:txBody>
      </p:sp>
      <p:sp>
        <p:nvSpPr>
          <p:cNvPr id="11" name="מציין מיקום של תאריך 4"/>
          <p:cNvSpPr>
            <a:spLocks noGrp="1"/>
          </p:cNvSpPr>
          <p:nvPr>
            <p:ph type="dt" sz="half" idx="10"/>
          </p:nvPr>
        </p:nvSpPr>
        <p:spPr>
          <a:xfrm>
            <a:off x="2727052" y="6172200"/>
            <a:ext cx="1320059" cy="273049"/>
          </a:xfrm>
        </p:spPr>
        <p:txBody>
          <a:bodyPr rtlCol="1"/>
          <a:lstStyle/>
          <a:p>
            <a:pPr rtl="1"/>
            <a:fld id="{C72D1CF5-EE6A-465B-BBC8-73F36C094AAC}" type="datetime8">
              <a:rPr lang="he-IL" noProof="0" smtClean="0"/>
              <a:t>20 ספטמבר 20</a:t>
            </a:fld>
            <a:endParaRPr lang="he-IL" noProof="0" dirty="0"/>
          </a:p>
        </p:txBody>
      </p:sp>
      <p:sp>
        <p:nvSpPr>
          <p:cNvPr id="12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1522412" y="6172200"/>
            <a:ext cx="990601" cy="273049"/>
          </a:xfrm>
        </p:spPr>
        <p:txBody>
          <a:bodyPr rtlCol="1"/>
          <a:lstStyle>
            <a:lvl1pPr algn="l">
              <a:defRPr/>
            </a:lvl1pPr>
          </a:lstStyle>
          <a:p>
            <a:fld id="{E5137D0E-4A4F-4307-8994-C1891D747D59}" type="slidenum">
              <a:rPr lang="he-IL" noProof="0" smtClean="0"/>
              <a:pPr/>
              <a:t>‹#›</a:t>
            </a:fld>
            <a:endParaRPr lang="he-IL" noProof="0" dirty="0"/>
          </a:p>
        </p:txBody>
      </p:sp>
    </p:spTree>
    <p:extLst>
      <p:ext uri="{BB962C8B-B14F-4D97-AF65-F5344CB8AC3E}">
        <p14:creationId xmlns:p14="http://schemas.microsoft.com/office/powerpoint/2010/main" val="260699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 rtlCol="1"/>
          <a:lstStyle/>
          <a:p>
            <a:pPr rtl="1"/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1522414" y="1828800"/>
            <a:ext cx="4645152" cy="4191000"/>
          </a:xfrm>
        </p:spPr>
        <p:txBody>
          <a:bodyPr rtlCol="1">
            <a:normAutofit/>
          </a:bodyPr>
          <a:lstStyle>
            <a:lvl1pPr algn="r" rtl="1">
              <a:defRPr sz="2000"/>
            </a:lvl1pPr>
            <a:lvl2pPr algn="r" rtl="1">
              <a:defRPr sz="1800"/>
            </a:lvl2pPr>
            <a:lvl3pPr algn="r" rtl="1">
              <a:defRPr sz="1600"/>
            </a:lvl3pPr>
            <a:lvl4pPr algn="r" rtl="1">
              <a:defRPr sz="1400"/>
            </a:lvl4pPr>
            <a:lvl5pPr algn="r" rtl="1">
              <a:defRPr sz="1400"/>
            </a:lvl5pPr>
            <a:lvl6pPr algn="r" rtl="1">
              <a:defRPr sz="1400"/>
            </a:lvl6pPr>
            <a:lvl7pPr algn="r" rtl="1">
              <a:defRPr sz="1400"/>
            </a:lvl7pPr>
            <a:lvl8pPr algn="r" rtl="1">
              <a:defRPr sz="1400"/>
            </a:lvl8pPr>
            <a:lvl9pPr algn="r" rtl="1">
              <a:defRPr sz="1400"/>
            </a:lvl9pPr>
          </a:lstStyle>
          <a:p>
            <a:pPr lvl="0" rtl="1"/>
            <a:r>
              <a:rPr lang="he-IL"/>
              <a:t>ערוך סגנונות טקסט של תבנית בסיס</a:t>
            </a:r>
          </a:p>
          <a:p>
            <a:pPr lvl="1" rtl="1"/>
            <a:r>
              <a:rPr lang="he-IL"/>
              <a:t>רמה שניה</a:t>
            </a:r>
          </a:p>
          <a:p>
            <a:pPr lvl="2" rtl="1"/>
            <a:r>
              <a:rPr lang="he-IL"/>
              <a:t>רמה שלישית</a:t>
            </a:r>
          </a:p>
          <a:p>
            <a:pPr lvl="3" rtl="1"/>
            <a:r>
              <a:rPr lang="he-IL"/>
              <a:t>רמה רביעית</a:t>
            </a:r>
          </a:p>
          <a:p>
            <a:pPr lvl="4" rtl="1"/>
            <a:r>
              <a:rPr lang="he-IL"/>
              <a:t>רמה חמישית</a:t>
            </a:r>
            <a:endParaRPr lang="he-IL" dirty="0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475412" y="1828800"/>
            <a:ext cx="4648201" cy="4191000"/>
          </a:xfrm>
        </p:spPr>
        <p:txBody>
          <a:bodyPr rtlCol="1">
            <a:normAutofit/>
          </a:bodyPr>
          <a:lstStyle>
            <a:lvl1pPr algn="r" rtl="1">
              <a:defRPr sz="2000"/>
            </a:lvl1pPr>
            <a:lvl2pPr algn="r" rtl="1">
              <a:defRPr sz="1800"/>
            </a:lvl2pPr>
            <a:lvl3pPr algn="r" rtl="1">
              <a:defRPr sz="1600"/>
            </a:lvl3pPr>
            <a:lvl4pPr algn="r" rtl="1">
              <a:defRPr sz="1400"/>
            </a:lvl4pPr>
            <a:lvl5pPr algn="r" rtl="1">
              <a:defRPr sz="1400"/>
            </a:lvl5pPr>
            <a:lvl6pPr algn="r" rtl="1">
              <a:defRPr sz="1400"/>
            </a:lvl6pPr>
            <a:lvl7pPr algn="r" rtl="1">
              <a:defRPr sz="1400"/>
            </a:lvl7pPr>
            <a:lvl8pPr algn="r" rtl="1">
              <a:defRPr sz="1400"/>
            </a:lvl8pPr>
            <a:lvl9pPr algn="r" rtl="1">
              <a:defRPr sz="1400"/>
            </a:lvl9pPr>
          </a:lstStyle>
          <a:p>
            <a:pPr lvl="0" rtl="1"/>
            <a:r>
              <a:rPr lang="he-IL"/>
              <a:t>ערוך סגנונות טקסט של תבנית בסיס</a:t>
            </a:r>
          </a:p>
          <a:p>
            <a:pPr lvl="1" rtl="1"/>
            <a:r>
              <a:rPr lang="he-IL"/>
              <a:t>רמה שניה</a:t>
            </a:r>
          </a:p>
          <a:p>
            <a:pPr lvl="2" rtl="1"/>
            <a:r>
              <a:rPr lang="he-IL"/>
              <a:t>רמה שלישית</a:t>
            </a:r>
          </a:p>
          <a:p>
            <a:pPr lvl="3" rtl="1"/>
            <a:r>
              <a:rPr lang="he-IL"/>
              <a:t>רמה רביעית</a:t>
            </a:r>
          </a:p>
          <a:p>
            <a:pPr lvl="4" rtl="1"/>
            <a:r>
              <a:rPr lang="he-IL"/>
              <a:t>רמה חמישית</a:t>
            </a:r>
            <a:endParaRPr lang="he-IL" dirty="0"/>
          </a:p>
        </p:txBody>
      </p:sp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endParaRPr lang="he-IL" dirty="0"/>
          </a:p>
        </p:txBody>
      </p:sp>
      <p:sp>
        <p:nvSpPr>
          <p:cNvPr id="5" name="מציין מיקום של תאריך 5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/>
          <a:p>
            <a:pPr rtl="1"/>
            <a:fld id="{F6D3EFF2-F4CB-4F01-9B72-E2BFB2696C68}" type="datetime8">
              <a:rPr lang="he-IL" smtClean="0"/>
              <a:t>20 ספטמבר 20</a:t>
            </a:fld>
            <a:endParaRPr lang="he-IL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 algn="l">
              <a:defRPr/>
            </a:lvl1pPr>
          </a:lstStyle>
          <a:p>
            <a:fld id="{E5137D0E-4A4F-4307-8994-C1891D747D59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57697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4645152" cy="762000"/>
          </a:xfrm>
        </p:spPr>
        <p:txBody>
          <a:bodyPr rtlCol="1" anchor="ctr"/>
          <a:lstStyle>
            <a:lvl1pPr marL="0" indent="0" algn="r" rtl="1">
              <a:spcBef>
                <a:spcPts val="0"/>
              </a:spcBef>
              <a:buNone/>
              <a:defRPr sz="2400" b="0"/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1522414" y="2667000"/>
            <a:ext cx="4645152" cy="3352800"/>
          </a:xfrm>
        </p:spPr>
        <p:txBody>
          <a:bodyPr rtlCol="1">
            <a:normAutofit/>
          </a:bodyPr>
          <a:lstStyle>
            <a:lvl1pPr algn="r" rtl="1">
              <a:defRPr sz="2000"/>
            </a:lvl1pPr>
            <a:lvl2pPr algn="r" rtl="1">
              <a:defRPr sz="1800"/>
            </a:lvl2pPr>
            <a:lvl3pPr algn="r" rtl="1">
              <a:defRPr sz="1600"/>
            </a:lvl3pPr>
            <a:lvl4pPr algn="r" rtl="1">
              <a:defRPr sz="1400"/>
            </a:lvl4pPr>
            <a:lvl5pPr algn="r" rtl="1">
              <a:defRPr sz="1400"/>
            </a:lvl5pPr>
            <a:lvl6pPr algn="r" rtl="1">
              <a:defRPr sz="1400" baseline="0"/>
            </a:lvl6pPr>
            <a:lvl7pPr algn="r" rtl="1">
              <a:defRPr sz="1400" baseline="0"/>
            </a:lvl7pPr>
            <a:lvl8pPr algn="r" rtl="1">
              <a:defRPr sz="1400" baseline="0"/>
            </a:lvl8pPr>
            <a:lvl9pPr algn="r" rtl="1">
              <a:defRPr sz="1400" baseline="0"/>
            </a:lvl9pPr>
          </a:lstStyle>
          <a:p>
            <a:pPr lvl="0" rtl="1"/>
            <a:r>
              <a:rPr lang="he-IL"/>
              <a:t>ערוך סגנונות טקסט של תבנית בסיס</a:t>
            </a:r>
          </a:p>
          <a:p>
            <a:pPr lvl="1" rtl="1"/>
            <a:r>
              <a:rPr lang="he-IL"/>
              <a:t>רמה שניה</a:t>
            </a:r>
          </a:p>
          <a:p>
            <a:pPr lvl="2" rtl="1"/>
            <a:r>
              <a:rPr lang="he-IL"/>
              <a:t>רמה שלישית</a:t>
            </a:r>
          </a:p>
          <a:p>
            <a:pPr lvl="3" rtl="1"/>
            <a:r>
              <a:rPr lang="he-IL"/>
              <a:t>רמה רביעית</a:t>
            </a:r>
          </a:p>
          <a:p>
            <a:pPr lvl="4" rtl="1"/>
            <a:r>
              <a:rPr lang="he-IL"/>
              <a:t>רמה חמישית</a:t>
            </a:r>
            <a:endParaRPr lang="he-IL" dirty="0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478462" y="1828800"/>
            <a:ext cx="4645152" cy="762000"/>
          </a:xfrm>
        </p:spPr>
        <p:txBody>
          <a:bodyPr rtlCol="1" anchor="ctr"/>
          <a:lstStyle>
            <a:lvl1pPr marL="0" indent="0" algn="r" rtl="1">
              <a:spcBef>
                <a:spcPts val="0"/>
              </a:spcBef>
              <a:buNone/>
              <a:defRPr sz="2400" b="0"/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he-IL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478462" y="2667000"/>
            <a:ext cx="4645152" cy="3352800"/>
          </a:xfrm>
        </p:spPr>
        <p:txBody>
          <a:bodyPr rtlCol="1">
            <a:normAutofit/>
          </a:bodyPr>
          <a:lstStyle>
            <a:lvl1pPr algn="r" rtl="1">
              <a:defRPr sz="2000"/>
            </a:lvl1pPr>
            <a:lvl2pPr algn="r" rtl="1">
              <a:defRPr sz="1800"/>
            </a:lvl2pPr>
            <a:lvl3pPr algn="r" rtl="1">
              <a:defRPr sz="1600"/>
            </a:lvl3pPr>
            <a:lvl4pPr algn="r" rtl="1">
              <a:defRPr sz="1400"/>
            </a:lvl4pPr>
            <a:lvl5pPr algn="r" rtl="1">
              <a:defRPr sz="1400"/>
            </a:lvl5pPr>
            <a:lvl6pPr algn="r" rtl="1">
              <a:defRPr sz="1400"/>
            </a:lvl6pPr>
            <a:lvl7pPr algn="r" rtl="1">
              <a:defRPr sz="1400"/>
            </a:lvl7pPr>
            <a:lvl8pPr algn="r" rtl="1">
              <a:defRPr sz="1400"/>
            </a:lvl8pPr>
            <a:lvl9pPr algn="r" rtl="1">
              <a:defRPr sz="1400"/>
            </a:lvl9pPr>
          </a:lstStyle>
          <a:p>
            <a:pPr lvl="0" rtl="1"/>
            <a:r>
              <a:rPr lang="he-IL"/>
              <a:t>ערוך סגנונות טקסט של תבנית בסיס</a:t>
            </a:r>
          </a:p>
          <a:p>
            <a:pPr lvl="1" rtl="1"/>
            <a:r>
              <a:rPr lang="he-IL"/>
              <a:t>רמה שניה</a:t>
            </a:r>
          </a:p>
          <a:p>
            <a:pPr lvl="2" rtl="1"/>
            <a:r>
              <a:rPr lang="he-IL"/>
              <a:t>רמה שלישית</a:t>
            </a:r>
          </a:p>
          <a:p>
            <a:pPr lvl="3" rtl="1"/>
            <a:r>
              <a:rPr lang="he-IL"/>
              <a:t>רמה רביעית</a:t>
            </a:r>
          </a:p>
          <a:p>
            <a:pPr lvl="4" rtl="1"/>
            <a:r>
              <a:rPr lang="he-IL"/>
              <a:t>רמה חמישית</a:t>
            </a:r>
            <a:endParaRPr lang="he-IL" dirty="0"/>
          </a:p>
        </p:txBody>
      </p:sp>
      <p:sp>
        <p:nvSpPr>
          <p:cNvPr id="8" name="מציין מיקום של כותרת תחתונה 6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endParaRPr lang="he-IL" dirty="0"/>
          </a:p>
        </p:txBody>
      </p:sp>
      <p:sp>
        <p:nvSpPr>
          <p:cNvPr id="7" name="מציין מיקום של תאריך 7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/>
          <a:p>
            <a:pPr rtl="1"/>
            <a:fld id="{405CA9F1-369A-40D6-86E9-1ED17B3683D7}" type="datetime8">
              <a:rPr lang="he-IL" smtClean="0"/>
              <a:t>20 ספטמבר 20</a:t>
            </a:fld>
            <a:endParaRPr lang="he-IL" dirty="0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 algn="l">
              <a:defRPr/>
            </a:lvl1pPr>
          </a:lstStyle>
          <a:p>
            <a:fld id="{E5137D0E-4A4F-4307-8994-C1891D747D59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50123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 rtlCol="1"/>
          <a:lstStyle/>
          <a:p>
            <a:pPr rtl="1"/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4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endParaRPr lang="he-IL" dirty="0"/>
          </a:p>
        </p:txBody>
      </p:sp>
      <p:sp>
        <p:nvSpPr>
          <p:cNvPr id="3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/>
          <a:p>
            <a:pPr rtl="1"/>
            <a:fld id="{C0C48FFD-DE72-4058-B504-83465C8BDD44}" type="datetime8">
              <a:rPr lang="he-IL" smtClean="0"/>
              <a:t>20 ספטמבר 20</a:t>
            </a:fld>
            <a:endParaRPr lang="he-IL" dirty="0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 algn="l">
              <a:defRPr/>
            </a:lvl1pPr>
          </a:lstStyle>
          <a:p>
            <a:fld id="{E5137D0E-4A4F-4307-8994-C1891D747D59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45570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כותרת תחתונה 1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endParaRPr lang="he-IL" dirty="0"/>
          </a:p>
        </p:txBody>
      </p:sp>
      <p:sp>
        <p:nvSpPr>
          <p:cNvPr id="2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/>
          <a:p>
            <a:pPr rtl="1"/>
            <a:fld id="{14C5EC1E-7AE6-4FB7-A4F1-33B564B4772E}" type="datetime8">
              <a:rPr lang="he-IL" smtClean="0"/>
              <a:t>20 ספטמבר 20</a:t>
            </a:fld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 algn="l">
              <a:defRPr/>
            </a:lvl1pPr>
          </a:lstStyle>
          <a:p>
            <a:fld id="{E5137D0E-4A4F-4307-8994-C1891D747D59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95201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rtlCol="1" anchor="b">
            <a:normAutofit/>
          </a:bodyPr>
          <a:lstStyle>
            <a:lvl1pPr algn="r" rtl="1">
              <a:defRPr sz="3200" b="0"/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  <a:endParaRPr lang="he-IL" noProof="0" dirty="0"/>
          </a:p>
        </p:txBody>
      </p:sp>
      <p:sp>
        <p:nvSpPr>
          <p:cNvPr id="4" name="מציין מיקום טקסט 2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 rtlCol="1">
            <a:normAutofit/>
          </a:bodyPr>
          <a:lstStyle>
            <a:lvl1pPr marL="0" indent="0" algn="r" rtl="1">
              <a:spcBef>
                <a:spcPts val="600"/>
              </a:spcBef>
              <a:buNone/>
              <a:defRPr sz="1600"/>
            </a:lvl1pPr>
            <a:lvl2pPr marL="457200" indent="0" algn="r" rtl="1">
              <a:buNone/>
              <a:defRPr sz="1200"/>
            </a:lvl2pPr>
            <a:lvl3pPr marL="914400" indent="0" algn="r" rtl="1">
              <a:buNone/>
              <a:defRPr sz="1000"/>
            </a:lvl3pPr>
            <a:lvl4pPr marL="1371600" indent="0" algn="r" rtl="1">
              <a:buNone/>
              <a:defRPr sz="900"/>
            </a:lvl4pPr>
            <a:lvl5pPr marL="1828800" indent="0" algn="r" rtl="1">
              <a:buNone/>
              <a:defRPr sz="900"/>
            </a:lvl5pPr>
            <a:lvl6pPr marL="2286000" indent="0" algn="r" rtl="1">
              <a:buNone/>
              <a:defRPr sz="900"/>
            </a:lvl6pPr>
            <a:lvl7pPr marL="2743200" indent="0" algn="r" rtl="1">
              <a:buNone/>
              <a:defRPr sz="900"/>
            </a:lvl7pPr>
            <a:lvl8pPr marL="3200400" indent="0" algn="r" rtl="1">
              <a:buNone/>
              <a:defRPr sz="900"/>
            </a:lvl8pPr>
            <a:lvl9pPr marL="3657600" indent="0" algn="r" rtl="1">
              <a:buNone/>
              <a:defRPr sz="900"/>
            </a:lvl9pPr>
          </a:lstStyle>
          <a:p>
            <a:pPr lvl="0" rtl="1"/>
            <a:r>
              <a:rPr lang="he-IL" noProof="0"/>
              <a:t>ערוך סגנונות טקסט של תבנית בסיס</a:t>
            </a:r>
          </a:p>
        </p:txBody>
      </p:sp>
      <p:sp>
        <p:nvSpPr>
          <p:cNvPr id="3" name="מציין מיקום תוכן 3"/>
          <p:cNvSpPr>
            <a:spLocks noGrp="1"/>
          </p:cNvSpPr>
          <p:nvPr>
            <p:ph idx="1"/>
          </p:nvPr>
        </p:nvSpPr>
        <p:spPr>
          <a:xfrm>
            <a:off x="5180012" y="838200"/>
            <a:ext cx="6172201" cy="5181600"/>
          </a:xfrm>
        </p:spPr>
        <p:txBody>
          <a:bodyPr rtlCol="1">
            <a:normAutofit/>
          </a:bodyPr>
          <a:lstStyle>
            <a:lvl1pPr algn="r" rtl="1">
              <a:defRPr sz="2000"/>
            </a:lvl1pPr>
            <a:lvl2pPr algn="r" rtl="1">
              <a:defRPr sz="1800"/>
            </a:lvl2pPr>
            <a:lvl3pPr algn="r" rtl="1">
              <a:defRPr sz="1600"/>
            </a:lvl3pPr>
            <a:lvl4pPr algn="r" rtl="1">
              <a:defRPr sz="1400"/>
            </a:lvl4pPr>
            <a:lvl5pPr algn="r" rtl="1">
              <a:defRPr sz="1400"/>
            </a:lvl5pPr>
            <a:lvl6pPr algn="r" rtl="1">
              <a:defRPr sz="1400"/>
            </a:lvl6pPr>
            <a:lvl7pPr algn="r" rtl="1">
              <a:defRPr sz="1400"/>
            </a:lvl7pPr>
            <a:lvl8pPr algn="r" rtl="1">
              <a:defRPr sz="1400"/>
            </a:lvl8pPr>
            <a:lvl9pPr algn="r" rtl="1">
              <a:defRPr sz="1400"/>
            </a:lvl9pPr>
          </a:lstStyle>
          <a:p>
            <a:pPr lvl="0" rtl="1"/>
            <a:r>
              <a:rPr lang="he-IL" noProof="0"/>
              <a:t>ערוך סגנונות טקסט של תבנית בסיס</a:t>
            </a:r>
          </a:p>
          <a:p>
            <a:pPr lvl="1" rtl="1"/>
            <a:r>
              <a:rPr lang="he-IL" noProof="0"/>
              <a:t>רמה שניה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  <a:endParaRPr lang="he-IL" noProof="0" dirty="0"/>
          </a:p>
        </p:txBody>
      </p:sp>
      <p:sp>
        <p:nvSpPr>
          <p:cNvPr id="9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endParaRPr lang="he-IL" noProof="0" dirty="0"/>
          </a:p>
        </p:txBody>
      </p:sp>
      <p:sp>
        <p:nvSpPr>
          <p:cNvPr id="8" name="מציין מיקום של תאריך 5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/>
          <a:p>
            <a:pPr rtl="1"/>
            <a:fld id="{96FB52EE-428C-4DE8-91BF-CEC9E7832D30}" type="datetime8">
              <a:rPr lang="he-IL" noProof="0" smtClean="0"/>
              <a:t>20 ספטמבר 20</a:t>
            </a:fld>
            <a:endParaRPr lang="he-IL" noProof="0" dirty="0"/>
          </a:p>
        </p:txBody>
      </p:sp>
      <p:sp>
        <p:nvSpPr>
          <p:cNvPr id="10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 algn="l">
              <a:defRPr/>
            </a:lvl1pPr>
          </a:lstStyle>
          <a:p>
            <a:fld id="{E5137D0E-4A4F-4307-8994-C1891D747D59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01828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rtlCol="1" anchor="b">
            <a:normAutofit/>
          </a:bodyPr>
          <a:lstStyle>
            <a:lvl1pPr algn="r" rtl="1">
              <a:defRPr sz="3200" b="0"/>
            </a:lvl1pPr>
          </a:lstStyle>
          <a:p>
            <a:pPr rtl="1"/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4" name="מציין מיקום טקסט 2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 rtlCol="1">
            <a:normAutofit/>
          </a:bodyPr>
          <a:lstStyle>
            <a:lvl1pPr marL="0" indent="0" algn="r" rtl="1">
              <a:spcBef>
                <a:spcPts val="600"/>
              </a:spcBef>
              <a:buNone/>
              <a:defRPr sz="1600"/>
            </a:lvl1pPr>
            <a:lvl2pPr marL="457200" indent="0" algn="r" rtl="1">
              <a:buNone/>
              <a:defRPr sz="1200"/>
            </a:lvl2pPr>
            <a:lvl3pPr marL="914400" indent="0" algn="r" rtl="1">
              <a:buNone/>
              <a:defRPr sz="1000"/>
            </a:lvl3pPr>
            <a:lvl4pPr marL="1371600" indent="0" algn="r" rtl="1">
              <a:buNone/>
              <a:defRPr sz="900"/>
            </a:lvl4pPr>
            <a:lvl5pPr marL="1828800" indent="0" algn="r" rtl="1">
              <a:buNone/>
              <a:defRPr sz="900"/>
            </a:lvl5pPr>
            <a:lvl6pPr marL="2286000" indent="0" algn="r" rtl="1">
              <a:buNone/>
              <a:defRPr sz="900"/>
            </a:lvl6pPr>
            <a:lvl7pPr marL="2743200" indent="0" algn="r" rtl="1">
              <a:buNone/>
              <a:defRPr sz="900"/>
            </a:lvl7pPr>
            <a:lvl8pPr marL="3200400" indent="0" algn="r" rtl="1">
              <a:buNone/>
              <a:defRPr sz="900"/>
            </a:lvl8pPr>
            <a:lvl9pPr marL="3657600" indent="0" algn="r" rtl="1">
              <a:buNone/>
              <a:defRPr sz="900"/>
            </a:lvl9pPr>
          </a:lstStyle>
          <a:p>
            <a:pPr lvl="0" rtl="1"/>
            <a:r>
              <a:rPr lang="he-IL"/>
              <a:t>ערוך סגנונות טקסט של תבנית בסיס</a:t>
            </a:r>
          </a:p>
        </p:txBody>
      </p:sp>
      <p:sp>
        <p:nvSpPr>
          <p:cNvPr id="3" name="מציין מיקום של תמונה 3"/>
          <p:cNvSpPr>
            <a:spLocks noGrp="1"/>
          </p:cNvSpPr>
          <p:nvPr>
            <p:ph type="pic" idx="1"/>
          </p:nvPr>
        </p:nvSpPr>
        <p:spPr>
          <a:xfrm>
            <a:off x="5484812" y="836610"/>
            <a:ext cx="5867401" cy="5183190"/>
          </a:xfrm>
          <a:solidFill>
            <a:schemeClr val="bg2"/>
          </a:solidFill>
        </p:spPr>
        <p:txBody>
          <a:bodyPr tIns="914400" rtlCol="1">
            <a:normAutofit/>
          </a:bodyPr>
          <a:lstStyle>
            <a:lvl1pPr marL="0" indent="0" algn="ctr" rtl="1">
              <a:buNone/>
              <a:defRPr sz="2400"/>
            </a:lvl1pPr>
            <a:lvl2pPr marL="457200" indent="0" algn="r" rtl="1">
              <a:buNone/>
              <a:defRPr sz="2800"/>
            </a:lvl2pPr>
            <a:lvl3pPr marL="914400" indent="0" algn="r" rtl="1">
              <a:buNone/>
              <a:defRPr sz="2400"/>
            </a:lvl3pPr>
            <a:lvl4pPr marL="1371600" indent="0" algn="r" rtl="1">
              <a:buNone/>
              <a:defRPr sz="2000"/>
            </a:lvl4pPr>
            <a:lvl5pPr marL="1828800" indent="0" algn="r" rtl="1">
              <a:buNone/>
              <a:defRPr sz="2000"/>
            </a:lvl5pPr>
            <a:lvl6pPr marL="2286000" indent="0" algn="r" rtl="1">
              <a:buNone/>
              <a:defRPr sz="2000"/>
            </a:lvl6pPr>
            <a:lvl7pPr marL="2743200" indent="0" algn="r" rtl="1">
              <a:buNone/>
              <a:defRPr sz="2000"/>
            </a:lvl7pPr>
            <a:lvl8pPr marL="3200400" indent="0" algn="r" rtl="1">
              <a:buNone/>
              <a:defRPr sz="2000"/>
            </a:lvl8pPr>
            <a:lvl9pPr marL="3657600" indent="0" algn="r" rtl="1">
              <a:buNone/>
              <a:defRPr sz="2000"/>
            </a:lvl9pPr>
          </a:lstStyle>
          <a:p>
            <a:pPr rtl="1"/>
            <a:r>
              <a:rPr lang="he-IL"/>
              <a:t>לחץ על הסמל כדי להוסיף תמונה</a:t>
            </a:r>
            <a:endParaRPr lang="he-IL" dirty="0"/>
          </a:p>
        </p:txBody>
      </p:sp>
      <p:pic>
        <p:nvPicPr>
          <p:cNvPr id="9" name="תמונה 4" descr="מציין מיקום ריק להוספת תמונה. לחץ על מציין המיקום ובחר את התמונה שברצונך להוסיף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2" y="458787"/>
            <a:ext cx="6626225" cy="5938837"/>
          </a:xfrm>
          <a:prstGeom prst="rect">
            <a:avLst/>
          </a:prstGeom>
          <a:noFill/>
          <a:ln>
            <a:noFill/>
          </a:ln>
          <a:effectLst>
            <a:outerShdw blurRad="292100" algn="ctr" rotWithShape="0">
              <a:prstClr val="black">
                <a:alpha val="3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469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/>
          <a:p>
            <a:pPr rtl="1"/>
            <a:r>
              <a:rPr lang="he-IL" noProof="0" dirty="0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9601200" cy="41910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 rtl="1"/>
            <a:r>
              <a:rPr lang="he-IL" noProof="0" dirty="0"/>
              <a:t>לחץ כדי לערוך סגנונות טקסט של תבנית בסיס</a:t>
            </a:r>
          </a:p>
          <a:p>
            <a:pPr lvl="1" rtl="1"/>
            <a:r>
              <a:rPr lang="he-IL" noProof="0" dirty="0"/>
              <a:t>רמה שניה</a:t>
            </a:r>
          </a:p>
          <a:p>
            <a:pPr lvl="2" rtl="1"/>
            <a:r>
              <a:rPr lang="he-IL" noProof="0" dirty="0"/>
              <a:t>רמה שלישית</a:t>
            </a:r>
          </a:p>
          <a:p>
            <a:pPr lvl="3" rtl="1"/>
            <a:r>
              <a:rPr lang="he-IL" noProof="0" dirty="0"/>
              <a:t>רמה רביעית</a:t>
            </a:r>
          </a:p>
          <a:p>
            <a:pPr lvl="4" rtl="1"/>
            <a:r>
              <a:rPr lang="he-IL" noProof="0" dirty="0"/>
              <a:t>רמה חמישית</a:t>
            </a:r>
          </a:p>
          <a:p>
            <a:pPr lvl="5" rtl="1"/>
            <a:r>
              <a:rPr lang="he-IL" noProof="0" dirty="0"/>
              <a:t>רמה שישית</a:t>
            </a:r>
          </a:p>
          <a:p>
            <a:pPr lvl="6" rtl="1"/>
            <a:r>
              <a:rPr lang="he-IL" noProof="0" dirty="0"/>
              <a:t>רמת שביעית</a:t>
            </a:r>
          </a:p>
          <a:p>
            <a:pPr lvl="7" rtl="1"/>
            <a:r>
              <a:rPr lang="he-IL" noProof="0" dirty="0"/>
              <a:t>רמה שמינית</a:t>
            </a:r>
          </a:p>
          <a:p>
            <a:pPr lvl="8" rtl="1"/>
            <a:r>
              <a:rPr lang="he-IL" noProof="0" dirty="0"/>
              <a:t>רמה תשיעית</a:t>
            </a:r>
          </a:p>
        </p:txBody>
      </p:sp>
      <p:sp>
        <p:nvSpPr>
          <p:cNvPr id="5" name="מציין מיקום של כותרת תחתונה 3"/>
          <p:cNvSpPr>
            <a:spLocks noGrp="1"/>
          </p:cNvSpPr>
          <p:nvPr>
            <p:ph type="ftr" sz="quarter" idx="3"/>
          </p:nvPr>
        </p:nvSpPr>
        <p:spPr>
          <a:xfrm>
            <a:off x="4261150" y="6172200"/>
            <a:ext cx="6862462" cy="273049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>
              <a:defRPr sz="11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 dirty="0"/>
          </a:p>
        </p:txBody>
      </p:sp>
      <p:sp>
        <p:nvSpPr>
          <p:cNvPr id="4" name="מציין מיקום של תאריך 4"/>
          <p:cNvSpPr>
            <a:spLocks noGrp="1"/>
          </p:cNvSpPr>
          <p:nvPr>
            <p:ph type="dt" sz="half" idx="2"/>
          </p:nvPr>
        </p:nvSpPr>
        <p:spPr>
          <a:xfrm>
            <a:off x="2727052" y="6172200"/>
            <a:ext cx="1320059" cy="273049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>
              <a:defRPr sz="11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5C39A7D1-0BFC-4AF8-99F2-9072FF95FC06}" type="datetime8">
              <a:rPr lang="he-IL" noProof="0" smtClean="0"/>
              <a:t>20 ספטמבר 20</a:t>
            </a:fld>
            <a:endParaRPr lang="he-IL" noProof="0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1522412" y="6172200"/>
            <a:ext cx="990601" cy="273049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>
              <a:defRPr sz="11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fld id="{E5137D0E-4A4F-4307-8994-C1891D747D59}" type="slidenum">
              <a:rPr lang="he-IL" noProof="0" smtClean="0"/>
              <a:pPr algn="l"/>
              <a:t>‹#›</a:t>
            </a:fld>
            <a:endParaRPr lang="he-IL" noProof="0" dirty="0"/>
          </a:p>
        </p:txBody>
      </p:sp>
    </p:spTree>
    <p:extLst>
      <p:ext uri="{BB962C8B-B14F-4D97-AF65-F5344CB8AC3E}">
        <p14:creationId xmlns:p14="http://schemas.microsoft.com/office/powerpoint/2010/main" val="152605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3838" indent="-223838" algn="r" defTabSz="914400" rtl="1" eaLnBrk="1" latinLnBrk="0" hangingPunct="1">
        <a:lnSpc>
          <a:spcPct val="90000"/>
        </a:lnSpc>
        <a:spcBef>
          <a:spcPts val="1800"/>
        </a:spcBef>
        <a:buFont typeface="Arial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502920" indent="-223838" algn="r" defTabSz="914400" rtl="1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741363" indent="-171450" algn="r" defTabSz="914400" rtl="1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966788" indent="-173038" algn="r" defTabSz="914400" rtl="1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208088" indent="-173038" algn="r" defTabSz="914400" rtl="1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444752" indent="-173736" algn="r" defTabSz="914400" rtl="1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6pPr>
      <a:lvl7pPr marL="1682496" indent="-173736" algn="r" defTabSz="914400" rtl="1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7pPr>
      <a:lvl8pPr marL="1920240" indent="-173736" algn="r" defTabSz="914400" rtl="1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8pPr>
      <a:lvl9pPr marL="2157984" indent="-173736" algn="r" defTabSz="914400" rtl="1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9pPr>
    </p:bodyStyle>
    <p:otherStyle>
      <a:defPPr>
        <a:defRPr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מציין מיקום תוכן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82244" y="1052736"/>
            <a:ext cx="2085975" cy="21907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78388" y="908720"/>
            <a:ext cx="5112568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6000" b="1" dirty="0">
                <a:latin typeface="Arial" panose="020B0604020202020204" pitchFamily="34" charset="0"/>
                <a:cs typeface="Arial" panose="020B0604020202020204" pitchFamily="34" charset="0"/>
              </a:rPr>
              <a:t>למידה מרחוק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73932" y="3387502"/>
            <a:ext cx="10396118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>
                <a:latin typeface="Arial" panose="020B0604020202020204" pitchFamily="34" charset="0"/>
                <a:cs typeface="Arial" panose="020B0604020202020204" pitchFamily="34" charset="0"/>
              </a:rPr>
              <a:t>ציירו על דף ציור קטן/סימן שמסמל עבורכם מהי למידה מרחוק?</a:t>
            </a:r>
          </a:p>
          <a:p>
            <a:r>
              <a:rPr lang="he-IL" sz="2800" b="1" dirty="0">
                <a:latin typeface="Arial" panose="020B0604020202020204" pitchFamily="34" charset="0"/>
                <a:cs typeface="Arial" panose="020B0604020202020204" pitchFamily="34" charset="0"/>
              </a:rPr>
              <a:t>למשל: פרצוף, חפץ, צורה.. </a:t>
            </a:r>
          </a:p>
          <a:p>
            <a:endParaRPr lang="he-I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e-IL" sz="2800" b="1" dirty="0">
                <a:latin typeface="Arial" panose="020B0604020202020204" pitchFamily="34" charset="0"/>
                <a:cs typeface="Arial" panose="020B0604020202020204" pitchFamily="34" charset="0"/>
              </a:rPr>
              <a:t>כתבו את שמכם </a:t>
            </a:r>
          </a:p>
          <a:p>
            <a:endParaRPr lang="he-I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e-IL" sz="2800" b="1" dirty="0">
                <a:latin typeface="Arial" panose="020B0604020202020204" pitchFamily="34" charset="0"/>
                <a:cs typeface="Arial" panose="020B0604020202020204" pitchFamily="34" charset="0"/>
              </a:rPr>
              <a:t>הציגו ושתפו אותנו..   מי רוצה לשאול חבר/חברה למה הוא התכוון? </a:t>
            </a:r>
          </a:p>
        </p:txBody>
      </p:sp>
      <p:sp>
        <p:nvSpPr>
          <p:cNvPr id="11" name="TextBox 10"/>
          <p:cNvSpPr txBox="1"/>
          <p:nvPr/>
        </p:nvSpPr>
        <p:spPr>
          <a:xfrm rot="20366741">
            <a:off x="711707" y="2422914"/>
            <a:ext cx="3506629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dirty="0">
                <a:latin typeface="Arial" panose="020B0604020202020204" pitchFamily="34" charset="0"/>
                <a:cs typeface="Arial" panose="020B0604020202020204" pitchFamily="34" charset="0"/>
              </a:rPr>
              <a:t>למידה מרחוק בשבילי היא... </a:t>
            </a:r>
          </a:p>
          <a:p>
            <a:r>
              <a:rPr lang="he-IL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he-I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תמונה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361396">
            <a:off x="409025" y="2842195"/>
            <a:ext cx="771038" cy="80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30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atercolor_16x9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10793108_TF02886637" id="{BFA92DA2-1793-474E-B279-CBF1828D4A14}" vid="{F6CD3A60-8773-42F3-ABAF-A377CCCD879A}"/>
    </a:ext>
  </a:extLst>
</a:theme>
</file>

<file path=ppt/theme/theme2.xml><?xml version="1.0" encoding="utf-8"?>
<a:theme xmlns:a="http://schemas.openxmlformats.org/drawingml/2006/main" name="ערכת נושא של Offic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של Offic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מצגת בעיצוב צבעי מים (מסך רחב)</Template>
  <TotalTime>13</TotalTime>
  <Words>47</Words>
  <Application>Microsoft Office PowerPoint</Application>
  <PresentationFormat>מותאם אישית</PresentationFormat>
  <Paragraphs>10</Paragraphs>
  <Slides>1</Slides>
  <Notes>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2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</vt:i4>
      </vt:variant>
    </vt:vector>
  </HeadingPairs>
  <TitlesOfParts>
    <vt:vector size="4" baseType="lpstr">
      <vt:lpstr>Arial</vt:lpstr>
      <vt:lpstr>Tahoma</vt:lpstr>
      <vt:lpstr>Watercolor_16x9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Omri Survive</dc:creator>
  <cp:lastModifiedBy>דיקלה לוי</cp:lastModifiedBy>
  <cp:revision>3</cp:revision>
  <dcterms:created xsi:type="dcterms:W3CDTF">2020-04-18T21:35:02Z</dcterms:created>
  <dcterms:modified xsi:type="dcterms:W3CDTF">2020-09-20T11:51:49Z</dcterms:modified>
</cp:coreProperties>
</file>