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9/16/2020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9/16/2020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1257300" y="2909102"/>
            <a:ext cx="4800600" cy="299639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633864" y="2909102"/>
            <a:ext cx="4800600" cy="299639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9/16/2020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9/16/2020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9/16/2020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9/16/2020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9/16/2020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9/16/2020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r" defTabSz="914400" rtl="1"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r" defTabSz="914400" rtl="1"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r" defTabSz="914400" rtl="1"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err="1"/>
              <a:t>הכל</a:t>
            </a:r>
            <a:r>
              <a:rPr lang="he-IL"/>
              <a:t> </a:t>
            </a:r>
            <a:r>
              <a:rPr lang="he-IL" strike="sngStrike"/>
              <a:t>בסגר</a:t>
            </a:r>
            <a:br>
              <a:rPr lang="he-IL" strike="sngStrike" dirty="0"/>
            </a:br>
            <a:r>
              <a:rPr lang="he-IL" dirty="0"/>
              <a:t>בסדר</a:t>
            </a:r>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2485702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dirty="0"/>
              <a:t>מה כן בשליטתי בזמן הסגר או הבידוד?</a:t>
            </a:r>
            <a:br>
              <a:rPr lang="he-IL" dirty="0"/>
            </a:br>
            <a:endParaRPr lang="he-IL" dirty="0"/>
          </a:p>
        </p:txBody>
      </p:sp>
      <p:sp>
        <p:nvSpPr>
          <p:cNvPr id="3" name="מציין מיקום תוכן 2"/>
          <p:cNvSpPr>
            <a:spLocks noGrp="1"/>
          </p:cNvSpPr>
          <p:nvPr>
            <p:ph idx="1"/>
          </p:nvPr>
        </p:nvSpPr>
        <p:spPr/>
        <p:txBody>
          <a:bodyPr/>
          <a:lstStyle/>
          <a:p>
            <a:r>
              <a:rPr lang="he-IL" dirty="0"/>
              <a:t>להתפלל בבוקר.</a:t>
            </a:r>
          </a:p>
          <a:p>
            <a:r>
              <a:rPr lang="he-IL" dirty="0"/>
              <a:t>לעזור לאמא ואבא.</a:t>
            </a:r>
          </a:p>
          <a:p>
            <a:r>
              <a:rPr lang="he-IL" dirty="0"/>
              <a:t>לשחק עם אחותי</a:t>
            </a:r>
          </a:p>
          <a:p>
            <a:r>
              <a:rPr lang="he-IL" dirty="0"/>
              <a:t>להתעסק בתחביב כגון ציור, כתיבה, בישול</a:t>
            </a:r>
          </a:p>
          <a:p>
            <a:r>
              <a:rPr lang="he-IL" dirty="0"/>
              <a:t>מה עוד?</a:t>
            </a:r>
          </a:p>
        </p:txBody>
      </p:sp>
    </p:spTree>
    <p:extLst>
      <p:ext uri="{BB962C8B-B14F-4D97-AF65-F5344CB8AC3E}">
        <p14:creationId xmlns:p14="http://schemas.microsoft.com/office/powerpoint/2010/main" val="2016871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53954" y="0"/>
            <a:ext cx="10178322" cy="1492132"/>
          </a:xfrm>
        </p:spPr>
        <p:txBody>
          <a:bodyPr/>
          <a:lstStyle/>
          <a:p>
            <a:pPr algn="r"/>
            <a:r>
              <a:rPr lang="he-IL" dirty="0"/>
              <a:t>מה עוזר לי בזמנים של קושי?</a:t>
            </a:r>
          </a:p>
        </p:txBody>
      </p:sp>
      <p:pic>
        <p:nvPicPr>
          <p:cNvPr id="4" name="תמונה 3"/>
          <p:cNvPicPr>
            <a:picLocks noChangeAspect="1"/>
          </p:cNvPicPr>
          <p:nvPr/>
        </p:nvPicPr>
        <p:blipFill>
          <a:blip r:embed="rId2"/>
          <a:stretch>
            <a:fillRect/>
          </a:stretch>
        </p:blipFill>
        <p:spPr>
          <a:xfrm>
            <a:off x="1174405" y="901521"/>
            <a:ext cx="8820171" cy="5956479"/>
          </a:xfrm>
          <a:prstGeom prst="rect">
            <a:avLst/>
          </a:prstGeom>
        </p:spPr>
      </p:pic>
    </p:spTree>
    <p:extLst>
      <p:ext uri="{BB962C8B-B14F-4D97-AF65-F5344CB8AC3E}">
        <p14:creationId xmlns:p14="http://schemas.microsoft.com/office/powerpoint/2010/main" val="2382940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03B8671-A728-4CB6-835C-7CEAA26E2470}"/>
              </a:ext>
            </a:extLst>
          </p:cNvPr>
          <p:cNvSpPr>
            <a:spLocks noGrp="1"/>
          </p:cNvSpPr>
          <p:nvPr>
            <p:ph type="title"/>
          </p:nvPr>
        </p:nvSpPr>
        <p:spPr/>
        <p:txBody>
          <a:bodyPr/>
          <a:lstStyle/>
          <a:p>
            <a:pPr algn="r"/>
            <a:r>
              <a:rPr lang="he-IL" dirty="0"/>
              <a:t>ארנב, צב וגזר</a:t>
            </a:r>
          </a:p>
        </p:txBody>
      </p:sp>
      <p:sp>
        <p:nvSpPr>
          <p:cNvPr id="3" name="מציין מיקום תוכן 2">
            <a:extLst>
              <a:ext uri="{FF2B5EF4-FFF2-40B4-BE49-F238E27FC236}">
                <a16:creationId xmlns:a16="http://schemas.microsoft.com/office/drawing/2014/main" id="{59B60E11-F42D-4305-8061-BBD6CB10B0CC}"/>
              </a:ext>
            </a:extLst>
          </p:cNvPr>
          <p:cNvSpPr>
            <a:spLocks noGrp="1"/>
          </p:cNvSpPr>
          <p:nvPr>
            <p:ph idx="1"/>
          </p:nvPr>
        </p:nvSpPr>
        <p:spPr/>
        <p:txBody>
          <a:bodyPr>
            <a:normAutofit fontScale="70000" lnSpcReduction="20000"/>
          </a:bodyPr>
          <a:lstStyle/>
          <a:p>
            <a:pPr marL="0" indent="0">
              <a:buNone/>
            </a:pPr>
            <a:r>
              <a:rPr lang="he-IL" dirty="0"/>
              <a:t>כל בוקר יוני הארנב מתעורר לקול שמיעת ציוץ הציפורים, שוטף פנים, מצחצח שיניים ויוצא מהמערה שבתוך גזע העץ הירקרק, רץ במהירות לגבעה הירוקה שבמרכזה נמצאת קרחת היער ובמרכז קרחת היער נמצא עץ האלון העתיק.</a:t>
            </a:r>
          </a:p>
          <a:p>
            <a:pPr marL="0" indent="0">
              <a:buNone/>
            </a:pPr>
            <a:r>
              <a:rPr lang="he-IL" dirty="0"/>
              <a:t>מתחת לעץ האלון העתיק היו גדלים הגזרים הכי טובים ביער- כתומים כמו השמש בשקיעתה גדולים כמו קרן של קרנף ומתוקים כמו כף דבש. יוני היה קוטף שני גזרים מתוקים וגדולים וחוזר בריצה זריזה למערה שבתוך גזע העץ.</a:t>
            </a:r>
          </a:p>
          <a:p>
            <a:pPr marL="0" indent="0">
              <a:buNone/>
            </a:pPr>
            <a:r>
              <a:rPr lang="he-IL" dirty="0"/>
              <a:t>בטח אתם חושבים שלקטוף גזרים זה דבר פשוט, אבל בשביל ארנבים זה דורש מאמץ רב. למרות כל הקושי יוני היה חרוץ והתמיד בזה בוקר </a:t>
            </a:r>
            <a:r>
              <a:rPr lang="he-IL" dirty="0" err="1"/>
              <a:t>בוקר</a:t>
            </a:r>
            <a:r>
              <a:rPr lang="he-IL" dirty="0"/>
              <a:t> כבר שנים.</a:t>
            </a:r>
          </a:p>
          <a:p>
            <a:pPr marL="0" indent="0">
              <a:buNone/>
            </a:pPr>
            <a:r>
              <a:rPr lang="he-IL" dirty="0"/>
              <a:t>יום אחד התעורר יוני לקול ציוץ הציפורים רץ לקרחת היער הגיע לעץ האלון העתיק התחיל לחפש גזרים ולא מצא.</a:t>
            </a:r>
          </a:p>
          <a:p>
            <a:pPr marL="0" indent="0">
              <a:buNone/>
            </a:pPr>
            <a:r>
              <a:rPr lang="he-IL" dirty="0"/>
              <a:t>עשה סיבוב מסביב לעץ ולא מצא</a:t>
            </a:r>
          </a:p>
          <a:p>
            <a:pPr marL="0" indent="0">
              <a:buNone/>
            </a:pPr>
            <a:r>
              <a:rPr lang="he-IL" dirty="0"/>
              <a:t>טיפס עד לצמרת העץ ולא מצא </a:t>
            </a:r>
          </a:p>
          <a:p>
            <a:pPr marL="0" indent="0">
              <a:buNone/>
            </a:pPr>
            <a:r>
              <a:rPr lang="he-IL" dirty="0"/>
              <a:t>הביט למטה ולא מצא, </a:t>
            </a:r>
          </a:p>
          <a:p>
            <a:pPr marL="0" indent="0">
              <a:buNone/>
            </a:pPr>
            <a:r>
              <a:rPr lang="he-IL" dirty="0"/>
              <a:t>חפר בורות מסביב לעץ ולא מצא.</a:t>
            </a:r>
          </a:p>
          <a:p>
            <a:pPr marL="0" indent="0">
              <a:buNone/>
            </a:pPr>
            <a:r>
              <a:rPr lang="he-IL" dirty="0"/>
              <a:t>כבר כמעט צהריים ויוני הארנב לא מצא שום גזר ואפילו לא גזר גמדי</a:t>
            </a:r>
          </a:p>
          <a:p>
            <a:pPr marL="0" indent="0">
              <a:buNone/>
            </a:pPr>
            <a:r>
              <a:rPr lang="he-IL" dirty="0"/>
              <a:t>יוני ישב מתחת לעץ עצוב, הוא חשב מחשבות עצובות כמו מה יהיה עכשיו? איך יהיה לי אוכל? אני אצטרך להיפרד מעץ האלון העתיק שאני על כך אוהב?</a:t>
            </a:r>
          </a:p>
          <a:p>
            <a:pPr marL="0" indent="0">
              <a:buNone/>
            </a:pPr>
            <a:endParaRPr lang="he-IL" dirty="0"/>
          </a:p>
          <a:p>
            <a:pPr marL="0" indent="0">
              <a:buNone/>
            </a:pPr>
            <a:endParaRPr lang="he-IL" dirty="0"/>
          </a:p>
        </p:txBody>
      </p:sp>
      <p:pic>
        <p:nvPicPr>
          <p:cNvPr id="6" name="תמונה 5"/>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Lst>
          </a:blip>
          <a:stretch>
            <a:fillRect/>
          </a:stretch>
        </p:blipFill>
        <p:spPr>
          <a:xfrm>
            <a:off x="685048" y="3522244"/>
            <a:ext cx="2447925" cy="1866900"/>
          </a:xfrm>
          <a:prstGeom prst="rect">
            <a:avLst/>
          </a:prstGeom>
        </p:spPr>
      </p:pic>
    </p:spTree>
    <p:extLst>
      <p:ext uri="{BB962C8B-B14F-4D97-AF65-F5344CB8AC3E}">
        <p14:creationId xmlns:p14="http://schemas.microsoft.com/office/powerpoint/2010/main" val="2589839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251678" y="864524"/>
            <a:ext cx="10178322" cy="5015068"/>
          </a:xfrm>
        </p:spPr>
        <p:txBody>
          <a:bodyPr>
            <a:normAutofit fontScale="85000" lnSpcReduction="10000"/>
          </a:bodyPr>
          <a:lstStyle/>
          <a:p>
            <a:pPr marL="0" indent="0">
              <a:buNone/>
            </a:pPr>
            <a:r>
              <a:rPr lang="he-IL" dirty="0"/>
              <a:t>יוני לא שם לב שחברו, ניל הצב התקרב אליו לאט </a:t>
            </a:r>
            <a:r>
              <a:rPr lang="he-IL" dirty="0" err="1"/>
              <a:t>לאט</a:t>
            </a:r>
            <a:r>
              <a:rPr lang="he-IL" dirty="0"/>
              <a:t> בצעדי צב "מה קרה? יוני" שאל ניל. </a:t>
            </a:r>
          </a:p>
          <a:p>
            <a:pPr marL="0" indent="0">
              <a:buNone/>
            </a:pPr>
            <a:r>
              <a:rPr lang="he-IL" dirty="0"/>
              <a:t>"</a:t>
            </a:r>
            <a:r>
              <a:rPr lang="he-IL" dirty="0" err="1"/>
              <a:t>הכל</a:t>
            </a:r>
            <a:r>
              <a:rPr lang="he-IL" dirty="0"/>
              <a:t> נהרס" ענה "אין גזרים ואין כלום" </a:t>
            </a:r>
          </a:p>
          <a:p>
            <a:pPr marL="0" indent="0">
              <a:buNone/>
            </a:pPr>
            <a:r>
              <a:rPr lang="he-IL" dirty="0"/>
              <a:t>"אבל יש עץ והוא עושה צל ואפשר ללכת תחתיו"</a:t>
            </a:r>
          </a:p>
          <a:p>
            <a:pPr marL="0" indent="0">
              <a:buNone/>
            </a:pPr>
            <a:r>
              <a:rPr lang="he-IL" dirty="0"/>
              <a:t>"אבל אני רעב" ענה  יוני</a:t>
            </a:r>
          </a:p>
          <a:p>
            <a:pPr marL="0" indent="0">
              <a:buNone/>
            </a:pPr>
            <a:r>
              <a:rPr lang="he-IL" dirty="0"/>
              <a:t>ניל הצב אמר בא אחרי ואני אראה לך ערוגה חדשה</a:t>
            </a:r>
          </a:p>
          <a:p>
            <a:pPr marL="0" indent="0">
              <a:buNone/>
            </a:pPr>
            <a:r>
              <a:rPr lang="he-IL" dirty="0"/>
              <a:t>ניל הלך לאט כמו צב ויוני זחל אחריו.</a:t>
            </a:r>
          </a:p>
          <a:p>
            <a:pPr marL="0" indent="0">
              <a:buNone/>
            </a:pPr>
            <a:r>
              <a:rPr lang="he-IL" dirty="0"/>
              <a:t>בהתחלה יוני רצה להגיד לו שילך מהר יותר והוא כמעט התעצבן על הקצב האיטי של ניל. </a:t>
            </a:r>
          </a:p>
          <a:p>
            <a:pPr marL="0" indent="0">
              <a:buNone/>
            </a:pPr>
            <a:r>
              <a:rPr lang="he-IL" dirty="0"/>
              <a:t>לאט </a:t>
            </a:r>
            <a:r>
              <a:rPr lang="he-IL" dirty="0" err="1"/>
              <a:t>לאט</a:t>
            </a:r>
            <a:r>
              <a:rPr lang="he-IL" dirty="0"/>
              <a:t> הם הלכו עד שהגיעו למקום שהיה ממש מוכר ליוני... זה היה הבית שלו המערה בתוך הגזע הירקרק.</a:t>
            </a:r>
          </a:p>
          <a:p>
            <a:pPr marL="0" indent="0">
              <a:buNone/>
            </a:pPr>
            <a:r>
              <a:rPr lang="he-IL" dirty="0"/>
              <a:t>"איפה הגזר?" שאל יוני בעצבנות</a:t>
            </a:r>
          </a:p>
          <a:p>
            <a:pPr marL="0" indent="0">
              <a:buNone/>
            </a:pPr>
            <a:r>
              <a:rPr lang="he-IL" dirty="0"/>
              <a:t>"כאן" הצביע ניל על עץ אורן קרוב</a:t>
            </a:r>
          </a:p>
          <a:p>
            <a:pPr marL="0" indent="0">
              <a:buNone/>
            </a:pPr>
            <a:r>
              <a:rPr lang="he-IL" dirty="0"/>
              <a:t>"לא יכול להיות" אמר יוני "אני מכיר פה כל פינה זה הבית שלי פה"</a:t>
            </a:r>
          </a:p>
          <a:p>
            <a:pPr marL="0" indent="0">
              <a:buNone/>
            </a:pPr>
            <a:r>
              <a:rPr lang="he-IL" dirty="0"/>
              <a:t>"תסתכל" ענה ניל הצב.</a:t>
            </a:r>
          </a:p>
          <a:p>
            <a:pPr marL="0" indent="0">
              <a:buNone/>
            </a:pPr>
            <a:r>
              <a:rPr lang="he-IL" dirty="0"/>
              <a:t>יוני התקרב בצעדים קטנים לעץ האורן מלא בחשש ופתאום הוא ראה עלים ירוקים של גזר...</a:t>
            </a:r>
          </a:p>
          <a:p>
            <a:pPr marL="0" indent="0">
              <a:buNone/>
            </a:pPr>
            <a:r>
              <a:rPr lang="he-IL" dirty="0"/>
              <a:t>יוני חפר במהירות והוציא גזר כתום כמו החמה בשקיעתה גדול כמו חדק של פיל ומתוק כמו כפית של דבש...</a:t>
            </a:r>
          </a:p>
          <a:p>
            <a:pPr marL="0" indent="0">
              <a:buNone/>
            </a:pPr>
            <a:endParaRPr lang="he-IL" dirty="0"/>
          </a:p>
          <a:p>
            <a:pPr marL="0" indent="0">
              <a:buNone/>
            </a:pPr>
            <a:endParaRPr lang="he-IL" dirty="0"/>
          </a:p>
          <a:p>
            <a:endParaRPr lang="he-IL" dirty="0"/>
          </a:p>
        </p:txBody>
      </p:sp>
      <p:pic>
        <p:nvPicPr>
          <p:cNvPr id="5" name="תמונה 4"/>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Lst>
          </a:blip>
          <a:stretch>
            <a:fillRect/>
          </a:stretch>
        </p:blipFill>
        <p:spPr>
          <a:xfrm>
            <a:off x="1251678" y="562183"/>
            <a:ext cx="2076450" cy="2200275"/>
          </a:xfrm>
          <a:prstGeom prst="rect">
            <a:avLst/>
          </a:prstGeom>
        </p:spPr>
      </p:pic>
      <p:pic>
        <p:nvPicPr>
          <p:cNvPr id="6" name="תמונה 5"/>
          <p:cNvPicPr>
            <a:picLocks noChangeAspect="1"/>
          </p:cNvPicPr>
          <p:nvPr/>
        </p:nvPicPr>
        <p:blipFill>
          <a:blip r:embed="rId4"/>
          <a:stretch>
            <a:fillRect/>
          </a:stretch>
        </p:blipFill>
        <p:spPr>
          <a:xfrm rot="17785104" flipH="1">
            <a:off x="503804" y="3972105"/>
            <a:ext cx="2753040" cy="1865538"/>
          </a:xfrm>
          <a:prstGeom prst="rect">
            <a:avLst/>
          </a:prstGeom>
        </p:spPr>
      </p:pic>
    </p:spTree>
    <p:extLst>
      <p:ext uri="{BB962C8B-B14F-4D97-AF65-F5344CB8AC3E}">
        <p14:creationId xmlns:p14="http://schemas.microsoft.com/office/powerpoint/2010/main" val="220670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a:t>מה זה מזכיר לי?</a:t>
            </a:r>
          </a:p>
        </p:txBody>
      </p:sp>
      <p:pic>
        <p:nvPicPr>
          <p:cNvPr id="4" name="מציין מיקום תוכן 3"/>
          <p:cNvPicPr>
            <a:picLocks noGrp="1" noChangeAspect="1"/>
          </p:cNvPicPr>
          <p:nvPr>
            <p:ph idx="1"/>
          </p:nvPr>
        </p:nvPicPr>
        <p:blipFill>
          <a:blip r:embed="rId2">
            <a:extLst>
              <a:ext uri="{BEBA8EAE-BF5A-486C-A8C5-ECC9F3942E4B}">
                <a14:imgProps xmlns:a14="http://schemas.microsoft.com/office/drawing/2010/main">
                  <a14:imgLayer r:embed="rId3">
                    <a14:imgEffect>
                      <a14:backgroundRemoval t="0" b="89431" l="3163" r="99027"/>
                    </a14:imgEffect>
                  </a14:imgLayer>
                </a14:imgProps>
              </a:ext>
            </a:extLst>
          </a:blip>
          <a:stretch>
            <a:fillRect/>
          </a:stretch>
        </p:blipFill>
        <p:spPr>
          <a:xfrm rot="2124833">
            <a:off x="1736140" y="2856187"/>
            <a:ext cx="6593028" cy="1973096"/>
          </a:xfrm>
          <a:prstGeom prst="rect">
            <a:avLst/>
          </a:prstGeom>
        </p:spPr>
      </p:pic>
      <p:pic>
        <p:nvPicPr>
          <p:cNvPr id="5" name="תמונה 4"/>
          <p:cNvPicPr>
            <a:picLocks noChangeAspect="1"/>
          </p:cNvPicPr>
          <p:nvPr/>
        </p:nvPicPr>
        <p:blipFill>
          <a:blip r:embed="rId4">
            <a:extLst>
              <a:ext uri="{BEBA8EAE-BF5A-486C-A8C5-ECC9F3942E4B}">
                <a14:imgProps xmlns:a14="http://schemas.microsoft.com/office/drawing/2010/main">
                  <a14:imgLayer r:embed="rId5">
                    <a14:imgEffect>
                      <a14:backgroundRemoval t="0" b="93452" l="14000" r="100000"/>
                    </a14:imgEffect>
                  </a14:imgLayer>
                </a14:imgProps>
              </a:ext>
            </a:extLst>
          </a:blip>
          <a:stretch>
            <a:fillRect/>
          </a:stretch>
        </p:blipFill>
        <p:spPr>
          <a:xfrm>
            <a:off x="6675828" y="3705726"/>
            <a:ext cx="2857500" cy="1600200"/>
          </a:xfrm>
          <a:prstGeom prst="rect">
            <a:avLst/>
          </a:prstGeom>
        </p:spPr>
      </p:pic>
    </p:spTree>
    <p:extLst>
      <p:ext uri="{BB962C8B-B14F-4D97-AF65-F5344CB8AC3E}">
        <p14:creationId xmlns:p14="http://schemas.microsoft.com/office/powerpoint/2010/main" val="302071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a:t>וזה?</a:t>
            </a:r>
          </a:p>
        </p:txBody>
      </p:sp>
      <p:pic>
        <p:nvPicPr>
          <p:cNvPr id="4" name="מציין מיקום תוכן 3"/>
          <p:cNvPicPr>
            <a:picLocks noGrp="1" noChangeAspect="1"/>
          </p:cNvPicPr>
          <p:nvPr>
            <p:ph idx="1"/>
          </p:nvPr>
        </p:nvPicPr>
        <p:blipFill>
          <a:blip r:embed="rId2"/>
          <a:stretch>
            <a:fillRect/>
          </a:stretch>
        </p:blipFill>
        <p:spPr>
          <a:xfrm>
            <a:off x="4071770" y="1874517"/>
            <a:ext cx="5393072" cy="3435444"/>
          </a:xfrm>
          <a:prstGeom prst="rect">
            <a:avLst/>
          </a:prstGeom>
        </p:spPr>
      </p:pic>
    </p:spTree>
    <p:extLst>
      <p:ext uri="{BB962C8B-B14F-4D97-AF65-F5344CB8AC3E}">
        <p14:creationId xmlns:p14="http://schemas.microsoft.com/office/powerpoint/2010/main" val="4109867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a:t>וזה?</a:t>
            </a:r>
          </a:p>
        </p:txBody>
      </p:sp>
      <p:pic>
        <p:nvPicPr>
          <p:cNvPr id="4" name="מציין מיקום תוכן 3"/>
          <p:cNvPicPr>
            <a:picLocks noGrp="1" noChangeAspect="1"/>
          </p:cNvPicPr>
          <p:nvPr>
            <p:ph idx="1"/>
          </p:nvPr>
        </p:nvPicPr>
        <p:blipFill>
          <a:blip r:embed="rId2"/>
          <a:stretch>
            <a:fillRect/>
          </a:stretch>
        </p:blipFill>
        <p:spPr>
          <a:xfrm>
            <a:off x="2331941" y="2146164"/>
            <a:ext cx="4778207" cy="2866925"/>
          </a:xfrm>
          <a:prstGeom prst="rect">
            <a:avLst/>
          </a:prstGeom>
        </p:spPr>
      </p:pic>
      <p:pic>
        <p:nvPicPr>
          <p:cNvPr id="5" name="תמונה 4"/>
          <p:cNvPicPr>
            <a:picLocks noChangeAspect="1"/>
          </p:cNvPicPr>
          <p:nvPr/>
        </p:nvPicPr>
        <p:blipFill>
          <a:blip r:embed="rId3"/>
          <a:stretch>
            <a:fillRect/>
          </a:stretch>
        </p:blipFill>
        <p:spPr>
          <a:xfrm>
            <a:off x="9308431" y="2146164"/>
            <a:ext cx="2590800" cy="1771650"/>
          </a:xfrm>
          <a:prstGeom prst="rect">
            <a:avLst/>
          </a:prstGeom>
        </p:spPr>
      </p:pic>
    </p:spTree>
    <p:extLst>
      <p:ext uri="{BB962C8B-B14F-4D97-AF65-F5344CB8AC3E}">
        <p14:creationId xmlns:p14="http://schemas.microsoft.com/office/powerpoint/2010/main" val="3196830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a:t>מה אני חושב על הדבר הזה?</a:t>
            </a:r>
          </a:p>
        </p:txBody>
      </p:sp>
      <p:pic>
        <p:nvPicPr>
          <p:cNvPr id="1026" name="Picture 2" descr="חולה קורונה ממשגב: הצביע ביובלים, ביקר במסעדות ובחנויות בכרמיאל ובמשגב"/>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35781" y="2286000"/>
            <a:ext cx="6809387" cy="359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556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a:t>דברים שלא בשליטתי-</a:t>
            </a:r>
          </a:p>
        </p:txBody>
      </p:sp>
      <p:sp>
        <p:nvSpPr>
          <p:cNvPr id="3" name="מציין מיקום תוכן 2"/>
          <p:cNvSpPr>
            <a:spLocks noGrp="1"/>
          </p:cNvSpPr>
          <p:nvPr>
            <p:ph idx="1"/>
          </p:nvPr>
        </p:nvSpPr>
        <p:spPr/>
        <p:txBody>
          <a:bodyPr/>
          <a:lstStyle/>
          <a:p>
            <a:r>
              <a:rPr lang="he-IL" dirty="0"/>
              <a:t>מה יהיה מזג האוויר.</a:t>
            </a:r>
          </a:p>
          <a:p>
            <a:r>
              <a:rPr lang="he-IL" dirty="0"/>
              <a:t>האם יהיה לחמניות במכולת.</a:t>
            </a:r>
          </a:p>
          <a:p>
            <a:r>
              <a:rPr lang="he-IL" dirty="0"/>
              <a:t>האם השומר בכניסה לבית הספר יחייך אלי.</a:t>
            </a:r>
          </a:p>
          <a:p>
            <a:endParaRPr lang="he-IL" dirty="0"/>
          </a:p>
          <a:p>
            <a:endParaRPr lang="he-IL" dirty="0"/>
          </a:p>
          <a:p>
            <a:endParaRPr lang="he-IL" dirty="0"/>
          </a:p>
        </p:txBody>
      </p:sp>
    </p:spTree>
    <p:extLst>
      <p:ext uri="{BB962C8B-B14F-4D97-AF65-F5344CB8AC3E}">
        <p14:creationId xmlns:p14="http://schemas.microsoft.com/office/powerpoint/2010/main" val="1270928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a:t>דברים שבשליטתי-</a:t>
            </a:r>
          </a:p>
        </p:txBody>
      </p:sp>
      <p:sp>
        <p:nvSpPr>
          <p:cNvPr id="3" name="מציין מיקום תוכן 2"/>
          <p:cNvSpPr>
            <a:spLocks noGrp="1"/>
          </p:cNvSpPr>
          <p:nvPr>
            <p:ph idx="1"/>
          </p:nvPr>
        </p:nvSpPr>
        <p:spPr>
          <a:xfrm>
            <a:off x="1363973" y="2157664"/>
            <a:ext cx="10178322" cy="3593591"/>
          </a:xfrm>
        </p:spPr>
        <p:txBody>
          <a:bodyPr/>
          <a:lstStyle/>
          <a:p>
            <a:r>
              <a:rPr lang="he-IL" dirty="0"/>
              <a:t>ללבוש מעיל או חולצה קצרה.</a:t>
            </a:r>
          </a:p>
          <a:p>
            <a:r>
              <a:rPr lang="he-IL" dirty="0"/>
              <a:t>האם לקנות לחמניות.</a:t>
            </a:r>
          </a:p>
          <a:p>
            <a:r>
              <a:rPr lang="he-IL" dirty="0"/>
              <a:t>האם לחייך אל השומר.</a:t>
            </a:r>
          </a:p>
        </p:txBody>
      </p:sp>
    </p:spTree>
    <p:extLst>
      <p:ext uri="{BB962C8B-B14F-4D97-AF65-F5344CB8AC3E}">
        <p14:creationId xmlns:p14="http://schemas.microsoft.com/office/powerpoint/2010/main" val="111538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a:t>בשליטתי או לא בשליטתי?</a:t>
            </a:r>
          </a:p>
        </p:txBody>
      </p:sp>
      <p:sp>
        <p:nvSpPr>
          <p:cNvPr id="3" name="מציין מיקום תוכן 2"/>
          <p:cNvSpPr>
            <a:spLocks noGrp="1"/>
          </p:cNvSpPr>
          <p:nvPr>
            <p:ph idx="1"/>
          </p:nvPr>
        </p:nvSpPr>
        <p:spPr/>
        <p:txBody>
          <a:bodyPr/>
          <a:lstStyle/>
          <a:p>
            <a:r>
              <a:rPr lang="he-IL" dirty="0"/>
              <a:t>זריחת השמש בבוקר?</a:t>
            </a:r>
          </a:p>
          <a:p>
            <a:r>
              <a:rPr lang="he-IL" dirty="0"/>
              <a:t>להיתקע בפקק תנועה?</a:t>
            </a:r>
          </a:p>
          <a:p>
            <a:r>
              <a:rPr lang="he-IL" dirty="0"/>
              <a:t>מה יהיה לי בארוחת הבוקר?</a:t>
            </a:r>
          </a:p>
          <a:p>
            <a:r>
              <a:rPr lang="he-IL" dirty="0"/>
              <a:t>להגיע בזמן לבית הספר?</a:t>
            </a:r>
          </a:p>
          <a:p>
            <a:r>
              <a:rPr lang="he-IL" dirty="0"/>
              <a:t>זמן ההפסקה?</a:t>
            </a:r>
          </a:p>
          <a:p>
            <a:r>
              <a:rPr lang="he-IL" dirty="0"/>
              <a:t>לשחק בהפסקה כדורגל?</a:t>
            </a:r>
          </a:p>
          <a:p>
            <a:endParaRPr lang="he-IL" dirty="0"/>
          </a:p>
          <a:p>
            <a:endParaRPr lang="he-IL" dirty="0"/>
          </a:p>
        </p:txBody>
      </p:sp>
    </p:spTree>
    <p:extLst>
      <p:ext uri="{BB962C8B-B14F-4D97-AF65-F5344CB8AC3E}">
        <p14:creationId xmlns:p14="http://schemas.microsoft.com/office/powerpoint/2010/main" val="3741634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a:t>בשליטתי או לא בשליטתי?</a:t>
            </a:r>
          </a:p>
        </p:txBody>
      </p:sp>
      <p:sp>
        <p:nvSpPr>
          <p:cNvPr id="3" name="מציין מיקום תוכן 2"/>
          <p:cNvSpPr>
            <a:spLocks noGrp="1"/>
          </p:cNvSpPr>
          <p:nvPr>
            <p:ph idx="1"/>
          </p:nvPr>
        </p:nvSpPr>
        <p:spPr/>
        <p:txBody>
          <a:bodyPr/>
          <a:lstStyle/>
          <a:p>
            <a:r>
              <a:rPr lang="he-IL" dirty="0"/>
              <a:t>בידוד?</a:t>
            </a:r>
          </a:p>
          <a:p>
            <a:r>
              <a:rPr lang="he-IL" dirty="0"/>
              <a:t>סגר?</a:t>
            </a:r>
          </a:p>
        </p:txBody>
      </p:sp>
    </p:spTree>
    <p:extLst>
      <p:ext uri="{BB962C8B-B14F-4D97-AF65-F5344CB8AC3E}">
        <p14:creationId xmlns:p14="http://schemas.microsoft.com/office/powerpoint/2010/main" val="187444723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TM10001106[[fn=תג]]</Template>
  <TotalTime>783</TotalTime>
  <Words>520</Words>
  <Application>Microsoft Office PowerPoint</Application>
  <PresentationFormat>מסך רחב</PresentationFormat>
  <Paragraphs>57</Paragraphs>
  <Slides>13</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13</vt:i4>
      </vt:variant>
    </vt:vector>
  </HeadingPairs>
  <TitlesOfParts>
    <vt:vector size="17" baseType="lpstr">
      <vt:lpstr>Arial</vt:lpstr>
      <vt:lpstr>Gill Sans MT</vt:lpstr>
      <vt:lpstr>Impact</vt:lpstr>
      <vt:lpstr>Badge</vt:lpstr>
      <vt:lpstr>הכל בסגר בסדר</vt:lpstr>
      <vt:lpstr>מה זה מזכיר לי?</vt:lpstr>
      <vt:lpstr>וזה?</vt:lpstr>
      <vt:lpstr>וזה?</vt:lpstr>
      <vt:lpstr>מה אני חושב על הדבר הזה?</vt:lpstr>
      <vt:lpstr>דברים שלא בשליטתי-</vt:lpstr>
      <vt:lpstr>דברים שבשליטתי-</vt:lpstr>
      <vt:lpstr>בשליטתי או לא בשליטתי?</vt:lpstr>
      <vt:lpstr>בשליטתי או לא בשליטתי?</vt:lpstr>
      <vt:lpstr>מה כן בשליטתי בזמן הסגר או הבידוד? </vt:lpstr>
      <vt:lpstr>מה עוזר לי בזמנים של קושי?</vt:lpstr>
      <vt:lpstr>ארנב, צב וגזר</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הכל בסגר</dc:title>
  <dc:creator>‏‏משתמש Windows</dc:creator>
  <cp:lastModifiedBy>דיקלה לוי</cp:lastModifiedBy>
  <cp:revision>25</cp:revision>
  <dcterms:created xsi:type="dcterms:W3CDTF">2020-09-13T12:51:27Z</dcterms:created>
  <dcterms:modified xsi:type="dcterms:W3CDTF">2020-09-16T17:26:53Z</dcterms:modified>
</cp:coreProperties>
</file>