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80" r:id="rId21"/>
    <p:sldId id="281" r:id="rId22"/>
    <p:sldId id="282" r:id="rId2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5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0" i="1">
                <a:solidFill>
                  <a:srgbClr val="FFEC7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0" i="1">
                <a:solidFill>
                  <a:srgbClr val="FFEC7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0" i="1">
                <a:solidFill>
                  <a:srgbClr val="FFEC7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3670" cy="10059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767961" y="579247"/>
            <a:ext cx="21727922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0" i="1">
                <a:solidFill>
                  <a:srgbClr val="FFEC7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DBB5E2-3EF5-4F8E-90FB-2B40652644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571500"/>
            <a:ext cx="16611600" cy="17235488"/>
          </a:xfrm>
        </p:spPr>
        <p:txBody>
          <a:bodyPr/>
          <a:lstStyle/>
          <a:p>
            <a:pPr algn="ctr"/>
            <a:r>
              <a:rPr lang="es-CO" sz="3600" b="1" dirty="0">
                <a:latin typeface="Algerian" panose="04020705040A02060702" pitchFamily="82" charset="0"/>
              </a:rPr>
              <a:t>Institucion educativa nuestra señora del palmar</a:t>
            </a:r>
          </a:p>
          <a:p>
            <a:pPr algn="ctr"/>
            <a:endParaRPr lang="es-CO" sz="3600" b="1" dirty="0">
              <a:latin typeface="Algerian" panose="04020705040A02060702" pitchFamily="82" charset="0"/>
            </a:endParaRPr>
          </a:p>
          <a:p>
            <a:pPr algn="ctr"/>
            <a:r>
              <a:rPr lang="es-CO" sz="3200" b="1" dirty="0">
                <a:latin typeface="Algerian" panose="04020705040A02060702" pitchFamily="82" charset="0"/>
              </a:rPr>
              <a:t>el deporte forma como personas, se aprende a ganar y  se aprende lo difícil de una derrota haciendo entender que lo uno o lo otro es parte de la competencia en la vida.</a:t>
            </a: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endParaRPr lang="es-CO" sz="3200" b="1" dirty="0">
              <a:latin typeface="Algerian" panose="04020705040A02060702" pitchFamily="82" charset="0"/>
            </a:endParaRPr>
          </a:p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La Institucion Educativa Nuestra Señora del Palmar ha fortalecido en sus estudiantes sus habilidades y destrezas potenciando la realización de sus sueños y de esta manera generando bienestar para toda la comunidad palmirana; esto se ha logrado desde la diversidad de su Proyecto Educativo Institucional, con  énfasis en salud.</a:t>
            </a:r>
          </a:p>
          <a:p>
            <a:pPr algn="just"/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3600" b="1" dirty="0">
              <a:latin typeface="Algerian" panose="04020705040A02060702" pitchFamily="82" charset="0"/>
            </a:endParaRPr>
          </a:p>
          <a:p>
            <a:pPr algn="ctr"/>
            <a:endParaRPr lang="es-CO" sz="3600" b="1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pPr algn="ctr"/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  <a:p>
            <a:endParaRPr lang="es-CO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8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360801-A89D-434E-B7A6-5AAD6462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" y="-3687"/>
            <a:ext cx="1775595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3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DB7077-B9EC-4062-93EF-E7075715F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3" y="0"/>
            <a:ext cx="1774919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87C3FD-6C2A-43A0-88C9-60841BD7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6"/>
          <a:stretch/>
        </p:blipFill>
        <p:spPr>
          <a:xfrm>
            <a:off x="685800" y="29565"/>
            <a:ext cx="16916400" cy="102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1347216"/>
            <a:ext cx="10222992" cy="792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600" y="1347215"/>
            <a:ext cx="17297400" cy="6040721"/>
            <a:chOff x="920496" y="1484375"/>
            <a:chExt cx="10223500" cy="3667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4300727"/>
              <a:ext cx="10222992" cy="79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96" y="1484375"/>
              <a:ext cx="10222992" cy="3666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6648" y="4175759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40" h="866139">
                  <a:moveTo>
                    <a:pt x="0" y="432815"/>
                  </a:moveTo>
                  <a:lnTo>
                    <a:pt x="2540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6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39"/>
                  </a:lnTo>
                  <a:lnTo>
                    <a:pt x="432816" y="0"/>
                  </a:lnTo>
                  <a:lnTo>
                    <a:pt x="479971" y="2539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5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5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5"/>
                  </a:lnTo>
                  <a:lnTo>
                    <a:pt x="863091" y="479971"/>
                  </a:lnTo>
                  <a:lnTo>
                    <a:pt x="855648" y="525658"/>
                  </a:lnTo>
                  <a:lnTo>
                    <a:pt x="843564" y="569610"/>
                  </a:lnTo>
                  <a:lnTo>
                    <a:pt x="827105" y="611564"/>
                  </a:lnTo>
                  <a:lnTo>
                    <a:pt x="806534" y="651256"/>
                  </a:lnTo>
                  <a:lnTo>
                    <a:pt x="782116" y="688421"/>
                  </a:lnTo>
                  <a:lnTo>
                    <a:pt x="754115" y="722795"/>
                  </a:lnTo>
                  <a:lnTo>
                    <a:pt x="722795" y="754115"/>
                  </a:lnTo>
                  <a:lnTo>
                    <a:pt x="688421" y="782116"/>
                  </a:lnTo>
                  <a:lnTo>
                    <a:pt x="651255" y="806534"/>
                  </a:lnTo>
                  <a:lnTo>
                    <a:pt x="611564" y="827105"/>
                  </a:lnTo>
                  <a:lnTo>
                    <a:pt x="569610" y="843564"/>
                  </a:lnTo>
                  <a:lnTo>
                    <a:pt x="525658" y="855648"/>
                  </a:lnTo>
                  <a:lnTo>
                    <a:pt x="479971" y="863092"/>
                  </a:lnTo>
                  <a:lnTo>
                    <a:pt x="432816" y="865632"/>
                  </a:lnTo>
                  <a:lnTo>
                    <a:pt x="385660" y="863092"/>
                  </a:lnTo>
                  <a:lnTo>
                    <a:pt x="339973" y="855648"/>
                  </a:lnTo>
                  <a:lnTo>
                    <a:pt x="296021" y="843564"/>
                  </a:lnTo>
                  <a:lnTo>
                    <a:pt x="254067" y="827105"/>
                  </a:lnTo>
                  <a:lnTo>
                    <a:pt x="214376" y="806534"/>
                  </a:lnTo>
                  <a:lnTo>
                    <a:pt x="177210" y="782116"/>
                  </a:lnTo>
                  <a:lnTo>
                    <a:pt x="142836" y="754115"/>
                  </a:lnTo>
                  <a:lnTo>
                    <a:pt x="111516" y="722795"/>
                  </a:lnTo>
                  <a:lnTo>
                    <a:pt x="83515" y="688421"/>
                  </a:lnTo>
                  <a:lnTo>
                    <a:pt x="59097" y="651256"/>
                  </a:lnTo>
                  <a:lnTo>
                    <a:pt x="38526" y="611564"/>
                  </a:lnTo>
                  <a:lnTo>
                    <a:pt x="22067" y="569610"/>
                  </a:lnTo>
                  <a:lnTo>
                    <a:pt x="9983" y="525658"/>
                  </a:lnTo>
                  <a:lnTo>
                    <a:pt x="2539" y="479971"/>
                  </a:lnTo>
                  <a:lnTo>
                    <a:pt x="0" y="43281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917" y="2098928"/>
              <a:ext cx="6622160" cy="6769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2722" y="4537694"/>
            <a:ext cx="93217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400" i="0" spc="-1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5400" i="0" spc="-1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5400" i="0" spc="-1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5400" i="0" dirty="0">
                <a:solidFill>
                  <a:srgbClr val="000000"/>
                </a:solidFill>
                <a:latin typeface="Arial MT"/>
                <a:cs typeface="Arial MT"/>
              </a:rPr>
              <a:t>FI</a:t>
            </a:r>
            <a:r>
              <a:rPr sz="5400" i="0" spc="2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ZG</a:t>
            </a:r>
            <a:r>
              <a:rPr sz="5400" i="0" spc="-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5400" i="0" spc="-10" dirty="0">
                <a:solidFill>
                  <a:srgbClr val="000000"/>
                </a:solidFill>
                <a:latin typeface="Arial MT"/>
                <a:cs typeface="Arial MT"/>
              </a:rPr>
              <a:t>RA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L</a:t>
            </a:r>
            <a:r>
              <a:rPr sz="5400" i="0" spc="-11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5400" i="0" spc="-10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5400" i="0" spc="10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5400" i="0" spc="5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endParaRPr sz="5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62" y="6392082"/>
            <a:ext cx="1223302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400" spc="-5" dirty="0">
                <a:latin typeface="Arial MT"/>
                <a:cs typeface="Arial MT"/>
              </a:rPr>
              <a:t>EGRESADA</a:t>
            </a:r>
            <a:r>
              <a:rPr sz="5400" spc="-140" dirty="0">
                <a:latin typeface="Arial MT"/>
                <a:cs typeface="Arial MT"/>
              </a:rPr>
              <a:t> </a:t>
            </a:r>
            <a:r>
              <a:rPr sz="5400" spc="-5" dirty="0">
                <a:latin typeface="Arial MT"/>
                <a:cs typeface="Arial MT"/>
              </a:rPr>
              <a:t>DE</a:t>
            </a:r>
            <a:r>
              <a:rPr sz="5400" spc="-20" dirty="0">
                <a:latin typeface="Arial MT"/>
                <a:cs typeface="Arial MT"/>
              </a:rPr>
              <a:t> </a:t>
            </a:r>
            <a:r>
              <a:rPr sz="5400" dirty="0">
                <a:latin typeface="Arial MT"/>
                <a:cs typeface="Arial MT"/>
              </a:rPr>
              <a:t>LA</a:t>
            </a:r>
            <a:r>
              <a:rPr sz="5400" spc="-120" dirty="0">
                <a:latin typeface="Arial MT"/>
                <a:cs typeface="Arial MT"/>
              </a:rPr>
              <a:t> </a:t>
            </a:r>
            <a:r>
              <a:rPr sz="5400" spc="5" dirty="0">
                <a:latin typeface="Arial MT"/>
                <a:cs typeface="Arial MT"/>
              </a:rPr>
              <a:t>I.E</a:t>
            </a:r>
            <a:r>
              <a:rPr sz="5400" spc="-45" dirty="0">
                <a:latin typeface="Arial MT"/>
                <a:cs typeface="Arial MT"/>
              </a:rPr>
              <a:t> </a:t>
            </a:r>
            <a:r>
              <a:rPr sz="5400" spc="-5" dirty="0">
                <a:latin typeface="Arial MT"/>
                <a:cs typeface="Arial MT"/>
              </a:rPr>
              <a:t>NUESTRA</a:t>
            </a:r>
            <a:r>
              <a:rPr sz="5400" spc="-140" dirty="0">
                <a:latin typeface="Arial MT"/>
                <a:cs typeface="Arial MT"/>
              </a:rPr>
              <a:t> </a:t>
            </a:r>
            <a:r>
              <a:rPr sz="5400" spc="-5" dirty="0">
                <a:latin typeface="Arial MT"/>
                <a:cs typeface="Arial MT"/>
              </a:rPr>
              <a:t>SEÑORA</a:t>
            </a:r>
            <a:r>
              <a:rPr sz="5400" spc="-135" dirty="0">
                <a:latin typeface="Arial MT"/>
                <a:cs typeface="Arial MT"/>
              </a:rPr>
              <a:t> </a:t>
            </a:r>
            <a:r>
              <a:rPr sz="5400" spc="-5" dirty="0">
                <a:latin typeface="Arial MT"/>
                <a:cs typeface="Arial MT"/>
              </a:rPr>
              <a:t>DEL</a:t>
            </a:r>
            <a:r>
              <a:rPr sz="5400" spc="-90" dirty="0">
                <a:latin typeface="Arial MT"/>
                <a:cs typeface="Arial MT"/>
              </a:rPr>
              <a:t> </a:t>
            </a:r>
            <a:r>
              <a:rPr sz="5400" spc="-40" dirty="0">
                <a:latin typeface="Arial MT"/>
                <a:cs typeface="Arial MT"/>
              </a:rPr>
              <a:t>PALMAR</a:t>
            </a:r>
            <a:endParaRPr sz="5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0" y="9092045"/>
            <a:ext cx="762000" cy="76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430000" y="6257544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643"/>
                </a:moveTo>
                <a:lnTo>
                  <a:pt x="5274" y="153867"/>
                </a:lnTo>
                <a:lnTo>
                  <a:pt x="20296" y="111845"/>
                </a:lnTo>
                <a:lnTo>
                  <a:pt x="43867" y="74776"/>
                </a:lnTo>
                <a:lnTo>
                  <a:pt x="74787" y="43859"/>
                </a:lnTo>
                <a:lnTo>
                  <a:pt x="111856" y="20291"/>
                </a:lnTo>
                <a:lnTo>
                  <a:pt x="153875" y="5272"/>
                </a:lnTo>
                <a:lnTo>
                  <a:pt x="199644" y="0"/>
                </a:lnTo>
                <a:lnTo>
                  <a:pt x="245412" y="5272"/>
                </a:lnTo>
                <a:lnTo>
                  <a:pt x="287431" y="20291"/>
                </a:lnTo>
                <a:lnTo>
                  <a:pt x="324500" y="43859"/>
                </a:lnTo>
                <a:lnTo>
                  <a:pt x="355420" y="74776"/>
                </a:lnTo>
                <a:lnTo>
                  <a:pt x="378991" y="111845"/>
                </a:lnTo>
                <a:lnTo>
                  <a:pt x="394013" y="153867"/>
                </a:lnTo>
                <a:lnTo>
                  <a:pt x="399288" y="199643"/>
                </a:lnTo>
                <a:lnTo>
                  <a:pt x="394013" y="245420"/>
                </a:lnTo>
                <a:lnTo>
                  <a:pt x="378991" y="287442"/>
                </a:lnTo>
                <a:lnTo>
                  <a:pt x="355420" y="324511"/>
                </a:lnTo>
                <a:lnTo>
                  <a:pt x="324500" y="355428"/>
                </a:lnTo>
                <a:lnTo>
                  <a:pt x="287431" y="378996"/>
                </a:lnTo>
                <a:lnTo>
                  <a:pt x="245412" y="394015"/>
                </a:lnTo>
                <a:lnTo>
                  <a:pt x="199644" y="399287"/>
                </a:lnTo>
                <a:lnTo>
                  <a:pt x="153875" y="394015"/>
                </a:lnTo>
                <a:lnTo>
                  <a:pt x="111856" y="378996"/>
                </a:lnTo>
                <a:lnTo>
                  <a:pt x="74787" y="355428"/>
                </a:lnTo>
                <a:lnTo>
                  <a:pt x="43867" y="324511"/>
                </a:lnTo>
                <a:lnTo>
                  <a:pt x="20296" y="287442"/>
                </a:lnTo>
                <a:lnTo>
                  <a:pt x="5274" y="24542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1194955"/>
            <a:ext cx="10914889" cy="8153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16400" y="8877300"/>
            <a:ext cx="838200" cy="838200"/>
            <a:chOff x="11402568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2568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0000" y="6257543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0" y="199643"/>
                  </a:moveTo>
                  <a:lnTo>
                    <a:pt x="5274" y="153867"/>
                  </a:lnTo>
                  <a:lnTo>
                    <a:pt x="20296" y="111845"/>
                  </a:lnTo>
                  <a:lnTo>
                    <a:pt x="43867" y="74776"/>
                  </a:lnTo>
                  <a:lnTo>
                    <a:pt x="74787" y="43859"/>
                  </a:lnTo>
                  <a:lnTo>
                    <a:pt x="111856" y="20291"/>
                  </a:lnTo>
                  <a:lnTo>
                    <a:pt x="153875" y="5272"/>
                  </a:lnTo>
                  <a:lnTo>
                    <a:pt x="199644" y="0"/>
                  </a:lnTo>
                  <a:lnTo>
                    <a:pt x="245412" y="5272"/>
                  </a:lnTo>
                  <a:lnTo>
                    <a:pt x="287431" y="20291"/>
                  </a:lnTo>
                  <a:lnTo>
                    <a:pt x="324500" y="43859"/>
                  </a:lnTo>
                  <a:lnTo>
                    <a:pt x="355420" y="74776"/>
                  </a:lnTo>
                  <a:lnTo>
                    <a:pt x="378991" y="111845"/>
                  </a:lnTo>
                  <a:lnTo>
                    <a:pt x="394013" y="153867"/>
                  </a:lnTo>
                  <a:lnTo>
                    <a:pt x="399288" y="199643"/>
                  </a:lnTo>
                  <a:lnTo>
                    <a:pt x="394013" y="245420"/>
                  </a:lnTo>
                  <a:lnTo>
                    <a:pt x="378991" y="287442"/>
                  </a:lnTo>
                  <a:lnTo>
                    <a:pt x="355420" y="324511"/>
                  </a:lnTo>
                  <a:lnTo>
                    <a:pt x="324500" y="355428"/>
                  </a:lnTo>
                  <a:lnTo>
                    <a:pt x="287431" y="378996"/>
                  </a:lnTo>
                  <a:lnTo>
                    <a:pt x="245412" y="394015"/>
                  </a:lnTo>
                  <a:lnTo>
                    <a:pt x="199644" y="399287"/>
                  </a:lnTo>
                  <a:lnTo>
                    <a:pt x="153875" y="394015"/>
                  </a:lnTo>
                  <a:lnTo>
                    <a:pt x="111856" y="378996"/>
                  </a:lnTo>
                  <a:lnTo>
                    <a:pt x="74787" y="355428"/>
                  </a:lnTo>
                  <a:lnTo>
                    <a:pt x="43867" y="324511"/>
                  </a:lnTo>
                  <a:lnTo>
                    <a:pt x="20296" y="287442"/>
                  </a:lnTo>
                  <a:lnTo>
                    <a:pt x="5274" y="245420"/>
                  </a:lnTo>
                  <a:lnTo>
                    <a:pt x="0" y="1996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6445" y="379772"/>
            <a:ext cx="11667643" cy="44544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95580" indent="-182880">
              <a:spcBef>
                <a:spcPts val="1055"/>
              </a:spcBef>
              <a:buClr>
                <a:srgbClr val="689D9B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4400" spc="-5" dirty="0">
                <a:latin typeface="Arial MT"/>
                <a:cs typeface="Arial MT"/>
              </a:rPr>
              <a:t>Campeona</a:t>
            </a:r>
            <a:r>
              <a:rPr sz="4400" spc="10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semifinal</a:t>
            </a:r>
            <a:r>
              <a:rPr sz="4400" spc="-15" dirty="0">
                <a:latin typeface="Arial MT"/>
                <a:cs typeface="Arial MT"/>
              </a:rPr>
              <a:t> </a:t>
            </a:r>
            <a:r>
              <a:rPr sz="4400" spc="-10" dirty="0">
                <a:latin typeface="Arial MT"/>
                <a:cs typeface="Arial MT"/>
              </a:rPr>
              <a:t>nacional</a:t>
            </a:r>
            <a:r>
              <a:rPr sz="4400" spc="50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categoría</a:t>
            </a:r>
            <a:r>
              <a:rPr sz="4400" spc="-10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sub</a:t>
            </a:r>
            <a:r>
              <a:rPr sz="4400" spc="15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18</a:t>
            </a:r>
            <a:endParaRPr sz="4400" dirty="0">
              <a:latin typeface="Arial MT"/>
              <a:cs typeface="Arial MT"/>
            </a:endParaRPr>
          </a:p>
          <a:p>
            <a:pPr marL="195580" indent="-182880">
              <a:spcBef>
                <a:spcPts val="960"/>
              </a:spcBef>
              <a:buClr>
                <a:srgbClr val="689D9B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4400" spc="-5" dirty="0">
                <a:latin typeface="Arial MT"/>
                <a:cs typeface="Arial MT"/>
              </a:rPr>
              <a:t>Campeona</a:t>
            </a:r>
            <a:r>
              <a:rPr sz="4400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departamental juegos</a:t>
            </a:r>
            <a:r>
              <a:rPr sz="4400" spc="15" dirty="0">
                <a:latin typeface="Arial MT"/>
                <a:cs typeface="Arial MT"/>
              </a:rPr>
              <a:t> </a:t>
            </a:r>
            <a:r>
              <a:rPr sz="4400" spc="-5" dirty="0" err="1">
                <a:latin typeface="Arial MT"/>
                <a:cs typeface="Arial MT"/>
              </a:rPr>
              <a:t>supérate</a:t>
            </a:r>
            <a:r>
              <a:rPr sz="4400" spc="-5" dirty="0">
                <a:latin typeface="Arial MT"/>
                <a:cs typeface="Arial MT"/>
              </a:rPr>
              <a:t> </a:t>
            </a:r>
            <a:r>
              <a:rPr sz="4400" spc="-5" dirty="0" err="1">
                <a:latin typeface="Arial MT"/>
                <a:cs typeface="Arial MT"/>
              </a:rPr>
              <a:t>categoría</a:t>
            </a:r>
            <a:r>
              <a:rPr lang="es-ES" sz="4400" spc="-5" dirty="0">
                <a:latin typeface="Arial MT"/>
                <a:cs typeface="Arial MT"/>
              </a:rPr>
              <a:t> </a:t>
            </a:r>
            <a:r>
              <a:rPr sz="4400" spc="-10" dirty="0" err="1">
                <a:latin typeface="Arial MT"/>
                <a:cs typeface="Arial MT"/>
              </a:rPr>
              <a:t>Juvenil</a:t>
            </a:r>
            <a:endParaRPr sz="4400" dirty="0">
              <a:latin typeface="Arial MT"/>
              <a:cs typeface="Arial MT"/>
            </a:endParaRPr>
          </a:p>
          <a:p>
            <a:pPr marL="195580" indent="-182880">
              <a:spcBef>
                <a:spcPts val="960"/>
              </a:spcBef>
              <a:buClr>
                <a:srgbClr val="689D9B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4400" spc="-5" dirty="0">
                <a:latin typeface="Arial MT"/>
                <a:cs typeface="Arial MT"/>
              </a:rPr>
              <a:t>Subcampeona</a:t>
            </a:r>
            <a:r>
              <a:rPr sz="4400" dirty="0">
                <a:latin typeface="Arial MT"/>
                <a:cs typeface="Arial MT"/>
              </a:rPr>
              <a:t> </a:t>
            </a:r>
            <a:r>
              <a:rPr sz="4400" spc="-10" dirty="0">
                <a:latin typeface="Arial MT"/>
                <a:cs typeface="Arial MT"/>
              </a:rPr>
              <a:t>nacional</a:t>
            </a:r>
            <a:r>
              <a:rPr sz="4400" spc="45" dirty="0">
                <a:latin typeface="Arial MT"/>
                <a:cs typeface="Arial MT"/>
              </a:rPr>
              <a:t> </a:t>
            </a:r>
            <a:r>
              <a:rPr sz="4400" spc="-5" dirty="0">
                <a:latin typeface="Arial MT"/>
                <a:cs typeface="Arial MT"/>
              </a:rPr>
              <a:t>juegos</a:t>
            </a:r>
            <a:r>
              <a:rPr sz="4400" spc="20" dirty="0">
                <a:latin typeface="Arial MT"/>
                <a:cs typeface="Arial MT"/>
              </a:rPr>
              <a:t> </a:t>
            </a:r>
            <a:r>
              <a:rPr sz="4400" spc="-5" dirty="0" err="1">
                <a:latin typeface="Arial MT"/>
                <a:cs typeface="Arial MT"/>
              </a:rPr>
              <a:t>supérate</a:t>
            </a:r>
            <a:r>
              <a:rPr sz="4400" dirty="0">
                <a:latin typeface="Arial MT"/>
                <a:cs typeface="Arial MT"/>
              </a:rPr>
              <a:t> </a:t>
            </a:r>
            <a:r>
              <a:rPr sz="4400" spc="-5" dirty="0" err="1">
                <a:latin typeface="Arial MT"/>
                <a:cs typeface="Arial MT"/>
              </a:rPr>
              <a:t>categoría</a:t>
            </a:r>
            <a:r>
              <a:rPr lang="es-ES" sz="4400" spc="-5" dirty="0">
                <a:latin typeface="Arial MT"/>
                <a:cs typeface="Arial MT"/>
              </a:rPr>
              <a:t> </a:t>
            </a:r>
            <a:r>
              <a:rPr sz="4400" spc="-10" dirty="0" err="1">
                <a:latin typeface="Arial MT"/>
                <a:cs typeface="Arial MT"/>
              </a:rPr>
              <a:t>Juvenil</a:t>
            </a:r>
            <a:endParaRPr sz="44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5068" y="4872690"/>
            <a:ext cx="7178040" cy="48428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4088" y="379772"/>
            <a:ext cx="4529328" cy="40779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4892" y="4896935"/>
            <a:ext cx="452932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C2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58711" y="4645152"/>
            <a:ext cx="11829415" cy="5641975"/>
            <a:chOff x="6458711" y="4645152"/>
            <a:chExt cx="11829415" cy="5641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8711" y="5273040"/>
              <a:ext cx="11033760" cy="4194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3783" y="4645152"/>
              <a:ext cx="4014215" cy="564184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1030224"/>
            <a:ext cx="4233672" cy="8436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47524" y="1709801"/>
            <a:ext cx="1655598" cy="23497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03185" y="4020525"/>
            <a:ext cx="9546590" cy="3624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7500" spc="25" dirty="0">
                <a:solidFill>
                  <a:srgbClr val="CC6699"/>
                </a:solidFill>
                <a:latin typeface="Arial MT"/>
                <a:cs typeface="Arial MT"/>
              </a:rPr>
              <a:t>Danna</a:t>
            </a:r>
            <a:r>
              <a:rPr sz="7500" spc="-80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sz="7500" spc="15" dirty="0">
                <a:solidFill>
                  <a:srgbClr val="CC6699"/>
                </a:solidFill>
                <a:latin typeface="Arial MT"/>
                <a:cs typeface="Arial MT"/>
              </a:rPr>
              <a:t>Gabriel</a:t>
            </a:r>
            <a:r>
              <a:rPr sz="7500" spc="-20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sz="7500" spc="15" dirty="0">
                <a:solidFill>
                  <a:srgbClr val="2D2515"/>
                </a:solidFill>
                <a:latin typeface="Arial MT"/>
                <a:cs typeface="Arial MT"/>
              </a:rPr>
              <a:t>Giraldo </a:t>
            </a:r>
            <a:r>
              <a:rPr sz="7500" spc="-2070" dirty="0">
                <a:solidFill>
                  <a:srgbClr val="2D2515"/>
                </a:solidFill>
                <a:latin typeface="Arial MT"/>
                <a:cs typeface="Arial MT"/>
              </a:rPr>
              <a:t> </a:t>
            </a:r>
            <a:r>
              <a:rPr sz="7500" spc="20" dirty="0">
                <a:solidFill>
                  <a:srgbClr val="2D2515"/>
                </a:solidFill>
                <a:latin typeface="Arial MT"/>
                <a:cs typeface="Arial MT"/>
              </a:rPr>
              <a:t>Barbosa</a:t>
            </a:r>
            <a:endParaRPr sz="7500">
              <a:latin typeface="Arial MT"/>
              <a:cs typeface="Arial MT"/>
            </a:endParaRPr>
          </a:p>
          <a:p>
            <a:pPr marL="3175" algn="ctr">
              <a:lnSpc>
                <a:spcPct val="100000"/>
              </a:lnSpc>
              <a:spcBef>
                <a:spcPts val="3715"/>
              </a:spcBef>
            </a:pPr>
            <a:r>
              <a:rPr sz="3000" b="1" spc="-150" dirty="0">
                <a:latin typeface="Arial"/>
                <a:cs typeface="Arial"/>
              </a:rPr>
              <a:t>Selección</a:t>
            </a:r>
            <a:r>
              <a:rPr sz="3000" b="1" spc="10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Palmira</a:t>
            </a:r>
            <a:r>
              <a:rPr sz="3000" b="1" spc="110" dirty="0">
                <a:latin typeface="Arial"/>
                <a:cs typeface="Arial"/>
              </a:rPr>
              <a:t> </a:t>
            </a:r>
            <a:r>
              <a:rPr sz="3000" b="1" spc="-140" dirty="0">
                <a:latin typeface="Arial"/>
                <a:cs typeface="Arial"/>
              </a:rPr>
              <a:t>y</a:t>
            </a:r>
            <a:r>
              <a:rPr sz="3000" b="1" spc="130" dirty="0">
                <a:latin typeface="Arial"/>
                <a:cs typeface="Arial"/>
              </a:rPr>
              <a:t> </a:t>
            </a:r>
            <a:r>
              <a:rPr sz="3000" b="1" spc="30" dirty="0">
                <a:latin typeface="Arial"/>
                <a:cs typeface="Arial"/>
              </a:rPr>
              <a:t>Valle</a:t>
            </a:r>
            <a:r>
              <a:rPr sz="3000" b="1" spc="11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del</a:t>
            </a:r>
            <a:r>
              <a:rPr sz="3000" b="1" spc="130" dirty="0">
                <a:latin typeface="Arial"/>
                <a:cs typeface="Arial"/>
              </a:rPr>
              <a:t> </a:t>
            </a:r>
            <a:r>
              <a:rPr sz="3000" b="1" spc="-55" dirty="0">
                <a:latin typeface="Arial"/>
                <a:cs typeface="Arial"/>
              </a:rPr>
              <a:t>Cauca</a:t>
            </a:r>
            <a:r>
              <a:rPr sz="3000" b="1" spc="105" dirty="0">
                <a:latin typeface="Arial"/>
                <a:cs typeface="Arial"/>
              </a:rPr>
              <a:t> </a:t>
            </a:r>
            <a:r>
              <a:rPr sz="3000" b="1" spc="-45" dirty="0">
                <a:latin typeface="Arial"/>
                <a:cs typeface="Arial"/>
              </a:rPr>
              <a:t>de</a:t>
            </a:r>
            <a:r>
              <a:rPr sz="3000" b="1" spc="120" dirty="0">
                <a:latin typeface="Arial"/>
                <a:cs typeface="Arial"/>
              </a:rPr>
              <a:t> </a:t>
            </a:r>
            <a:r>
              <a:rPr sz="3000" b="1" spc="10" dirty="0">
                <a:latin typeface="Arial"/>
                <a:cs typeface="Arial"/>
              </a:rPr>
              <a:t>Karate-Do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95264" y="366470"/>
            <a:ext cx="10995025" cy="1156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400" b="1" i="0" spc="-55" dirty="0">
                <a:solidFill>
                  <a:srgbClr val="FFCC99"/>
                </a:solidFill>
                <a:latin typeface="Tahoma"/>
                <a:cs typeface="Tahoma"/>
              </a:rPr>
              <a:t>LOGRO</a:t>
            </a:r>
            <a:r>
              <a:rPr sz="7400" b="1" i="0" spc="-45" dirty="0">
                <a:solidFill>
                  <a:srgbClr val="FFCC99"/>
                </a:solidFill>
                <a:latin typeface="Tahoma"/>
                <a:cs typeface="Tahoma"/>
              </a:rPr>
              <a:t>S</a:t>
            </a:r>
            <a:r>
              <a:rPr sz="7400" b="1" i="0" spc="-240" dirty="0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sz="7400" b="1" i="0" dirty="0">
                <a:solidFill>
                  <a:srgbClr val="FFCC99"/>
                </a:solidFill>
                <a:latin typeface="Tahoma"/>
                <a:cs typeface="Tahoma"/>
              </a:rPr>
              <a:t>EN</a:t>
            </a:r>
            <a:r>
              <a:rPr sz="7400" b="1" i="0" spc="-240" dirty="0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sz="7400" b="1" i="0" spc="-200" dirty="0">
                <a:solidFill>
                  <a:srgbClr val="FFCC99"/>
                </a:solidFill>
                <a:latin typeface="Tahoma"/>
                <a:cs typeface="Tahoma"/>
              </a:rPr>
              <a:t>EL</a:t>
            </a:r>
            <a:r>
              <a:rPr sz="7400" b="1" i="0" spc="-240" dirty="0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sz="7400" b="1" i="0" spc="-365" dirty="0">
                <a:solidFill>
                  <a:srgbClr val="FFCC99"/>
                </a:solidFill>
                <a:latin typeface="Tahoma"/>
                <a:cs typeface="Tahoma"/>
              </a:rPr>
              <a:t>2021</a:t>
            </a:r>
            <a:r>
              <a:rPr sz="7400" b="1" i="0" spc="-240" dirty="0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sz="7400" b="1" i="0" spc="-145" dirty="0">
                <a:solidFill>
                  <a:srgbClr val="FFCC99"/>
                </a:solidFill>
                <a:latin typeface="Tahoma"/>
                <a:cs typeface="Tahoma"/>
              </a:rPr>
              <a:t>D</a:t>
            </a:r>
            <a:r>
              <a:rPr sz="7400" b="1" i="0" spc="-515" dirty="0">
                <a:solidFill>
                  <a:srgbClr val="FFCC99"/>
                </a:solidFill>
                <a:latin typeface="Tahoma"/>
                <a:cs typeface="Tahoma"/>
              </a:rPr>
              <a:t>E:</a:t>
            </a:r>
            <a:endParaRPr sz="7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05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186416" y="2877311"/>
            <a:ext cx="8101965" cy="7409815"/>
            <a:chOff x="10186416" y="2877311"/>
            <a:chExt cx="8101965" cy="7409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7664" y="3535679"/>
              <a:ext cx="7260335" cy="6751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4328" y="2935223"/>
              <a:ext cx="4806695" cy="6324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15372" y="2906267"/>
              <a:ext cx="4864735" cy="6383020"/>
            </a:xfrm>
            <a:custGeom>
              <a:avLst/>
              <a:gdLst/>
              <a:ahLst/>
              <a:cxnLst/>
              <a:rect l="l" t="t" r="r" b="b"/>
              <a:pathLst>
                <a:path w="4864734" h="6383020">
                  <a:moveTo>
                    <a:pt x="0" y="6382511"/>
                  </a:moveTo>
                  <a:lnTo>
                    <a:pt x="4864608" y="6382511"/>
                  </a:lnTo>
                  <a:lnTo>
                    <a:pt x="4864608" y="0"/>
                  </a:lnTo>
                  <a:lnTo>
                    <a:pt x="0" y="0"/>
                  </a:lnTo>
                  <a:lnTo>
                    <a:pt x="0" y="6382511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8979535" cy="9317990"/>
            <a:chOff x="0" y="0"/>
            <a:chExt cx="8979535" cy="93179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123432" cy="71475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9695" y="2935223"/>
              <a:ext cx="6781800" cy="6324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10739" y="2906267"/>
              <a:ext cx="6840220" cy="6383020"/>
            </a:xfrm>
            <a:custGeom>
              <a:avLst/>
              <a:gdLst/>
              <a:ahLst/>
              <a:cxnLst/>
              <a:rect l="l" t="t" r="r" b="b"/>
              <a:pathLst>
                <a:path w="6840220" h="6383020">
                  <a:moveTo>
                    <a:pt x="0" y="6382511"/>
                  </a:moveTo>
                  <a:lnTo>
                    <a:pt x="6839711" y="6382511"/>
                  </a:lnTo>
                  <a:lnTo>
                    <a:pt x="6839711" y="0"/>
                  </a:lnTo>
                  <a:lnTo>
                    <a:pt x="0" y="0"/>
                  </a:lnTo>
                  <a:lnTo>
                    <a:pt x="0" y="6382511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85530" marR="5080" indent="-2357120">
              <a:lnSpc>
                <a:spcPct val="107400"/>
              </a:lnSpc>
              <a:spcBef>
                <a:spcPts val="95"/>
              </a:spcBef>
            </a:pPr>
            <a:r>
              <a:rPr spc="305" dirty="0"/>
              <a:t>SUBCAMPEONA</a:t>
            </a:r>
            <a:r>
              <a:rPr spc="-235" dirty="0"/>
              <a:t> </a:t>
            </a:r>
            <a:r>
              <a:rPr spc="80" dirty="0"/>
              <a:t>NACIONAL</a:t>
            </a:r>
            <a:r>
              <a:rPr spc="-245" dirty="0"/>
              <a:t> </a:t>
            </a:r>
            <a:r>
              <a:rPr spc="-55" dirty="0"/>
              <a:t>EN</a:t>
            </a:r>
            <a:r>
              <a:rPr spc="-250" dirty="0"/>
              <a:t> </a:t>
            </a:r>
            <a:r>
              <a:rPr spc="420" dirty="0"/>
              <a:t>KUMITE </a:t>
            </a:r>
            <a:r>
              <a:rPr spc="-1445" dirty="0"/>
              <a:t> </a:t>
            </a:r>
            <a:r>
              <a:rPr spc="295" dirty="0"/>
              <a:t>CADETE</a:t>
            </a:r>
            <a:r>
              <a:rPr spc="-250" dirty="0"/>
              <a:t> </a:t>
            </a:r>
            <a:r>
              <a:rPr spc="100" dirty="0"/>
              <a:t>FEMENINO</a:t>
            </a:r>
            <a:r>
              <a:rPr spc="-275" dirty="0"/>
              <a:t> </a:t>
            </a:r>
            <a:r>
              <a:rPr spc="844" dirty="0"/>
              <a:t>-54KG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AA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95654"/>
            <a:ext cx="18288000" cy="9991725"/>
            <a:chOff x="0" y="295654"/>
            <a:chExt cx="18288000" cy="9991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5654"/>
              <a:ext cx="18287999" cy="9991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383" y="1423416"/>
              <a:ext cx="7196328" cy="74401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0427" y="1394459"/>
              <a:ext cx="7254240" cy="7498080"/>
            </a:xfrm>
            <a:custGeom>
              <a:avLst/>
              <a:gdLst/>
              <a:ahLst/>
              <a:cxnLst/>
              <a:rect l="l" t="t" r="r" b="b"/>
              <a:pathLst>
                <a:path w="7254240" h="7498080">
                  <a:moveTo>
                    <a:pt x="0" y="7498080"/>
                  </a:moveTo>
                  <a:lnTo>
                    <a:pt x="7254240" y="7498080"/>
                  </a:lnTo>
                  <a:lnTo>
                    <a:pt x="7254240" y="0"/>
                  </a:lnTo>
                  <a:lnTo>
                    <a:pt x="0" y="0"/>
                  </a:lnTo>
                  <a:lnTo>
                    <a:pt x="0" y="7498080"/>
                  </a:lnTo>
                  <a:close/>
                </a:path>
              </a:pathLst>
            </a:custGeom>
            <a:ln w="5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97920" y="1244853"/>
            <a:ext cx="5501005" cy="76022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060"/>
              </a:spcBef>
            </a:pPr>
            <a:r>
              <a:rPr sz="7700" i="1" spc="195" dirty="0">
                <a:solidFill>
                  <a:srgbClr val="585D74"/>
                </a:solidFill>
                <a:latin typeface="Georgia"/>
                <a:cs typeface="Georgia"/>
              </a:rPr>
              <a:t>QUINTO </a:t>
            </a:r>
            <a:r>
              <a:rPr sz="7700" i="1" spc="200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300" dirty="0">
                <a:solidFill>
                  <a:srgbClr val="585D74"/>
                </a:solidFill>
                <a:latin typeface="Georgia"/>
                <a:cs typeface="Georgia"/>
              </a:rPr>
              <a:t>LUGAR </a:t>
            </a:r>
            <a:r>
              <a:rPr sz="7700" i="1" spc="210" dirty="0">
                <a:solidFill>
                  <a:srgbClr val="585D74"/>
                </a:solidFill>
                <a:latin typeface="Georgia"/>
                <a:cs typeface="Georgia"/>
              </a:rPr>
              <a:t>A </a:t>
            </a:r>
            <a:r>
              <a:rPr sz="7700" i="1" spc="215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165" dirty="0">
                <a:solidFill>
                  <a:srgbClr val="585D74"/>
                </a:solidFill>
                <a:latin typeface="Georgia"/>
                <a:cs typeface="Georgia"/>
              </a:rPr>
              <a:t>NIVEL </a:t>
            </a:r>
            <a:r>
              <a:rPr sz="7700" i="1" spc="170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85" dirty="0">
                <a:solidFill>
                  <a:srgbClr val="585D74"/>
                </a:solidFill>
                <a:latin typeface="Georgia"/>
                <a:cs typeface="Georgia"/>
              </a:rPr>
              <a:t>NACIONAL </a:t>
            </a:r>
            <a:r>
              <a:rPr sz="7700" i="1" spc="90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-85" dirty="0">
                <a:solidFill>
                  <a:srgbClr val="585D74"/>
                </a:solidFill>
                <a:latin typeface="Georgia"/>
                <a:cs typeface="Georgia"/>
              </a:rPr>
              <a:t>EN </a:t>
            </a:r>
            <a:r>
              <a:rPr sz="7700" i="1" spc="555" dirty="0">
                <a:solidFill>
                  <a:srgbClr val="585D74"/>
                </a:solidFill>
                <a:latin typeface="Georgia"/>
                <a:cs typeface="Georgia"/>
              </a:rPr>
              <a:t>KATA </a:t>
            </a:r>
            <a:r>
              <a:rPr sz="7700" i="1" spc="560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355" dirty="0">
                <a:solidFill>
                  <a:srgbClr val="585D74"/>
                </a:solidFill>
                <a:latin typeface="Georgia"/>
                <a:cs typeface="Georgia"/>
              </a:rPr>
              <a:t>CADETE </a:t>
            </a:r>
            <a:r>
              <a:rPr sz="7700" i="1" spc="360" dirty="0">
                <a:solidFill>
                  <a:srgbClr val="585D74"/>
                </a:solidFill>
                <a:latin typeface="Georgia"/>
                <a:cs typeface="Georgia"/>
              </a:rPr>
              <a:t> </a:t>
            </a:r>
            <a:r>
              <a:rPr sz="7700" i="1" spc="120" dirty="0">
                <a:solidFill>
                  <a:srgbClr val="585D74"/>
                </a:solidFill>
                <a:latin typeface="Georgia"/>
                <a:cs typeface="Georgia"/>
              </a:rPr>
              <a:t>FEMENI</a:t>
            </a:r>
            <a:r>
              <a:rPr sz="7700" i="1" spc="110" dirty="0">
                <a:solidFill>
                  <a:srgbClr val="585D74"/>
                </a:solidFill>
                <a:latin typeface="Georgia"/>
                <a:cs typeface="Georgia"/>
              </a:rPr>
              <a:t>N</a:t>
            </a:r>
            <a:r>
              <a:rPr sz="7700" i="1" spc="20" dirty="0">
                <a:solidFill>
                  <a:srgbClr val="585D74"/>
                </a:solidFill>
                <a:latin typeface="Georgia"/>
                <a:cs typeface="Georgia"/>
              </a:rPr>
              <a:t>O</a:t>
            </a:r>
            <a:endParaRPr sz="7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3E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2311" y="3240023"/>
            <a:ext cx="9540240" cy="5212080"/>
            <a:chOff x="972311" y="3240023"/>
            <a:chExt cx="9540240" cy="5212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223" y="3297935"/>
              <a:ext cx="9424416" cy="50962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1267" y="3268979"/>
              <a:ext cx="9482455" cy="5154295"/>
            </a:xfrm>
            <a:custGeom>
              <a:avLst/>
              <a:gdLst/>
              <a:ahLst/>
              <a:cxnLst/>
              <a:rect l="l" t="t" r="r" b="b"/>
              <a:pathLst>
                <a:path w="9482455" h="5154295">
                  <a:moveTo>
                    <a:pt x="0" y="5154167"/>
                  </a:moveTo>
                  <a:lnTo>
                    <a:pt x="9482328" y="5154167"/>
                  </a:lnTo>
                  <a:lnTo>
                    <a:pt x="9482328" y="0"/>
                  </a:lnTo>
                  <a:lnTo>
                    <a:pt x="0" y="0"/>
                  </a:lnTo>
                  <a:lnTo>
                    <a:pt x="0" y="5154167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241023" y="2944367"/>
            <a:ext cx="6355080" cy="6995159"/>
            <a:chOff x="11241023" y="2944367"/>
            <a:chExt cx="6355080" cy="699515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0647" y="2983991"/>
              <a:ext cx="4959096" cy="57241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260835" y="2964179"/>
              <a:ext cx="4998720" cy="5763895"/>
            </a:xfrm>
            <a:custGeom>
              <a:avLst/>
              <a:gdLst/>
              <a:ahLst/>
              <a:cxnLst/>
              <a:rect l="l" t="t" r="r" b="b"/>
              <a:pathLst>
                <a:path w="4998719" h="5763895">
                  <a:moveTo>
                    <a:pt x="0" y="5763768"/>
                  </a:moveTo>
                  <a:lnTo>
                    <a:pt x="4998720" y="5763768"/>
                  </a:lnTo>
                  <a:lnTo>
                    <a:pt x="4998720" y="0"/>
                  </a:lnTo>
                  <a:lnTo>
                    <a:pt x="0" y="0"/>
                  </a:lnTo>
                  <a:lnTo>
                    <a:pt x="0" y="5763768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6576" y="6848855"/>
              <a:ext cx="2319527" cy="309067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794375"/>
            <a:ext cx="4146168" cy="449262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9363" y="606678"/>
            <a:ext cx="1728914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985" marR="5080" indent="-3042920">
              <a:lnSpc>
                <a:spcPct val="107400"/>
              </a:lnSpc>
              <a:spcBef>
                <a:spcPts val="95"/>
              </a:spcBef>
            </a:pP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C</a:t>
            </a:r>
            <a:r>
              <a:rPr i="0" spc="20" dirty="0">
                <a:solidFill>
                  <a:srgbClr val="CC6699"/>
                </a:solidFill>
                <a:latin typeface="Arial MT"/>
                <a:cs typeface="Arial MT"/>
              </a:rPr>
              <a:t>A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MP</a:t>
            </a:r>
            <a:r>
              <a:rPr i="0" spc="25" dirty="0">
                <a:solidFill>
                  <a:srgbClr val="CC6699"/>
                </a:solidFill>
                <a:latin typeface="Arial MT"/>
                <a:cs typeface="Arial MT"/>
              </a:rPr>
              <a:t>E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ONA</a:t>
            </a:r>
            <a:r>
              <a:rPr i="0" spc="-335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D</a:t>
            </a:r>
            <a:r>
              <a:rPr i="0" spc="20" dirty="0">
                <a:solidFill>
                  <a:srgbClr val="CC6699"/>
                </a:solidFill>
                <a:latin typeface="Arial MT"/>
                <a:cs typeface="Arial MT"/>
              </a:rPr>
              <a:t>E</a:t>
            </a:r>
            <a:r>
              <a:rPr i="0" spc="-440" dirty="0">
                <a:solidFill>
                  <a:srgbClr val="CC6699"/>
                </a:solidFill>
                <a:latin typeface="Arial MT"/>
                <a:cs typeface="Arial MT"/>
              </a:rPr>
              <a:t>P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A</a:t>
            </a:r>
            <a:r>
              <a:rPr i="0" spc="-95" dirty="0">
                <a:solidFill>
                  <a:srgbClr val="CC6699"/>
                </a:solidFill>
                <a:latin typeface="Arial MT"/>
                <a:cs typeface="Arial MT"/>
              </a:rPr>
              <a:t>R</a:t>
            </a:r>
            <a:r>
              <a:rPr i="0" spc="-434" dirty="0">
                <a:solidFill>
                  <a:srgbClr val="CC6699"/>
                </a:solidFill>
                <a:latin typeface="Arial MT"/>
                <a:cs typeface="Arial MT"/>
              </a:rPr>
              <a:t>T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AM</a:t>
            </a:r>
            <a:r>
              <a:rPr i="0" spc="25" dirty="0">
                <a:solidFill>
                  <a:srgbClr val="CC6699"/>
                </a:solidFill>
                <a:latin typeface="Arial MT"/>
                <a:cs typeface="Arial MT"/>
              </a:rPr>
              <a:t>E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N</a:t>
            </a:r>
            <a:r>
              <a:rPr i="0" spc="-425" dirty="0">
                <a:solidFill>
                  <a:srgbClr val="CC6699"/>
                </a:solidFill>
                <a:latin typeface="Arial MT"/>
                <a:cs typeface="Arial MT"/>
              </a:rPr>
              <a:t>T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AL</a:t>
            </a:r>
            <a:r>
              <a:rPr i="0" spc="-365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Y</a:t>
            </a:r>
            <a:r>
              <a:rPr i="0" spc="-105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25" dirty="0">
                <a:solidFill>
                  <a:srgbClr val="CC6699"/>
                </a:solidFill>
                <a:latin typeface="Arial MT"/>
                <a:cs typeface="Arial MT"/>
              </a:rPr>
              <a:t>N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A</a:t>
            </a:r>
            <a:r>
              <a:rPr i="0" spc="25" dirty="0">
                <a:solidFill>
                  <a:srgbClr val="CC6699"/>
                </a:solidFill>
                <a:latin typeface="Arial MT"/>
                <a:cs typeface="Arial MT"/>
              </a:rPr>
              <a:t>C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IONAL</a:t>
            </a:r>
            <a:r>
              <a:rPr i="0" spc="-240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10" dirty="0">
                <a:solidFill>
                  <a:srgbClr val="CC6699"/>
                </a:solidFill>
                <a:latin typeface="Arial MT"/>
                <a:cs typeface="Arial MT"/>
              </a:rPr>
              <a:t>DE  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LOS</a:t>
            </a:r>
            <a:r>
              <a:rPr i="0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JUEGOS</a:t>
            </a:r>
            <a:r>
              <a:rPr i="0" spc="-20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-40" dirty="0">
                <a:solidFill>
                  <a:srgbClr val="CC6699"/>
                </a:solidFill>
                <a:latin typeface="Arial MT"/>
                <a:cs typeface="Arial MT"/>
              </a:rPr>
              <a:t>SUPERATE</a:t>
            </a:r>
            <a:r>
              <a:rPr i="0" spc="-35" dirty="0">
                <a:solidFill>
                  <a:srgbClr val="CC6699"/>
                </a:solidFill>
                <a:latin typeface="Arial MT"/>
                <a:cs typeface="Arial MT"/>
              </a:rPr>
              <a:t> </a:t>
            </a:r>
            <a:r>
              <a:rPr i="0" spc="15" dirty="0">
                <a:solidFill>
                  <a:srgbClr val="CC6699"/>
                </a:solidFill>
                <a:latin typeface="Arial MT"/>
                <a:cs typeface="Arial MT"/>
              </a:rPr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222021-2E50-4B84-9710-B282360C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38" y="3464"/>
            <a:ext cx="1501412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E03750-1DAA-4634-BDE5-5365367A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444"/>
            <a:ext cx="18306611" cy="102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A40F87-8941-49ED-A144-A3A58FDA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F0F5DA-488B-47B0-888B-BC449E71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4"/>
            <a:ext cx="18288000" cy="10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D1274C-A9E8-47B9-95BB-086D9A1D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" y="819328"/>
            <a:ext cx="18288000" cy="86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1757E4-D3FE-4A15-AF43-7351700B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57" y="1123950"/>
            <a:ext cx="18341057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FFCA33-E65B-4571-AF42-81D7FB63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6B2B64-B467-4180-8FB7-A3A8A7E2A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4"/>
          <a:stretch/>
        </p:blipFill>
        <p:spPr>
          <a:xfrm>
            <a:off x="-22834" y="1562100"/>
            <a:ext cx="1833366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113C40-B9F8-4419-81C8-350986FF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44"/>
            <a:ext cx="18288000" cy="99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ED4C24-45CA-4964-8FDE-48F1DA47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735"/>
            <a:ext cx="18288000" cy="977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2C9204-9030-4D9B-B77A-C75B39C3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8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168</Words>
  <Application>Microsoft Office PowerPoint</Application>
  <PresentationFormat>Personalizado</PresentationFormat>
  <Paragraphs>44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Algerian</vt:lpstr>
      <vt:lpstr>Arial</vt:lpstr>
      <vt:lpstr>Arial MT</vt:lpstr>
      <vt:lpstr>Calibri</vt:lpstr>
      <vt:lpstr>Georgia</vt:lpstr>
      <vt:lpstr>Tahoma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DANIELA FITZGERAL RIOS</vt:lpstr>
      <vt:lpstr>Presentación de PowerPoint</vt:lpstr>
      <vt:lpstr>Presentación de PowerPoint</vt:lpstr>
      <vt:lpstr>LOGROS EN EL 2021 DE:</vt:lpstr>
      <vt:lpstr>SUBCAMPEONA NACIONAL EN KUMITE  CADETE FEMENINO -54KG</vt:lpstr>
      <vt:lpstr>Presentación de PowerPoint</vt:lpstr>
      <vt:lpstr>CAMPEONA DEPARTAMENTAL Y NACIONAL DE  LOS JUEGOS SUPERATE 2020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FamiliaÑ</dc:creator>
  <cp:lastModifiedBy>Ana Lilian Muñoz</cp:lastModifiedBy>
  <cp:revision>4</cp:revision>
  <dcterms:created xsi:type="dcterms:W3CDTF">2021-08-25T12:29:54Z</dcterms:created>
  <dcterms:modified xsi:type="dcterms:W3CDTF">2021-09-01T23:04:17Z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2021-08-25T00:00:00Z</vt:filetime>
  </property>
</Properties>
</file>