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Walker-Banks.Selena@muscogee.k12.ga.u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321" y="571710"/>
            <a:ext cx="11259047" cy="2541431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Meet the new Central Region Graduation Coach</a:t>
            </a:r>
            <a:endParaRPr lang="en-US" sz="6000" dirty="0"/>
          </a:p>
        </p:txBody>
      </p:sp>
      <p:pic>
        <p:nvPicPr>
          <p:cNvPr id="4" name="Picture 3" descr="The Plashing Vole: The Game's Up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3570136"/>
            <a:ext cx="1125904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new Graduation coach?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754"/>
            <a:ext cx="7498080" cy="393479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dirty="0" smtClean="0"/>
              <a:t>Experience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Guidance Director, G.W. Carver High School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Graduation Coach, G. W. Carver High School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Professional School Counselor, Spencer High School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Professional School Counselor, Rothschild Middle School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Peer Helper Sponsor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Students Against Destructive Decisions (S.A.D.D. )Sponsor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Scholarship Coordinator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000" dirty="0" smtClean="0"/>
              <a:t>ACT Lead Test Coordinator - MCSD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132" y="1853754"/>
            <a:ext cx="3556774" cy="3934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6714" y="5788550"/>
            <a:ext cx="4635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Mrs. Walker-Banks, Ed.S, NCSC, NCC, YMHFA</a:t>
            </a:r>
          </a:p>
        </p:txBody>
      </p:sp>
    </p:spTree>
    <p:extLst>
      <p:ext uri="{BB962C8B-B14F-4D97-AF65-F5344CB8AC3E}">
        <p14:creationId xmlns:p14="http://schemas.microsoft.com/office/powerpoint/2010/main" val="91004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70" y="653444"/>
            <a:ext cx="11394219" cy="1049235"/>
          </a:xfrm>
        </p:spPr>
        <p:txBody>
          <a:bodyPr/>
          <a:lstStyle/>
          <a:p>
            <a:r>
              <a:rPr lang="en-US" dirty="0"/>
              <a:t>Essential Functions for Graduation </a:t>
            </a:r>
            <a:r>
              <a:rPr lang="en-US" dirty="0" smtClean="0"/>
              <a:t>Coaches per MCSD: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9370" y="1885559"/>
            <a:ext cx="11394219" cy="4062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Collaborates with faculty, administrators, and teaching and learning district resources to adapt curriculum and instruction for the purpose of meeting the needs of identified at risk students.</a:t>
            </a:r>
          </a:p>
          <a:p>
            <a:r>
              <a:rPr lang="en-US" dirty="0" smtClean="0"/>
              <a:t>Collaborates with school leaders, counselors, and teachers for the purpose of developing systemic strategies to identify and support students.</a:t>
            </a:r>
          </a:p>
          <a:p>
            <a:r>
              <a:rPr lang="en-US" dirty="0" smtClean="0"/>
              <a:t>Communicates regularly with parents of students identified as being at risk of not graduating for the purpose of increasing their chance of graduating.</a:t>
            </a:r>
          </a:p>
          <a:p>
            <a:r>
              <a:rPr lang="en-US" dirty="0" smtClean="0"/>
              <a:t>Coordinates transitions and monitors schedules for high school freshmen for the purpose of helping them successfully adapt to the rigor of high school.</a:t>
            </a:r>
          </a:p>
          <a:p>
            <a:r>
              <a:rPr lang="en-US" dirty="0" smtClean="0"/>
              <a:t>Daily attendance and punctuality are required for the purpose of ensuring the goals of the work unit can be met.</a:t>
            </a:r>
          </a:p>
        </p:txBody>
      </p:sp>
    </p:spTree>
    <p:extLst>
      <p:ext uri="{BB962C8B-B14F-4D97-AF65-F5344CB8AC3E}">
        <p14:creationId xmlns:p14="http://schemas.microsoft.com/office/powerpoint/2010/main" val="348176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70" y="653444"/>
            <a:ext cx="11394219" cy="1049235"/>
          </a:xfrm>
        </p:spPr>
        <p:txBody>
          <a:bodyPr/>
          <a:lstStyle/>
          <a:p>
            <a:r>
              <a:rPr lang="en-US" dirty="0"/>
              <a:t>Essential Functions for Graduation </a:t>
            </a:r>
            <a:r>
              <a:rPr lang="en-US" dirty="0" smtClean="0"/>
              <a:t>Coaches per MCSD </a:t>
            </a:r>
            <a:r>
              <a:rPr lang="en-US" dirty="0" err="1" smtClean="0"/>
              <a:t>con’t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0" y="2011680"/>
            <a:ext cx="11394219" cy="3935896"/>
          </a:xfrm>
        </p:spPr>
        <p:txBody>
          <a:bodyPr>
            <a:noAutofit/>
          </a:bodyPr>
          <a:lstStyle/>
          <a:p>
            <a:r>
              <a:rPr lang="en-US" dirty="0" smtClean="0"/>
              <a:t>Develops </a:t>
            </a:r>
            <a:r>
              <a:rPr lang="en-US" dirty="0"/>
              <a:t>and implements individual intervention strategies and graduation plans for the purpose of increasing the likelihood that students will stay in school and graduate.</a:t>
            </a:r>
          </a:p>
          <a:p>
            <a:r>
              <a:rPr lang="en-US" dirty="0"/>
              <a:t>Provides and submits reports as scheduled and requested for the purpose of providing information and monitoring results.</a:t>
            </a:r>
          </a:p>
          <a:p>
            <a:r>
              <a:rPr lang="en-US" dirty="0"/>
              <a:t>Provides training to middle school and high school teachers on support measures that work with identified youth for the purpose of providing additional support.</a:t>
            </a:r>
          </a:p>
          <a:p>
            <a:r>
              <a:rPr lang="en-US" dirty="0"/>
              <a:t>Tracks the progress of students for the purpose of monitoring their progress toward graduation.</a:t>
            </a:r>
          </a:p>
          <a:p>
            <a:r>
              <a:rPr lang="en-US" dirty="0"/>
              <a:t>Utilizes early warning indicators for the purpose of identifying middle and high school students who are most at risk of not graduating.</a:t>
            </a:r>
          </a:p>
        </p:txBody>
      </p:sp>
    </p:spTree>
    <p:extLst>
      <p:ext uri="{BB962C8B-B14F-4D97-AF65-F5344CB8AC3E}">
        <p14:creationId xmlns:p14="http://schemas.microsoft.com/office/powerpoint/2010/main" val="249384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Walker-Banks.Selena@muscogee.k12.ga.us</a:t>
            </a:r>
            <a:r>
              <a:rPr lang="en-US" dirty="0" smtClean="0"/>
              <a:t> or join Remind class, “Destined for Greatness”, Class </a:t>
            </a:r>
            <a:r>
              <a:rPr lang="en-US" dirty="0"/>
              <a:t>code: @</a:t>
            </a:r>
            <a:r>
              <a:rPr lang="en-US" dirty="0" err="1"/>
              <a:t>cgradcoach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25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989111354164A922E36D2016C1739" ma:contentTypeVersion="12" ma:contentTypeDescription="Create a new document." ma:contentTypeScope="" ma:versionID="2b216e82fa356fdfdb7aa099f9d75433">
  <xsd:schema xmlns:xsd="http://www.w3.org/2001/XMLSchema" xmlns:xs="http://www.w3.org/2001/XMLSchema" xmlns:p="http://schemas.microsoft.com/office/2006/metadata/properties" xmlns:ns3="c8664bac-269b-472b-8d03-5257f33ac51c" xmlns:ns4="83e945f7-bcb7-4811-96a2-58456dc0dc62" targetNamespace="http://schemas.microsoft.com/office/2006/metadata/properties" ma:root="true" ma:fieldsID="8e824d4e8cc79fca7cc11bfccad56811" ns3:_="" ns4:_="">
    <xsd:import namespace="c8664bac-269b-472b-8d03-5257f33ac51c"/>
    <xsd:import namespace="83e945f7-bcb7-4811-96a2-58456dc0dc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64bac-269b-472b-8d03-5257f33ac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945f7-bcb7-4811-96a2-58456dc0d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3732D7-069A-44F2-842D-81F2B6BA5E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664bac-269b-472b-8d03-5257f33ac51c"/>
    <ds:schemaRef ds:uri="83e945f7-bcb7-4811-96a2-58456dc0d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7F8F39-924E-48D0-9371-569FE2839A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76F3B-A102-4E9D-B385-A018AB455EC1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c8664bac-269b-472b-8d03-5257f33ac51c"/>
    <ds:schemaRef ds:uri="http://schemas.openxmlformats.org/package/2006/metadata/core-properties"/>
    <ds:schemaRef ds:uri="83e945f7-bcb7-4811-96a2-58456dc0dc6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911</TotalTime>
  <Words>342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Meet the new Central Region Graduation Coach</vt:lpstr>
      <vt:lpstr>Who is the new Graduation coach?</vt:lpstr>
      <vt:lpstr>Essential Functions for Graduation Coaches per MCSD:</vt:lpstr>
      <vt:lpstr>Essential Functions for Graduation Coaches per MCSD con’t:</vt:lpstr>
      <vt:lpstr>Contact information</vt:lpstr>
    </vt:vector>
  </TitlesOfParts>
  <Company>Muscogee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new Graduation Coach</dc:title>
  <dc:creator>Walker-Banks Selena</dc:creator>
  <cp:lastModifiedBy>Floyd Shannon D</cp:lastModifiedBy>
  <cp:revision>11</cp:revision>
  <dcterms:created xsi:type="dcterms:W3CDTF">2020-08-30T21:30:40Z</dcterms:created>
  <dcterms:modified xsi:type="dcterms:W3CDTF">2020-09-02T13:22:56Z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0x010100FCE989111354164A922E36D2016C1739</vt:lpwstr>
  </property>
  <property fmtid="{D5CDD505-2E9C-101B-9397-08002B2CF9AE}" pid="3" name="_MarkAsFinal">
    <vt:bool>true</vt:bool>
  </property>
</Properties>
</file>