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4" r:id="rId2"/>
    <p:sldMasterId id="2147483661" r:id="rId3"/>
    <p:sldMasterId id="2147483673" r:id="rId4"/>
    <p:sldMasterId id="2147483686" r:id="rId5"/>
    <p:sldMasterId id="2147483698" r:id="rId6"/>
    <p:sldMasterId id="2147483710" r:id="rId7"/>
    <p:sldMasterId id="2147483722" r:id="rId8"/>
  </p:sldMasterIdLst>
  <p:notesMasterIdLst>
    <p:notesMasterId r:id="rId75"/>
  </p:notesMasterIdLst>
  <p:sldIdLst>
    <p:sldId id="533" r:id="rId9"/>
    <p:sldId id="535" r:id="rId10"/>
    <p:sldId id="536" r:id="rId11"/>
    <p:sldId id="537" r:id="rId12"/>
    <p:sldId id="599" r:id="rId13"/>
    <p:sldId id="538" r:id="rId14"/>
    <p:sldId id="539" r:id="rId15"/>
    <p:sldId id="540" r:id="rId16"/>
    <p:sldId id="541" r:id="rId17"/>
    <p:sldId id="542" r:id="rId18"/>
    <p:sldId id="543" r:id="rId19"/>
    <p:sldId id="600" r:id="rId20"/>
    <p:sldId id="545" r:id="rId21"/>
    <p:sldId id="546" r:id="rId22"/>
    <p:sldId id="601" r:id="rId23"/>
    <p:sldId id="548" r:id="rId24"/>
    <p:sldId id="549" r:id="rId25"/>
    <p:sldId id="614" r:id="rId26"/>
    <p:sldId id="550" r:id="rId27"/>
    <p:sldId id="613" r:id="rId28"/>
    <p:sldId id="551" r:id="rId29"/>
    <p:sldId id="602" r:id="rId30"/>
    <p:sldId id="553" r:id="rId31"/>
    <p:sldId id="603" r:id="rId32"/>
    <p:sldId id="555" r:id="rId33"/>
    <p:sldId id="604" r:id="rId34"/>
    <p:sldId id="557" r:id="rId35"/>
    <p:sldId id="558" r:id="rId36"/>
    <p:sldId id="606" r:id="rId37"/>
    <p:sldId id="607" r:id="rId38"/>
    <p:sldId id="560" r:id="rId39"/>
    <p:sldId id="616" r:id="rId40"/>
    <p:sldId id="562" r:id="rId41"/>
    <p:sldId id="563" r:id="rId42"/>
    <p:sldId id="564" r:id="rId43"/>
    <p:sldId id="565" r:id="rId44"/>
    <p:sldId id="566" r:id="rId45"/>
    <p:sldId id="567" r:id="rId46"/>
    <p:sldId id="568" r:id="rId47"/>
    <p:sldId id="569" r:id="rId48"/>
    <p:sldId id="608" r:id="rId49"/>
    <p:sldId id="609" r:id="rId50"/>
    <p:sldId id="574" r:id="rId51"/>
    <p:sldId id="575" r:id="rId52"/>
    <p:sldId id="617" r:id="rId53"/>
    <p:sldId id="576" r:id="rId54"/>
    <p:sldId id="577" r:id="rId55"/>
    <p:sldId id="578" r:id="rId56"/>
    <p:sldId id="579" r:id="rId57"/>
    <p:sldId id="610" r:id="rId58"/>
    <p:sldId id="584" r:id="rId59"/>
    <p:sldId id="585" r:id="rId60"/>
    <p:sldId id="586" r:id="rId61"/>
    <p:sldId id="587" r:id="rId62"/>
    <p:sldId id="588" r:id="rId63"/>
    <p:sldId id="589" r:id="rId64"/>
    <p:sldId id="611" r:id="rId65"/>
    <p:sldId id="591" r:id="rId66"/>
    <p:sldId id="592" r:id="rId67"/>
    <p:sldId id="593" r:id="rId68"/>
    <p:sldId id="594" r:id="rId69"/>
    <p:sldId id="595" r:id="rId70"/>
    <p:sldId id="596" r:id="rId71"/>
    <p:sldId id="597" r:id="rId72"/>
    <p:sldId id="598" r:id="rId73"/>
    <p:sldId id="612" r:id="rId74"/>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91"/>
    <a:srgbClr val="00AC7D"/>
    <a:srgbClr val="009999"/>
    <a:srgbClr val="CAE4BA"/>
    <a:srgbClr val="C6E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574" autoAdjust="0"/>
  </p:normalViewPr>
  <p:slideViewPr>
    <p:cSldViewPr snapToGrid="0">
      <p:cViewPr>
        <p:scale>
          <a:sx n="63" d="100"/>
          <a:sy n="63" d="100"/>
        </p:scale>
        <p:origin x="-120" y="-24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ED202-FE31-447B-97D1-4F24043CDB05}" type="doc">
      <dgm:prSet loTypeId="urn:microsoft.com/office/officeart/2005/8/layout/process1" loCatId="process" qsTypeId="urn:microsoft.com/office/officeart/2005/8/quickstyle/simple1" qsCatId="simple" csTypeId="urn:microsoft.com/office/officeart/2005/8/colors/accent1_2" csCatId="accent1" phldr="1"/>
      <dgm:spPr/>
    </dgm:pt>
    <dgm:pt modelId="{0566F482-E8CA-4B1E-BE5D-EF1C14167111}">
      <dgm:prSet phldrT="[Texto]"/>
      <dgm:spPr/>
      <dgm:t>
        <a:bodyPr/>
        <a:lstStyle/>
        <a:p>
          <a:r>
            <a:rPr lang="es-MX" dirty="0"/>
            <a:t>2010</a:t>
          </a:r>
        </a:p>
      </dgm:t>
    </dgm:pt>
    <dgm:pt modelId="{02A993CB-B64D-4C30-B597-9198328468E4}" type="parTrans" cxnId="{FB214F11-CCD6-45C3-86DB-5E0D0463298D}">
      <dgm:prSet/>
      <dgm:spPr/>
      <dgm:t>
        <a:bodyPr/>
        <a:lstStyle/>
        <a:p>
          <a:endParaRPr lang="es-MX"/>
        </a:p>
      </dgm:t>
    </dgm:pt>
    <dgm:pt modelId="{9202E29C-800F-449D-B50F-09F84FE09ABA}" type="sibTrans" cxnId="{FB214F11-CCD6-45C3-86DB-5E0D0463298D}">
      <dgm:prSet/>
      <dgm:spPr/>
      <dgm:t>
        <a:bodyPr/>
        <a:lstStyle/>
        <a:p>
          <a:endParaRPr lang="es-MX"/>
        </a:p>
      </dgm:t>
    </dgm:pt>
    <dgm:pt modelId="{730C4222-4D22-444B-B9E3-15906ABB41D0}">
      <dgm:prSet phldrT="[Texto]"/>
      <dgm:spPr/>
      <dgm:t>
        <a:bodyPr/>
        <a:lstStyle/>
        <a:p>
          <a:r>
            <a:rPr lang="es-MX" dirty="0"/>
            <a:t>2012</a:t>
          </a:r>
        </a:p>
      </dgm:t>
    </dgm:pt>
    <dgm:pt modelId="{E7242F98-36D6-47DB-A274-EA4DD9A03234}" type="parTrans" cxnId="{A83A8036-F8DD-48F6-B31C-CBEAEF2B0F23}">
      <dgm:prSet/>
      <dgm:spPr/>
      <dgm:t>
        <a:bodyPr/>
        <a:lstStyle/>
        <a:p>
          <a:endParaRPr lang="es-MX"/>
        </a:p>
      </dgm:t>
    </dgm:pt>
    <dgm:pt modelId="{85C95832-6371-40A3-9C8E-823BAD811A8B}" type="sibTrans" cxnId="{A83A8036-F8DD-48F6-B31C-CBEAEF2B0F23}">
      <dgm:prSet/>
      <dgm:spPr/>
      <dgm:t>
        <a:bodyPr/>
        <a:lstStyle/>
        <a:p>
          <a:endParaRPr lang="es-MX"/>
        </a:p>
      </dgm:t>
    </dgm:pt>
    <dgm:pt modelId="{D115AEF9-2615-466D-AB78-F51351410365}">
      <dgm:prSet phldrT="[Texto]"/>
      <dgm:spPr/>
      <dgm:t>
        <a:bodyPr/>
        <a:lstStyle/>
        <a:p>
          <a:r>
            <a:rPr lang="es-MX" dirty="0"/>
            <a:t>2016</a:t>
          </a:r>
        </a:p>
      </dgm:t>
    </dgm:pt>
    <dgm:pt modelId="{3596247F-C60A-4595-AE39-AB3FBE6BD9A5}" type="parTrans" cxnId="{5BEE96DE-C4CE-4652-BE08-816EDC02FC20}">
      <dgm:prSet/>
      <dgm:spPr/>
      <dgm:t>
        <a:bodyPr/>
        <a:lstStyle/>
        <a:p>
          <a:endParaRPr lang="es-MX"/>
        </a:p>
      </dgm:t>
    </dgm:pt>
    <dgm:pt modelId="{A3F757A5-2273-4962-A5AF-5AC3AF5D8F76}" type="sibTrans" cxnId="{5BEE96DE-C4CE-4652-BE08-816EDC02FC20}">
      <dgm:prSet/>
      <dgm:spPr/>
      <dgm:t>
        <a:bodyPr/>
        <a:lstStyle/>
        <a:p>
          <a:endParaRPr lang="es-MX"/>
        </a:p>
      </dgm:t>
    </dgm:pt>
    <dgm:pt modelId="{15AEBFF8-1E93-464B-AC89-F0C24586C56F}">
      <dgm:prSet/>
      <dgm:spPr/>
      <dgm:t>
        <a:bodyPr/>
        <a:lstStyle/>
        <a:p>
          <a:r>
            <a:rPr lang="es-MX" dirty="0"/>
            <a:t>2015</a:t>
          </a:r>
        </a:p>
      </dgm:t>
    </dgm:pt>
    <dgm:pt modelId="{89D903A1-8E09-42F5-8402-CDE969C8A629}" type="parTrans" cxnId="{CE1C721F-2FB6-4CFB-A94B-453523B93650}">
      <dgm:prSet/>
      <dgm:spPr/>
      <dgm:t>
        <a:bodyPr/>
        <a:lstStyle/>
        <a:p>
          <a:endParaRPr lang="es-MX"/>
        </a:p>
      </dgm:t>
    </dgm:pt>
    <dgm:pt modelId="{15A4787A-5B34-4B7A-B29F-ECC1E1A0890D}" type="sibTrans" cxnId="{CE1C721F-2FB6-4CFB-A94B-453523B93650}">
      <dgm:prSet/>
      <dgm:spPr/>
      <dgm:t>
        <a:bodyPr/>
        <a:lstStyle/>
        <a:p>
          <a:endParaRPr lang="es-MX"/>
        </a:p>
      </dgm:t>
    </dgm:pt>
    <dgm:pt modelId="{3D4A90E2-129B-497D-9E1A-BB2E2F8E4E60}">
      <dgm:prSet/>
      <dgm:spPr/>
      <dgm:t>
        <a:bodyPr/>
        <a:lstStyle/>
        <a:p>
          <a:r>
            <a:rPr lang="es-MX" dirty="0"/>
            <a:t>2014</a:t>
          </a:r>
        </a:p>
      </dgm:t>
    </dgm:pt>
    <dgm:pt modelId="{BC73A941-15A1-4BCE-BCEA-88DD3B649F52}" type="parTrans" cxnId="{74087123-647D-4378-8391-E0DD456656D8}">
      <dgm:prSet/>
      <dgm:spPr/>
      <dgm:t>
        <a:bodyPr/>
        <a:lstStyle/>
        <a:p>
          <a:endParaRPr lang="es-MX"/>
        </a:p>
      </dgm:t>
    </dgm:pt>
    <dgm:pt modelId="{84F99FF2-EA6B-41DC-952E-2B0CEAB12810}" type="sibTrans" cxnId="{74087123-647D-4378-8391-E0DD456656D8}">
      <dgm:prSet/>
      <dgm:spPr/>
      <dgm:t>
        <a:bodyPr/>
        <a:lstStyle/>
        <a:p>
          <a:endParaRPr lang="es-MX"/>
        </a:p>
      </dgm:t>
    </dgm:pt>
    <dgm:pt modelId="{871CFD3A-89F1-493D-870E-1B7BD946E288}">
      <dgm:prSet/>
      <dgm:spPr/>
      <dgm:t>
        <a:bodyPr/>
        <a:lstStyle/>
        <a:p>
          <a:r>
            <a:rPr lang="es-MX" dirty="0"/>
            <a:t>2013</a:t>
          </a:r>
        </a:p>
      </dgm:t>
    </dgm:pt>
    <dgm:pt modelId="{8170D1F9-E583-41E4-9F88-A2000F43C5C8}" type="parTrans" cxnId="{099FC4E8-2EFF-4D36-A4ED-82FAE281789A}">
      <dgm:prSet/>
      <dgm:spPr/>
      <dgm:t>
        <a:bodyPr/>
        <a:lstStyle/>
        <a:p>
          <a:endParaRPr lang="es-MX"/>
        </a:p>
      </dgm:t>
    </dgm:pt>
    <dgm:pt modelId="{4544755C-694C-4A94-BE68-DE9DB22BF911}" type="sibTrans" cxnId="{099FC4E8-2EFF-4D36-A4ED-82FAE281789A}">
      <dgm:prSet/>
      <dgm:spPr/>
      <dgm:t>
        <a:bodyPr/>
        <a:lstStyle/>
        <a:p>
          <a:endParaRPr lang="es-MX"/>
        </a:p>
      </dgm:t>
    </dgm:pt>
    <dgm:pt modelId="{31A4A04C-C651-4BA2-B8CA-8556F60AE1FA}" type="pres">
      <dgm:prSet presAssocID="{5E4ED202-FE31-447B-97D1-4F24043CDB05}" presName="Name0" presStyleCnt="0">
        <dgm:presLayoutVars>
          <dgm:dir/>
          <dgm:resizeHandles val="exact"/>
        </dgm:presLayoutVars>
      </dgm:prSet>
      <dgm:spPr/>
    </dgm:pt>
    <dgm:pt modelId="{0675CC9D-D26F-4A12-9F14-03B201162985}" type="pres">
      <dgm:prSet presAssocID="{0566F482-E8CA-4B1E-BE5D-EF1C14167111}" presName="node" presStyleLbl="node1" presStyleIdx="0" presStyleCnt="6">
        <dgm:presLayoutVars>
          <dgm:bulletEnabled val="1"/>
        </dgm:presLayoutVars>
      </dgm:prSet>
      <dgm:spPr/>
      <dgm:t>
        <a:bodyPr/>
        <a:lstStyle/>
        <a:p>
          <a:endParaRPr lang="es-ES"/>
        </a:p>
      </dgm:t>
    </dgm:pt>
    <dgm:pt modelId="{1C6248DD-C17C-4D96-BD76-CE003B287D5C}" type="pres">
      <dgm:prSet presAssocID="{9202E29C-800F-449D-B50F-09F84FE09ABA}" presName="sibTrans" presStyleLbl="sibTrans2D1" presStyleIdx="0" presStyleCnt="5"/>
      <dgm:spPr/>
      <dgm:t>
        <a:bodyPr/>
        <a:lstStyle/>
        <a:p>
          <a:endParaRPr lang="es-ES"/>
        </a:p>
      </dgm:t>
    </dgm:pt>
    <dgm:pt modelId="{D921D8B1-D2D8-4A3F-AD5E-F4A7C8544894}" type="pres">
      <dgm:prSet presAssocID="{9202E29C-800F-449D-B50F-09F84FE09ABA}" presName="connectorText" presStyleLbl="sibTrans2D1" presStyleIdx="0" presStyleCnt="5"/>
      <dgm:spPr/>
      <dgm:t>
        <a:bodyPr/>
        <a:lstStyle/>
        <a:p>
          <a:endParaRPr lang="es-ES"/>
        </a:p>
      </dgm:t>
    </dgm:pt>
    <dgm:pt modelId="{B7D6FB1C-7150-4D81-930E-F98437B93BC4}" type="pres">
      <dgm:prSet presAssocID="{730C4222-4D22-444B-B9E3-15906ABB41D0}" presName="node" presStyleLbl="node1" presStyleIdx="1" presStyleCnt="6">
        <dgm:presLayoutVars>
          <dgm:bulletEnabled val="1"/>
        </dgm:presLayoutVars>
      </dgm:prSet>
      <dgm:spPr/>
      <dgm:t>
        <a:bodyPr/>
        <a:lstStyle/>
        <a:p>
          <a:endParaRPr lang="es-ES"/>
        </a:p>
      </dgm:t>
    </dgm:pt>
    <dgm:pt modelId="{5171D403-5235-42B8-B996-F3B27885B17C}" type="pres">
      <dgm:prSet presAssocID="{85C95832-6371-40A3-9C8E-823BAD811A8B}" presName="sibTrans" presStyleLbl="sibTrans2D1" presStyleIdx="1" presStyleCnt="5"/>
      <dgm:spPr/>
      <dgm:t>
        <a:bodyPr/>
        <a:lstStyle/>
        <a:p>
          <a:endParaRPr lang="es-ES"/>
        </a:p>
      </dgm:t>
    </dgm:pt>
    <dgm:pt modelId="{1A2FC17F-05B1-41D4-88C8-2E0B01581D2A}" type="pres">
      <dgm:prSet presAssocID="{85C95832-6371-40A3-9C8E-823BAD811A8B}" presName="connectorText" presStyleLbl="sibTrans2D1" presStyleIdx="1" presStyleCnt="5"/>
      <dgm:spPr/>
      <dgm:t>
        <a:bodyPr/>
        <a:lstStyle/>
        <a:p>
          <a:endParaRPr lang="es-ES"/>
        </a:p>
      </dgm:t>
    </dgm:pt>
    <dgm:pt modelId="{9665157E-2101-40D6-8988-918841F6FD86}" type="pres">
      <dgm:prSet presAssocID="{871CFD3A-89F1-493D-870E-1B7BD946E288}" presName="node" presStyleLbl="node1" presStyleIdx="2" presStyleCnt="6">
        <dgm:presLayoutVars>
          <dgm:bulletEnabled val="1"/>
        </dgm:presLayoutVars>
      </dgm:prSet>
      <dgm:spPr/>
      <dgm:t>
        <a:bodyPr/>
        <a:lstStyle/>
        <a:p>
          <a:endParaRPr lang="es-ES"/>
        </a:p>
      </dgm:t>
    </dgm:pt>
    <dgm:pt modelId="{2A9FA058-3626-4A93-9544-7D8779D58B08}" type="pres">
      <dgm:prSet presAssocID="{4544755C-694C-4A94-BE68-DE9DB22BF911}" presName="sibTrans" presStyleLbl="sibTrans2D1" presStyleIdx="2" presStyleCnt="5"/>
      <dgm:spPr/>
      <dgm:t>
        <a:bodyPr/>
        <a:lstStyle/>
        <a:p>
          <a:endParaRPr lang="es-ES"/>
        </a:p>
      </dgm:t>
    </dgm:pt>
    <dgm:pt modelId="{829FAF48-F4F0-41B7-9B1D-EF82946D29E6}" type="pres">
      <dgm:prSet presAssocID="{4544755C-694C-4A94-BE68-DE9DB22BF911}" presName="connectorText" presStyleLbl="sibTrans2D1" presStyleIdx="2" presStyleCnt="5"/>
      <dgm:spPr/>
      <dgm:t>
        <a:bodyPr/>
        <a:lstStyle/>
        <a:p>
          <a:endParaRPr lang="es-ES"/>
        </a:p>
      </dgm:t>
    </dgm:pt>
    <dgm:pt modelId="{AF4399D7-EF6B-4276-B1CA-5B6C0955A391}" type="pres">
      <dgm:prSet presAssocID="{3D4A90E2-129B-497D-9E1A-BB2E2F8E4E60}" presName="node" presStyleLbl="node1" presStyleIdx="3" presStyleCnt="6">
        <dgm:presLayoutVars>
          <dgm:bulletEnabled val="1"/>
        </dgm:presLayoutVars>
      </dgm:prSet>
      <dgm:spPr/>
      <dgm:t>
        <a:bodyPr/>
        <a:lstStyle/>
        <a:p>
          <a:endParaRPr lang="es-ES"/>
        </a:p>
      </dgm:t>
    </dgm:pt>
    <dgm:pt modelId="{6FDB6896-E779-4242-9CB9-FE6DCE68675C}" type="pres">
      <dgm:prSet presAssocID="{84F99FF2-EA6B-41DC-952E-2B0CEAB12810}" presName="sibTrans" presStyleLbl="sibTrans2D1" presStyleIdx="3" presStyleCnt="5"/>
      <dgm:spPr/>
      <dgm:t>
        <a:bodyPr/>
        <a:lstStyle/>
        <a:p>
          <a:endParaRPr lang="es-ES"/>
        </a:p>
      </dgm:t>
    </dgm:pt>
    <dgm:pt modelId="{D82E4D5E-86A1-4BAC-BB03-852916F9E283}" type="pres">
      <dgm:prSet presAssocID="{84F99FF2-EA6B-41DC-952E-2B0CEAB12810}" presName="connectorText" presStyleLbl="sibTrans2D1" presStyleIdx="3" presStyleCnt="5"/>
      <dgm:spPr/>
      <dgm:t>
        <a:bodyPr/>
        <a:lstStyle/>
        <a:p>
          <a:endParaRPr lang="es-ES"/>
        </a:p>
      </dgm:t>
    </dgm:pt>
    <dgm:pt modelId="{BC067520-7BCC-415A-93B7-39BFECCDDF1A}" type="pres">
      <dgm:prSet presAssocID="{15AEBFF8-1E93-464B-AC89-F0C24586C56F}" presName="node" presStyleLbl="node1" presStyleIdx="4" presStyleCnt="6">
        <dgm:presLayoutVars>
          <dgm:bulletEnabled val="1"/>
        </dgm:presLayoutVars>
      </dgm:prSet>
      <dgm:spPr/>
      <dgm:t>
        <a:bodyPr/>
        <a:lstStyle/>
        <a:p>
          <a:endParaRPr lang="es-ES"/>
        </a:p>
      </dgm:t>
    </dgm:pt>
    <dgm:pt modelId="{49BA3846-EF6A-4A3B-9FE1-BBC5C04E378F}" type="pres">
      <dgm:prSet presAssocID="{15A4787A-5B34-4B7A-B29F-ECC1E1A0890D}" presName="sibTrans" presStyleLbl="sibTrans2D1" presStyleIdx="4" presStyleCnt="5"/>
      <dgm:spPr/>
      <dgm:t>
        <a:bodyPr/>
        <a:lstStyle/>
        <a:p>
          <a:endParaRPr lang="es-ES"/>
        </a:p>
      </dgm:t>
    </dgm:pt>
    <dgm:pt modelId="{6536FD5B-F1B0-4731-8E90-BF655961EBC8}" type="pres">
      <dgm:prSet presAssocID="{15A4787A-5B34-4B7A-B29F-ECC1E1A0890D}" presName="connectorText" presStyleLbl="sibTrans2D1" presStyleIdx="4" presStyleCnt="5"/>
      <dgm:spPr/>
      <dgm:t>
        <a:bodyPr/>
        <a:lstStyle/>
        <a:p>
          <a:endParaRPr lang="es-ES"/>
        </a:p>
      </dgm:t>
    </dgm:pt>
    <dgm:pt modelId="{3976B712-E8A5-4F7C-A20E-95AA17B1BE6A}" type="pres">
      <dgm:prSet presAssocID="{D115AEF9-2615-466D-AB78-F51351410365}" presName="node" presStyleLbl="node1" presStyleIdx="5" presStyleCnt="6">
        <dgm:presLayoutVars>
          <dgm:bulletEnabled val="1"/>
        </dgm:presLayoutVars>
      </dgm:prSet>
      <dgm:spPr/>
      <dgm:t>
        <a:bodyPr/>
        <a:lstStyle/>
        <a:p>
          <a:endParaRPr lang="es-ES"/>
        </a:p>
      </dgm:t>
    </dgm:pt>
  </dgm:ptLst>
  <dgm:cxnLst>
    <dgm:cxn modelId="{44FD5938-C2AB-4642-AF88-E8744ED0410D}" type="presOf" srcId="{15A4787A-5B34-4B7A-B29F-ECC1E1A0890D}" destId="{49BA3846-EF6A-4A3B-9FE1-BBC5C04E378F}" srcOrd="0" destOrd="0" presId="urn:microsoft.com/office/officeart/2005/8/layout/process1"/>
    <dgm:cxn modelId="{F2CFE43E-379A-41D6-B103-CF9F11E32B81}" type="presOf" srcId="{84F99FF2-EA6B-41DC-952E-2B0CEAB12810}" destId="{D82E4D5E-86A1-4BAC-BB03-852916F9E283}" srcOrd="1" destOrd="0" presId="urn:microsoft.com/office/officeart/2005/8/layout/process1"/>
    <dgm:cxn modelId="{FB214F11-CCD6-45C3-86DB-5E0D0463298D}" srcId="{5E4ED202-FE31-447B-97D1-4F24043CDB05}" destId="{0566F482-E8CA-4B1E-BE5D-EF1C14167111}" srcOrd="0" destOrd="0" parTransId="{02A993CB-B64D-4C30-B597-9198328468E4}" sibTransId="{9202E29C-800F-449D-B50F-09F84FE09ABA}"/>
    <dgm:cxn modelId="{5C9812FF-326C-4A7B-82D1-FCA43BD3135B}" type="presOf" srcId="{15A4787A-5B34-4B7A-B29F-ECC1E1A0890D}" destId="{6536FD5B-F1B0-4731-8E90-BF655961EBC8}" srcOrd="1" destOrd="0" presId="urn:microsoft.com/office/officeart/2005/8/layout/process1"/>
    <dgm:cxn modelId="{18FE0332-2748-453D-9AC9-2FD9A7C7954F}" type="presOf" srcId="{85C95832-6371-40A3-9C8E-823BAD811A8B}" destId="{1A2FC17F-05B1-41D4-88C8-2E0B01581D2A}" srcOrd="1" destOrd="0" presId="urn:microsoft.com/office/officeart/2005/8/layout/process1"/>
    <dgm:cxn modelId="{429396A3-0C87-400C-9BC2-3F2EB27A2038}" type="presOf" srcId="{4544755C-694C-4A94-BE68-DE9DB22BF911}" destId="{2A9FA058-3626-4A93-9544-7D8779D58B08}" srcOrd="0" destOrd="0" presId="urn:microsoft.com/office/officeart/2005/8/layout/process1"/>
    <dgm:cxn modelId="{9EFE7641-A49A-4C9F-8E97-4E3D444C16FE}" type="presOf" srcId="{84F99FF2-EA6B-41DC-952E-2B0CEAB12810}" destId="{6FDB6896-E779-4242-9CB9-FE6DCE68675C}" srcOrd="0" destOrd="0" presId="urn:microsoft.com/office/officeart/2005/8/layout/process1"/>
    <dgm:cxn modelId="{7211EEAD-8498-435F-A46C-409E7EF03AB1}" type="presOf" srcId="{730C4222-4D22-444B-B9E3-15906ABB41D0}" destId="{B7D6FB1C-7150-4D81-930E-F98437B93BC4}" srcOrd="0" destOrd="0" presId="urn:microsoft.com/office/officeart/2005/8/layout/process1"/>
    <dgm:cxn modelId="{5D7F694A-EAAD-4C12-B1B6-A4CE747C2069}" type="presOf" srcId="{871CFD3A-89F1-493D-870E-1B7BD946E288}" destId="{9665157E-2101-40D6-8988-918841F6FD86}" srcOrd="0" destOrd="0" presId="urn:microsoft.com/office/officeart/2005/8/layout/process1"/>
    <dgm:cxn modelId="{5EEB3640-E7EF-475A-BF9F-07C5F40F05C0}" type="presOf" srcId="{85C95832-6371-40A3-9C8E-823BAD811A8B}" destId="{5171D403-5235-42B8-B996-F3B27885B17C}" srcOrd="0" destOrd="0" presId="urn:microsoft.com/office/officeart/2005/8/layout/process1"/>
    <dgm:cxn modelId="{5BEE96DE-C4CE-4652-BE08-816EDC02FC20}" srcId="{5E4ED202-FE31-447B-97D1-4F24043CDB05}" destId="{D115AEF9-2615-466D-AB78-F51351410365}" srcOrd="5" destOrd="0" parTransId="{3596247F-C60A-4595-AE39-AB3FBE6BD9A5}" sibTransId="{A3F757A5-2273-4962-A5AF-5AC3AF5D8F76}"/>
    <dgm:cxn modelId="{099FC4E8-2EFF-4D36-A4ED-82FAE281789A}" srcId="{5E4ED202-FE31-447B-97D1-4F24043CDB05}" destId="{871CFD3A-89F1-493D-870E-1B7BD946E288}" srcOrd="2" destOrd="0" parTransId="{8170D1F9-E583-41E4-9F88-A2000F43C5C8}" sibTransId="{4544755C-694C-4A94-BE68-DE9DB22BF911}"/>
    <dgm:cxn modelId="{F8B8426B-BA7D-408F-A132-A19AE7CD8EFB}" type="presOf" srcId="{9202E29C-800F-449D-B50F-09F84FE09ABA}" destId="{1C6248DD-C17C-4D96-BD76-CE003B287D5C}" srcOrd="0" destOrd="0" presId="urn:microsoft.com/office/officeart/2005/8/layout/process1"/>
    <dgm:cxn modelId="{2F3F0369-0D45-414A-AEA9-A1F39E94C921}" type="presOf" srcId="{9202E29C-800F-449D-B50F-09F84FE09ABA}" destId="{D921D8B1-D2D8-4A3F-AD5E-F4A7C8544894}" srcOrd="1" destOrd="0" presId="urn:microsoft.com/office/officeart/2005/8/layout/process1"/>
    <dgm:cxn modelId="{A83A8036-F8DD-48F6-B31C-CBEAEF2B0F23}" srcId="{5E4ED202-FE31-447B-97D1-4F24043CDB05}" destId="{730C4222-4D22-444B-B9E3-15906ABB41D0}" srcOrd="1" destOrd="0" parTransId="{E7242F98-36D6-47DB-A274-EA4DD9A03234}" sibTransId="{85C95832-6371-40A3-9C8E-823BAD811A8B}"/>
    <dgm:cxn modelId="{95107D6E-091A-4B29-811B-E394297560AD}" type="presOf" srcId="{D115AEF9-2615-466D-AB78-F51351410365}" destId="{3976B712-E8A5-4F7C-A20E-95AA17B1BE6A}" srcOrd="0" destOrd="0" presId="urn:microsoft.com/office/officeart/2005/8/layout/process1"/>
    <dgm:cxn modelId="{7FC5070D-E3A7-4DD6-82C6-3DC306EC756B}" type="presOf" srcId="{15AEBFF8-1E93-464B-AC89-F0C24586C56F}" destId="{BC067520-7BCC-415A-93B7-39BFECCDDF1A}" srcOrd="0" destOrd="0" presId="urn:microsoft.com/office/officeart/2005/8/layout/process1"/>
    <dgm:cxn modelId="{CE1C721F-2FB6-4CFB-A94B-453523B93650}" srcId="{5E4ED202-FE31-447B-97D1-4F24043CDB05}" destId="{15AEBFF8-1E93-464B-AC89-F0C24586C56F}" srcOrd="4" destOrd="0" parTransId="{89D903A1-8E09-42F5-8402-CDE969C8A629}" sibTransId="{15A4787A-5B34-4B7A-B29F-ECC1E1A0890D}"/>
    <dgm:cxn modelId="{A174271D-2093-4124-AA96-F9D91CF5EC94}" type="presOf" srcId="{5E4ED202-FE31-447B-97D1-4F24043CDB05}" destId="{31A4A04C-C651-4BA2-B8CA-8556F60AE1FA}" srcOrd="0" destOrd="0" presId="urn:microsoft.com/office/officeart/2005/8/layout/process1"/>
    <dgm:cxn modelId="{C99C1849-D627-4BAE-B237-C9376221F9B8}" type="presOf" srcId="{3D4A90E2-129B-497D-9E1A-BB2E2F8E4E60}" destId="{AF4399D7-EF6B-4276-B1CA-5B6C0955A391}" srcOrd="0" destOrd="0" presId="urn:microsoft.com/office/officeart/2005/8/layout/process1"/>
    <dgm:cxn modelId="{74087123-647D-4378-8391-E0DD456656D8}" srcId="{5E4ED202-FE31-447B-97D1-4F24043CDB05}" destId="{3D4A90E2-129B-497D-9E1A-BB2E2F8E4E60}" srcOrd="3" destOrd="0" parTransId="{BC73A941-15A1-4BCE-BCEA-88DD3B649F52}" sibTransId="{84F99FF2-EA6B-41DC-952E-2B0CEAB12810}"/>
    <dgm:cxn modelId="{22FD4BD8-E8E9-481B-BDE3-3E1AC27C1416}" type="presOf" srcId="{0566F482-E8CA-4B1E-BE5D-EF1C14167111}" destId="{0675CC9D-D26F-4A12-9F14-03B201162985}" srcOrd="0" destOrd="0" presId="urn:microsoft.com/office/officeart/2005/8/layout/process1"/>
    <dgm:cxn modelId="{086EBF30-FE2F-4365-8117-86405786674E}" type="presOf" srcId="{4544755C-694C-4A94-BE68-DE9DB22BF911}" destId="{829FAF48-F4F0-41B7-9B1D-EF82946D29E6}" srcOrd="1" destOrd="0" presId="urn:microsoft.com/office/officeart/2005/8/layout/process1"/>
    <dgm:cxn modelId="{2F4C0421-905C-4C20-9340-D46FDEB47E50}" type="presParOf" srcId="{31A4A04C-C651-4BA2-B8CA-8556F60AE1FA}" destId="{0675CC9D-D26F-4A12-9F14-03B201162985}" srcOrd="0" destOrd="0" presId="urn:microsoft.com/office/officeart/2005/8/layout/process1"/>
    <dgm:cxn modelId="{838FCC7B-8B7C-46FD-99B0-87EC2F136C08}" type="presParOf" srcId="{31A4A04C-C651-4BA2-B8CA-8556F60AE1FA}" destId="{1C6248DD-C17C-4D96-BD76-CE003B287D5C}" srcOrd="1" destOrd="0" presId="urn:microsoft.com/office/officeart/2005/8/layout/process1"/>
    <dgm:cxn modelId="{55E539C6-EC6B-4278-93F8-ABAD939006B1}" type="presParOf" srcId="{1C6248DD-C17C-4D96-BD76-CE003B287D5C}" destId="{D921D8B1-D2D8-4A3F-AD5E-F4A7C8544894}" srcOrd="0" destOrd="0" presId="urn:microsoft.com/office/officeart/2005/8/layout/process1"/>
    <dgm:cxn modelId="{317D7AEC-FE69-4FF4-B65F-9DD9F177D5FF}" type="presParOf" srcId="{31A4A04C-C651-4BA2-B8CA-8556F60AE1FA}" destId="{B7D6FB1C-7150-4D81-930E-F98437B93BC4}" srcOrd="2" destOrd="0" presId="urn:microsoft.com/office/officeart/2005/8/layout/process1"/>
    <dgm:cxn modelId="{25F3619D-25FF-4B3D-BF43-CA41E63C5B2A}" type="presParOf" srcId="{31A4A04C-C651-4BA2-B8CA-8556F60AE1FA}" destId="{5171D403-5235-42B8-B996-F3B27885B17C}" srcOrd="3" destOrd="0" presId="urn:microsoft.com/office/officeart/2005/8/layout/process1"/>
    <dgm:cxn modelId="{775DC83F-8C07-4F38-BF80-A35C45DEFEC7}" type="presParOf" srcId="{5171D403-5235-42B8-B996-F3B27885B17C}" destId="{1A2FC17F-05B1-41D4-88C8-2E0B01581D2A}" srcOrd="0" destOrd="0" presId="urn:microsoft.com/office/officeart/2005/8/layout/process1"/>
    <dgm:cxn modelId="{8F690A9A-5D78-454A-B18A-2485FB9358E3}" type="presParOf" srcId="{31A4A04C-C651-4BA2-B8CA-8556F60AE1FA}" destId="{9665157E-2101-40D6-8988-918841F6FD86}" srcOrd="4" destOrd="0" presId="urn:microsoft.com/office/officeart/2005/8/layout/process1"/>
    <dgm:cxn modelId="{1220A684-9AEF-486B-8FEB-AB3E65804701}" type="presParOf" srcId="{31A4A04C-C651-4BA2-B8CA-8556F60AE1FA}" destId="{2A9FA058-3626-4A93-9544-7D8779D58B08}" srcOrd="5" destOrd="0" presId="urn:microsoft.com/office/officeart/2005/8/layout/process1"/>
    <dgm:cxn modelId="{0854AF22-3080-478A-AC5C-A1E0BAD48224}" type="presParOf" srcId="{2A9FA058-3626-4A93-9544-7D8779D58B08}" destId="{829FAF48-F4F0-41B7-9B1D-EF82946D29E6}" srcOrd="0" destOrd="0" presId="urn:microsoft.com/office/officeart/2005/8/layout/process1"/>
    <dgm:cxn modelId="{1CBE7141-1548-4C09-91FD-5E4A292EC5DD}" type="presParOf" srcId="{31A4A04C-C651-4BA2-B8CA-8556F60AE1FA}" destId="{AF4399D7-EF6B-4276-B1CA-5B6C0955A391}" srcOrd="6" destOrd="0" presId="urn:microsoft.com/office/officeart/2005/8/layout/process1"/>
    <dgm:cxn modelId="{4EA02037-B74C-4639-921B-BEE3A55287E0}" type="presParOf" srcId="{31A4A04C-C651-4BA2-B8CA-8556F60AE1FA}" destId="{6FDB6896-E779-4242-9CB9-FE6DCE68675C}" srcOrd="7" destOrd="0" presId="urn:microsoft.com/office/officeart/2005/8/layout/process1"/>
    <dgm:cxn modelId="{0461187D-A6D6-413E-B8BE-C78E7BD91DB0}" type="presParOf" srcId="{6FDB6896-E779-4242-9CB9-FE6DCE68675C}" destId="{D82E4D5E-86A1-4BAC-BB03-852916F9E283}" srcOrd="0" destOrd="0" presId="urn:microsoft.com/office/officeart/2005/8/layout/process1"/>
    <dgm:cxn modelId="{9991111E-8271-4C72-8947-CE4FB66BD645}" type="presParOf" srcId="{31A4A04C-C651-4BA2-B8CA-8556F60AE1FA}" destId="{BC067520-7BCC-415A-93B7-39BFECCDDF1A}" srcOrd="8" destOrd="0" presId="urn:microsoft.com/office/officeart/2005/8/layout/process1"/>
    <dgm:cxn modelId="{6275ECC7-52D8-4AF2-BBB3-BBCD3E057EBA}" type="presParOf" srcId="{31A4A04C-C651-4BA2-B8CA-8556F60AE1FA}" destId="{49BA3846-EF6A-4A3B-9FE1-BBC5C04E378F}" srcOrd="9" destOrd="0" presId="urn:microsoft.com/office/officeart/2005/8/layout/process1"/>
    <dgm:cxn modelId="{2B653F8E-1239-45FD-AF30-7AE9513E61B1}" type="presParOf" srcId="{49BA3846-EF6A-4A3B-9FE1-BBC5C04E378F}" destId="{6536FD5B-F1B0-4731-8E90-BF655961EBC8}" srcOrd="0" destOrd="0" presId="urn:microsoft.com/office/officeart/2005/8/layout/process1"/>
    <dgm:cxn modelId="{37015987-8D31-4282-B0A5-DA29FB6B8427}" type="presParOf" srcId="{31A4A04C-C651-4BA2-B8CA-8556F60AE1FA}" destId="{3976B712-E8A5-4F7C-A20E-95AA17B1BE6A}"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0AE9A-F003-4B18-9C74-4E7303B488CE}"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s-MX"/>
        </a:p>
      </dgm:t>
    </dgm:pt>
    <dgm:pt modelId="{B7908F2B-6EEE-4D80-895D-48F667A666C8}">
      <dgm:prSet phldrT="[Texto]" custT="1"/>
      <dgm:spPr/>
      <dgm:t>
        <a:bodyPr/>
        <a:lstStyle/>
        <a:p>
          <a:r>
            <a:rPr lang="es-MX" sz="1600" dirty="0"/>
            <a:t>Principio 1: Proteger la autonomía de los organismos auditores</a:t>
          </a:r>
        </a:p>
      </dgm:t>
    </dgm:pt>
    <dgm:pt modelId="{C30C18EB-E69A-4756-B5B2-DF574CED9400}" type="parTrans" cxnId="{45B5C910-2983-4C83-AA52-B1C11B55C3F5}">
      <dgm:prSet/>
      <dgm:spPr/>
      <dgm:t>
        <a:bodyPr/>
        <a:lstStyle/>
        <a:p>
          <a:endParaRPr lang="es-MX" sz="2000"/>
        </a:p>
      </dgm:t>
    </dgm:pt>
    <dgm:pt modelId="{B8896434-821A-46E8-8FF1-AB3CB99C5C27}" type="sibTrans" cxnId="{45B5C910-2983-4C83-AA52-B1C11B55C3F5}">
      <dgm:prSet/>
      <dgm:spPr/>
      <dgm:t>
        <a:bodyPr/>
        <a:lstStyle/>
        <a:p>
          <a:endParaRPr lang="es-MX" sz="2000"/>
        </a:p>
      </dgm:t>
    </dgm:pt>
    <dgm:pt modelId="{25FFF933-0416-4420-9878-DC4E2590360D}">
      <dgm:prSet custT="1"/>
      <dgm:spPr/>
      <dgm:t>
        <a:bodyPr/>
        <a:lstStyle/>
        <a:p>
          <a:r>
            <a:rPr lang="es-MX" sz="1600" dirty="0"/>
            <a:t>Principio 2: Realizar auditorías para garantizar que el gobierno y las entidades públicas rindan cuentas de su administración y uso de los recursos públicos</a:t>
          </a:r>
        </a:p>
      </dgm:t>
    </dgm:pt>
    <dgm:pt modelId="{260D1818-3DEF-42D9-886B-9547540F6B4B}" type="parTrans" cxnId="{6BB7C7B0-7768-421D-BD60-2139ED4BE0AC}">
      <dgm:prSet/>
      <dgm:spPr/>
      <dgm:t>
        <a:bodyPr/>
        <a:lstStyle/>
        <a:p>
          <a:endParaRPr lang="es-MX" sz="2000"/>
        </a:p>
      </dgm:t>
    </dgm:pt>
    <dgm:pt modelId="{4FF11EDF-0D33-4EE8-BEA5-1ACD520EF18C}" type="sibTrans" cxnId="{6BB7C7B0-7768-421D-BD60-2139ED4BE0AC}">
      <dgm:prSet/>
      <dgm:spPr/>
      <dgm:t>
        <a:bodyPr/>
        <a:lstStyle/>
        <a:p>
          <a:endParaRPr lang="es-MX" sz="2000"/>
        </a:p>
      </dgm:t>
    </dgm:pt>
    <dgm:pt modelId="{AA1E9BC2-4F20-4EB9-940B-C286E1F8E3B3}">
      <dgm:prSet custT="1"/>
      <dgm:spPr>
        <a:solidFill>
          <a:schemeClr val="accent6">
            <a:lumMod val="75000"/>
          </a:schemeClr>
        </a:solidFill>
      </dgm:spPr>
      <dgm:t>
        <a:bodyPr/>
        <a:lstStyle/>
        <a:p>
          <a:r>
            <a:rPr lang="es-MX" sz="1400" b="1" dirty="0"/>
            <a:t>Principio 3: Permitir que los responsables del buen desempeño del sector público cumplan con sus obligaciones, respondiendo a los resultados de las auditorías y a las recomendaciones, y llevando a cabo las acciones preventivas y correctivas correspondientes</a:t>
          </a:r>
          <a:r>
            <a:rPr lang="es-MX" sz="1400" dirty="0"/>
            <a:t>.</a:t>
          </a:r>
        </a:p>
      </dgm:t>
    </dgm:pt>
    <dgm:pt modelId="{985E4317-ED14-4F37-B386-275BA486A99D}" type="parTrans" cxnId="{63C18CBE-F01A-4DDE-BA88-FF9C217D01A3}">
      <dgm:prSet/>
      <dgm:spPr/>
      <dgm:t>
        <a:bodyPr/>
        <a:lstStyle/>
        <a:p>
          <a:endParaRPr lang="es-MX" sz="2000"/>
        </a:p>
      </dgm:t>
    </dgm:pt>
    <dgm:pt modelId="{6BFBEEB2-CC79-4723-9773-40E29CE1C08F}" type="sibTrans" cxnId="{63C18CBE-F01A-4DDE-BA88-FF9C217D01A3}">
      <dgm:prSet/>
      <dgm:spPr/>
      <dgm:t>
        <a:bodyPr/>
        <a:lstStyle/>
        <a:p>
          <a:endParaRPr lang="es-MX" sz="2000"/>
        </a:p>
      </dgm:t>
    </dgm:pt>
    <dgm:pt modelId="{3641FAD8-8A4E-4732-B4F9-7F855CA767A9}">
      <dgm:prSet custT="1"/>
      <dgm:spPr/>
      <dgm:t>
        <a:bodyPr/>
        <a:lstStyle/>
        <a:p>
          <a:r>
            <a:rPr lang="es-MX" sz="1600" dirty="0"/>
            <a:t>Principio 4: Informar sobre los resultados de las auditorías para así permitir que el público pueda pedir cuentas al gobierno y a los entes auditados.</a:t>
          </a:r>
        </a:p>
      </dgm:t>
    </dgm:pt>
    <dgm:pt modelId="{24E71CFF-027F-403E-B1CC-A07DD4C5A171}" type="parTrans" cxnId="{FE8A9962-A8F6-4FEC-91A7-F132EE03F274}">
      <dgm:prSet/>
      <dgm:spPr/>
      <dgm:t>
        <a:bodyPr/>
        <a:lstStyle/>
        <a:p>
          <a:endParaRPr lang="es-MX" sz="2000"/>
        </a:p>
      </dgm:t>
    </dgm:pt>
    <dgm:pt modelId="{9C460FE6-E15D-479C-B921-62A0DD15465C}" type="sibTrans" cxnId="{FE8A9962-A8F6-4FEC-91A7-F132EE03F274}">
      <dgm:prSet/>
      <dgm:spPr/>
      <dgm:t>
        <a:bodyPr/>
        <a:lstStyle/>
        <a:p>
          <a:endParaRPr lang="es-MX" sz="2000"/>
        </a:p>
      </dgm:t>
    </dgm:pt>
    <dgm:pt modelId="{2C39D5ED-52B2-488D-B4D9-F89194E09ADF}" type="pres">
      <dgm:prSet presAssocID="{8B50AE9A-F003-4B18-9C74-4E7303B488CE}" presName="Name0" presStyleCnt="0">
        <dgm:presLayoutVars>
          <dgm:chMax val="7"/>
          <dgm:chPref val="7"/>
          <dgm:dir/>
        </dgm:presLayoutVars>
      </dgm:prSet>
      <dgm:spPr/>
      <dgm:t>
        <a:bodyPr/>
        <a:lstStyle/>
        <a:p>
          <a:endParaRPr lang="es-ES"/>
        </a:p>
      </dgm:t>
    </dgm:pt>
    <dgm:pt modelId="{BAFD6BF0-D76E-4E9C-8239-5CC267559831}" type="pres">
      <dgm:prSet presAssocID="{8B50AE9A-F003-4B18-9C74-4E7303B488CE}" presName="Name1" presStyleCnt="0"/>
      <dgm:spPr/>
    </dgm:pt>
    <dgm:pt modelId="{23EE7F5F-37F5-450E-8FF4-1BDEF5FF6C65}" type="pres">
      <dgm:prSet presAssocID="{8B50AE9A-F003-4B18-9C74-4E7303B488CE}" presName="cycle" presStyleCnt="0"/>
      <dgm:spPr/>
    </dgm:pt>
    <dgm:pt modelId="{FB3265E7-A76D-4146-BCB3-C4EEE96C0721}" type="pres">
      <dgm:prSet presAssocID="{8B50AE9A-F003-4B18-9C74-4E7303B488CE}" presName="srcNode" presStyleLbl="node1" presStyleIdx="0" presStyleCnt="4"/>
      <dgm:spPr/>
    </dgm:pt>
    <dgm:pt modelId="{EE6D0F25-595F-47E4-AFF5-7119DFD95223}" type="pres">
      <dgm:prSet presAssocID="{8B50AE9A-F003-4B18-9C74-4E7303B488CE}" presName="conn" presStyleLbl="parChTrans1D2" presStyleIdx="0" presStyleCnt="1"/>
      <dgm:spPr/>
      <dgm:t>
        <a:bodyPr/>
        <a:lstStyle/>
        <a:p>
          <a:endParaRPr lang="es-ES"/>
        </a:p>
      </dgm:t>
    </dgm:pt>
    <dgm:pt modelId="{B7C690EF-D16C-46AE-AD63-BBAC2400AD05}" type="pres">
      <dgm:prSet presAssocID="{8B50AE9A-F003-4B18-9C74-4E7303B488CE}" presName="extraNode" presStyleLbl="node1" presStyleIdx="0" presStyleCnt="4"/>
      <dgm:spPr/>
    </dgm:pt>
    <dgm:pt modelId="{E30204B1-D728-42CE-8375-D2C8CFC37B5E}" type="pres">
      <dgm:prSet presAssocID="{8B50AE9A-F003-4B18-9C74-4E7303B488CE}" presName="dstNode" presStyleLbl="node1" presStyleIdx="0" presStyleCnt="4"/>
      <dgm:spPr/>
    </dgm:pt>
    <dgm:pt modelId="{406828DB-3F83-4259-8865-4473FD37C474}" type="pres">
      <dgm:prSet presAssocID="{B7908F2B-6EEE-4D80-895D-48F667A666C8}" presName="text_1" presStyleLbl="node1" presStyleIdx="0" presStyleCnt="4">
        <dgm:presLayoutVars>
          <dgm:bulletEnabled val="1"/>
        </dgm:presLayoutVars>
      </dgm:prSet>
      <dgm:spPr/>
      <dgm:t>
        <a:bodyPr/>
        <a:lstStyle/>
        <a:p>
          <a:endParaRPr lang="es-ES"/>
        </a:p>
      </dgm:t>
    </dgm:pt>
    <dgm:pt modelId="{90AF060F-36E6-4175-B0D2-3754248E7768}" type="pres">
      <dgm:prSet presAssocID="{B7908F2B-6EEE-4D80-895D-48F667A666C8}" presName="accent_1" presStyleCnt="0"/>
      <dgm:spPr/>
    </dgm:pt>
    <dgm:pt modelId="{7F4C5C4B-4738-46F5-A3F2-A82BFFF367C9}" type="pres">
      <dgm:prSet presAssocID="{B7908F2B-6EEE-4D80-895D-48F667A666C8}" presName="accentRepeatNode" presStyleLbl="solidFgAcc1" presStyleIdx="0" presStyleCnt="4"/>
      <dgm:spPr/>
    </dgm:pt>
    <dgm:pt modelId="{0F771889-55BA-4CD1-AC67-B956F4D46ED6}" type="pres">
      <dgm:prSet presAssocID="{25FFF933-0416-4420-9878-DC4E2590360D}" presName="text_2" presStyleLbl="node1" presStyleIdx="1" presStyleCnt="4">
        <dgm:presLayoutVars>
          <dgm:bulletEnabled val="1"/>
        </dgm:presLayoutVars>
      </dgm:prSet>
      <dgm:spPr/>
      <dgm:t>
        <a:bodyPr/>
        <a:lstStyle/>
        <a:p>
          <a:endParaRPr lang="es-ES"/>
        </a:p>
      </dgm:t>
    </dgm:pt>
    <dgm:pt modelId="{387EC9DC-3831-429A-8A0D-D3D7DDC595DC}" type="pres">
      <dgm:prSet presAssocID="{25FFF933-0416-4420-9878-DC4E2590360D}" presName="accent_2" presStyleCnt="0"/>
      <dgm:spPr/>
    </dgm:pt>
    <dgm:pt modelId="{ADA88B7F-C891-4810-BAF8-596D57358646}" type="pres">
      <dgm:prSet presAssocID="{25FFF933-0416-4420-9878-DC4E2590360D}" presName="accentRepeatNode" presStyleLbl="solidFgAcc1" presStyleIdx="1" presStyleCnt="4"/>
      <dgm:spPr/>
    </dgm:pt>
    <dgm:pt modelId="{E04A7626-F11F-42F0-8BA3-371F0A169EC3}" type="pres">
      <dgm:prSet presAssocID="{AA1E9BC2-4F20-4EB9-940B-C286E1F8E3B3}" presName="text_3" presStyleLbl="node1" presStyleIdx="2" presStyleCnt="4">
        <dgm:presLayoutVars>
          <dgm:bulletEnabled val="1"/>
        </dgm:presLayoutVars>
      </dgm:prSet>
      <dgm:spPr/>
      <dgm:t>
        <a:bodyPr/>
        <a:lstStyle/>
        <a:p>
          <a:endParaRPr lang="es-ES"/>
        </a:p>
      </dgm:t>
    </dgm:pt>
    <dgm:pt modelId="{E1C372D1-E5B2-4CEA-88E3-2CC4BA107918}" type="pres">
      <dgm:prSet presAssocID="{AA1E9BC2-4F20-4EB9-940B-C286E1F8E3B3}" presName="accent_3" presStyleCnt="0"/>
      <dgm:spPr/>
    </dgm:pt>
    <dgm:pt modelId="{5BCAB727-ABDC-4BB0-AC0F-C97E740FBA4F}" type="pres">
      <dgm:prSet presAssocID="{AA1E9BC2-4F20-4EB9-940B-C286E1F8E3B3}" presName="accentRepeatNode" presStyleLbl="solidFgAcc1" presStyleIdx="2" presStyleCnt="4"/>
      <dgm:spPr/>
    </dgm:pt>
    <dgm:pt modelId="{DC79C3F8-EC72-441D-87FE-3F6111A476F3}" type="pres">
      <dgm:prSet presAssocID="{3641FAD8-8A4E-4732-B4F9-7F855CA767A9}" presName="text_4" presStyleLbl="node1" presStyleIdx="3" presStyleCnt="4">
        <dgm:presLayoutVars>
          <dgm:bulletEnabled val="1"/>
        </dgm:presLayoutVars>
      </dgm:prSet>
      <dgm:spPr/>
      <dgm:t>
        <a:bodyPr/>
        <a:lstStyle/>
        <a:p>
          <a:endParaRPr lang="es-ES"/>
        </a:p>
      </dgm:t>
    </dgm:pt>
    <dgm:pt modelId="{D73A9B28-DB71-463D-B361-02C8DAFE34D6}" type="pres">
      <dgm:prSet presAssocID="{3641FAD8-8A4E-4732-B4F9-7F855CA767A9}" presName="accent_4" presStyleCnt="0"/>
      <dgm:spPr/>
    </dgm:pt>
    <dgm:pt modelId="{ABD3FD90-0D4E-4194-A1F1-F82CE7AC4965}" type="pres">
      <dgm:prSet presAssocID="{3641FAD8-8A4E-4732-B4F9-7F855CA767A9}" presName="accentRepeatNode" presStyleLbl="solidFgAcc1" presStyleIdx="3" presStyleCnt="4"/>
      <dgm:spPr/>
    </dgm:pt>
  </dgm:ptLst>
  <dgm:cxnLst>
    <dgm:cxn modelId="{45B5C910-2983-4C83-AA52-B1C11B55C3F5}" srcId="{8B50AE9A-F003-4B18-9C74-4E7303B488CE}" destId="{B7908F2B-6EEE-4D80-895D-48F667A666C8}" srcOrd="0" destOrd="0" parTransId="{C30C18EB-E69A-4756-B5B2-DF574CED9400}" sibTransId="{B8896434-821A-46E8-8FF1-AB3CB99C5C27}"/>
    <dgm:cxn modelId="{620BE987-0E49-497C-884D-06971FDA88C8}" type="presOf" srcId="{8B50AE9A-F003-4B18-9C74-4E7303B488CE}" destId="{2C39D5ED-52B2-488D-B4D9-F89194E09ADF}" srcOrd="0" destOrd="0" presId="urn:microsoft.com/office/officeart/2008/layout/VerticalCurvedList"/>
    <dgm:cxn modelId="{C6A82F6B-19E0-40A7-9F7E-5F9B7DF039FF}" type="presOf" srcId="{B8896434-821A-46E8-8FF1-AB3CB99C5C27}" destId="{EE6D0F25-595F-47E4-AFF5-7119DFD95223}" srcOrd="0" destOrd="0" presId="urn:microsoft.com/office/officeart/2008/layout/VerticalCurvedList"/>
    <dgm:cxn modelId="{528A4621-5806-4028-8F58-F65F12527E47}" type="presOf" srcId="{AA1E9BC2-4F20-4EB9-940B-C286E1F8E3B3}" destId="{E04A7626-F11F-42F0-8BA3-371F0A169EC3}" srcOrd="0" destOrd="0" presId="urn:microsoft.com/office/officeart/2008/layout/VerticalCurvedList"/>
    <dgm:cxn modelId="{63C18CBE-F01A-4DDE-BA88-FF9C217D01A3}" srcId="{8B50AE9A-F003-4B18-9C74-4E7303B488CE}" destId="{AA1E9BC2-4F20-4EB9-940B-C286E1F8E3B3}" srcOrd="2" destOrd="0" parTransId="{985E4317-ED14-4F37-B386-275BA486A99D}" sibTransId="{6BFBEEB2-CC79-4723-9773-40E29CE1C08F}"/>
    <dgm:cxn modelId="{4BF22AA7-6BF4-48AC-BBEA-BBDD813F81C5}" type="presOf" srcId="{3641FAD8-8A4E-4732-B4F9-7F855CA767A9}" destId="{DC79C3F8-EC72-441D-87FE-3F6111A476F3}" srcOrd="0" destOrd="0" presId="urn:microsoft.com/office/officeart/2008/layout/VerticalCurvedList"/>
    <dgm:cxn modelId="{7B05CC71-AFC9-4142-91D3-ACCF5EB7F9B4}" type="presOf" srcId="{25FFF933-0416-4420-9878-DC4E2590360D}" destId="{0F771889-55BA-4CD1-AC67-B956F4D46ED6}" srcOrd="0" destOrd="0" presId="urn:microsoft.com/office/officeart/2008/layout/VerticalCurvedList"/>
    <dgm:cxn modelId="{FE8A9962-A8F6-4FEC-91A7-F132EE03F274}" srcId="{8B50AE9A-F003-4B18-9C74-4E7303B488CE}" destId="{3641FAD8-8A4E-4732-B4F9-7F855CA767A9}" srcOrd="3" destOrd="0" parTransId="{24E71CFF-027F-403E-B1CC-A07DD4C5A171}" sibTransId="{9C460FE6-E15D-479C-B921-62A0DD15465C}"/>
    <dgm:cxn modelId="{C4CD3F07-7764-4636-82BC-17043F5F8DD4}" type="presOf" srcId="{B7908F2B-6EEE-4D80-895D-48F667A666C8}" destId="{406828DB-3F83-4259-8865-4473FD37C474}" srcOrd="0" destOrd="0" presId="urn:microsoft.com/office/officeart/2008/layout/VerticalCurvedList"/>
    <dgm:cxn modelId="{6BB7C7B0-7768-421D-BD60-2139ED4BE0AC}" srcId="{8B50AE9A-F003-4B18-9C74-4E7303B488CE}" destId="{25FFF933-0416-4420-9878-DC4E2590360D}" srcOrd="1" destOrd="0" parTransId="{260D1818-3DEF-42D9-886B-9547540F6B4B}" sibTransId="{4FF11EDF-0D33-4EE8-BEA5-1ACD520EF18C}"/>
    <dgm:cxn modelId="{CE4E4186-A462-49E1-8FED-FAFBFC937085}" type="presParOf" srcId="{2C39D5ED-52B2-488D-B4D9-F89194E09ADF}" destId="{BAFD6BF0-D76E-4E9C-8239-5CC267559831}" srcOrd="0" destOrd="0" presId="urn:microsoft.com/office/officeart/2008/layout/VerticalCurvedList"/>
    <dgm:cxn modelId="{C84A01B3-4E57-4FD4-9864-8FF10B930194}" type="presParOf" srcId="{BAFD6BF0-D76E-4E9C-8239-5CC267559831}" destId="{23EE7F5F-37F5-450E-8FF4-1BDEF5FF6C65}" srcOrd="0" destOrd="0" presId="urn:microsoft.com/office/officeart/2008/layout/VerticalCurvedList"/>
    <dgm:cxn modelId="{07183594-F3DF-44C2-BACB-822C88818AEB}" type="presParOf" srcId="{23EE7F5F-37F5-450E-8FF4-1BDEF5FF6C65}" destId="{FB3265E7-A76D-4146-BCB3-C4EEE96C0721}" srcOrd="0" destOrd="0" presId="urn:microsoft.com/office/officeart/2008/layout/VerticalCurvedList"/>
    <dgm:cxn modelId="{31020B83-D148-43EA-9EF2-8CFCA41F6A06}" type="presParOf" srcId="{23EE7F5F-37F5-450E-8FF4-1BDEF5FF6C65}" destId="{EE6D0F25-595F-47E4-AFF5-7119DFD95223}" srcOrd="1" destOrd="0" presId="urn:microsoft.com/office/officeart/2008/layout/VerticalCurvedList"/>
    <dgm:cxn modelId="{5A82FA93-D6AA-4BAB-BC7D-19DC6CC11A6A}" type="presParOf" srcId="{23EE7F5F-37F5-450E-8FF4-1BDEF5FF6C65}" destId="{B7C690EF-D16C-46AE-AD63-BBAC2400AD05}" srcOrd="2" destOrd="0" presId="urn:microsoft.com/office/officeart/2008/layout/VerticalCurvedList"/>
    <dgm:cxn modelId="{F1C4897C-D3D8-42A8-8E37-E70739A1C682}" type="presParOf" srcId="{23EE7F5F-37F5-450E-8FF4-1BDEF5FF6C65}" destId="{E30204B1-D728-42CE-8375-D2C8CFC37B5E}" srcOrd="3" destOrd="0" presId="urn:microsoft.com/office/officeart/2008/layout/VerticalCurvedList"/>
    <dgm:cxn modelId="{C2B6F62F-5421-45DD-B675-6C68848DA87A}" type="presParOf" srcId="{BAFD6BF0-D76E-4E9C-8239-5CC267559831}" destId="{406828DB-3F83-4259-8865-4473FD37C474}" srcOrd="1" destOrd="0" presId="urn:microsoft.com/office/officeart/2008/layout/VerticalCurvedList"/>
    <dgm:cxn modelId="{9194425D-7ABE-4C1A-A036-08BE372A23B8}" type="presParOf" srcId="{BAFD6BF0-D76E-4E9C-8239-5CC267559831}" destId="{90AF060F-36E6-4175-B0D2-3754248E7768}" srcOrd="2" destOrd="0" presId="urn:microsoft.com/office/officeart/2008/layout/VerticalCurvedList"/>
    <dgm:cxn modelId="{116134A0-DFD2-45D9-BB42-E8B15858BEDF}" type="presParOf" srcId="{90AF060F-36E6-4175-B0D2-3754248E7768}" destId="{7F4C5C4B-4738-46F5-A3F2-A82BFFF367C9}" srcOrd="0" destOrd="0" presId="urn:microsoft.com/office/officeart/2008/layout/VerticalCurvedList"/>
    <dgm:cxn modelId="{2278C51F-16F3-4DA9-B8FE-B8A82E5EBB15}" type="presParOf" srcId="{BAFD6BF0-D76E-4E9C-8239-5CC267559831}" destId="{0F771889-55BA-4CD1-AC67-B956F4D46ED6}" srcOrd="3" destOrd="0" presId="urn:microsoft.com/office/officeart/2008/layout/VerticalCurvedList"/>
    <dgm:cxn modelId="{A9AF9AF8-DDE5-4061-921B-862A0D4A6F4F}" type="presParOf" srcId="{BAFD6BF0-D76E-4E9C-8239-5CC267559831}" destId="{387EC9DC-3831-429A-8A0D-D3D7DDC595DC}" srcOrd="4" destOrd="0" presId="urn:microsoft.com/office/officeart/2008/layout/VerticalCurvedList"/>
    <dgm:cxn modelId="{C438111C-2CC2-487A-A4CA-A2705F708E05}" type="presParOf" srcId="{387EC9DC-3831-429A-8A0D-D3D7DDC595DC}" destId="{ADA88B7F-C891-4810-BAF8-596D57358646}" srcOrd="0" destOrd="0" presId="urn:microsoft.com/office/officeart/2008/layout/VerticalCurvedList"/>
    <dgm:cxn modelId="{B62341C8-CBE2-4D23-BCFF-7412400B83A2}" type="presParOf" srcId="{BAFD6BF0-D76E-4E9C-8239-5CC267559831}" destId="{E04A7626-F11F-42F0-8BA3-371F0A169EC3}" srcOrd="5" destOrd="0" presId="urn:microsoft.com/office/officeart/2008/layout/VerticalCurvedList"/>
    <dgm:cxn modelId="{178E190F-61D6-47D2-97D0-B5D37691F945}" type="presParOf" srcId="{BAFD6BF0-D76E-4E9C-8239-5CC267559831}" destId="{E1C372D1-E5B2-4CEA-88E3-2CC4BA107918}" srcOrd="6" destOrd="0" presId="urn:microsoft.com/office/officeart/2008/layout/VerticalCurvedList"/>
    <dgm:cxn modelId="{7CFF2E9A-DBF8-4D42-81CE-0F0690700623}" type="presParOf" srcId="{E1C372D1-E5B2-4CEA-88E3-2CC4BA107918}" destId="{5BCAB727-ABDC-4BB0-AC0F-C97E740FBA4F}" srcOrd="0" destOrd="0" presId="urn:microsoft.com/office/officeart/2008/layout/VerticalCurvedList"/>
    <dgm:cxn modelId="{83AD3C68-F9D4-45C9-8ED9-B759205B29EA}" type="presParOf" srcId="{BAFD6BF0-D76E-4E9C-8239-5CC267559831}" destId="{DC79C3F8-EC72-441D-87FE-3F6111A476F3}" srcOrd="7" destOrd="0" presId="urn:microsoft.com/office/officeart/2008/layout/VerticalCurvedList"/>
    <dgm:cxn modelId="{588834B7-16F4-4CC0-809B-09D644C7989B}" type="presParOf" srcId="{BAFD6BF0-D76E-4E9C-8239-5CC267559831}" destId="{D73A9B28-DB71-463D-B361-02C8DAFE34D6}" srcOrd="8" destOrd="0" presId="urn:microsoft.com/office/officeart/2008/layout/VerticalCurvedList"/>
    <dgm:cxn modelId="{BE4FDFB8-5540-4104-B9E5-2D112DC67F5D}" type="presParOf" srcId="{D73A9B28-DB71-463D-B361-02C8DAFE34D6}" destId="{ABD3FD90-0D4E-4194-A1F1-F82CE7AC496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A3CC62-C637-4B61-9741-CEDA62EBF795}"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es-MX"/>
        </a:p>
      </dgm:t>
    </dgm:pt>
    <dgm:pt modelId="{20C28AF6-B8F1-4EE4-AE1A-72ACDE021ADF}">
      <dgm:prSet phldrT="[Texto]"/>
      <dgm:spPr/>
      <dgm:t>
        <a:bodyPr/>
        <a:lstStyle/>
        <a:p>
          <a:r>
            <a:rPr lang="es-MX" dirty="0"/>
            <a:t>Código de Ética</a:t>
          </a:r>
        </a:p>
      </dgm:t>
    </dgm:pt>
    <dgm:pt modelId="{53182CC9-5EFB-4E1B-9BD6-9F9A9E1FF60D}" type="parTrans" cxnId="{B604AD76-3663-4497-9F69-15B969043ADD}">
      <dgm:prSet/>
      <dgm:spPr/>
      <dgm:t>
        <a:bodyPr/>
        <a:lstStyle/>
        <a:p>
          <a:endParaRPr lang="es-MX"/>
        </a:p>
      </dgm:t>
    </dgm:pt>
    <dgm:pt modelId="{9AD5390B-E43E-40C0-B014-D7FFF6532858}" type="sibTrans" cxnId="{B604AD76-3663-4497-9F69-15B969043ADD}">
      <dgm:prSet/>
      <dgm:spPr/>
      <dgm:t>
        <a:bodyPr/>
        <a:lstStyle/>
        <a:p>
          <a:endParaRPr lang="es-MX"/>
        </a:p>
      </dgm:t>
    </dgm:pt>
    <dgm:pt modelId="{498B6415-7E6B-4E05-8D5C-DD8E44D9A613}">
      <dgm:prSet phldrT="[Texto]" custT="1"/>
      <dgm:spPr/>
      <dgm:t>
        <a:bodyPr/>
        <a:lstStyle/>
        <a:p>
          <a:r>
            <a:rPr lang="es-MX" sz="1600" dirty="0">
              <a:solidFill>
                <a:schemeClr val="bg1"/>
              </a:solidFill>
            </a:rPr>
            <a:t>Integridad</a:t>
          </a:r>
        </a:p>
      </dgm:t>
    </dgm:pt>
    <dgm:pt modelId="{3BBB44A0-776B-4E98-82AA-BFDACAE66EE4}" type="parTrans" cxnId="{0D1E5F84-3ADD-4E36-85E7-814692A55088}">
      <dgm:prSet/>
      <dgm:spPr/>
      <dgm:t>
        <a:bodyPr/>
        <a:lstStyle/>
        <a:p>
          <a:endParaRPr lang="es-MX"/>
        </a:p>
      </dgm:t>
    </dgm:pt>
    <dgm:pt modelId="{53D2A3FE-0CCF-4308-9950-B26621C64EC7}" type="sibTrans" cxnId="{0D1E5F84-3ADD-4E36-85E7-814692A55088}">
      <dgm:prSet/>
      <dgm:spPr/>
      <dgm:t>
        <a:bodyPr/>
        <a:lstStyle/>
        <a:p>
          <a:endParaRPr lang="es-MX"/>
        </a:p>
      </dgm:t>
    </dgm:pt>
    <dgm:pt modelId="{3590BA72-EF0E-47EB-9E45-E150251279D4}">
      <dgm:prSet phldrT="[Texto]" custT="1"/>
      <dgm:spPr/>
      <dgm:t>
        <a:bodyPr/>
        <a:lstStyle/>
        <a:p>
          <a:r>
            <a:rPr lang="es-MX" sz="1100" b="1" dirty="0">
              <a:solidFill>
                <a:schemeClr val="bg1"/>
              </a:solidFill>
            </a:rPr>
            <a:t>Independencia</a:t>
          </a:r>
        </a:p>
      </dgm:t>
    </dgm:pt>
    <dgm:pt modelId="{CAE9CD38-DDF2-4F5A-9605-187C411A71CD}" type="parTrans" cxnId="{FCF5251D-9398-4F7D-AEE8-FE72C6F7F773}">
      <dgm:prSet/>
      <dgm:spPr/>
      <dgm:t>
        <a:bodyPr/>
        <a:lstStyle/>
        <a:p>
          <a:endParaRPr lang="es-MX"/>
        </a:p>
      </dgm:t>
    </dgm:pt>
    <dgm:pt modelId="{642F8139-9272-4600-A56A-566D33AF36CC}" type="sibTrans" cxnId="{FCF5251D-9398-4F7D-AEE8-FE72C6F7F773}">
      <dgm:prSet/>
      <dgm:spPr/>
      <dgm:t>
        <a:bodyPr/>
        <a:lstStyle/>
        <a:p>
          <a:endParaRPr lang="es-MX"/>
        </a:p>
      </dgm:t>
    </dgm:pt>
    <dgm:pt modelId="{65DEA589-06AB-4445-9C7A-00178653EAC3}">
      <dgm:prSet phldrT="[Texto]"/>
      <dgm:spPr/>
      <dgm:t>
        <a:bodyPr/>
        <a:lstStyle/>
        <a:p>
          <a:r>
            <a:rPr lang="es-MX" dirty="0">
              <a:solidFill>
                <a:schemeClr val="bg1"/>
              </a:solidFill>
            </a:rPr>
            <a:t>Objetividad</a:t>
          </a:r>
        </a:p>
      </dgm:t>
    </dgm:pt>
    <dgm:pt modelId="{16992D79-EB77-42D7-B260-687D6D201B7E}" type="parTrans" cxnId="{C023E04C-8CD0-4D29-A123-2BDEEBB20823}">
      <dgm:prSet/>
      <dgm:spPr/>
      <dgm:t>
        <a:bodyPr/>
        <a:lstStyle/>
        <a:p>
          <a:endParaRPr lang="es-MX"/>
        </a:p>
      </dgm:t>
    </dgm:pt>
    <dgm:pt modelId="{64DF9905-7FDD-4156-9295-835406BDA209}" type="sibTrans" cxnId="{C023E04C-8CD0-4D29-A123-2BDEEBB20823}">
      <dgm:prSet/>
      <dgm:spPr/>
      <dgm:t>
        <a:bodyPr/>
        <a:lstStyle/>
        <a:p>
          <a:endParaRPr lang="es-MX"/>
        </a:p>
      </dgm:t>
    </dgm:pt>
    <dgm:pt modelId="{5FF62ECF-AD4C-4BED-9D24-FFAAEA9D2255}">
      <dgm:prSet phldrT="[Texto]"/>
      <dgm:spPr/>
      <dgm:t>
        <a:bodyPr/>
        <a:lstStyle/>
        <a:p>
          <a:r>
            <a:rPr lang="es-MX" dirty="0">
              <a:solidFill>
                <a:schemeClr val="bg1"/>
              </a:solidFill>
            </a:rPr>
            <a:t>Imparcialidad</a:t>
          </a:r>
        </a:p>
      </dgm:t>
    </dgm:pt>
    <dgm:pt modelId="{3407AF0D-8CA2-4076-8546-58B81E5B9ABF}" type="parTrans" cxnId="{958949D2-BFC3-4D90-9337-41761ADBE426}">
      <dgm:prSet/>
      <dgm:spPr/>
      <dgm:t>
        <a:bodyPr/>
        <a:lstStyle/>
        <a:p>
          <a:endParaRPr lang="es-MX"/>
        </a:p>
      </dgm:t>
    </dgm:pt>
    <dgm:pt modelId="{2E857FBE-5ACA-49B3-8792-F47DC19E2FF7}" type="sibTrans" cxnId="{958949D2-BFC3-4D90-9337-41761ADBE426}">
      <dgm:prSet/>
      <dgm:spPr/>
      <dgm:t>
        <a:bodyPr/>
        <a:lstStyle/>
        <a:p>
          <a:endParaRPr lang="es-MX"/>
        </a:p>
      </dgm:t>
    </dgm:pt>
    <dgm:pt modelId="{515B2B00-A1C7-45CE-917C-999419378845}">
      <dgm:prSet phldrT="[Texto]"/>
      <dgm:spPr/>
      <dgm:t>
        <a:bodyPr/>
        <a:lstStyle/>
        <a:p>
          <a:r>
            <a:rPr lang="es-MX" dirty="0">
              <a:solidFill>
                <a:schemeClr val="bg1"/>
              </a:solidFill>
            </a:rPr>
            <a:t>Confidencialidad</a:t>
          </a:r>
        </a:p>
      </dgm:t>
    </dgm:pt>
    <dgm:pt modelId="{787DC412-B7D4-4A3C-A8DB-67C0E8305DC5}" type="parTrans" cxnId="{792C13AF-005D-410B-BC3F-0DE8E20627C6}">
      <dgm:prSet/>
      <dgm:spPr/>
      <dgm:t>
        <a:bodyPr/>
        <a:lstStyle/>
        <a:p>
          <a:endParaRPr lang="es-MX"/>
        </a:p>
      </dgm:t>
    </dgm:pt>
    <dgm:pt modelId="{379A69A7-1B54-48F7-B9C7-610A5681FFBD}" type="sibTrans" cxnId="{792C13AF-005D-410B-BC3F-0DE8E20627C6}">
      <dgm:prSet/>
      <dgm:spPr/>
      <dgm:t>
        <a:bodyPr/>
        <a:lstStyle/>
        <a:p>
          <a:endParaRPr lang="es-MX"/>
        </a:p>
      </dgm:t>
    </dgm:pt>
    <dgm:pt modelId="{0678E4FA-FF87-4D2A-B699-2E4FB12A81B9}">
      <dgm:prSet phldrT="[Texto]" custT="1"/>
      <dgm:spPr>
        <a:solidFill>
          <a:schemeClr val="accent2">
            <a:lumMod val="75000"/>
          </a:schemeClr>
        </a:solidFill>
      </dgm:spPr>
      <dgm:t>
        <a:bodyPr/>
        <a:lstStyle/>
        <a:p>
          <a:r>
            <a:rPr lang="es-MX" sz="1400" dirty="0">
              <a:solidFill>
                <a:schemeClr val="bg1"/>
              </a:solidFill>
            </a:rPr>
            <a:t>Competencia técnica y profesional</a:t>
          </a:r>
        </a:p>
      </dgm:t>
    </dgm:pt>
    <dgm:pt modelId="{3B163C4C-45A9-4C1A-AFDE-748E0F52B31A}" type="parTrans" cxnId="{6EF35870-4A9E-49E4-A2A6-0550B9AE5E48}">
      <dgm:prSet/>
      <dgm:spPr/>
      <dgm:t>
        <a:bodyPr/>
        <a:lstStyle/>
        <a:p>
          <a:endParaRPr lang="es-MX"/>
        </a:p>
      </dgm:t>
    </dgm:pt>
    <dgm:pt modelId="{351D4C27-4D83-4016-B73A-BB40C946D874}" type="sibTrans" cxnId="{6EF35870-4A9E-49E4-A2A6-0550B9AE5E48}">
      <dgm:prSet/>
      <dgm:spPr/>
      <dgm:t>
        <a:bodyPr/>
        <a:lstStyle/>
        <a:p>
          <a:endParaRPr lang="es-MX"/>
        </a:p>
      </dgm:t>
    </dgm:pt>
    <dgm:pt modelId="{1AFA7B59-D9DB-423E-8EE0-4092B5E1E0C4}" type="pres">
      <dgm:prSet presAssocID="{14A3CC62-C637-4B61-9741-CEDA62EBF795}" presName="Name0" presStyleCnt="0">
        <dgm:presLayoutVars>
          <dgm:chMax val="1"/>
          <dgm:dir/>
          <dgm:animLvl val="ctr"/>
          <dgm:resizeHandles val="exact"/>
        </dgm:presLayoutVars>
      </dgm:prSet>
      <dgm:spPr/>
      <dgm:t>
        <a:bodyPr/>
        <a:lstStyle/>
        <a:p>
          <a:endParaRPr lang="es-ES"/>
        </a:p>
      </dgm:t>
    </dgm:pt>
    <dgm:pt modelId="{5E23D1B7-7102-4C56-8AF6-7397D4F05313}" type="pres">
      <dgm:prSet presAssocID="{20C28AF6-B8F1-4EE4-AE1A-72ACDE021ADF}" presName="centerShape" presStyleLbl="node0" presStyleIdx="0" presStyleCnt="1"/>
      <dgm:spPr/>
      <dgm:t>
        <a:bodyPr/>
        <a:lstStyle/>
        <a:p>
          <a:endParaRPr lang="es-ES"/>
        </a:p>
      </dgm:t>
    </dgm:pt>
    <dgm:pt modelId="{865FD404-7208-4351-B270-908835E90D7A}" type="pres">
      <dgm:prSet presAssocID="{498B6415-7E6B-4E05-8D5C-DD8E44D9A613}" presName="node" presStyleLbl="node1" presStyleIdx="0" presStyleCnt="6">
        <dgm:presLayoutVars>
          <dgm:bulletEnabled val="1"/>
        </dgm:presLayoutVars>
      </dgm:prSet>
      <dgm:spPr/>
      <dgm:t>
        <a:bodyPr/>
        <a:lstStyle/>
        <a:p>
          <a:endParaRPr lang="es-ES"/>
        </a:p>
      </dgm:t>
    </dgm:pt>
    <dgm:pt modelId="{259D71F3-E9E7-40B2-9D96-4952E4CC3EEF}" type="pres">
      <dgm:prSet presAssocID="{498B6415-7E6B-4E05-8D5C-DD8E44D9A613}" presName="dummy" presStyleCnt="0"/>
      <dgm:spPr/>
    </dgm:pt>
    <dgm:pt modelId="{07D608F8-A9C2-47DF-AC6F-B620ED07F56A}" type="pres">
      <dgm:prSet presAssocID="{53D2A3FE-0CCF-4308-9950-B26621C64EC7}" presName="sibTrans" presStyleLbl="sibTrans2D1" presStyleIdx="0" presStyleCnt="6"/>
      <dgm:spPr/>
      <dgm:t>
        <a:bodyPr/>
        <a:lstStyle/>
        <a:p>
          <a:endParaRPr lang="es-ES"/>
        </a:p>
      </dgm:t>
    </dgm:pt>
    <dgm:pt modelId="{DFEDF3A4-0181-4F06-BC96-E342835D47FE}" type="pres">
      <dgm:prSet presAssocID="{3590BA72-EF0E-47EB-9E45-E150251279D4}" presName="node" presStyleLbl="node1" presStyleIdx="1" presStyleCnt="6">
        <dgm:presLayoutVars>
          <dgm:bulletEnabled val="1"/>
        </dgm:presLayoutVars>
      </dgm:prSet>
      <dgm:spPr/>
      <dgm:t>
        <a:bodyPr/>
        <a:lstStyle/>
        <a:p>
          <a:endParaRPr lang="es-ES"/>
        </a:p>
      </dgm:t>
    </dgm:pt>
    <dgm:pt modelId="{B9050C5E-2C3B-4C87-8026-61CDF682253A}" type="pres">
      <dgm:prSet presAssocID="{3590BA72-EF0E-47EB-9E45-E150251279D4}" presName="dummy" presStyleCnt="0"/>
      <dgm:spPr/>
    </dgm:pt>
    <dgm:pt modelId="{981717DF-9C34-4EA1-9CE3-FB2AAAD70CA6}" type="pres">
      <dgm:prSet presAssocID="{642F8139-9272-4600-A56A-566D33AF36CC}" presName="sibTrans" presStyleLbl="sibTrans2D1" presStyleIdx="1" presStyleCnt="6"/>
      <dgm:spPr/>
      <dgm:t>
        <a:bodyPr/>
        <a:lstStyle/>
        <a:p>
          <a:endParaRPr lang="es-ES"/>
        </a:p>
      </dgm:t>
    </dgm:pt>
    <dgm:pt modelId="{968D61FC-93E4-412D-8E78-BF81341A19E9}" type="pres">
      <dgm:prSet presAssocID="{65DEA589-06AB-4445-9C7A-00178653EAC3}" presName="node" presStyleLbl="node1" presStyleIdx="2" presStyleCnt="6">
        <dgm:presLayoutVars>
          <dgm:bulletEnabled val="1"/>
        </dgm:presLayoutVars>
      </dgm:prSet>
      <dgm:spPr/>
      <dgm:t>
        <a:bodyPr/>
        <a:lstStyle/>
        <a:p>
          <a:endParaRPr lang="es-ES"/>
        </a:p>
      </dgm:t>
    </dgm:pt>
    <dgm:pt modelId="{9E6EC471-F738-466F-B0D0-811F2EF2550B}" type="pres">
      <dgm:prSet presAssocID="{65DEA589-06AB-4445-9C7A-00178653EAC3}" presName="dummy" presStyleCnt="0"/>
      <dgm:spPr/>
    </dgm:pt>
    <dgm:pt modelId="{1F590B2E-CA2D-4DC1-BF13-A30D51F70D86}" type="pres">
      <dgm:prSet presAssocID="{64DF9905-7FDD-4156-9295-835406BDA209}" presName="sibTrans" presStyleLbl="sibTrans2D1" presStyleIdx="2" presStyleCnt="6"/>
      <dgm:spPr/>
      <dgm:t>
        <a:bodyPr/>
        <a:lstStyle/>
        <a:p>
          <a:endParaRPr lang="es-ES"/>
        </a:p>
      </dgm:t>
    </dgm:pt>
    <dgm:pt modelId="{1416EC3B-2591-4C17-9ACE-4200B3884544}" type="pres">
      <dgm:prSet presAssocID="{5FF62ECF-AD4C-4BED-9D24-FFAAEA9D2255}" presName="node" presStyleLbl="node1" presStyleIdx="3" presStyleCnt="6">
        <dgm:presLayoutVars>
          <dgm:bulletEnabled val="1"/>
        </dgm:presLayoutVars>
      </dgm:prSet>
      <dgm:spPr/>
      <dgm:t>
        <a:bodyPr/>
        <a:lstStyle/>
        <a:p>
          <a:endParaRPr lang="es-ES"/>
        </a:p>
      </dgm:t>
    </dgm:pt>
    <dgm:pt modelId="{76B9C95D-6416-470A-AA7A-4C6E7F233900}" type="pres">
      <dgm:prSet presAssocID="{5FF62ECF-AD4C-4BED-9D24-FFAAEA9D2255}" presName="dummy" presStyleCnt="0"/>
      <dgm:spPr/>
    </dgm:pt>
    <dgm:pt modelId="{56DCCCE1-8B4D-4BCF-9D7D-6B0194534C11}" type="pres">
      <dgm:prSet presAssocID="{2E857FBE-5ACA-49B3-8792-F47DC19E2FF7}" presName="sibTrans" presStyleLbl="sibTrans2D1" presStyleIdx="3" presStyleCnt="6"/>
      <dgm:spPr/>
      <dgm:t>
        <a:bodyPr/>
        <a:lstStyle/>
        <a:p>
          <a:endParaRPr lang="es-ES"/>
        </a:p>
      </dgm:t>
    </dgm:pt>
    <dgm:pt modelId="{C3080CCA-0B2C-4DDB-B3F9-004561ACA0F5}" type="pres">
      <dgm:prSet presAssocID="{515B2B00-A1C7-45CE-917C-999419378845}" presName="node" presStyleLbl="node1" presStyleIdx="4" presStyleCnt="6">
        <dgm:presLayoutVars>
          <dgm:bulletEnabled val="1"/>
        </dgm:presLayoutVars>
      </dgm:prSet>
      <dgm:spPr/>
      <dgm:t>
        <a:bodyPr/>
        <a:lstStyle/>
        <a:p>
          <a:endParaRPr lang="es-ES"/>
        </a:p>
      </dgm:t>
    </dgm:pt>
    <dgm:pt modelId="{17B0FCCD-3816-4274-B307-9EFA3E55C3F3}" type="pres">
      <dgm:prSet presAssocID="{515B2B00-A1C7-45CE-917C-999419378845}" presName="dummy" presStyleCnt="0"/>
      <dgm:spPr/>
    </dgm:pt>
    <dgm:pt modelId="{B1A4CF83-1596-4E07-A788-91782447FC48}" type="pres">
      <dgm:prSet presAssocID="{379A69A7-1B54-48F7-B9C7-610A5681FFBD}" presName="sibTrans" presStyleLbl="sibTrans2D1" presStyleIdx="4" presStyleCnt="6"/>
      <dgm:spPr/>
      <dgm:t>
        <a:bodyPr/>
        <a:lstStyle/>
        <a:p>
          <a:endParaRPr lang="es-ES"/>
        </a:p>
      </dgm:t>
    </dgm:pt>
    <dgm:pt modelId="{4BAFE57C-57E4-4D6E-BC46-9AB03763CE06}" type="pres">
      <dgm:prSet presAssocID="{0678E4FA-FF87-4D2A-B699-2E4FB12A81B9}" presName="node" presStyleLbl="node1" presStyleIdx="5" presStyleCnt="6" custScaleX="125390" custScaleY="107980">
        <dgm:presLayoutVars>
          <dgm:bulletEnabled val="1"/>
        </dgm:presLayoutVars>
      </dgm:prSet>
      <dgm:spPr/>
      <dgm:t>
        <a:bodyPr/>
        <a:lstStyle/>
        <a:p>
          <a:endParaRPr lang="es-ES"/>
        </a:p>
      </dgm:t>
    </dgm:pt>
    <dgm:pt modelId="{13328399-D719-46F8-A1BF-B27137DD1AA5}" type="pres">
      <dgm:prSet presAssocID="{0678E4FA-FF87-4D2A-B699-2E4FB12A81B9}" presName="dummy" presStyleCnt="0"/>
      <dgm:spPr/>
    </dgm:pt>
    <dgm:pt modelId="{1088F90A-4022-49BF-B9FC-8504F8A827D2}" type="pres">
      <dgm:prSet presAssocID="{351D4C27-4D83-4016-B73A-BB40C946D874}" presName="sibTrans" presStyleLbl="sibTrans2D1" presStyleIdx="5" presStyleCnt="6"/>
      <dgm:spPr/>
      <dgm:t>
        <a:bodyPr/>
        <a:lstStyle/>
        <a:p>
          <a:endParaRPr lang="es-ES"/>
        </a:p>
      </dgm:t>
    </dgm:pt>
  </dgm:ptLst>
  <dgm:cxnLst>
    <dgm:cxn modelId="{0D1E5F84-3ADD-4E36-85E7-814692A55088}" srcId="{20C28AF6-B8F1-4EE4-AE1A-72ACDE021ADF}" destId="{498B6415-7E6B-4E05-8D5C-DD8E44D9A613}" srcOrd="0" destOrd="0" parTransId="{3BBB44A0-776B-4E98-82AA-BFDACAE66EE4}" sibTransId="{53D2A3FE-0CCF-4308-9950-B26621C64EC7}"/>
    <dgm:cxn modelId="{3444061C-5593-4F6C-B79F-6714F9C8680C}" type="presOf" srcId="{515B2B00-A1C7-45CE-917C-999419378845}" destId="{C3080CCA-0B2C-4DDB-B3F9-004561ACA0F5}" srcOrd="0" destOrd="0" presId="urn:microsoft.com/office/officeart/2005/8/layout/radial6"/>
    <dgm:cxn modelId="{B979CF25-E554-4F83-B2AB-0115FE5B2BE1}" type="presOf" srcId="{2E857FBE-5ACA-49B3-8792-F47DC19E2FF7}" destId="{56DCCCE1-8B4D-4BCF-9D7D-6B0194534C11}" srcOrd="0" destOrd="0" presId="urn:microsoft.com/office/officeart/2005/8/layout/radial6"/>
    <dgm:cxn modelId="{D93487D6-CA4E-4F1C-8901-9409C0A5218B}" type="presOf" srcId="{498B6415-7E6B-4E05-8D5C-DD8E44D9A613}" destId="{865FD404-7208-4351-B270-908835E90D7A}" srcOrd="0" destOrd="0" presId="urn:microsoft.com/office/officeart/2005/8/layout/radial6"/>
    <dgm:cxn modelId="{B604AD76-3663-4497-9F69-15B969043ADD}" srcId="{14A3CC62-C637-4B61-9741-CEDA62EBF795}" destId="{20C28AF6-B8F1-4EE4-AE1A-72ACDE021ADF}" srcOrd="0" destOrd="0" parTransId="{53182CC9-5EFB-4E1B-9BD6-9F9A9E1FF60D}" sibTransId="{9AD5390B-E43E-40C0-B014-D7FFF6532858}"/>
    <dgm:cxn modelId="{0F613643-B3EC-4AD3-95E5-5CF9B0534887}" type="presOf" srcId="{642F8139-9272-4600-A56A-566D33AF36CC}" destId="{981717DF-9C34-4EA1-9CE3-FB2AAAD70CA6}" srcOrd="0" destOrd="0" presId="urn:microsoft.com/office/officeart/2005/8/layout/radial6"/>
    <dgm:cxn modelId="{6F286D8D-A7A7-4A1F-AA70-CF6940D584FF}" type="presOf" srcId="{53D2A3FE-0CCF-4308-9950-B26621C64EC7}" destId="{07D608F8-A9C2-47DF-AC6F-B620ED07F56A}" srcOrd="0" destOrd="0" presId="urn:microsoft.com/office/officeart/2005/8/layout/radial6"/>
    <dgm:cxn modelId="{84E6E508-A220-4B26-BE96-04E08A0F830B}" type="presOf" srcId="{0678E4FA-FF87-4D2A-B699-2E4FB12A81B9}" destId="{4BAFE57C-57E4-4D6E-BC46-9AB03763CE06}" srcOrd="0" destOrd="0" presId="urn:microsoft.com/office/officeart/2005/8/layout/radial6"/>
    <dgm:cxn modelId="{A27285DC-9F73-4D9A-A3C3-3E062B6797E3}" type="presOf" srcId="{3590BA72-EF0E-47EB-9E45-E150251279D4}" destId="{DFEDF3A4-0181-4F06-BC96-E342835D47FE}" srcOrd="0" destOrd="0" presId="urn:microsoft.com/office/officeart/2005/8/layout/radial6"/>
    <dgm:cxn modelId="{9F3E420F-D73B-402F-BCB8-3DBD4EBFCCCA}" type="presOf" srcId="{14A3CC62-C637-4B61-9741-CEDA62EBF795}" destId="{1AFA7B59-D9DB-423E-8EE0-4092B5E1E0C4}" srcOrd="0" destOrd="0" presId="urn:microsoft.com/office/officeart/2005/8/layout/radial6"/>
    <dgm:cxn modelId="{958949D2-BFC3-4D90-9337-41761ADBE426}" srcId="{20C28AF6-B8F1-4EE4-AE1A-72ACDE021ADF}" destId="{5FF62ECF-AD4C-4BED-9D24-FFAAEA9D2255}" srcOrd="3" destOrd="0" parTransId="{3407AF0D-8CA2-4076-8546-58B81E5B9ABF}" sibTransId="{2E857FBE-5ACA-49B3-8792-F47DC19E2FF7}"/>
    <dgm:cxn modelId="{52968127-7A34-4BCB-9FFC-1EB3E8B81545}" type="presOf" srcId="{5FF62ECF-AD4C-4BED-9D24-FFAAEA9D2255}" destId="{1416EC3B-2591-4C17-9ACE-4200B3884544}" srcOrd="0" destOrd="0" presId="urn:microsoft.com/office/officeart/2005/8/layout/radial6"/>
    <dgm:cxn modelId="{6EF35870-4A9E-49E4-A2A6-0550B9AE5E48}" srcId="{20C28AF6-B8F1-4EE4-AE1A-72ACDE021ADF}" destId="{0678E4FA-FF87-4D2A-B699-2E4FB12A81B9}" srcOrd="5" destOrd="0" parTransId="{3B163C4C-45A9-4C1A-AFDE-748E0F52B31A}" sibTransId="{351D4C27-4D83-4016-B73A-BB40C946D874}"/>
    <dgm:cxn modelId="{837374F8-6AD9-47AF-AF81-6F3126955281}" type="presOf" srcId="{20C28AF6-B8F1-4EE4-AE1A-72ACDE021ADF}" destId="{5E23D1B7-7102-4C56-8AF6-7397D4F05313}" srcOrd="0" destOrd="0" presId="urn:microsoft.com/office/officeart/2005/8/layout/radial6"/>
    <dgm:cxn modelId="{1F24644E-1D6D-45FB-8A05-AC9E4B912777}" type="presOf" srcId="{64DF9905-7FDD-4156-9295-835406BDA209}" destId="{1F590B2E-CA2D-4DC1-BF13-A30D51F70D86}" srcOrd="0" destOrd="0" presId="urn:microsoft.com/office/officeart/2005/8/layout/radial6"/>
    <dgm:cxn modelId="{792C13AF-005D-410B-BC3F-0DE8E20627C6}" srcId="{20C28AF6-B8F1-4EE4-AE1A-72ACDE021ADF}" destId="{515B2B00-A1C7-45CE-917C-999419378845}" srcOrd="4" destOrd="0" parTransId="{787DC412-B7D4-4A3C-A8DB-67C0E8305DC5}" sibTransId="{379A69A7-1B54-48F7-B9C7-610A5681FFBD}"/>
    <dgm:cxn modelId="{4FAAD8F7-B921-429E-96A9-DD1D3AAF137E}" type="presOf" srcId="{65DEA589-06AB-4445-9C7A-00178653EAC3}" destId="{968D61FC-93E4-412D-8E78-BF81341A19E9}" srcOrd="0" destOrd="0" presId="urn:microsoft.com/office/officeart/2005/8/layout/radial6"/>
    <dgm:cxn modelId="{FCF5251D-9398-4F7D-AEE8-FE72C6F7F773}" srcId="{20C28AF6-B8F1-4EE4-AE1A-72ACDE021ADF}" destId="{3590BA72-EF0E-47EB-9E45-E150251279D4}" srcOrd="1" destOrd="0" parTransId="{CAE9CD38-DDF2-4F5A-9605-187C411A71CD}" sibTransId="{642F8139-9272-4600-A56A-566D33AF36CC}"/>
    <dgm:cxn modelId="{C023E04C-8CD0-4D29-A123-2BDEEBB20823}" srcId="{20C28AF6-B8F1-4EE4-AE1A-72ACDE021ADF}" destId="{65DEA589-06AB-4445-9C7A-00178653EAC3}" srcOrd="2" destOrd="0" parTransId="{16992D79-EB77-42D7-B260-687D6D201B7E}" sibTransId="{64DF9905-7FDD-4156-9295-835406BDA209}"/>
    <dgm:cxn modelId="{A554521A-1090-4673-9E77-56804601BC72}" type="presOf" srcId="{379A69A7-1B54-48F7-B9C7-610A5681FFBD}" destId="{B1A4CF83-1596-4E07-A788-91782447FC48}" srcOrd="0" destOrd="0" presId="urn:microsoft.com/office/officeart/2005/8/layout/radial6"/>
    <dgm:cxn modelId="{AD2BA043-CD26-4C46-A27F-48D4DB900026}" type="presOf" srcId="{351D4C27-4D83-4016-B73A-BB40C946D874}" destId="{1088F90A-4022-49BF-B9FC-8504F8A827D2}" srcOrd="0" destOrd="0" presId="urn:microsoft.com/office/officeart/2005/8/layout/radial6"/>
    <dgm:cxn modelId="{7DF8CF20-FAB0-4106-BAD6-91462C204A76}" type="presParOf" srcId="{1AFA7B59-D9DB-423E-8EE0-4092B5E1E0C4}" destId="{5E23D1B7-7102-4C56-8AF6-7397D4F05313}" srcOrd="0" destOrd="0" presId="urn:microsoft.com/office/officeart/2005/8/layout/radial6"/>
    <dgm:cxn modelId="{44311755-BBE0-4201-A893-19B52F6578C5}" type="presParOf" srcId="{1AFA7B59-D9DB-423E-8EE0-4092B5E1E0C4}" destId="{865FD404-7208-4351-B270-908835E90D7A}" srcOrd="1" destOrd="0" presId="urn:microsoft.com/office/officeart/2005/8/layout/radial6"/>
    <dgm:cxn modelId="{50C6E3C4-B539-49BD-84F5-2654A3DED0E7}" type="presParOf" srcId="{1AFA7B59-D9DB-423E-8EE0-4092B5E1E0C4}" destId="{259D71F3-E9E7-40B2-9D96-4952E4CC3EEF}" srcOrd="2" destOrd="0" presId="urn:microsoft.com/office/officeart/2005/8/layout/radial6"/>
    <dgm:cxn modelId="{DA403B11-801B-4747-A5CB-B6827753AFD2}" type="presParOf" srcId="{1AFA7B59-D9DB-423E-8EE0-4092B5E1E0C4}" destId="{07D608F8-A9C2-47DF-AC6F-B620ED07F56A}" srcOrd="3" destOrd="0" presId="urn:microsoft.com/office/officeart/2005/8/layout/radial6"/>
    <dgm:cxn modelId="{E33B76E2-B881-4A2E-8520-56FF1E428EE5}" type="presParOf" srcId="{1AFA7B59-D9DB-423E-8EE0-4092B5E1E0C4}" destId="{DFEDF3A4-0181-4F06-BC96-E342835D47FE}" srcOrd="4" destOrd="0" presId="urn:microsoft.com/office/officeart/2005/8/layout/radial6"/>
    <dgm:cxn modelId="{1320FEDA-397C-44AA-9AFE-7E1A9C33D007}" type="presParOf" srcId="{1AFA7B59-D9DB-423E-8EE0-4092B5E1E0C4}" destId="{B9050C5E-2C3B-4C87-8026-61CDF682253A}" srcOrd="5" destOrd="0" presId="urn:microsoft.com/office/officeart/2005/8/layout/radial6"/>
    <dgm:cxn modelId="{08B835A5-5E93-4BA1-9275-D6E3FC33105D}" type="presParOf" srcId="{1AFA7B59-D9DB-423E-8EE0-4092B5E1E0C4}" destId="{981717DF-9C34-4EA1-9CE3-FB2AAAD70CA6}" srcOrd="6" destOrd="0" presId="urn:microsoft.com/office/officeart/2005/8/layout/radial6"/>
    <dgm:cxn modelId="{CAC168FE-6658-40A5-B395-1F82F9D048B3}" type="presParOf" srcId="{1AFA7B59-D9DB-423E-8EE0-4092B5E1E0C4}" destId="{968D61FC-93E4-412D-8E78-BF81341A19E9}" srcOrd="7" destOrd="0" presId="urn:microsoft.com/office/officeart/2005/8/layout/radial6"/>
    <dgm:cxn modelId="{5F688AEE-AC3C-4611-8C70-38CAA708FC5C}" type="presParOf" srcId="{1AFA7B59-D9DB-423E-8EE0-4092B5E1E0C4}" destId="{9E6EC471-F738-466F-B0D0-811F2EF2550B}" srcOrd="8" destOrd="0" presId="urn:microsoft.com/office/officeart/2005/8/layout/radial6"/>
    <dgm:cxn modelId="{83890CFD-F115-43E7-A649-B0E512A36AB6}" type="presParOf" srcId="{1AFA7B59-D9DB-423E-8EE0-4092B5E1E0C4}" destId="{1F590B2E-CA2D-4DC1-BF13-A30D51F70D86}" srcOrd="9" destOrd="0" presId="urn:microsoft.com/office/officeart/2005/8/layout/radial6"/>
    <dgm:cxn modelId="{2C61A9DE-21B9-4AA0-987F-2B0AA1280F7E}" type="presParOf" srcId="{1AFA7B59-D9DB-423E-8EE0-4092B5E1E0C4}" destId="{1416EC3B-2591-4C17-9ACE-4200B3884544}" srcOrd="10" destOrd="0" presId="urn:microsoft.com/office/officeart/2005/8/layout/radial6"/>
    <dgm:cxn modelId="{01232FF9-64CB-4FEC-8844-3E2C4B037EB2}" type="presParOf" srcId="{1AFA7B59-D9DB-423E-8EE0-4092B5E1E0C4}" destId="{76B9C95D-6416-470A-AA7A-4C6E7F233900}" srcOrd="11" destOrd="0" presId="urn:microsoft.com/office/officeart/2005/8/layout/radial6"/>
    <dgm:cxn modelId="{AAB51A8B-C91D-49A7-8A21-0A78803037CA}" type="presParOf" srcId="{1AFA7B59-D9DB-423E-8EE0-4092B5E1E0C4}" destId="{56DCCCE1-8B4D-4BCF-9D7D-6B0194534C11}" srcOrd="12" destOrd="0" presId="urn:microsoft.com/office/officeart/2005/8/layout/radial6"/>
    <dgm:cxn modelId="{7F51B53A-5539-4E54-BD1F-FE8F57F1FDB3}" type="presParOf" srcId="{1AFA7B59-D9DB-423E-8EE0-4092B5E1E0C4}" destId="{C3080CCA-0B2C-4DDB-B3F9-004561ACA0F5}" srcOrd="13" destOrd="0" presId="urn:microsoft.com/office/officeart/2005/8/layout/radial6"/>
    <dgm:cxn modelId="{71082D37-E3F6-481A-85DC-1FC2D846B215}" type="presParOf" srcId="{1AFA7B59-D9DB-423E-8EE0-4092B5E1E0C4}" destId="{17B0FCCD-3816-4274-B307-9EFA3E55C3F3}" srcOrd="14" destOrd="0" presId="urn:microsoft.com/office/officeart/2005/8/layout/radial6"/>
    <dgm:cxn modelId="{965936C1-7E44-466A-B9F3-2E542DA34109}" type="presParOf" srcId="{1AFA7B59-D9DB-423E-8EE0-4092B5E1E0C4}" destId="{B1A4CF83-1596-4E07-A788-91782447FC48}" srcOrd="15" destOrd="0" presId="urn:microsoft.com/office/officeart/2005/8/layout/radial6"/>
    <dgm:cxn modelId="{2F50169B-3CBD-4A53-950C-3A32A11AB6DB}" type="presParOf" srcId="{1AFA7B59-D9DB-423E-8EE0-4092B5E1E0C4}" destId="{4BAFE57C-57E4-4D6E-BC46-9AB03763CE06}" srcOrd="16" destOrd="0" presId="urn:microsoft.com/office/officeart/2005/8/layout/radial6"/>
    <dgm:cxn modelId="{7ABDB2B0-8B31-42B4-9A15-8D8F33D3DF4E}" type="presParOf" srcId="{1AFA7B59-D9DB-423E-8EE0-4092B5E1E0C4}" destId="{13328399-D719-46F8-A1BF-B27137DD1AA5}" srcOrd="17" destOrd="0" presId="urn:microsoft.com/office/officeart/2005/8/layout/radial6"/>
    <dgm:cxn modelId="{731894C1-E5E7-4576-A5A8-5BDF3706E484}" type="presParOf" srcId="{1AFA7B59-D9DB-423E-8EE0-4092B5E1E0C4}" destId="{1088F90A-4022-49BF-B9FC-8504F8A827D2}"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4A0699-D6FC-4EA9-9219-4540BB98CF3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68BCEA7F-89EE-4CC6-89FE-D6BE4CA1DC05}">
      <dgm:prSet phldrT="[Texto]" custT="1"/>
      <dgm:spPr/>
      <dgm:t>
        <a:bodyPr/>
        <a:lstStyle/>
        <a:p>
          <a:pPr algn="just"/>
          <a:r>
            <a:rPr lang="es-ES_tradnl" sz="2000" dirty="0">
              <a:latin typeface="TheSansB W2 ExtraLight" pitchFamily="34" charset="0"/>
            </a:rPr>
            <a:t>Los destinatarios buscarán tener confianza sobre la fiabilidad y relevancia de la información que utilizan como base para tomar decisiones.</a:t>
          </a:r>
          <a:endParaRPr lang="es-MX" sz="2000" dirty="0">
            <a:latin typeface="TheSansB W2 ExtraLight" pitchFamily="34" charset="0"/>
          </a:endParaRPr>
        </a:p>
      </dgm:t>
    </dgm:pt>
    <dgm:pt modelId="{A097C3F4-4F95-47C6-8FCE-BAFCEDCEE581}" type="parTrans" cxnId="{B59BAB68-0A80-4F0B-9DE9-E52B2CEC53B4}">
      <dgm:prSet/>
      <dgm:spPr/>
      <dgm:t>
        <a:bodyPr/>
        <a:lstStyle/>
        <a:p>
          <a:endParaRPr lang="es-MX"/>
        </a:p>
      </dgm:t>
    </dgm:pt>
    <dgm:pt modelId="{30E0FB50-CF13-4985-9548-FDAE2BFDEEEF}" type="sibTrans" cxnId="{B59BAB68-0A80-4F0B-9DE9-E52B2CEC53B4}">
      <dgm:prSet/>
      <dgm:spPr/>
      <dgm:t>
        <a:bodyPr/>
        <a:lstStyle/>
        <a:p>
          <a:endParaRPr lang="es-MX"/>
        </a:p>
      </dgm:t>
    </dgm:pt>
    <dgm:pt modelId="{DE3D09FF-9E5B-4028-8E2D-CEAA9E8F2920}">
      <dgm:prSet phldrT="[Texto]" custT="1"/>
      <dgm:spPr/>
      <dgm:t>
        <a:bodyPr/>
        <a:lstStyle/>
        <a:p>
          <a:r>
            <a:rPr lang="es-ES_tradnl" sz="2000" b="1" dirty="0">
              <a:latin typeface="TheSansB W2 ExtraLight" pitchFamily="34" charset="0"/>
            </a:rPr>
            <a:t>Confianza y aseguramiento en la auditoría del sector público</a:t>
          </a:r>
          <a:endParaRPr lang="es-MX" sz="2000" b="1" dirty="0">
            <a:latin typeface="TheSansB W2 ExtraLight" pitchFamily="34" charset="0"/>
          </a:endParaRPr>
        </a:p>
      </dgm:t>
    </dgm:pt>
    <dgm:pt modelId="{BC700497-F13D-4416-B8FB-45A4CC176656}" type="sibTrans" cxnId="{1F05E6E1-4A28-47EE-B527-0BDA0C92E5DF}">
      <dgm:prSet/>
      <dgm:spPr/>
      <dgm:t>
        <a:bodyPr/>
        <a:lstStyle/>
        <a:p>
          <a:endParaRPr lang="es-MX"/>
        </a:p>
      </dgm:t>
    </dgm:pt>
    <dgm:pt modelId="{16AB82F7-BA33-407F-8BA2-2E5D6A9DF9FD}" type="parTrans" cxnId="{1F05E6E1-4A28-47EE-B527-0BDA0C92E5DF}">
      <dgm:prSet/>
      <dgm:spPr/>
      <dgm:t>
        <a:bodyPr/>
        <a:lstStyle/>
        <a:p>
          <a:endParaRPr lang="es-MX"/>
        </a:p>
      </dgm:t>
    </dgm:pt>
    <dgm:pt modelId="{1B126E07-3064-6B43-B29C-285B4C0C3A57}">
      <dgm:prSet phldrT="[Texto]" custT="1"/>
      <dgm:spPr/>
      <dgm:t>
        <a:bodyPr/>
        <a:lstStyle/>
        <a:p>
          <a:pPr algn="just"/>
          <a:r>
            <a:rPr lang="es-ES_tradnl" sz="2000" dirty="0">
              <a:latin typeface="TheSansB W2 ExtraLight" pitchFamily="34" charset="0"/>
            </a:rPr>
            <a:t>La seguridad puede ser razonable o limitada.</a:t>
          </a:r>
          <a:endParaRPr lang="es-MX" sz="2000" dirty="0">
            <a:latin typeface="TheSansB W2 ExtraLight" pitchFamily="34" charset="0"/>
          </a:endParaRPr>
        </a:p>
      </dgm:t>
    </dgm:pt>
    <dgm:pt modelId="{FE9EA286-C424-B744-9005-E233BA2B14E2}" type="parTrans" cxnId="{0D905D9A-903F-8F47-955E-C237FCD95D16}">
      <dgm:prSet/>
      <dgm:spPr/>
      <dgm:t>
        <a:bodyPr/>
        <a:lstStyle/>
        <a:p>
          <a:endParaRPr lang="es-ES"/>
        </a:p>
      </dgm:t>
    </dgm:pt>
    <dgm:pt modelId="{059EB306-00BB-6B48-9D1B-13DFD6727538}" type="sibTrans" cxnId="{0D905D9A-903F-8F47-955E-C237FCD95D16}">
      <dgm:prSet/>
      <dgm:spPr/>
      <dgm:t>
        <a:bodyPr/>
        <a:lstStyle/>
        <a:p>
          <a:endParaRPr lang="es-ES"/>
        </a:p>
      </dgm:t>
    </dgm:pt>
    <dgm:pt modelId="{0B4619BF-E4AC-1F4B-9057-AC254B9F2266}">
      <dgm:prSet phldrT="[Texto]" custT="1"/>
      <dgm:spPr/>
      <dgm:t>
        <a:bodyPr/>
        <a:lstStyle/>
        <a:p>
          <a:pPr algn="just"/>
          <a:r>
            <a:rPr lang="es-ES_tradnl" sz="2000" dirty="0">
              <a:latin typeface="TheSansB W2 ExtraLight" pitchFamily="34" charset="0"/>
            </a:rPr>
            <a:t>Dependiendo de la auditoría y de las necesidades de los destinatarios, la seguridad se puede comunicar en dos formas: a) Opiniones o dictamen y conclusiones; b) Otras formas asegurando la confianza de la revisión.</a:t>
          </a:r>
          <a:endParaRPr lang="es-MX" sz="1800" dirty="0">
            <a:latin typeface="TheSansB W2 ExtraLight" pitchFamily="34" charset="0"/>
          </a:endParaRPr>
        </a:p>
      </dgm:t>
    </dgm:pt>
    <dgm:pt modelId="{38D67B77-E0DA-0D4A-AEC7-A9AE5FACC396}" type="parTrans" cxnId="{87379B8E-1DAF-A844-96C3-68D99A35EB93}">
      <dgm:prSet/>
      <dgm:spPr/>
      <dgm:t>
        <a:bodyPr/>
        <a:lstStyle/>
        <a:p>
          <a:endParaRPr lang="es-ES"/>
        </a:p>
      </dgm:t>
    </dgm:pt>
    <dgm:pt modelId="{93D55F5E-7582-B645-9921-3226BA97F45B}" type="sibTrans" cxnId="{87379B8E-1DAF-A844-96C3-68D99A35EB93}">
      <dgm:prSet/>
      <dgm:spPr/>
      <dgm:t>
        <a:bodyPr/>
        <a:lstStyle/>
        <a:p>
          <a:endParaRPr lang="es-ES"/>
        </a:p>
      </dgm:t>
    </dgm:pt>
    <dgm:pt modelId="{CA4C83B2-D0DC-4CBA-9E56-04D6D451F5AC}" type="pres">
      <dgm:prSet presAssocID="{C34A0699-D6FC-4EA9-9219-4540BB98CF38}" presName="vert0" presStyleCnt="0">
        <dgm:presLayoutVars>
          <dgm:dir/>
          <dgm:animOne val="branch"/>
          <dgm:animLvl val="lvl"/>
        </dgm:presLayoutVars>
      </dgm:prSet>
      <dgm:spPr/>
      <dgm:t>
        <a:bodyPr/>
        <a:lstStyle/>
        <a:p>
          <a:endParaRPr lang="es-ES"/>
        </a:p>
      </dgm:t>
    </dgm:pt>
    <dgm:pt modelId="{80E3BF58-E387-4EF5-AD8C-BD6BA820B6EC}" type="pres">
      <dgm:prSet presAssocID="{DE3D09FF-9E5B-4028-8E2D-CEAA9E8F2920}" presName="thickLine" presStyleLbl="alignNode1" presStyleIdx="0" presStyleCnt="1"/>
      <dgm:spPr/>
    </dgm:pt>
    <dgm:pt modelId="{56D0005E-E2E0-424C-B40F-B76F5AF01817}" type="pres">
      <dgm:prSet presAssocID="{DE3D09FF-9E5B-4028-8E2D-CEAA9E8F2920}" presName="horz1" presStyleCnt="0"/>
      <dgm:spPr/>
    </dgm:pt>
    <dgm:pt modelId="{FA630E83-7B46-41AB-80B5-497FC32D62EE}" type="pres">
      <dgm:prSet presAssocID="{DE3D09FF-9E5B-4028-8E2D-CEAA9E8F2920}" presName="tx1" presStyleLbl="revTx" presStyleIdx="0" presStyleCnt="4" custScaleX="137231"/>
      <dgm:spPr/>
      <dgm:t>
        <a:bodyPr/>
        <a:lstStyle/>
        <a:p>
          <a:endParaRPr lang="es-ES"/>
        </a:p>
      </dgm:t>
    </dgm:pt>
    <dgm:pt modelId="{1DE7734B-F831-49E1-A53A-D45A1B7B80C0}" type="pres">
      <dgm:prSet presAssocID="{DE3D09FF-9E5B-4028-8E2D-CEAA9E8F2920}" presName="vert1" presStyleCnt="0"/>
      <dgm:spPr/>
    </dgm:pt>
    <dgm:pt modelId="{485BBAF2-6B76-4171-8574-889097493137}" type="pres">
      <dgm:prSet presAssocID="{68BCEA7F-89EE-4CC6-89FE-D6BE4CA1DC05}" presName="vertSpace2a" presStyleCnt="0"/>
      <dgm:spPr/>
    </dgm:pt>
    <dgm:pt modelId="{CE525DA9-1BCA-42BC-A640-C09AAE836981}" type="pres">
      <dgm:prSet presAssocID="{68BCEA7F-89EE-4CC6-89FE-D6BE4CA1DC05}" presName="horz2" presStyleCnt="0"/>
      <dgm:spPr/>
    </dgm:pt>
    <dgm:pt modelId="{7CC92D3A-95ED-4FC7-8F52-633C70509FB9}" type="pres">
      <dgm:prSet presAssocID="{68BCEA7F-89EE-4CC6-89FE-D6BE4CA1DC05}" presName="horzSpace2" presStyleCnt="0"/>
      <dgm:spPr/>
    </dgm:pt>
    <dgm:pt modelId="{B4CB117A-6E4B-4B7D-83FB-1C6C6AC29D9B}" type="pres">
      <dgm:prSet presAssocID="{68BCEA7F-89EE-4CC6-89FE-D6BE4CA1DC05}" presName="tx2" presStyleLbl="revTx" presStyleIdx="1" presStyleCnt="4" custScaleY="48682" custLinFactNeighborY="4218"/>
      <dgm:spPr/>
      <dgm:t>
        <a:bodyPr/>
        <a:lstStyle/>
        <a:p>
          <a:endParaRPr lang="es-ES"/>
        </a:p>
      </dgm:t>
    </dgm:pt>
    <dgm:pt modelId="{088B5F2F-6D51-4348-951A-CDD2F86B58B6}" type="pres">
      <dgm:prSet presAssocID="{68BCEA7F-89EE-4CC6-89FE-D6BE4CA1DC05}" presName="vert2" presStyleCnt="0"/>
      <dgm:spPr/>
    </dgm:pt>
    <dgm:pt modelId="{4CB08838-567D-486C-95B2-7A7903A974FD}" type="pres">
      <dgm:prSet presAssocID="{68BCEA7F-89EE-4CC6-89FE-D6BE4CA1DC05}" presName="thinLine2b" presStyleLbl="callout" presStyleIdx="0" presStyleCnt="3" custLinFactNeighborY="-10944"/>
      <dgm:spPr/>
    </dgm:pt>
    <dgm:pt modelId="{DB7FA8DE-4189-4F20-917B-8FCBFDC0FC46}" type="pres">
      <dgm:prSet presAssocID="{68BCEA7F-89EE-4CC6-89FE-D6BE4CA1DC05}" presName="vertSpace2b" presStyleCnt="0"/>
      <dgm:spPr/>
    </dgm:pt>
    <dgm:pt modelId="{AD6F624A-A295-484E-96F5-24856626CA12}" type="pres">
      <dgm:prSet presAssocID="{0B4619BF-E4AC-1F4B-9057-AC254B9F2266}" presName="horz2" presStyleCnt="0"/>
      <dgm:spPr/>
    </dgm:pt>
    <dgm:pt modelId="{2DCCF372-810F-434F-B406-E16E5ABFED30}" type="pres">
      <dgm:prSet presAssocID="{0B4619BF-E4AC-1F4B-9057-AC254B9F2266}" presName="horzSpace2" presStyleCnt="0"/>
      <dgm:spPr/>
    </dgm:pt>
    <dgm:pt modelId="{AEC0FAE8-9A18-E441-A017-9A4C9651C783}" type="pres">
      <dgm:prSet presAssocID="{0B4619BF-E4AC-1F4B-9057-AC254B9F2266}" presName="tx2" presStyleLbl="revTx" presStyleIdx="2" presStyleCnt="4" custScaleY="87106" custLinFactNeighborY="2656"/>
      <dgm:spPr/>
      <dgm:t>
        <a:bodyPr/>
        <a:lstStyle/>
        <a:p>
          <a:endParaRPr lang="es-ES"/>
        </a:p>
      </dgm:t>
    </dgm:pt>
    <dgm:pt modelId="{0177E4AB-9AF3-7C4B-8C6C-37AEF033A032}" type="pres">
      <dgm:prSet presAssocID="{0B4619BF-E4AC-1F4B-9057-AC254B9F2266}" presName="vert2" presStyleCnt="0"/>
      <dgm:spPr/>
    </dgm:pt>
    <dgm:pt modelId="{72B253C9-4EE1-2040-9F00-0D7DD9B6EDA2}" type="pres">
      <dgm:prSet presAssocID="{0B4619BF-E4AC-1F4B-9057-AC254B9F2266}" presName="thinLine2b" presStyleLbl="callout" presStyleIdx="1" presStyleCnt="3"/>
      <dgm:spPr/>
    </dgm:pt>
    <dgm:pt modelId="{9E4A1D23-C344-3E41-8241-12915E26EE62}" type="pres">
      <dgm:prSet presAssocID="{0B4619BF-E4AC-1F4B-9057-AC254B9F2266}" presName="vertSpace2b" presStyleCnt="0"/>
      <dgm:spPr/>
    </dgm:pt>
    <dgm:pt modelId="{8C2AF2C8-A539-EA43-8EEF-58F2426F6439}" type="pres">
      <dgm:prSet presAssocID="{1B126E07-3064-6B43-B29C-285B4C0C3A57}" presName="horz2" presStyleCnt="0"/>
      <dgm:spPr/>
    </dgm:pt>
    <dgm:pt modelId="{0FAEA863-4C39-594F-AAD9-CF8C9DEA6DC2}" type="pres">
      <dgm:prSet presAssocID="{1B126E07-3064-6B43-B29C-285B4C0C3A57}" presName="horzSpace2" presStyleCnt="0"/>
      <dgm:spPr/>
    </dgm:pt>
    <dgm:pt modelId="{D400E3A9-FFBA-2844-BE7F-82025F8388F5}" type="pres">
      <dgm:prSet presAssocID="{1B126E07-3064-6B43-B29C-285B4C0C3A57}" presName="tx2" presStyleLbl="revTx" presStyleIdx="3" presStyleCnt="4" custScaleY="13440" custLinFactNeighborY="-26849"/>
      <dgm:spPr/>
      <dgm:t>
        <a:bodyPr/>
        <a:lstStyle/>
        <a:p>
          <a:endParaRPr lang="es-ES"/>
        </a:p>
      </dgm:t>
    </dgm:pt>
    <dgm:pt modelId="{1749F667-164F-7E47-9314-217CE4CB9F52}" type="pres">
      <dgm:prSet presAssocID="{1B126E07-3064-6B43-B29C-285B4C0C3A57}" presName="vert2" presStyleCnt="0"/>
      <dgm:spPr/>
    </dgm:pt>
    <dgm:pt modelId="{F83DF2E3-A7ED-5041-82E9-30253E42E78A}" type="pres">
      <dgm:prSet presAssocID="{1B126E07-3064-6B43-B29C-285B4C0C3A57}" presName="thinLine2b" presStyleLbl="callout" presStyleIdx="2" presStyleCnt="3" custScaleY="75132" custLinFactY="-600000" custLinFactNeighborY="-618565"/>
      <dgm:spPr/>
    </dgm:pt>
    <dgm:pt modelId="{ABE0A68F-4838-CA4F-9488-6B65114D2611}" type="pres">
      <dgm:prSet presAssocID="{1B126E07-3064-6B43-B29C-285B4C0C3A57}" presName="vertSpace2b" presStyleCnt="0"/>
      <dgm:spPr/>
    </dgm:pt>
  </dgm:ptLst>
  <dgm:cxnLst>
    <dgm:cxn modelId="{87379B8E-1DAF-A844-96C3-68D99A35EB93}" srcId="{DE3D09FF-9E5B-4028-8E2D-CEAA9E8F2920}" destId="{0B4619BF-E4AC-1F4B-9057-AC254B9F2266}" srcOrd="1" destOrd="0" parTransId="{38D67B77-E0DA-0D4A-AEC7-A9AE5FACC396}" sibTransId="{93D55F5E-7582-B645-9921-3226BA97F45B}"/>
    <dgm:cxn modelId="{F86A6A11-46FA-4E38-9927-63EA3DEC8B4F}" type="presOf" srcId="{0B4619BF-E4AC-1F4B-9057-AC254B9F2266}" destId="{AEC0FAE8-9A18-E441-A017-9A4C9651C783}" srcOrd="0" destOrd="0" presId="urn:microsoft.com/office/officeart/2008/layout/LinedList"/>
    <dgm:cxn modelId="{B59BAB68-0A80-4F0B-9DE9-E52B2CEC53B4}" srcId="{DE3D09FF-9E5B-4028-8E2D-CEAA9E8F2920}" destId="{68BCEA7F-89EE-4CC6-89FE-D6BE4CA1DC05}" srcOrd="0" destOrd="0" parTransId="{A097C3F4-4F95-47C6-8FCE-BAFCEDCEE581}" sibTransId="{30E0FB50-CF13-4985-9548-FDAE2BFDEEEF}"/>
    <dgm:cxn modelId="{0D905D9A-903F-8F47-955E-C237FCD95D16}" srcId="{DE3D09FF-9E5B-4028-8E2D-CEAA9E8F2920}" destId="{1B126E07-3064-6B43-B29C-285B4C0C3A57}" srcOrd="2" destOrd="0" parTransId="{FE9EA286-C424-B744-9005-E233BA2B14E2}" sibTransId="{059EB306-00BB-6B48-9D1B-13DFD6727538}"/>
    <dgm:cxn modelId="{1F05E6E1-4A28-47EE-B527-0BDA0C92E5DF}" srcId="{C34A0699-D6FC-4EA9-9219-4540BB98CF38}" destId="{DE3D09FF-9E5B-4028-8E2D-CEAA9E8F2920}" srcOrd="0" destOrd="0" parTransId="{16AB82F7-BA33-407F-8BA2-2E5D6A9DF9FD}" sibTransId="{BC700497-F13D-4416-B8FB-45A4CC176656}"/>
    <dgm:cxn modelId="{CC2FD143-56A8-41BE-A803-DE621C22BEF9}" type="presOf" srcId="{C34A0699-D6FC-4EA9-9219-4540BB98CF38}" destId="{CA4C83B2-D0DC-4CBA-9E56-04D6D451F5AC}" srcOrd="0" destOrd="0" presId="urn:microsoft.com/office/officeart/2008/layout/LinedList"/>
    <dgm:cxn modelId="{9AD4B64B-FED1-4737-B3AB-4E1823A5B50E}" type="presOf" srcId="{DE3D09FF-9E5B-4028-8E2D-CEAA9E8F2920}" destId="{FA630E83-7B46-41AB-80B5-497FC32D62EE}" srcOrd="0" destOrd="0" presId="urn:microsoft.com/office/officeart/2008/layout/LinedList"/>
    <dgm:cxn modelId="{BA17032D-EA2A-4624-9850-36D5A7D39A82}" type="presOf" srcId="{68BCEA7F-89EE-4CC6-89FE-D6BE4CA1DC05}" destId="{B4CB117A-6E4B-4B7D-83FB-1C6C6AC29D9B}" srcOrd="0" destOrd="0" presId="urn:microsoft.com/office/officeart/2008/layout/LinedList"/>
    <dgm:cxn modelId="{A73371B8-5800-4FB6-8531-C28995C7706C}" type="presOf" srcId="{1B126E07-3064-6B43-B29C-285B4C0C3A57}" destId="{D400E3A9-FFBA-2844-BE7F-82025F8388F5}" srcOrd="0" destOrd="0" presId="urn:microsoft.com/office/officeart/2008/layout/LinedList"/>
    <dgm:cxn modelId="{2521D37A-9333-45FE-9928-AB8FB8CE126B}" type="presParOf" srcId="{CA4C83B2-D0DC-4CBA-9E56-04D6D451F5AC}" destId="{80E3BF58-E387-4EF5-AD8C-BD6BA820B6EC}" srcOrd="0" destOrd="0" presId="urn:microsoft.com/office/officeart/2008/layout/LinedList"/>
    <dgm:cxn modelId="{18F95E55-09F9-4CD3-A429-E2EA73DC8C1A}" type="presParOf" srcId="{CA4C83B2-D0DC-4CBA-9E56-04D6D451F5AC}" destId="{56D0005E-E2E0-424C-B40F-B76F5AF01817}" srcOrd="1" destOrd="0" presId="urn:microsoft.com/office/officeart/2008/layout/LinedList"/>
    <dgm:cxn modelId="{BF64A9DE-26BA-4FB8-AFA7-AAEA99777867}" type="presParOf" srcId="{56D0005E-E2E0-424C-B40F-B76F5AF01817}" destId="{FA630E83-7B46-41AB-80B5-497FC32D62EE}" srcOrd="0" destOrd="0" presId="urn:microsoft.com/office/officeart/2008/layout/LinedList"/>
    <dgm:cxn modelId="{70EC7FDE-33FF-4C55-B3A1-31514E308E5D}" type="presParOf" srcId="{56D0005E-E2E0-424C-B40F-B76F5AF01817}" destId="{1DE7734B-F831-49E1-A53A-D45A1B7B80C0}" srcOrd="1" destOrd="0" presId="urn:microsoft.com/office/officeart/2008/layout/LinedList"/>
    <dgm:cxn modelId="{F33A0F8E-87B9-4707-85BB-5F5CAD45A285}" type="presParOf" srcId="{1DE7734B-F831-49E1-A53A-D45A1B7B80C0}" destId="{485BBAF2-6B76-4171-8574-889097493137}" srcOrd="0" destOrd="0" presId="urn:microsoft.com/office/officeart/2008/layout/LinedList"/>
    <dgm:cxn modelId="{9F6E760C-5357-45A1-8869-14125227DDDB}" type="presParOf" srcId="{1DE7734B-F831-49E1-A53A-D45A1B7B80C0}" destId="{CE525DA9-1BCA-42BC-A640-C09AAE836981}" srcOrd="1" destOrd="0" presId="urn:microsoft.com/office/officeart/2008/layout/LinedList"/>
    <dgm:cxn modelId="{2D9BB970-7D63-4028-8C0D-2C02E18F4149}" type="presParOf" srcId="{CE525DA9-1BCA-42BC-A640-C09AAE836981}" destId="{7CC92D3A-95ED-4FC7-8F52-633C70509FB9}" srcOrd="0" destOrd="0" presId="urn:microsoft.com/office/officeart/2008/layout/LinedList"/>
    <dgm:cxn modelId="{B8CE17BC-EE9A-4392-B6A9-6028983F743B}" type="presParOf" srcId="{CE525DA9-1BCA-42BC-A640-C09AAE836981}" destId="{B4CB117A-6E4B-4B7D-83FB-1C6C6AC29D9B}" srcOrd="1" destOrd="0" presId="urn:microsoft.com/office/officeart/2008/layout/LinedList"/>
    <dgm:cxn modelId="{A3271AB0-FE05-4A50-9C19-F84811094212}" type="presParOf" srcId="{CE525DA9-1BCA-42BC-A640-C09AAE836981}" destId="{088B5F2F-6D51-4348-951A-CDD2F86B58B6}" srcOrd="2" destOrd="0" presId="urn:microsoft.com/office/officeart/2008/layout/LinedList"/>
    <dgm:cxn modelId="{654903E3-25A2-4E3B-85CF-F5A9270D2511}" type="presParOf" srcId="{1DE7734B-F831-49E1-A53A-D45A1B7B80C0}" destId="{4CB08838-567D-486C-95B2-7A7903A974FD}" srcOrd="2" destOrd="0" presId="urn:microsoft.com/office/officeart/2008/layout/LinedList"/>
    <dgm:cxn modelId="{B858157E-9C3F-43C7-B490-0029451A5E3D}" type="presParOf" srcId="{1DE7734B-F831-49E1-A53A-D45A1B7B80C0}" destId="{DB7FA8DE-4189-4F20-917B-8FCBFDC0FC46}" srcOrd="3" destOrd="0" presId="urn:microsoft.com/office/officeart/2008/layout/LinedList"/>
    <dgm:cxn modelId="{14FC0EC7-84D1-4896-9A30-8EFD64A8F49D}" type="presParOf" srcId="{1DE7734B-F831-49E1-A53A-D45A1B7B80C0}" destId="{AD6F624A-A295-484E-96F5-24856626CA12}" srcOrd="4" destOrd="0" presId="urn:microsoft.com/office/officeart/2008/layout/LinedList"/>
    <dgm:cxn modelId="{C6690BA8-0FA0-4C2C-9E74-DA0AC65DDA15}" type="presParOf" srcId="{AD6F624A-A295-484E-96F5-24856626CA12}" destId="{2DCCF372-810F-434F-B406-E16E5ABFED30}" srcOrd="0" destOrd="0" presId="urn:microsoft.com/office/officeart/2008/layout/LinedList"/>
    <dgm:cxn modelId="{46D80FF0-0584-41F4-A3C9-2AE64CE92A68}" type="presParOf" srcId="{AD6F624A-A295-484E-96F5-24856626CA12}" destId="{AEC0FAE8-9A18-E441-A017-9A4C9651C783}" srcOrd="1" destOrd="0" presId="urn:microsoft.com/office/officeart/2008/layout/LinedList"/>
    <dgm:cxn modelId="{F346DA88-033F-4604-9F04-51D083609977}" type="presParOf" srcId="{AD6F624A-A295-484E-96F5-24856626CA12}" destId="{0177E4AB-9AF3-7C4B-8C6C-37AEF033A032}" srcOrd="2" destOrd="0" presId="urn:microsoft.com/office/officeart/2008/layout/LinedList"/>
    <dgm:cxn modelId="{0EFEC1E2-74EA-40A2-9792-4764813FC83F}" type="presParOf" srcId="{1DE7734B-F831-49E1-A53A-D45A1B7B80C0}" destId="{72B253C9-4EE1-2040-9F00-0D7DD9B6EDA2}" srcOrd="5" destOrd="0" presId="urn:microsoft.com/office/officeart/2008/layout/LinedList"/>
    <dgm:cxn modelId="{3963B435-05D7-4FD0-A7B4-73AD75DC1389}" type="presParOf" srcId="{1DE7734B-F831-49E1-A53A-D45A1B7B80C0}" destId="{9E4A1D23-C344-3E41-8241-12915E26EE62}" srcOrd="6" destOrd="0" presId="urn:microsoft.com/office/officeart/2008/layout/LinedList"/>
    <dgm:cxn modelId="{49486432-F12B-4215-A23B-2C249126A8DB}" type="presParOf" srcId="{1DE7734B-F831-49E1-A53A-D45A1B7B80C0}" destId="{8C2AF2C8-A539-EA43-8EEF-58F2426F6439}" srcOrd="7" destOrd="0" presId="urn:microsoft.com/office/officeart/2008/layout/LinedList"/>
    <dgm:cxn modelId="{296D0D7A-5993-499D-A384-71ED6B178624}" type="presParOf" srcId="{8C2AF2C8-A539-EA43-8EEF-58F2426F6439}" destId="{0FAEA863-4C39-594F-AAD9-CF8C9DEA6DC2}" srcOrd="0" destOrd="0" presId="urn:microsoft.com/office/officeart/2008/layout/LinedList"/>
    <dgm:cxn modelId="{B89D189E-CEF8-46EE-8BD5-6E086A83D80F}" type="presParOf" srcId="{8C2AF2C8-A539-EA43-8EEF-58F2426F6439}" destId="{D400E3A9-FFBA-2844-BE7F-82025F8388F5}" srcOrd="1" destOrd="0" presId="urn:microsoft.com/office/officeart/2008/layout/LinedList"/>
    <dgm:cxn modelId="{4B5AC1C1-0EF5-46C7-ADD8-2917F9CF866B}" type="presParOf" srcId="{8C2AF2C8-A539-EA43-8EEF-58F2426F6439}" destId="{1749F667-164F-7E47-9314-217CE4CB9F52}" srcOrd="2" destOrd="0" presId="urn:microsoft.com/office/officeart/2008/layout/LinedList"/>
    <dgm:cxn modelId="{94EC97A3-42C6-40E6-BBC4-EA5B138B227E}" type="presParOf" srcId="{1DE7734B-F831-49E1-A53A-D45A1B7B80C0}" destId="{F83DF2E3-A7ED-5041-82E9-30253E42E78A}" srcOrd="8" destOrd="0" presId="urn:microsoft.com/office/officeart/2008/layout/LinedList"/>
    <dgm:cxn modelId="{C3DB2E1C-FD69-419A-9041-ADFBAB4C0271}" type="presParOf" srcId="{1DE7734B-F831-49E1-A53A-D45A1B7B80C0}" destId="{ABE0A68F-4838-CA4F-9488-6B65114D2611}"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B28D7C-3D0B-AB46-A786-FF3EC941D056}" type="doc">
      <dgm:prSet loTypeId="urn:microsoft.com/office/officeart/2005/8/layout/pyramid2" loCatId="list" qsTypeId="urn:microsoft.com/office/officeart/2005/8/quickstyle/simple4" qsCatId="simple" csTypeId="urn:microsoft.com/office/officeart/2005/8/colors/accent1_3" csCatId="accent1" phldr="1"/>
      <dgm:spPr/>
      <dgm:t>
        <a:bodyPr/>
        <a:lstStyle/>
        <a:p>
          <a:endParaRPr lang="es-ES"/>
        </a:p>
      </dgm:t>
    </dgm:pt>
    <dgm:pt modelId="{F00F825E-EB57-DE49-8747-2FADEC9F5F60}">
      <dgm:prSet phldrT="[Texto]" custT="1"/>
      <dgm:spPr/>
      <dgm:t>
        <a:bodyPr/>
        <a:lstStyle/>
        <a:p>
          <a:r>
            <a:rPr lang="es-ES_tradnl" sz="1800" dirty="0" smtClean="0"/>
            <a:t>Relevante</a:t>
          </a:r>
          <a:endParaRPr lang="es-ES" sz="1800" dirty="0"/>
        </a:p>
      </dgm:t>
    </dgm:pt>
    <dgm:pt modelId="{C536867C-2A31-BD44-9C1C-D0F79084A4E9}" type="parTrans" cxnId="{14ACCEFF-98E6-7148-9524-D5FA86E016B7}">
      <dgm:prSet/>
      <dgm:spPr/>
      <dgm:t>
        <a:bodyPr/>
        <a:lstStyle/>
        <a:p>
          <a:endParaRPr lang="es-ES"/>
        </a:p>
      </dgm:t>
    </dgm:pt>
    <dgm:pt modelId="{A6285BDE-0BAD-274A-9E40-4DA59735624C}" type="sibTrans" cxnId="{14ACCEFF-98E6-7148-9524-D5FA86E016B7}">
      <dgm:prSet/>
      <dgm:spPr/>
      <dgm:t>
        <a:bodyPr/>
        <a:lstStyle/>
        <a:p>
          <a:endParaRPr lang="es-ES"/>
        </a:p>
      </dgm:t>
    </dgm:pt>
    <dgm:pt modelId="{2569AB90-B4DE-904F-977C-2B4041B05700}">
      <dgm:prSet phldrT="[Texto]" custT="1"/>
      <dgm:spPr/>
      <dgm:t>
        <a:bodyPr/>
        <a:lstStyle/>
        <a:p>
          <a:r>
            <a:rPr lang="pt-BR" sz="1800" dirty="0" smtClean="0"/>
            <a:t>Integral</a:t>
          </a:r>
          <a:endParaRPr lang="es-ES" sz="1800" dirty="0"/>
        </a:p>
      </dgm:t>
    </dgm:pt>
    <dgm:pt modelId="{9C074754-6E7F-AA4B-AB0B-75030605EEE7}" type="parTrans" cxnId="{A51ECF56-0783-D149-B8FA-0BCCCD73B644}">
      <dgm:prSet/>
      <dgm:spPr/>
      <dgm:t>
        <a:bodyPr/>
        <a:lstStyle/>
        <a:p>
          <a:endParaRPr lang="es-ES"/>
        </a:p>
      </dgm:t>
    </dgm:pt>
    <dgm:pt modelId="{6A3F2C60-76AD-5F4C-9BE5-AD83136E4966}" type="sibTrans" cxnId="{A51ECF56-0783-D149-B8FA-0BCCCD73B644}">
      <dgm:prSet/>
      <dgm:spPr/>
      <dgm:t>
        <a:bodyPr/>
        <a:lstStyle/>
        <a:p>
          <a:endParaRPr lang="es-ES"/>
        </a:p>
      </dgm:t>
    </dgm:pt>
    <dgm:pt modelId="{87E7401B-3172-0945-A4EC-1E177119B83A}">
      <dgm:prSet phldrT="[Texto]" custT="1"/>
      <dgm:spPr/>
      <dgm:t>
        <a:bodyPr/>
        <a:lstStyle/>
        <a:p>
          <a:r>
            <a:rPr lang="pt-BR" sz="1800" dirty="0" err="1" smtClean="0"/>
            <a:t>Confiable</a:t>
          </a:r>
          <a:endParaRPr lang="es-ES" sz="1800" dirty="0"/>
        </a:p>
      </dgm:t>
    </dgm:pt>
    <dgm:pt modelId="{6298C402-36B8-2D43-85B3-ACDCDECF773E}" type="parTrans" cxnId="{E1982600-C70D-A141-9315-3FDFC934E37B}">
      <dgm:prSet/>
      <dgm:spPr/>
      <dgm:t>
        <a:bodyPr/>
        <a:lstStyle/>
        <a:p>
          <a:endParaRPr lang="es-ES"/>
        </a:p>
      </dgm:t>
    </dgm:pt>
    <dgm:pt modelId="{1B25E53E-3B5E-644D-87F1-78DCB32E8E66}" type="sibTrans" cxnId="{E1982600-C70D-A141-9315-3FDFC934E37B}">
      <dgm:prSet/>
      <dgm:spPr/>
      <dgm:t>
        <a:bodyPr/>
        <a:lstStyle/>
        <a:p>
          <a:endParaRPr lang="es-ES"/>
        </a:p>
      </dgm:t>
    </dgm:pt>
    <dgm:pt modelId="{1C371CF7-F0CF-C048-A121-A88F19CE87EB}">
      <dgm:prSet phldrT="[Texto]" custT="1"/>
      <dgm:spPr/>
      <dgm:t>
        <a:bodyPr/>
        <a:lstStyle/>
        <a:p>
          <a:r>
            <a:rPr lang="es-ES_tradnl" sz="1700" dirty="0" smtClean="0"/>
            <a:t>Neutral y </a:t>
          </a:r>
          <a:r>
            <a:rPr lang="es-ES_tradnl" sz="1800" dirty="0" smtClean="0"/>
            <a:t>objetivo</a:t>
          </a:r>
          <a:endParaRPr lang="es-ES" sz="1800" dirty="0"/>
        </a:p>
      </dgm:t>
    </dgm:pt>
    <dgm:pt modelId="{661F10BA-24D1-CC46-81F4-40D4205E6E5A}" type="parTrans" cxnId="{829B5C1D-6CC1-BC41-BF94-AFAFC67BB96A}">
      <dgm:prSet/>
      <dgm:spPr/>
      <dgm:t>
        <a:bodyPr/>
        <a:lstStyle/>
        <a:p>
          <a:endParaRPr lang="es-ES"/>
        </a:p>
      </dgm:t>
    </dgm:pt>
    <dgm:pt modelId="{D3CF58B7-66BC-4B4C-8D44-B317CC22A944}" type="sibTrans" cxnId="{829B5C1D-6CC1-BC41-BF94-AFAFC67BB96A}">
      <dgm:prSet/>
      <dgm:spPr/>
      <dgm:t>
        <a:bodyPr/>
        <a:lstStyle/>
        <a:p>
          <a:endParaRPr lang="es-ES"/>
        </a:p>
      </dgm:t>
    </dgm:pt>
    <dgm:pt modelId="{D1DE99DA-C2B3-8545-8579-1BC9A87B0889}">
      <dgm:prSet phldrT="[Texto]" custT="1"/>
      <dgm:spPr/>
      <dgm:t>
        <a:bodyPr/>
        <a:lstStyle/>
        <a:p>
          <a:r>
            <a:rPr lang="es-ES_tradnl" sz="1800" dirty="0" smtClean="0"/>
            <a:t>Comprensible</a:t>
          </a:r>
          <a:endParaRPr lang="es-ES" sz="1800" dirty="0"/>
        </a:p>
      </dgm:t>
    </dgm:pt>
    <dgm:pt modelId="{D98FA90B-CBA0-8541-84C5-786264E09BDB}" type="parTrans" cxnId="{69FD7094-5917-B84F-9F80-BED03EBC6130}">
      <dgm:prSet/>
      <dgm:spPr/>
      <dgm:t>
        <a:bodyPr/>
        <a:lstStyle/>
        <a:p>
          <a:endParaRPr lang="es-ES"/>
        </a:p>
      </dgm:t>
    </dgm:pt>
    <dgm:pt modelId="{C6710D10-FE62-7F48-B9C8-146F10BB52B7}" type="sibTrans" cxnId="{69FD7094-5917-B84F-9F80-BED03EBC6130}">
      <dgm:prSet/>
      <dgm:spPr/>
      <dgm:t>
        <a:bodyPr/>
        <a:lstStyle/>
        <a:p>
          <a:endParaRPr lang="es-ES"/>
        </a:p>
      </dgm:t>
    </dgm:pt>
    <dgm:pt modelId="{A33202A3-84BB-2C49-A98B-5C75945570A1}" type="pres">
      <dgm:prSet presAssocID="{53B28D7C-3D0B-AB46-A786-FF3EC941D056}" presName="compositeShape" presStyleCnt="0">
        <dgm:presLayoutVars>
          <dgm:dir/>
          <dgm:resizeHandles/>
        </dgm:presLayoutVars>
      </dgm:prSet>
      <dgm:spPr/>
      <dgm:t>
        <a:bodyPr/>
        <a:lstStyle/>
        <a:p>
          <a:endParaRPr lang="es-ES"/>
        </a:p>
      </dgm:t>
    </dgm:pt>
    <dgm:pt modelId="{F6AEEAE0-9151-094F-9815-697883961CC9}" type="pres">
      <dgm:prSet presAssocID="{53B28D7C-3D0B-AB46-A786-FF3EC941D056}" presName="pyramid" presStyleLbl="node1" presStyleIdx="0" presStyleCnt="1" custLinFactNeighborY="-319"/>
      <dgm:spPr>
        <a:gradFill flip="none" rotWithShape="0">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dgm:spPr>
      <dgm:t>
        <a:bodyPr/>
        <a:lstStyle/>
        <a:p>
          <a:endParaRPr lang="es-ES"/>
        </a:p>
      </dgm:t>
    </dgm:pt>
    <dgm:pt modelId="{65323390-4DAC-4843-90DC-9D7D3B3785F6}" type="pres">
      <dgm:prSet presAssocID="{53B28D7C-3D0B-AB46-A786-FF3EC941D056}" presName="theList" presStyleCnt="0"/>
      <dgm:spPr/>
    </dgm:pt>
    <dgm:pt modelId="{D6CAB2FF-BA0D-BA4D-A678-E40B1A192EB1}" type="pres">
      <dgm:prSet presAssocID="{F00F825E-EB57-DE49-8747-2FADEC9F5F60}" presName="aNode" presStyleLbl="fgAcc1" presStyleIdx="0" presStyleCnt="5">
        <dgm:presLayoutVars>
          <dgm:bulletEnabled val="1"/>
        </dgm:presLayoutVars>
      </dgm:prSet>
      <dgm:spPr/>
      <dgm:t>
        <a:bodyPr/>
        <a:lstStyle/>
        <a:p>
          <a:endParaRPr lang="es-ES"/>
        </a:p>
      </dgm:t>
    </dgm:pt>
    <dgm:pt modelId="{4182F0AE-35DE-024F-80D9-7E26031D62EA}" type="pres">
      <dgm:prSet presAssocID="{F00F825E-EB57-DE49-8747-2FADEC9F5F60}" presName="aSpace" presStyleCnt="0"/>
      <dgm:spPr/>
    </dgm:pt>
    <dgm:pt modelId="{83049912-4984-6F4E-8214-8329CAF8A3BF}" type="pres">
      <dgm:prSet presAssocID="{2569AB90-B4DE-904F-977C-2B4041B05700}" presName="aNode" presStyleLbl="fgAcc1" presStyleIdx="1" presStyleCnt="5">
        <dgm:presLayoutVars>
          <dgm:bulletEnabled val="1"/>
        </dgm:presLayoutVars>
      </dgm:prSet>
      <dgm:spPr/>
      <dgm:t>
        <a:bodyPr/>
        <a:lstStyle/>
        <a:p>
          <a:endParaRPr lang="es-ES"/>
        </a:p>
      </dgm:t>
    </dgm:pt>
    <dgm:pt modelId="{735721D2-BB07-7542-B502-71E568A59D1B}" type="pres">
      <dgm:prSet presAssocID="{2569AB90-B4DE-904F-977C-2B4041B05700}" presName="aSpace" presStyleCnt="0"/>
      <dgm:spPr/>
    </dgm:pt>
    <dgm:pt modelId="{35EB5AAF-6A7C-964D-A78A-57F56C0679A3}" type="pres">
      <dgm:prSet presAssocID="{87E7401B-3172-0945-A4EC-1E177119B83A}" presName="aNode" presStyleLbl="fgAcc1" presStyleIdx="2" presStyleCnt="5">
        <dgm:presLayoutVars>
          <dgm:bulletEnabled val="1"/>
        </dgm:presLayoutVars>
      </dgm:prSet>
      <dgm:spPr/>
      <dgm:t>
        <a:bodyPr/>
        <a:lstStyle/>
        <a:p>
          <a:endParaRPr lang="es-ES"/>
        </a:p>
      </dgm:t>
    </dgm:pt>
    <dgm:pt modelId="{C94A14E7-BDAA-6245-A165-354A0703CE6C}" type="pres">
      <dgm:prSet presAssocID="{87E7401B-3172-0945-A4EC-1E177119B83A}" presName="aSpace" presStyleCnt="0"/>
      <dgm:spPr/>
    </dgm:pt>
    <dgm:pt modelId="{A59B2F9D-1873-B140-A6D3-AABD7D1D414A}" type="pres">
      <dgm:prSet presAssocID="{1C371CF7-F0CF-C048-A121-A88F19CE87EB}" presName="aNode" presStyleLbl="fgAcc1" presStyleIdx="3" presStyleCnt="5">
        <dgm:presLayoutVars>
          <dgm:bulletEnabled val="1"/>
        </dgm:presLayoutVars>
      </dgm:prSet>
      <dgm:spPr/>
      <dgm:t>
        <a:bodyPr/>
        <a:lstStyle/>
        <a:p>
          <a:endParaRPr lang="es-ES"/>
        </a:p>
      </dgm:t>
    </dgm:pt>
    <dgm:pt modelId="{D3E1BE16-9C37-5549-AC56-EFB05A1428F9}" type="pres">
      <dgm:prSet presAssocID="{1C371CF7-F0CF-C048-A121-A88F19CE87EB}" presName="aSpace" presStyleCnt="0"/>
      <dgm:spPr/>
    </dgm:pt>
    <dgm:pt modelId="{AD3CF546-B4F8-1E41-A6A9-7BF8E8FC0285}" type="pres">
      <dgm:prSet presAssocID="{D1DE99DA-C2B3-8545-8579-1BC9A87B0889}" presName="aNode" presStyleLbl="fgAcc1" presStyleIdx="4" presStyleCnt="5">
        <dgm:presLayoutVars>
          <dgm:bulletEnabled val="1"/>
        </dgm:presLayoutVars>
      </dgm:prSet>
      <dgm:spPr/>
      <dgm:t>
        <a:bodyPr/>
        <a:lstStyle/>
        <a:p>
          <a:endParaRPr lang="es-ES"/>
        </a:p>
      </dgm:t>
    </dgm:pt>
    <dgm:pt modelId="{070D1BA3-4FEA-D14A-BD37-5C0D5B89C10E}" type="pres">
      <dgm:prSet presAssocID="{D1DE99DA-C2B3-8545-8579-1BC9A87B0889}" presName="aSpace" presStyleCnt="0"/>
      <dgm:spPr/>
    </dgm:pt>
  </dgm:ptLst>
  <dgm:cxnLst>
    <dgm:cxn modelId="{202C5A18-4903-458A-BCC0-BA9B98597CCF}" type="presOf" srcId="{2569AB90-B4DE-904F-977C-2B4041B05700}" destId="{83049912-4984-6F4E-8214-8329CAF8A3BF}" srcOrd="0" destOrd="0" presId="urn:microsoft.com/office/officeart/2005/8/layout/pyramid2"/>
    <dgm:cxn modelId="{69FD7094-5917-B84F-9F80-BED03EBC6130}" srcId="{53B28D7C-3D0B-AB46-A786-FF3EC941D056}" destId="{D1DE99DA-C2B3-8545-8579-1BC9A87B0889}" srcOrd="4" destOrd="0" parTransId="{D98FA90B-CBA0-8541-84C5-786264E09BDB}" sibTransId="{C6710D10-FE62-7F48-B9C8-146F10BB52B7}"/>
    <dgm:cxn modelId="{DD6E9A6A-22A0-40AC-BC9B-A4A5AC8CFF75}" type="presOf" srcId="{87E7401B-3172-0945-A4EC-1E177119B83A}" destId="{35EB5AAF-6A7C-964D-A78A-57F56C0679A3}" srcOrd="0" destOrd="0" presId="urn:microsoft.com/office/officeart/2005/8/layout/pyramid2"/>
    <dgm:cxn modelId="{14ACCEFF-98E6-7148-9524-D5FA86E016B7}" srcId="{53B28D7C-3D0B-AB46-A786-FF3EC941D056}" destId="{F00F825E-EB57-DE49-8747-2FADEC9F5F60}" srcOrd="0" destOrd="0" parTransId="{C536867C-2A31-BD44-9C1C-D0F79084A4E9}" sibTransId="{A6285BDE-0BAD-274A-9E40-4DA59735624C}"/>
    <dgm:cxn modelId="{56F5C3BC-FFD7-4002-8633-D9680AEF7607}" type="presOf" srcId="{D1DE99DA-C2B3-8545-8579-1BC9A87B0889}" destId="{AD3CF546-B4F8-1E41-A6A9-7BF8E8FC0285}" srcOrd="0" destOrd="0" presId="urn:microsoft.com/office/officeart/2005/8/layout/pyramid2"/>
    <dgm:cxn modelId="{829B5C1D-6CC1-BC41-BF94-AFAFC67BB96A}" srcId="{53B28D7C-3D0B-AB46-A786-FF3EC941D056}" destId="{1C371CF7-F0CF-C048-A121-A88F19CE87EB}" srcOrd="3" destOrd="0" parTransId="{661F10BA-24D1-CC46-81F4-40D4205E6E5A}" sibTransId="{D3CF58B7-66BC-4B4C-8D44-B317CC22A944}"/>
    <dgm:cxn modelId="{E2BFF710-291C-4A78-9B07-C2D863B4801F}" type="presOf" srcId="{F00F825E-EB57-DE49-8747-2FADEC9F5F60}" destId="{D6CAB2FF-BA0D-BA4D-A678-E40B1A192EB1}" srcOrd="0" destOrd="0" presId="urn:microsoft.com/office/officeart/2005/8/layout/pyramid2"/>
    <dgm:cxn modelId="{B93555AD-A543-46EE-A5B2-A4E92B5D4689}" type="presOf" srcId="{53B28D7C-3D0B-AB46-A786-FF3EC941D056}" destId="{A33202A3-84BB-2C49-A98B-5C75945570A1}" srcOrd="0" destOrd="0" presId="urn:microsoft.com/office/officeart/2005/8/layout/pyramid2"/>
    <dgm:cxn modelId="{E1982600-C70D-A141-9315-3FDFC934E37B}" srcId="{53B28D7C-3D0B-AB46-A786-FF3EC941D056}" destId="{87E7401B-3172-0945-A4EC-1E177119B83A}" srcOrd="2" destOrd="0" parTransId="{6298C402-36B8-2D43-85B3-ACDCDECF773E}" sibTransId="{1B25E53E-3B5E-644D-87F1-78DCB32E8E66}"/>
    <dgm:cxn modelId="{7F59CA06-DF17-498D-A9FA-4AB9686D0C65}" type="presOf" srcId="{1C371CF7-F0CF-C048-A121-A88F19CE87EB}" destId="{A59B2F9D-1873-B140-A6D3-AABD7D1D414A}" srcOrd="0" destOrd="0" presId="urn:microsoft.com/office/officeart/2005/8/layout/pyramid2"/>
    <dgm:cxn modelId="{A51ECF56-0783-D149-B8FA-0BCCCD73B644}" srcId="{53B28D7C-3D0B-AB46-A786-FF3EC941D056}" destId="{2569AB90-B4DE-904F-977C-2B4041B05700}" srcOrd="1" destOrd="0" parTransId="{9C074754-6E7F-AA4B-AB0B-75030605EEE7}" sibTransId="{6A3F2C60-76AD-5F4C-9BE5-AD83136E4966}"/>
    <dgm:cxn modelId="{62CF9624-2CBE-4F0C-B964-28CD7F0CC90B}" type="presParOf" srcId="{A33202A3-84BB-2C49-A98B-5C75945570A1}" destId="{F6AEEAE0-9151-094F-9815-697883961CC9}" srcOrd="0" destOrd="0" presId="urn:microsoft.com/office/officeart/2005/8/layout/pyramid2"/>
    <dgm:cxn modelId="{966535EC-C247-4076-992F-CE9356327E98}" type="presParOf" srcId="{A33202A3-84BB-2C49-A98B-5C75945570A1}" destId="{65323390-4DAC-4843-90DC-9D7D3B3785F6}" srcOrd="1" destOrd="0" presId="urn:microsoft.com/office/officeart/2005/8/layout/pyramid2"/>
    <dgm:cxn modelId="{BF0364A8-886F-4D3A-BED7-62BBFC7CDE05}" type="presParOf" srcId="{65323390-4DAC-4843-90DC-9D7D3B3785F6}" destId="{D6CAB2FF-BA0D-BA4D-A678-E40B1A192EB1}" srcOrd="0" destOrd="0" presId="urn:microsoft.com/office/officeart/2005/8/layout/pyramid2"/>
    <dgm:cxn modelId="{4ED7D78E-3710-4690-9412-B8F83243481E}" type="presParOf" srcId="{65323390-4DAC-4843-90DC-9D7D3B3785F6}" destId="{4182F0AE-35DE-024F-80D9-7E26031D62EA}" srcOrd="1" destOrd="0" presId="urn:microsoft.com/office/officeart/2005/8/layout/pyramid2"/>
    <dgm:cxn modelId="{FF649DC2-711D-4559-8D3F-63E0CC5BF2E2}" type="presParOf" srcId="{65323390-4DAC-4843-90DC-9D7D3B3785F6}" destId="{83049912-4984-6F4E-8214-8329CAF8A3BF}" srcOrd="2" destOrd="0" presId="urn:microsoft.com/office/officeart/2005/8/layout/pyramid2"/>
    <dgm:cxn modelId="{4412D601-9F7D-47A0-BB99-7D02862C0577}" type="presParOf" srcId="{65323390-4DAC-4843-90DC-9D7D3B3785F6}" destId="{735721D2-BB07-7542-B502-71E568A59D1B}" srcOrd="3" destOrd="0" presId="urn:microsoft.com/office/officeart/2005/8/layout/pyramid2"/>
    <dgm:cxn modelId="{0C10E31B-FCE3-4D00-918E-1A2126B074AA}" type="presParOf" srcId="{65323390-4DAC-4843-90DC-9D7D3B3785F6}" destId="{35EB5AAF-6A7C-964D-A78A-57F56C0679A3}" srcOrd="4" destOrd="0" presId="urn:microsoft.com/office/officeart/2005/8/layout/pyramid2"/>
    <dgm:cxn modelId="{5AD98469-ACE5-4408-8077-0FAFA6752D63}" type="presParOf" srcId="{65323390-4DAC-4843-90DC-9D7D3B3785F6}" destId="{C94A14E7-BDAA-6245-A165-354A0703CE6C}" srcOrd="5" destOrd="0" presId="urn:microsoft.com/office/officeart/2005/8/layout/pyramid2"/>
    <dgm:cxn modelId="{A91EC155-4110-46B4-A3E5-746293364007}" type="presParOf" srcId="{65323390-4DAC-4843-90DC-9D7D3B3785F6}" destId="{A59B2F9D-1873-B140-A6D3-AABD7D1D414A}" srcOrd="6" destOrd="0" presId="urn:microsoft.com/office/officeart/2005/8/layout/pyramid2"/>
    <dgm:cxn modelId="{512F7ECD-50C3-4A22-9F03-6CDDA6C299C0}" type="presParOf" srcId="{65323390-4DAC-4843-90DC-9D7D3B3785F6}" destId="{D3E1BE16-9C37-5549-AC56-EFB05A1428F9}" srcOrd="7" destOrd="0" presId="urn:microsoft.com/office/officeart/2005/8/layout/pyramid2"/>
    <dgm:cxn modelId="{9BCC3226-6D2C-404A-9A46-59AD416A9187}" type="presParOf" srcId="{65323390-4DAC-4843-90DC-9D7D3B3785F6}" destId="{AD3CF546-B4F8-1E41-A6A9-7BF8E8FC0285}" srcOrd="8" destOrd="0" presId="urn:microsoft.com/office/officeart/2005/8/layout/pyramid2"/>
    <dgm:cxn modelId="{F06C7485-B432-4A0E-AD75-FFF65E5D74D9}" type="presParOf" srcId="{65323390-4DAC-4843-90DC-9D7D3B3785F6}" destId="{070D1BA3-4FEA-D14A-BD37-5C0D5B89C10E}"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E4F20D-D55C-4D1F-959E-8B51FCC973BA}" type="doc">
      <dgm:prSet loTypeId="urn:microsoft.com/office/officeart/2005/8/layout/cycle8" loCatId="cycle" qsTypeId="urn:microsoft.com/office/officeart/2005/8/quickstyle/simple5" qsCatId="simple" csTypeId="urn:microsoft.com/office/officeart/2005/8/colors/accent2_1" csCatId="accent2" phldr="1"/>
      <dgm:spPr/>
      <dgm:t>
        <a:bodyPr/>
        <a:lstStyle/>
        <a:p>
          <a:endParaRPr lang="es-MX"/>
        </a:p>
      </dgm:t>
    </dgm:pt>
    <dgm:pt modelId="{DA958935-FB10-4300-9140-8B7FCB41408A}">
      <dgm:prSet phldrT="[Texto]" custT="1"/>
      <dgm:spPr>
        <a:xfrm>
          <a:off x="2246169" y="222920"/>
          <a:ext cx="3614929" cy="3614929"/>
        </a:xfrm>
        <a:prstGeom prst="pie">
          <a:avLst>
            <a:gd name="adj1" fmla="val 16200000"/>
            <a:gd name="adj2" fmla="val 0"/>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MX" sz="1950" b="1" dirty="0">
              <a:solidFill>
                <a:sysClr val="windowText" lastClr="000000">
                  <a:hueOff val="0"/>
                  <a:satOff val="0"/>
                  <a:lumOff val="0"/>
                  <a:alphaOff val="0"/>
                </a:sysClr>
              </a:solidFill>
              <a:latin typeface="TheSansB W2 ExtraLight" pitchFamily="34" charset="0"/>
              <a:ea typeface="+mn-ea"/>
              <a:cs typeface="+mn-cs"/>
            </a:rPr>
            <a:t>Auditor</a:t>
          </a:r>
        </a:p>
      </dgm:t>
    </dgm:pt>
    <dgm:pt modelId="{89D376F3-C880-449C-A7C7-9C1C8D54F201}" type="parTrans" cxnId="{A11338BF-FC2B-450D-A4FC-06FE6F515584}">
      <dgm:prSet/>
      <dgm:spPr/>
      <dgm:t>
        <a:bodyPr/>
        <a:lstStyle/>
        <a:p>
          <a:endParaRPr lang="es-MX"/>
        </a:p>
      </dgm:t>
    </dgm:pt>
    <dgm:pt modelId="{0E23632F-3F52-4082-854B-F9B2C21315B3}" type="sibTrans" cxnId="{A11338BF-FC2B-450D-A4FC-06FE6F515584}">
      <dgm:prSet/>
      <dgm:spPr/>
      <dgm:t>
        <a:bodyPr/>
        <a:lstStyle/>
        <a:p>
          <a:endParaRPr lang="es-MX"/>
        </a:p>
      </dgm:t>
    </dgm:pt>
    <dgm:pt modelId="{0C1D9873-B334-4D89-8F74-41BF053B5ED9}">
      <dgm:prSet phldrT="[Texto]" custT="1"/>
      <dgm:spPr>
        <a:xfrm>
          <a:off x="2246169" y="344278"/>
          <a:ext cx="3614929" cy="3614929"/>
        </a:xfrm>
        <a:prstGeom prst="pie">
          <a:avLst>
            <a:gd name="adj1" fmla="val 0"/>
            <a:gd name="adj2" fmla="val 5400000"/>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MX" sz="1800" b="1" dirty="0">
              <a:solidFill>
                <a:sysClr val="windowText" lastClr="000000">
                  <a:hueOff val="0"/>
                  <a:satOff val="0"/>
                  <a:lumOff val="0"/>
                  <a:alphaOff val="0"/>
                </a:sysClr>
              </a:solidFill>
              <a:latin typeface="TheSansB W2 ExtraLight" pitchFamily="34" charset="0"/>
              <a:ea typeface="+mn-ea"/>
              <a:cs typeface="+mn-cs"/>
            </a:rPr>
            <a:t>Ente auditado</a:t>
          </a:r>
        </a:p>
      </dgm:t>
    </dgm:pt>
    <dgm:pt modelId="{6BFAAD77-D2E7-477C-BDE2-5DB3F7E91EE3}" type="parTrans" cxnId="{90D0CFB0-E5CE-4DD9-9B85-9C29A189816E}">
      <dgm:prSet/>
      <dgm:spPr/>
      <dgm:t>
        <a:bodyPr/>
        <a:lstStyle/>
        <a:p>
          <a:endParaRPr lang="es-MX"/>
        </a:p>
      </dgm:t>
    </dgm:pt>
    <dgm:pt modelId="{3172542E-FCBA-45B4-BFA9-58FE89377BB7}" type="sibTrans" cxnId="{90D0CFB0-E5CE-4DD9-9B85-9C29A189816E}">
      <dgm:prSet/>
      <dgm:spPr/>
      <dgm:t>
        <a:bodyPr/>
        <a:lstStyle/>
        <a:p>
          <a:endParaRPr lang="es-MX"/>
        </a:p>
      </dgm:t>
    </dgm:pt>
    <dgm:pt modelId="{C21B7B4E-F8AA-4364-BD8D-54BA2211F751}">
      <dgm:prSet phldrT="[Texto]" custT="1"/>
      <dgm:spPr>
        <a:xfrm>
          <a:off x="1987786" y="170473"/>
          <a:ext cx="3888976" cy="3962540"/>
        </a:xfrm>
        <a:prstGeom prst="pie">
          <a:avLst>
            <a:gd name="adj1" fmla="val 5400000"/>
            <a:gd name="adj2" fmla="val 10800000"/>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MX" sz="1950" b="1" dirty="0">
              <a:solidFill>
                <a:sysClr val="windowText" lastClr="000000">
                  <a:hueOff val="0"/>
                  <a:satOff val="0"/>
                  <a:lumOff val="0"/>
                  <a:alphaOff val="0"/>
                </a:sysClr>
              </a:solidFill>
              <a:latin typeface="TheSansB W2 ExtraLight" pitchFamily="34" charset="0"/>
              <a:ea typeface="+mn-ea"/>
              <a:cs typeface="+mn-cs"/>
            </a:rPr>
            <a:t>Destinatarios</a:t>
          </a:r>
        </a:p>
      </dgm:t>
    </dgm:pt>
    <dgm:pt modelId="{413E60C7-74DF-4137-85FE-C662C0D94700}" type="parTrans" cxnId="{AAE5ECC4-506F-46D1-943B-28F918B7C621}">
      <dgm:prSet/>
      <dgm:spPr/>
      <dgm:t>
        <a:bodyPr/>
        <a:lstStyle/>
        <a:p>
          <a:endParaRPr lang="es-MX"/>
        </a:p>
      </dgm:t>
    </dgm:pt>
    <dgm:pt modelId="{01EB5CA5-E606-41AC-A49C-6C618DD75433}" type="sibTrans" cxnId="{AAE5ECC4-506F-46D1-943B-28F918B7C621}">
      <dgm:prSet/>
      <dgm:spPr/>
      <dgm:t>
        <a:bodyPr/>
        <a:lstStyle/>
        <a:p>
          <a:endParaRPr lang="es-MX"/>
        </a:p>
      </dgm:t>
    </dgm:pt>
    <dgm:pt modelId="{242D410C-B2D1-4A6D-81F2-04ACD0BFE4AF}">
      <dgm:prSet phldrT="[Texto]" custT="1"/>
      <dgm:spPr>
        <a:xfrm>
          <a:off x="2124810" y="222920"/>
          <a:ext cx="3614929" cy="3614929"/>
        </a:xfrm>
        <a:prstGeom prst="pie">
          <a:avLst>
            <a:gd name="adj1" fmla="val 10800000"/>
            <a:gd name="adj2" fmla="val 16200000"/>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s-MX" sz="1800" b="1" dirty="0">
              <a:solidFill>
                <a:sysClr val="windowText" lastClr="000000">
                  <a:hueOff val="0"/>
                  <a:satOff val="0"/>
                  <a:lumOff val="0"/>
                  <a:alphaOff val="0"/>
                </a:sysClr>
              </a:solidFill>
              <a:latin typeface="TheSansB W2 ExtraLight" pitchFamily="34" charset="0"/>
              <a:ea typeface="+mn-ea"/>
              <a:cs typeface="+mn-cs"/>
            </a:rPr>
            <a:t>Objeto de la revisión</a:t>
          </a:r>
        </a:p>
      </dgm:t>
    </dgm:pt>
    <dgm:pt modelId="{8F6038D4-DD78-4D5C-8B3C-24A1D25D6840}" type="parTrans" cxnId="{63413402-F839-42BD-A358-299ADBC6663F}">
      <dgm:prSet/>
      <dgm:spPr/>
      <dgm:t>
        <a:bodyPr/>
        <a:lstStyle/>
        <a:p>
          <a:endParaRPr lang="es-MX"/>
        </a:p>
      </dgm:t>
    </dgm:pt>
    <dgm:pt modelId="{79DBD9DE-761B-4519-84B0-232A3EC91AFE}" type="sibTrans" cxnId="{63413402-F839-42BD-A358-299ADBC6663F}">
      <dgm:prSet/>
      <dgm:spPr/>
      <dgm:t>
        <a:bodyPr/>
        <a:lstStyle/>
        <a:p>
          <a:endParaRPr lang="es-MX"/>
        </a:p>
      </dgm:t>
    </dgm:pt>
    <dgm:pt modelId="{26454A31-74FB-4746-9CDA-28F1057C3FCF}" type="pres">
      <dgm:prSet presAssocID="{12E4F20D-D55C-4D1F-959E-8B51FCC973BA}" presName="compositeShape" presStyleCnt="0">
        <dgm:presLayoutVars>
          <dgm:chMax val="7"/>
          <dgm:dir/>
          <dgm:resizeHandles val="exact"/>
        </dgm:presLayoutVars>
      </dgm:prSet>
      <dgm:spPr/>
      <dgm:t>
        <a:bodyPr/>
        <a:lstStyle/>
        <a:p>
          <a:endParaRPr lang="es-ES"/>
        </a:p>
      </dgm:t>
    </dgm:pt>
    <dgm:pt modelId="{4647E907-6966-4CDB-89F1-971FB18FC0D8}" type="pres">
      <dgm:prSet presAssocID="{12E4F20D-D55C-4D1F-959E-8B51FCC973BA}" presName="wedge1" presStyleLbl="node1" presStyleIdx="0" presStyleCnt="4"/>
      <dgm:spPr/>
      <dgm:t>
        <a:bodyPr/>
        <a:lstStyle/>
        <a:p>
          <a:endParaRPr lang="es-ES"/>
        </a:p>
      </dgm:t>
    </dgm:pt>
    <dgm:pt modelId="{6078A115-8DAA-41F9-8EBA-E80F5695BE8C}" type="pres">
      <dgm:prSet presAssocID="{12E4F20D-D55C-4D1F-959E-8B51FCC973BA}" presName="dummy1a" presStyleCnt="0"/>
      <dgm:spPr/>
    </dgm:pt>
    <dgm:pt modelId="{12FE9242-9098-4DFF-9BA7-9D464264FFB4}" type="pres">
      <dgm:prSet presAssocID="{12E4F20D-D55C-4D1F-959E-8B51FCC973BA}" presName="dummy1b" presStyleCnt="0"/>
      <dgm:spPr/>
    </dgm:pt>
    <dgm:pt modelId="{4F2095FC-377C-4F44-826C-61F1A6CB2CF1}" type="pres">
      <dgm:prSet presAssocID="{12E4F20D-D55C-4D1F-959E-8B51FCC973BA}" presName="wedge1Tx" presStyleLbl="node1" presStyleIdx="0" presStyleCnt="4">
        <dgm:presLayoutVars>
          <dgm:chMax val="0"/>
          <dgm:chPref val="0"/>
          <dgm:bulletEnabled val="1"/>
        </dgm:presLayoutVars>
      </dgm:prSet>
      <dgm:spPr/>
      <dgm:t>
        <a:bodyPr/>
        <a:lstStyle/>
        <a:p>
          <a:endParaRPr lang="es-ES"/>
        </a:p>
      </dgm:t>
    </dgm:pt>
    <dgm:pt modelId="{3B3FD77A-9982-4EA0-94EC-2AB96846DDC1}" type="pres">
      <dgm:prSet presAssocID="{12E4F20D-D55C-4D1F-959E-8B51FCC973BA}" presName="wedge2" presStyleLbl="node1" presStyleIdx="1" presStyleCnt="4" custScaleX="108054" custScaleY="95566"/>
      <dgm:spPr/>
      <dgm:t>
        <a:bodyPr/>
        <a:lstStyle/>
        <a:p>
          <a:endParaRPr lang="es-ES"/>
        </a:p>
      </dgm:t>
    </dgm:pt>
    <dgm:pt modelId="{5EE17235-0339-4F33-8A95-CD08A197DF59}" type="pres">
      <dgm:prSet presAssocID="{12E4F20D-D55C-4D1F-959E-8B51FCC973BA}" presName="dummy2a" presStyleCnt="0"/>
      <dgm:spPr/>
    </dgm:pt>
    <dgm:pt modelId="{7C883335-BB47-42DB-8FED-C206D57B2BBC}" type="pres">
      <dgm:prSet presAssocID="{12E4F20D-D55C-4D1F-959E-8B51FCC973BA}" presName="dummy2b" presStyleCnt="0"/>
      <dgm:spPr/>
    </dgm:pt>
    <dgm:pt modelId="{A1BC107C-4BD9-4CFA-9B89-7FF159F4E493}" type="pres">
      <dgm:prSet presAssocID="{12E4F20D-D55C-4D1F-959E-8B51FCC973BA}" presName="wedge2Tx" presStyleLbl="node1" presStyleIdx="1" presStyleCnt="4">
        <dgm:presLayoutVars>
          <dgm:chMax val="0"/>
          <dgm:chPref val="0"/>
          <dgm:bulletEnabled val="1"/>
        </dgm:presLayoutVars>
      </dgm:prSet>
      <dgm:spPr/>
      <dgm:t>
        <a:bodyPr/>
        <a:lstStyle/>
        <a:p>
          <a:endParaRPr lang="es-ES"/>
        </a:p>
      </dgm:t>
    </dgm:pt>
    <dgm:pt modelId="{F741DB44-E010-4E8E-9F43-73CCABE3814D}" type="pres">
      <dgm:prSet presAssocID="{12E4F20D-D55C-4D1F-959E-8B51FCC973BA}" presName="wedge3" presStyleLbl="node1" presStyleIdx="2" presStyleCnt="4" custScaleX="107581" custScaleY="109616"/>
      <dgm:spPr/>
      <dgm:t>
        <a:bodyPr/>
        <a:lstStyle/>
        <a:p>
          <a:endParaRPr lang="es-ES"/>
        </a:p>
      </dgm:t>
    </dgm:pt>
    <dgm:pt modelId="{AE5F0982-6015-46F8-8DB4-29AA73B3E857}" type="pres">
      <dgm:prSet presAssocID="{12E4F20D-D55C-4D1F-959E-8B51FCC973BA}" presName="dummy3a" presStyleCnt="0"/>
      <dgm:spPr/>
    </dgm:pt>
    <dgm:pt modelId="{8C83195D-DB65-4B98-93B1-6901DE6B945D}" type="pres">
      <dgm:prSet presAssocID="{12E4F20D-D55C-4D1F-959E-8B51FCC973BA}" presName="dummy3b" presStyleCnt="0"/>
      <dgm:spPr/>
    </dgm:pt>
    <dgm:pt modelId="{95C312EF-1170-4093-8B6B-9C9BBB94A22E}" type="pres">
      <dgm:prSet presAssocID="{12E4F20D-D55C-4D1F-959E-8B51FCC973BA}" presName="wedge3Tx" presStyleLbl="node1" presStyleIdx="2" presStyleCnt="4">
        <dgm:presLayoutVars>
          <dgm:chMax val="0"/>
          <dgm:chPref val="0"/>
          <dgm:bulletEnabled val="1"/>
        </dgm:presLayoutVars>
      </dgm:prSet>
      <dgm:spPr/>
      <dgm:t>
        <a:bodyPr/>
        <a:lstStyle/>
        <a:p>
          <a:endParaRPr lang="es-ES"/>
        </a:p>
      </dgm:t>
    </dgm:pt>
    <dgm:pt modelId="{C6D23941-8583-4F6A-B9D8-8E49848E9AF5}" type="pres">
      <dgm:prSet presAssocID="{12E4F20D-D55C-4D1F-959E-8B51FCC973BA}" presName="wedge4" presStyleLbl="node1" presStyleIdx="3" presStyleCnt="4"/>
      <dgm:spPr/>
      <dgm:t>
        <a:bodyPr/>
        <a:lstStyle/>
        <a:p>
          <a:endParaRPr lang="es-ES"/>
        </a:p>
      </dgm:t>
    </dgm:pt>
    <dgm:pt modelId="{9DC8EC02-BA66-4E2E-87B0-5707190C440D}" type="pres">
      <dgm:prSet presAssocID="{12E4F20D-D55C-4D1F-959E-8B51FCC973BA}" presName="dummy4a" presStyleCnt="0"/>
      <dgm:spPr/>
    </dgm:pt>
    <dgm:pt modelId="{80B3AA10-63D5-430F-B00C-B8DE871678CF}" type="pres">
      <dgm:prSet presAssocID="{12E4F20D-D55C-4D1F-959E-8B51FCC973BA}" presName="dummy4b" presStyleCnt="0"/>
      <dgm:spPr/>
    </dgm:pt>
    <dgm:pt modelId="{A51CE58F-CE41-4A6F-841D-C7A198449DD5}" type="pres">
      <dgm:prSet presAssocID="{12E4F20D-D55C-4D1F-959E-8B51FCC973BA}" presName="wedge4Tx" presStyleLbl="node1" presStyleIdx="3" presStyleCnt="4">
        <dgm:presLayoutVars>
          <dgm:chMax val="0"/>
          <dgm:chPref val="0"/>
          <dgm:bulletEnabled val="1"/>
        </dgm:presLayoutVars>
      </dgm:prSet>
      <dgm:spPr/>
      <dgm:t>
        <a:bodyPr/>
        <a:lstStyle/>
        <a:p>
          <a:endParaRPr lang="es-ES"/>
        </a:p>
      </dgm:t>
    </dgm:pt>
    <dgm:pt modelId="{C46CE3D0-B99D-4B03-9353-B7E28D50A8D7}" type="pres">
      <dgm:prSet presAssocID="{0E23632F-3F52-4082-854B-F9B2C21315B3}" presName="arrowWedge1" presStyleLbl="fgSibTrans2D1" presStyleIdx="0" presStyleCnt="4"/>
      <dgm:spPr>
        <a:xfrm>
          <a:off x="2022387" y="-860"/>
          <a:ext cx="4062491" cy="4062491"/>
        </a:xfrm>
        <a:prstGeom prst="circularArrow">
          <a:avLst>
            <a:gd name="adj1" fmla="val 5085"/>
            <a:gd name="adj2" fmla="val 327528"/>
            <a:gd name="adj3" fmla="val 21272472"/>
            <a:gd name="adj4" fmla="val 16200000"/>
            <a:gd name="adj5" fmla="val 5932"/>
          </a:avLst>
        </a:prstGeom>
        <a:gradFill rotWithShape="0">
          <a:gsLst>
            <a:gs pos="0">
              <a:srgbClr val="DDEBCF"/>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8008AE41-1D52-40FE-947C-AE58CCAB3778}" type="pres">
      <dgm:prSet presAssocID="{3172542E-FCBA-45B4-BFA9-58FE89377BB7}" presName="arrowWedge2" presStyleLbl="fgSibTrans2D1" presStyleIdx="1" presStyleCnt="4"/>
      <dgm:spPr>
        <a:xfrm>
          <a:off x="2022387" y="120497"/>
          <a:ext cx="4062491" cy="4062491"/>
        </a:xfrm>
        <a:prstGeom prst="circularArrow">
          <a:avLst>
            <a:gd name="adj1" fmla="val 5085"/>
            <a:gd name="adj2" fmla="val 327528"/>
            <a:gd name="adj3" fmla="val 5072472"/>
            <a:gd name="adj4" fmla="val 0"/>
            <a:gd name="adj5" fmla="val 5932"/>
          </a:avLst>
        </a:prstGeom>
        <a:gradFill rotWithShape="0">
          <a:gsLst>
            <a:gs pos="0">
              <a:srgbClr val="DDEBCF"/>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C9589DB9-630B-4230-AFCC-BC5C2384012D}" type="pres">
      <dgm:prSet presAssocID="{01EB5CA5-E606-41AC-A49C-6C618DD75433}" presName="arrowWedge3" presStyleLbl="fgSibTrans2D1" presStyleIdx="2" presStyleCnt="4"/>
      <dgm:spPr>
        <a:xfrm>
          <a:off x="1899561" y="118600"/>
          <a:ext cx="4062491" cy="4062491"/>
        </a:xfrm>
        <a:prstGeom prst="circularArrow">
          <a:avLst>
            <a:gd name="adj1" fmla="val 5085"/>
            <a:gd name="adj2" fmla="val 327528"/>
            <a:gd name="adj3" fmla="val 10472472"/>
            <a:gd name="adj4" fmla="val 5400000"/>
            <a:gd name="adj5" fmla="val 5932"/>
          </a:avLst>
        </a:prstGeom>
        <a:gradFill rotWithShape="0">
          <a:gsLst>
            <a:gs pos="0">
              <a:srgbClr val="DDEBCF"/>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DE41314C-034F-40AF-9A71-55E17BB6D9BE}" type="pres">
      <dgm:prSet presAssocID="{79DBD9DE-761B-4519-84B0-232A3EC91AFE}" presName="arrowWedge4" presStyleLbl="fgSibTrans2D1" presStyleIdx="3" presStyleCnt="4"/>
      <dgm:spPr>
        <a:xfrm>
          <a:off x="1901029" y="-860"/>
          <a:ext cx="4062491" cy="4062491"/>
        </a:xfrm>
        <a:prstGeom prst="circularArrow">
          <a:avLst>
            <a:gd name="adj1" fmla="val 5085"/>
            <a:gd name="adj2" fmla="val 327528"/>
            <a:gd name="adj3" fmla="val 15872472"/>
            <a:gd name="adj4" fmla="val 10800000"/>
            <a:gd name="adj5" fmla="val 5932"/>
          </a:avLst>
        </a:prstGeom>
        <a:gradFill rotWithShape="0">
          <a:gsLst>
            <a:gs pos="0">
              <a:srgbClr val="DDEBCF"/>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Lst>
  <dgm:cxnLst>
    <dgm:cxn modelId="{27ACC30E-0EA9-4D3A-A9A7-974AC308B225}" type="presOf" srcId="{C21B7B4E-F8AA-4364-BD8D-54BA2211F751}" destId="{95C312EF-1170-4093-8B6B-9C9BBB94A22E}" srcOrd="1" destOrd="0" presId="urn:microsoft.com/office/officeart/2005/8/layout/cycle8"/>
    <dgm:cxn modelId="{90D0CFB0-E5CE-4DD9-9B85-9C29A189816E}" srcId="{12E4F20D-D55C-4D1F-959E-8B51FCC973BA}" destId="{0C1D9873-B334-4D89-8F74-41BF053B5ED9}" srcOrd="1" destOrd="0" parTransId="{6BFAAD77-D2E7-477C-BDE2-5DB3F7E91EE3}" sibTransId="{3172542E-FCBA-45B4-BFA9-58FE89377BB7}"/>
    <dgm:cxn modelId="{0A86D132-3FCC-4A7D-BCD7-8BAB4F48F926}" type="presOf" srcId="{242D410C-B2D1-4A6D-81F2-04ACD0BFE4AF}" destId="{A51CE58F-CE41-4A6F-841D-C7A198449DD5}" srcOrd="1" destOrd="0" presId="urn:microsoft.com/office/officeart/2005/8/layout/cycle8"/>
    <dgm:cxn modelId="{63413402-F839-42BD-A358-299ADBC6663F}" srcId="{12E4F20D-D55C-4D1F-959E-8B51FCC973BA}" destId="{242D410C-B2D1-4A6D-81F2-04ACD0BFE4AF}" srcOrd="3" destOrd="0" parTransId="{8F6038D4-DD78-4D5C-8B3C-24A1D25D6840}" sibTransId="{79DBD9DE-761B-4519-84B0-232A3EC91AFE}"/>
    <dgm:cxn modelId="{AAE5ECC4-506F-46D1-943B-28F918B7C621}" srcId="{12E4F20D-D55C-4D1F-959E-8B51FCC973BA}" destId="{C21B7B4E-F8AA-4364-BD8D-54BA2211F751}" srcOrd="2" destOrd="0" parTransId="{413E60C7-74DF-4137-85FE-C662C0D94700}" sibTransId="{01EB5CA5-E606-41AC-A49C-6C618DD75433}"/>
    <dgm:cxn modelId="{0BCA913B-5A89-4569-B1BB-B5FFAF00E3C2}" type="presOf" srcId="{DA958935-FB10-4300-9140-8B7FCB41408A}" destId="{4F2095FC-377C-4F44-826C-61F1A6CB2CF1}" srcOrd="1" destOrd="0" presId="urn:microsoft.com/office/officeart/2005/8/layout/cycle8"/>
    <dgm:cxn modelId="{F25EA235-24E6-445C-B150-E7D702CEFABF}" type="presOf" srcId="{0C1D9873-B334-4D89-8F74-41BF053B5ED9}" destId="{3B3FD77A-9982-4EA0-94EC-2AB96846DDC1}" srcOrd="0" destOrd="0" presId="urn:microsoft.com/office/officeart/2005/8/layout/cycle8"/>
    <dgm:cxn modelId="{F47ABDBC-2468-48E9-ACE2-BB2504DB13EE}" type="presOf" srcId="{0C1D9873-B334-4D89-8F74-41BF053B5ED9}" destId="{A1BC107C-4BD9-4CFA-9B89-7FF159F4E493}" srcOrd="1" destOrd="0" presId="urn:microsoft.com/office/officeart/2005/8/layout/cycle8"/>
    <dgm:cxn modelId="{A11338BF-FC2B-450D-A4FC-06FE6F515584}" srcId="{12E4F20D-D55C-4D1F-959E-8B51FCC973BA}" destId="{DA958935-FB10-4300-9140-8B7FCB41408A}" srcOrd="0" destOrd="0" parTransId="{89D376F3-C880-449C-A7C7-9C1C8D54F201}" sibTransId="{0E23632F-3F52-4082-854B-F9B2C21315B3}"/>
    <dgm:cxn modelId="{4BA3A5B3-2B53-4101-866D-2BDC32730666}" type="presOf" srcId="{12E4F20D-D55C-4D1F-959E-8B51FCC973BA}" destId="{26454A31-74FB-4746-9CDA-28F1057C3FCF}" srcOrd="0" destOrd="0" presId="urn:microsoft.com/office/officeart/2005/8/layout/cycle8"/>
    <dgm:cxn modelId="{D285CD2A-B171-419B-AB0A-1EF8709B5A9D}" type="presOf" srcId="{242D410C-B2D1-4A6D-81F2-04ACD0BFE4AF}" destId="{C6D23941-8583-4F6A-B9D8-8E49848E9AF5}" srcOrd="0" destOrd="0" presId="urn:microsoft.com/office/officeart/2005/8/layout/cycle8"/>
    <dgm:cxn modelId="{F2E1CF44-B121-4338-A676-E55B34B340F7}" type="presOf" srcId="{C21B7B4E-F8AA-4364-BD8D-54BA2211F751}" destId="{F741DB44-E010-4E8E-9F43-73CCABE3814D}" srcOrd="0" destOrd="0" presId="urn:microsoft.com/office/officeart/2005/8/layout/cycle8"/>
    <dgm:cxn modelId="{65166713-B1EF-44CD-9C91-1AD29F06E5B8}" type="presOf" srcId="{DA958935-FB10-4300-9140-8B7FCB41408A}" destId="{4647E907-6966-4CDB-89F1-971FB18FC0D8}" srcOrd="0" destOrd="0" presId="urn:microsoft.com/office/officeart/2005/8/layout/cycle8"/>
    <dgm:cxn modelId="{3EF9F4F3-CC68-4DC0-8669-7E7628C5EFD7}" type="presParOf" srcId="{26454A31-74FB-4746-9CDA-28F1057C3FCF}" destId="{4647E907-6966-4CDB-89F1-971FB18FC0D8}" srcOrd="0" destOrd="0" presId="urn:microsoft.com/office/officeart/2005/8/layout/cycle8"/>
    <dgm:cxn modelId="{B4F5ED51-3363-451E-8BF3-C16428E90A52}" type="presParOf" srcId="{26454A31-74FB-4746-9CDA-28F1057C3FCF}" destId="{6078A115-8DAA-41F9-8EBA-E80F5695BE8C}" srcOrd="1" destOrd="0" presId="urn:microsoft.com/office/officeart/2005/8/layout/cycle8"/>
    <dgm:cxn modelId="{02229082-4BF5-4CFF-86B4-3D68E5923108}" type="presParOf" srcId="{26454A31-74FB-4746-9CDA-28F1057C3FCF}" destId="{12FE9242-9098-4DFF-9BA7-9D464264FFB4}" srcOrd="2" destOrd="0" presId="urn:microsoft.com/office/officeart/2005/8/layout/cycle8"/>
    <dgm:cxn modelId="{2478A047-4C68-4842-9240-D5769F65EB02}" type="presParOf" srcId="{26454A31-74FB-4746-9CDA-28F1057C3FCF}" destId="{4F2095FC-377C-4F44-826C-61F1A6CB2CF1}" srcOrd="3" destOrd="0" presId="urn:microsoft.com/office/officeart/2005/8/layout/cycle8"/>
    <dgm:cxn modelId="{31D51CCA-10F7-4F1B-A2B8-54749E839E80}" type="presParOf" srcId="{26454A31-74FB-4746-9CDA-28F1057C3FCF}" destId="{3B3FD77A-9982-4EA0-94EC-2AB96846DDC1}" srcOrd="4" destOrd="0" presId="urn:microsoft.com/office/officeart/2005/8/layout/cycle8"/>
    <dgm:cxn modelId="{CC21A36B-B0DA-464D-8CCC-CF3CDA33DD41}" type="presParOf" srcId="{26454A31-74FB-4746-9CDA-28F1057C3FCF}" destId="{5EE17235-0339-4F33-8A95-CD08A197DF59}" srcOrd="5" destOrd="0" presId="urn:microsoft.com/office/officeart/2005/8/layout/cycle8"/>
    <dgm:cxn modelId="{6F5320E1-D72D-480D-84E9-6DCF87F2BE90}" type="presParOf" srcId="{26454A31-74FB-4746-9CDA-28F1057C3FCF}" destId="{7C883335-BB47-42DB-8FED-C206D57B2BBC}" srcOrd="6" destOrd="0" presId="urn:microsoft.com/office/officeart/2005/8/layout/cycle8"/>
    <dgm:cxn modelId="{834EB1B1-71F9-4017-902F-69B0DC7EB3C3}" type="presParOf" srcId="{26454A31-74FB-4746-9CDA-28F1057C3FCF}" destId="{A1BC107C-4BD9-4CFA-9B89-7FF159F4E493}" srcOrd="7" destOrd="0" presId="urn:microsoft.com/office/officeart/2005/8/layout/cycle8"/>
    <dgm:cxn modelId="{98B3CB5C-61D1-43FC-ABF4-839FCE3BA723}" type="presParOf" srcId="{26454A31-74FB-4746-9CDA-28F1057C3FCF}" destId="{F741DB44-E010-4E8E-9F43-73CCABE3814D}" srcOrd="8" destOrd="0" presId="urn:microsoft.com/office/officeart/2005/8/layout/cycle8"/>
    <dgm:cxn modelId="{CA29169D-6DF7-4555-BB91-2CAE73E16D5C}" type="presParOf" srcId="{26454A31-74FB-4746-9CDA-28F1057C3FCF}" destId="{AE5F0982-6015-46F8-8DB4-29AA73B3E857}" srcOrd="9" destOrd="0" presId="urn:microsoft.com/office/officeart/2005/8/layout/cycle8"/>
    <dgm:cxn modelId="{DC2A8F6A-E6FD-4176-999D-5EC4CC85E492}" type="presParOf" srcId="{26454A31-74FB-4746-9CDA-28F1057C3FCF}" destId="{8C83195D-DB65-4B98-93B1-6901DE6B945D}" srcOrd="10" destOrd="0" presId="urn:microsoft.com/office/officeart/2005/8/layout/cycle8"/>
    <dgm:cxn modelId="{0F408F74-CCAC-45BD-91DF-C8D37D7BA4C3}" type="presParOf" srcId="{26454A31-74FB-4746-9CDA-28F1057C3FCF}" destId="{95C312EF-1170-4093-8B6B-9C9BBB94A22E}" srcOrd="11" destOrd="0" presId="urn:microsoft.com/office/officeart/2005/8/layout/cycle8"/>
    <dgm:cxn modelId="{EB7056C6-4708-4AAB-9359-3B9332C1AD31}" type="presParOf" srcId="{26454A31-74FB-4746-9CDA-28F1057C3FCF}" destId="{C6D23941-8583-4F6A-B9D8-8E49848E9AF5}" srcOrd="12" destOrd="0" presId="urn:microsoft.com/office/officeart/2005/8/layout/cycle8"/>
    <dgm:cxn modelId="{7B23DF36-AF56-4558-95BE-45426493C227}" type="presParOf" srcId="{26454A31-74FB-4746-9CDA-28F1057C3FCF}" destId="{9DC8EC02-BA66-4E2E-87B0-5707190C440D}" srcOrd="13" destOrd="0" presId="urn:microsoft.com/office/officeart/2005/8/layout/cycle8"/>
    <dgm:cxn modelId="{95BCE4C1-D32F-4883-8027-05E5FC69646F}" type="presParOf" srcId="{26454A31-74FB-4746-9CDA-28F1057C3FCF}" destId="{80B3AA10-63D5-430F-B00C-B8DE871678CF}" srcOrd="14" destOrd="0" presId="urn:microsoft.com/office/officeart/2005/8/layout/cycle8"/>
    <dgm:cxn modelId="{CC852F0B-901C-487A-B532-513B4F2AB22E}" type="presParOf" srcId="{26454A31-74FB-4746-9CDA-28F1057C3FCF}" destId="{A51CE58F-CE41-4A6F-841D-C7A198449DD5}" srcOrd="15" destOrd="0" presId="urn:microsoft.com/office/officeart/2005/8/layout/cycle8"/>
    <dgm:cxn modelId="{EF32E7B8-6B57-4042-8530-E9665A91160E}" type="presParOf" srcId="{26454A31-74FB-4746-9CDA-28F1057C3FCF}" destId="{C46CE3D0-B99D-4B03-9353-B7E28D50A8D7}" srcOrd="16" destOrd="0" presId="urn:microsoft.com/office/officeart/2005/8/layout/cycle8"/>
    <dgm:cxn modelId="{22B99B67-E190-4E2B-A720-085BCD705C70}" type="presParOf" srcId="{26454A31-74FB-4746-9CDA-28F1057C3FCF}" destId="{8008AE41-1D52-40FE-947C-AE58CCAB3778}" srcOrd="17" destOrd="0" presId="urn:microsoft.com/office/officeart/2005/8/layout/cycle8"/>
    <dgm:cxn modelId="{63CEAF2D-37B1-4722-90A6-EC94DAD08C1F}" type="presParOf" srcId="{26454A31-74FB-4746-9CDA-28F1057C3FCF}" destId="{C9589DB9-630B-4230-AFCC-BC5C2384012D}" srcOrd="18" destOrd="0" presId="urn:microsoft.com/office/officeart/2005/8/layout/cycle8"/>
    <dgm:cxn modelId="{D67D9172-AD93-448F-A549-EA98B7E334F0}" type="presParOf" srcId="{26454A31-74FB-4746-9CDA-28F1057C3FCF}" destId="{DE41314C-034F-40AF-9A71-55E17BB6D9BE}"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57E0C0-56ED-4B31-97AF-233C8477B554}" type="doc">
      <dgm:prSet loTypeId="urn:microsoft.com/office/officeart/2005/8/layout/arrow2" loCatId="process" qsTypeId="urn:microsoft.com/office/officeart/2005/8/quickstyle/simple5" qsCatId="simple" csTypeId="urn:microsoft.com/office/officeart/2005/8/colors/colorful2" csCatId="colorful" phldr="1"/>
      <dgm:spPr/>
      <dgm:t>
        <a:bodyPr/>
        <a:lstStyle/>
        <a:p>
          <a:endParaRPr lang="es-MX"/>
        </a:p>
      </dgm:t>
    </dgm:pt>
    <dgm:pt modelId="{59261A1F-5457-4BB6-BAA9-363091D13E6A}">
      <dgm:prSet phldrT="[Texto]" custT="1"/>
      <dgm:spPr>
        <a:xfrm>
          <a:off x="1388098" y="3676914"/>
          <a:ext cx="1388980" cy="391433"/>
        </a:xfrm>
        <a:prstGeom prst="rect">
          <a:avLst/>
        </a:prstGeom>
        <a:noFill/>
        <a:ln>
          <a:noFill/>
        </a:ln>
        <a:effectLst/>
      </dgm:spPr>
      <dgm:t>
        <a:bodyPr/>
        <a:lstStyle/>
        <a:p>
          <a:r>
            <a:rPr lang="es-MX" sz="2000" dirty="0">
              <a:solidFill>
                <a:sysClr val="windowText" lastClr="000000">
                  <a:hueOff val="0"/>
                  <a:satOff val="0"/>
                  <a:lumOff val="0"/>
                  <a:alphaOff val="0"/>
                </a:sysClr>
              </a:solidFill>
              <a:latin typeface="TheSansB W2 ExtraLight" pitchFamily="34" charset="0"/>
              <a:ea typeface="+mn-ea"/>
              <a:cs typeface="+mn-cs"/>
            </a:rPr>
            <a:t>Planeación Genérica</a:t>
          </a:r>
        </a:p>
      </dgm:t>
    </dgm:pt>
    <dgm:pt modelId="{2E32F067-9889-42A3-985D-ED4FBD185B4E}" type="parTrans" cxnId="{686E0184-AE56-4746-B8BE-17C84CDE7DC3}">
      <dgm:prSet/>
      <dgm:spPr/>
      <dgm:t>
        <a:bodyPr/>
        <a:lstStyle/>
        <a:p>
          <a:endParaRPr lang="es-MX"/>
        </a:p>
      </dgm:t>
    </dgm:pt>
    <dgm:pt modelId="{DC209805-9901-4ABA-BEFA-3D49F2D1814D}" type="sibTrans" cxnId="{686E0184-AE56-4746-B8BE-17C84CDE7DC3}">
      <dgm:prSet/>
      <dgm:spPr/>
      <dgm:t>
        <a:bodyPr/>
        <a:lstStyle/>
        <a:p>
          <a:endParaRPr lang="es-MX"/>
        </a:p>
      </dgm:t>
    </dgm:pt>
    <dgm:pt modelId="{5144A7FE-90C3-4B79-81E6-1EE07BA7718C}">
      <dgm:prSet phldrT="[Texto]" custT="1"/>
      <dgm:spPr>
        <a:xfrm>
          <a:off x="2391335" y="2953632"/>
          <a:ext cx="1655376" cy="529814"/>
        </a:xfrm>
        <a:prstGeom prst="rect">
          <a:avLst/>
        </a:prstGeom>
        <a:noFill/>
        <a:ln>
          <a:noFill/>
        </a:ln>
        <a:effectLst/>
      </dgm:spPr>
      <dgm:t>
        <a:bodyPr/>
        <a:lstStyle/>
        <a:p>
          <a:r>
            <a:rPr lang="es-MX" sz="2000" dirty="0">
              <a:solidFill>
                <a:sysClr val="windowText" lastClr="000000">
                  <a:hueOff val="0"/>
                  <a:satOff val="0"/>
                  <a:lumOff val="0"/>
                  <a:alphaOff val="0"/>
                </a:sysClr>
              </a:solidFill>
              <a:latin typeface="TheSansB W2 ExtraLight" pitchFamily="34" charset="0"/>
              <a:ea typeface="+mn-ea"/>
              <a:cs typeface="+mn-cs"/>
            </a:rPr>
            <a:t>Planeación Detallada</a:t>
          </a:r>
        </a:p>
      </dgm:t>
    </dgm:pt>
    <dgm:pt modelId="{065EAA5E-A9E2-4B0B-BC19-BEF6FDD9EEFC}" type="parTrans" cxnId="{3081BD71-E579-4352-BEBE-B920BBCAA3AF}">
      <dgm:prSet/>
      <dgm:spPr/>
      <dgm:t>
        <a:bodyPr/>
        <a:lstStyle/>
        <a:p>
          <a:endParaRPr lang="es-MX"/>
        </a:p>
      </dgm:t>
    </dgm:pt>
    <dgm:pt modelId="{093C4CD7-843E-4134-B4A2-B2B6F7ED5DD2}" type="sibTrans" cxnId="{3081BD71-E579-4352-BEBE-B920BBCAA3AF}">
      <dgm:prSet/>
      <dgm:spPr/>
      <dgm:t>
        <a:bodyPr/>
        <a:lstStyle/>
        <a:p>
          <a:endParaRPr lang="es-MX"/>
        </a:p>
      </dgm:t>
    </dgm:pt>
    <dgm:pt modelId="{F207C60E-5AFA-40A5-82E2-A34F5F6A4971}">
      <dgm:prSet phldrT="[Texto]" custT="1"/>
      <dgm:spPr>
        <a:xfrm>
          <a:off x="3668436" y="2390035"/>
          <a:ext cx="1433547" cy="625477"/>
        </a:xfrm>
        <a:prstGeom prst="rect">
          <a:avLst/>
        </a:prstGeom>
        <a:noFill/>
        <a:ln>
          <a:noFill/>
        </a:ln>
        <a:effectLst/>
      </dgm:spPr>
      <dgm:t>
        <a:bodyPr/>
        <a:lstStyle/>
        <a:p>
          <a:r>
            <a:rPr lang="es-MX" sz="2000" dirty="0">
              <a:solidFill>
                <a:sysClr val="windowText" lastClr="000000">
                  <a:hueOff val="0"/>
                  <a:satOff val="0"/>
                  <a:lumOff val="0"/>
                  <a:alphaOff val="0"/>
                </a:sysClr>
              </a:solidFill>
              <a:latin typeface="TheSansB W2 ExtraLight" pitchFamily="34" charset="0"/>
              <a:ea typeface="+mn-ea"/>
              <a:cs typeface="+mn-cs"/>
            </a:rPr>
            <a:t>Ejecución</a:t>
          </a:r>
        </a:p>
      </dgm:t>
    </dgm:pt>
    <dgm:pt modelId="{024FA23C-43BB-4ADE-958D-CDEB6C605C6C}" type="parTrans" cxnId="{ECA48824-8625-45C8-B160-77373C41771A}">
      <dgm:prSet/>
      <dgm:spPr/>
      <dgm:t>
        <a:bodyPr/>
        <a:lstStyle/>
        <a:p>
          <a:endParaRPr lang="es-MX"/>
        </a:p>
      </dgm:t>
    </dgm:pt>
    <dgm:pt modelId="{A13DDDBA-6E5D-4ABD-AC01-4A4F933A9ABE}" type="sibTrans" cxnId="{ECA48824-8625-45C8-B160-77373C41771A}">
      <dgm:prSet/>
      <dgm:spPr/>
      <dgm:t>
        <a:bodyPr/>
        <a:lstStyle/>
        <a:p>
          <a:endParaRPr lang="es-MX"/>
        </a:p>
      </dgm:t>
    </dgm:pt>
    <dgm:pt modelId="{5CE49B1A-AAE0-4D95-B6B6-55E09055679F}">
      <dgm:prSet phldrT="[Texto]" custT="1"/>
      <dgm:spPr>
        <a:xfrm>
          <a:off x="4968299" y="1988953"/>
          <a:ext cx="1485541" cy="826016"/>
        </a:xfrm>
        <a:prstGeom prst="rect">
          <a:avLst/>
        </a:prstGeom>
        <a:noFill/>
        <a:ln>
          <a:noFill/>
        </a:ln>
        <a:effectLst/>
      </dgm:spPr>
      <dgm:t>
        <a:bodyPr/>
        <a:lstStyle/>
        <a:p>
          <a:r>
            <a:rPr lang="es-MX" sz="2000" dirty="0">
              <a:solidFill>
                <a:sysClr val="windowText" lastClr="000000">
                  <a:hueOff val="0"/>
                  <a:satOff val="0"/>
                  <a:lumOff val="0"/>
                  <a:alphaOff val="0"/>
                </a:sysClr>
              </a:solidFill>
              <a:latin typeface="TheSansB W2 ExtraLight" pitchFamily="34" charset="0"/>
              <a:ea typeface="+mn-ea"/>
              <a:cs typeface="+mn-cs"/>
            </a:rPr>
            <a:t>Elaboración  del informe</a:t>
          </a:r>
        </a:p>
      </dgm:t>
    </dgm:pt>
    <dgm:pt modelId="{4F77F96D-1901-4415-BB9A-0A0E3FBCB028}" type="parTrans" cxnId="{79DD5C29-7D52-4734-8D27-86884D436433}">
      <dgm:prSet/>
      <dgm:spPr/>
      <dgm:t>
        <a:bodyPr/>
        <a:lstStyle/>
        <a:p>
          <a:endParaRPr lang="es-MX"/>
        </a:p>
      </dgm:t>
    </dgm:pt>
    <dgm:pt modelId="{74C15798-5483-4B82-AD46-E817C553FB74}" type="sibTrans" cxnId="{79DD5C29-7D52-4734-8D27-86884D436433}">
      <dgm:prSet/>
      <dgm:spPr/>
      <dgm:t>
        <a:bodyPr/>
        <a:lstStyle/>
        <a:p>
          <a:endParaRPr lang="es-MX"/>
        </a:p>
      </dgm:t>
    </dgm:pt>
    <dgm:pt modelId="{F28EE73A-0A8C-4251-AA9A-8C90E91C288E}">
      <dgm:prSet phldrT="[Texto]" custT="1"/>
      <dgm:spPr>
        <a:xfrm>
          <a:off x="6527806" y="1320454"/>
          <a:ext cx="1606702" cy="564241"/>
        </a:xfrm>
        <a:prstGeom prst="rect">
          <a:avLst/>
        </a:prstGeom>
        <a:noFill/>
        <a:ln>
          <a:noFill/>
        </a:ln>
        <a:effectLst/>
      </dgm:spPr>
      <dgm:t>
        <a:bodyPr/>
        <a:lstStyle/>
        <a:p>
          <a:r>
            <a:rPr lang="es-MX" sz="2000" dirty="0">
              <a:solidFill>
                <a:sysClr val="windowText" lastClr="000000">
                  <a:hueOff val="0"/>
                  <a:satOff val="0"/>
                  <a:lumOff val="0"/>
                  <a:alphaOff val="0"/>
                </a:sysClr>
              </a:solidFill>
              <a:latin typeface="TheSansB W2 ExtraLight" pitchFamily="34" charset="0"/>
              <a:ea typeface="+mn-ea"/>
              <a:cs typeface="+mn-cs"/>
            </a:rPr>
            <a:t>Seguimiento</a:t>
          </a:r>
        </a:p>
      </dgm:t>
    </dgm:pt>
    <dgm:pt modelId="{B0ECA412-F1D2-4AB6-9E8A-FE19116918B4}" type="parTrans" cxnId="{1BBD34C3-BDFC-4209-9DDB-E705DCC897ED}">
      <dgm:prSet/>
      <dgm:spPr/>
      <dgm:t>
        <a:bodyPr/>
        <a:lstStyle/>
        <a:p>
          <a:endParaRPr lang="es-MX"/>
        </a:p>
      </dgm:t>
    </dgm:pt>
    <dgm:pt modelId="{5668C43F-4042-4118-A912-ED888F4DC79B}" type="sibTrans" cxnId="{1BBD34C3-BDFC-4209-9DDB-E705DCC897ED}">
      <dgm:prSet/>
      <dgm:spPr/>
      <dgm:t>
        <a:bodyPr/>
        <a:lstStyle/>
        <a:p>
          <a:endParaRPr lang="es-MX"/>
        </a:p>
      </dgm:t>
    </dgm:pt>
    <dgm:pt modelId="{6E358E5D-D6B3-4BCB-9AD9-22C96501B40E}" type="pres">
      <dgm:prSet presAssocID="{B657E0C0-56ED-4B31-97AF-233C8477B554}" presName="arrowDiagram" presStyleCnt="0">
        <dgm:presLayoutVars>
          <dgm:chMax val="5"/>
          <dgm:dir/>
          <dgm:resizeHandles val="exact"/>
        </dgm:presLayoutVars>
      </dgm:prSet>
      <dgm:spPr/>
      <dgm:t>
        <a:bodyPr/>
        <a:lstStyle/>
        <a:p>
          <a:endParaRPr lang="es-ES"/>
        </a:p>
      </dgm:t>
    </dgm:pt>
    <dgm:pt modelId="{7BB499E5-8151-4166-A815-2DCB9BD62C80}" type="pres">
      <dgm:prSet presAssocID="{B657E0C0-56ED-4B31-97AF-233C8477B554}" presName="arrow" presStyleLbl="bgShp" presStyleIdx="0" presStyleCnt="1"/>
      <dgm:spPr>
        <a:xfrm>
          <a:off x="394717" y="0"/>
          <a:ext cx="7427708" cy="4642318"/>
        </a:xfrm>
        <a:prstGeom prst="swooshArrow">
          <a:avLst>
            <a:gd name="adj1" fmla="val 25000"/>
            <a:gd name="adj2" fmla="val 25000"/>
          </a:avLst>
        </a:prstGeom>
        <a:solidFill>
          <a:schemeClr val="accent6">
            <a:lumMod val="40000"/>
            <a:lumOff val="60000"/>
          </a:schemeClr>
        </a:solidFill>
        <a:ln>
          <a:noFill/>
        </a:ln>
        <a:effectLst>
          <a:outerShdw blurRad="40000" dist="23000" dir="5400000" rotWithShape="0">
            <a:srgbClr val="000000">
              <a:alpha val="35000"/>
            </a:srgbClr>
          </a:outerShdw>
        </a:effectLst>
      </dgm:spPr>
    </dgm:pt>
    <dgm:pt modelId="{0B16DABA-4FD1-4DE9-BE0E-4DE7216A6691}" type="pres">
      <dgm:prSet presAssocID="{B657E0C0-56ED-4B31-97AF-233C8477B554}" presName="arrowDiagram5" presStyleCnt="0"/>
      <dgm:spPr/>
    </dgm:pt>
    <dgm:pt modelId="{B4236436-DB0C-4F35-A21B-FDECD7125A9E}" type="pres">
      <dgm:prSet presAssocID="{59261A1F-5457-4BB6-BAA9-363091D13E6A}" presName="bullet5a" presStyleLbl="node1" presStyleIdx="0" presStyleCnt="5"/>
      <dgm:spPr>
        <a:xfrm>
          <a:off x="1126347" y="3452027"/>
          <a:ext cx="170837" cy="170837"/>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7C77F56F-E0A1-4B76-A993-5C5219340518}" type="pres">
      <dgm:prSet presAssocID="{59261A1F-5457-4BB6-BAA9-363091D13E6A}" presName="textBox5a" presStyleLbl="revTx" presStyleIdx="0" presStyleCnt="5" custScaleX="142748" custScaleY="35428" custLinFactNeighborX="39496" custLinFactNeighborY="-19663">
        <dgm:presLayoutVars>
          <dgm:bulletEnabled val="1"/>
        </dgm:presLayoutVars>
      </dgm:prSet>
      <dgm:spPr/>
      <dgm:t>
        <a:bodyPr/>
        <a:lstStyle/>
        <a:p>
          <a:endParaRPr lang="es-ES"/>
        </a:p>
      </dgm:t>
    </dgm:pt>
    <dgm:pt modelId="{AAE2C19B-9040-4523-A1B2-4A262D0C533C}" type="pres">
      <dgm:prSet presAssocID="{5144A7FE-90C3-4B79-81E6-1EE07BA7718C}" presName="bullet5b" presStyleLbl="node1" presStyleIdx="1" presStyleCnt="5"/>
      <dgm:spPr>
        <a:xfrm>
          <a:off x="2051096" y="2563487"/>
          <a:ext cx="267397" cy="267397"/>
        </a:xfrm>
        <a:prstGeom prst="ellipse">
          <a:avLst/>
        </a:prstGeom>
        <a:gradFill rotWithShape="0">
          <a:gsLst>
            <a:gs pos="0">
              <a:srgbClr val="C0504D">
                <a:hueOff val="1170380"/>
                <a:satOff val="-1460"/>
                <a:lumOff val="343"/>
                <a:alphaOff val="0"/>
                <a:shade val="51000"/>
                <a:satMod val="130000"/>
              </a:srgbClr>
            </a:gs>
            <a:gs pos="80000">
              <a:srgbClr val="C0504D">
                <a:hueOff val="1170380"/>
                <a:satOff val="-1460"/>
                <a:lumOff val="343"/>
                <a:alphaOff val="0"/>
                <a:shade val="93000"/>
                <a:satMod val="130000"/>
              </a:srgbClr>
            </a:gs>
            <a:gs pos="100000">
              <a:srgbClr val="C0504D">
                <a:hueOff val="1170380"/>
                <a:satOff val="-1460"/>
                <a:lumOff val="34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EDDD9139-7A7E-4615-ACD0-F49EA5CC2C79}" type="pres">
      <dgm:prSet presAssocID="{5144A7FE-90C3-4B79-81E6-1EE07BA7718C}" presName="textBox5b" presStyleLbl="revTx" presStyleIdx="1" presStyleCnt="5" custScaleX="134256" custScaleY="27238" custLinFactNeighborX="33879" custLinFactNeighborY="-23197">
        <dgm:presLayoutVars>
          <dgm:bulletEnabled val="1"/>
        </dgm:presLayoutVars>
      </dgm:prSet>
      <dgm:spPr/>
      <dgm:t>
        <a:bodyPr/>
        <a:lstStyle/>
        <a:p>
          <a:endParaRPr lang="es-ES"/>
        </a:p>
      </dgm:t>
    </dgm:pt>
    <dgm:pt modelId="{5E067D92-7FA5-4C8D-9192-0D7260E8DAAB}" type="pres">
      <dgm:prSet presAssocID="{F207C60E-5AFA-40A5-82E2-A34F5F6A4971}" presName="bullet5c" presStyleLbl="node1" presStyleIdx="2" presStyleCnt="5" custLinFactNeighborX="14782" custLinFactNeighborY="-24219"/>
      <dgm:spPr>
        <a:xfrm>
          <a:off x="3292232" y="1768722"/>
          <a:ext cx="356530" cy="356530"/>
        </a:xfrm>
        <a:prstGeom prst="ellipse">
          <a:avLst/>
        </a:prstGeom>
        <a:gradFill rotWithShape="0">
          <a:gsLst>
            <a:gs pos="0">
              <a:srgbClr val="C0504D">
                <a:hueOff val="2340759"/>
                <a:satOff val="-2919"/>
                <a:lumOff val="686"/>
                <a:alphaOff val="0"/>
                <a:shade val="51000"/>
                <a:satMod val="130000"/>
              </a:srgbClr>
            </a:gs>
            <a:gs pos="80000">
              <a:srgbClr val="C0504D">
                <a:hueOff val="2340759"/>
                <a:satOff val="-2919"/>
                <a:lumOff val="686"/>
                <a:alphaOff val="0"/>
                <a:shade val="93000"/>
                <a:satMod val="130000"/>
              </a:srgbClr>
            </a:gs>
            <a:gs pos="100000">
              <a:srgbClr val="C0504D">
                <a:hueOff val="2340759"/>
                <a:satOff val="-2919"/>
                <a:lumOff val="68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AC95FD32-AF17-4C70-8F1B-7EDD010D895E}" type="pres">
      <dgm:prSet presAssocID="{F207C60E-5AFA-40A5-82E2-A34F5F6A4971}" presName="textBox5c" presStyleLbl="revTx" presStyleIdx="2" presStyleCnt="5" custScaleY="23974" custLinFactNeighborX="17484" custLinFactNeighborY="-24341">
        <dgm:presLayoutVars>
          <dgm:bulletEnabled val="1"/>
        </dgm:presLayoutVars>
      </dgm:prSet>
      <dgm:spPr/>
      <dgm:t>
        <a:bodyPr/>
        <a:lstStyle/>
        <a:p>
          <a:endParaRPr lang="es-ES"/>
        </a:p>
      </dgm:t>
    </dgm:pt>
    <dgm:pt modelId="{1E3AF6ED-6AAE-4F54-8F1E-AF9BC4D9D28E}" type="pres">
      <dgm:prSet presAssocID="{5CE49B1A-AAE0-4D95-B6B6-55E09055679F}" presName="bullet5d" presStyleLbl="node1" presStyleIdx="3" presStyleCnt="5"/>
      <dgm:spPr>
        <a:xfrm>
          <a:off x="4621084" y="1301705"/>
          <a:ext cx="460517" cy="460517"/>
        </a:xfrm>
        <a:prstGeom prst="ellipse">
          <a:avLst/>
        </a:prstGeom>
        <a:gradFill rotWithShape="0">
          <a:gsLst>
            <a:gs pos="0">
              <a:srgbClr val="C0504D">
                <a:hueOff val="3511139"/>
                <a:satOff val="-4379"/>
                <a:lumOff val="1030"/>
                <a:alphaOff val="0"/>
                <a:shade val="51000"/>
                <a:satMod val="130000"/>
              </a:srgbClr>
            </a:gs>
            <a:gs pos="80000">
              <a:srgbClr val="C0504D">
                <a:hueOff val="3511139"/>
                <a:satOff val="-4379"/>
                <a:lumOff val="1030"/>
                <a:alphaOff val="0"/>
                <a:shade val="93000"/>
                <a:satMod val="130000"/>
              </a:srgbClr>
            </a:gs>
            <a:gs pos="100000">
              <a:srgbClr val="C0504D">
                <a:hueOff val="3511139"/>
                <a:satOff val="-4379"/>
                <a:lumOff val="103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356F33C1-B1E1-4939-8D1F-EDB1836AD3E3}" type="pres">
      <dgm:prSet presAssocID="{5CE49B1A-AAE0-4D95-B6B6-55E09055679F}" presName="textBox5d" presStyleLbl="revTx" presStyleIdx="3" presStyleCnt="5" custFlipVert="0" custScaleX="152396" custScaleY="26557" custLinFactNeighborX="28032" custLinFactNeighborY="-23550">
        <dgm:presLayoutVars>
          <dgm:bulletEnabled val="1"/>
        </dgm:presLayoutVars>
      </dgm:prSet>
      <dgm:spPr/>
      <dgm:t>
        <a:bodyPr/>
        <a:lstStyle/>
        <a:p>
          <a:endParaRPr lang="es-ES"/>
        </a:p>
      </dgm:t>
    </dgm:pt>
    <dgm:pt modelId="{0722B3B3-D614-42F7-8162-04D7EB1BF392}" type="pres">
      <dgm:prSet presAssocID="{F28EE73A-0A8C-4251-AA9A-8C90E91C288E}" presName="bullet5e" presStyleLbl="node1" presStyleIdx="4" presStyleCnt="5"/>
      <dgm:spPr>
        <a:xfrm>
          <a:off x="6043490" y="932177"/>
          <a:ext cx="586788" cy="586788"/>
        </a:xfrm>
        <a:prstGeom prst="ellipse">
          <a:avLst/>
        </a:prstGeo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DA573986-6ADE-4DC1-8A52-D8769F8462AF}" type="pres">
      <dgm:prSet presAssocID="{F28EE73A-0A8C-4251-AA9A-8C90E91C288E}" presName="textBox5e" presStyleLbl="revTx" presStyleIdx="4" presStyleCnt="5" custScaleX="135922" custScaleY="16514" custLinFactNeighborX="16930" custLinFactNeighborY="-38966">
        <dgm:presLayoutVars>
          <dgm:bulletEnabled val="1"/>
        </dgm:presLayoutVars>
      </dgm:prSet>
      <dgm:spPr/>
      <dgm:t>
        <a:bodyPr/>
        <a:lstStyle/>
        <a:p>
          <a:endParaRPr lang="es-ES"/>
        </a:p>
      </dgm:t>
    </dgm:pt>
  </dgm:ptLst>
  <dgm:cxnLst>
    <dgm:cxn modelId="{D59A7423-3A63-4E01-A292-48733727DBAA}" type="presOf" srcId="{5CE49B1A-AAE0-4D95-B6B6-55E09055679F}" destId="{356F33C1-B1E1-4939-8D1F-EDB1836AD3E3}" srcOrd="0" destOrd="0" presId="urn:microsoft.com/office/officeart/2005/8/layout/arrow2"/>
    <dgm:cxn modelId="{ED5339BA-3DCB-4875-8C97-6AF073E33434}" type="presOf" srcId="{B657E0C0-56ED-4B31-97AF-233C8477B554}" destId="{6E358E5D-D6B3-4BCB-9AD9-22C96501B40E}" srcOrd="0" destOrd="0" presId="urn:microsoft.com/office/officeart/2005/8/layout/arrow2"/>
    <dgm:cxn modelId="{59038B06-EBAE-459E-95B7-BF3A057EF372}" type="presOf" srcId="{59261A1F-5457-4BB6-BAA9-363091D13E6A}" destId="{7C77F56F-E0A1-4B76-A993-5C5219340518}" srcOrd="0" destOrd="0" presId="urn:microsoft.com/office/officeart/2005/8/layout/arrow2"/>
    <dgm:cxn modelId="{2FB4E765-92C2-4B02-8E6F-821FAC55A647}" type="presOf" srcId="{F207C60E-5AFA-40A5-82E2-A34F5F6A4971}" destId="{AC95FD32-AF17-4C70-8F1B-7EDD010D895E}" srcOrd="0" destOrd="0" presId="urn:microsoft.com/office/officeart/2005/8/layout/arrow2"/>
    <dgm:cxn modelId="{1BBD34C3-BDFC-4209-9DDB-E705DCC897ED}" srcId="{B657E0C0-56ED-4B31-97AF-233C8477B554}" destId="{F28EE73A-0A8C-4251-AA9A-8C90E91C288E}" srcOrd="4" destOrd="0" parTransId="{B0ECA412-F1D2-4AB6-9E8A-FE19116918B4}" sibTransId="{5668C43F-4042-4118-A912-ED888F4DC79B}"/>
    <dgm:cxn modelId="{6EBB34DF-19EC-44B3-BB83-FA658CA0D402}" type="presOf" srcId="{F28EE73A-0A8C-4251-AA9A-8C90E91C288E}" destId="{DA573986-6ADE-4DC1-8A52-D8769F8462AF}" srcOrd="0" destOrd="0" presId="urn:microsoft.com/office/officeart/2005/8/layout/arrow2"/>
    <dgm:cxn modelId="{79DD5C29-7D52-4734-8D27-86884D436433}" srcId="{B657E0C0-56ED-4B31-97AF-233C8477B554}" destId="{5CE49B1A-AAE0-4D95-B6B6-55E09055679F}" srcOrd="3" destOrd="0" parTransId="{4F77F96D-1901-4415-BB9A-0A0E3FBCB028}" sibTransId="{74C15798-5483-4B82-AD46-E817C553FB74}"/>
    <dgm:cxn modelId="{ECA48824-8625-45C8-B160-77373C41771A}" srcId="{B657E0C0-56ED-4B31-97AF-233C8477B554}" destId="{F207C60E-5AFA-40A5-82E2-A34F5F6A4971}" srcOrd="2" destOrd="0" parTransId="{024FA23C-43BB-4ADE-958D-CDEB6C605C6C}" sibTransId="{A13DDDBA-6E5D-4ABD-AC01-4A4F933A9ABE}"/>
    <dgm:cxn modelId="{3081BD71-E579-4352-BEBE-B920BBCAA3AF}" srcId="{B657E0C0-56ED-4B31-97AF-233C8477B554}" destId="{5144A7FE-90C3-4B79-81E6-1EE07BA7718C}" srcOrd="1" destOrd="0" parTransId="{065EAA5E-A9E2-4B0B-BC19-BEF6FDD9EEFC}" sibTransId="{093C4CD7-843E-4134-B4A2-B2B6F7ED5DD2}"/>
    <dgm:cxn modelId="{686E0184-AE56-4746-B8BE-17C84CDE7DC3}" srcId="{B657E0C0-56ED-4B31-97AF-233C8477B554}" destId="{59261A1F-5457-4BB6-BAA9-363091D13E6A}" srcOrd="0" destOrd="0" parTransId="{2E32F067-9889-42A3-985D-ED4FBD185B4E}" sibTransId="{DC209805-9901-4ABA-BEFA-3D49F2D1814D}"/>
    <dgm:cxn modelId="{044261D9-2F62-4C13-A19A-E80F7A0A2C9D}" type="presOf" srcId="{5144A7FE-90C3-4B79-81E6-1EE07BA7718C}" destId="{EDDD9139-7A7E-4615-ACD0-F49EA5CC2C79}" srcOrd="0" destOrd="0" presId="urn:microsoft.com/office/officeart/2005/8/layout/arrow2"/>
    <dgm:cxn modelId="{A3906ACE-8E96-4D6C-B7E7-04B0D26EDF98}" type="presParOf" srcId="{6E358E5D-D6B3-4BCB-9AD9-22C96501B40E}" destId="{7BB499E5-8151-4166-A815-2DCB9BD62C80}" srcOrd="0" destOrd="0" presId="urn:microsoft.com/office/officeart/2005/8/layout/arrow2"/>
    <dgm:cxn modelId="{316C0126-53E8-4870-984A-DE6B67C0611E}" type="presParOf" srcId="{6E358E5D-D6B3-4BCB-9AD9-22C96501B40E}" destId="{0B16DABA-4FD1-4DE9-BE0E-4DE7216A6691}" srcOrd="1" destOrd="0" presId="urn:microsoft.com/office/officeart/2005/8/layout/arrow2"/>
    <dgm:cxn modelId="{A2EE501E-1497-4F4A-833E-15BF114423E0}" type="presParOf" srcId="{0B16DABA-4FD1-4DE9-BE0E-4DE7216A6691}" destId="{B4236436-DB0C-4F35-A21B-FDECD7125A9E}" srcOrd="0" destOrd="0" presId="urn:microsoft.com/office/officeart/2005/8/layout/arrow2"/>
    <dgm:cxn modelId="{924AE41C-79C8-454D-853B-A9512789257B}" type="presParOf" srcId="{0B16DABA-4FD1-4DE9-BE0E-4DE7216A6691}" destId="{7C77F56F-E0A1-4B76-A993-5C5219340518}" srcOrd="1" destOrd="0" presId="urn:microsoft.com/office/officeart/2005/8/layout/arrow2"/>
    <dgm:cxn modelId="{74A2C6C8-AADF-4EA9-824F-1442F572BA69}" type="presParOf" srcId="{0B16DABA-4FD1-4DE9-BE0E-4DE7216A6691}" destId="{AAE2C19B-9040-4523-A1B2-4A262D0C533C}" srcOrd="2" destOrd="0" presId="urn:microsoft.com/office/officeart/2005/8/layout/arrow2"/>
    <dgm:cxn modelId="{90D432F9-50CC-48A7-8DEE-1289317A8A20}" type="presParOf" srcId="{0B16DABA-4FD1-4DE9-BE0E-4DE7216A6691}" destId="{EDDD9139-7A7E-4615-ACD0-F49EA5CC2C79}" srcOrd="3" destOrd="0" presId="urn:microsoft.com/office/officeart/2005/8/layout/arrow2"/>
    <dgm:cxn modelId="{471DB8ED-E75E-4836-97C8-BC20E89BC2D2}" type="presParOf" srcId="{0B16DABA-4FD1-4DE9-BE0E-4DE7216A6691}" destId="{5E067D92-7FA5-4C8D-9192-0D7260E8DAAB}" srcOrd="4" destOrd="0" presId="urn:microsoft.com/office/officeart/2005/8/layout/arrow2"/>
    <dgm:cxn modelId="{3823354C-EC19-4E25-B667-EE743FEB5403}" type="presParOf" srcId="{0B16DABA-4FD1-4DE9-BE0E-4DE7216A6691}" destId="{AC95FD32-AF17-4C70-8F1B-7EDD010D895E}" srcOrd="5" destOrd="0" presId="urn:microsoft.com/office/officeart/2005/8/layout/arrow2"/>
    <dgm:cxn modelId="{25BF5F29-6799-4F20-A2D1-42BC229FC345}" type="presParOf" srcId="{0B16DABA-4FD1-4DE9-BE0E-4DE7216A6691}" destId="{1E3AF6ED-6AAE-4F54-8F1E-AF9BC4D9D28E}" srcOrd="6" destOrd="0" presId="urn:microsoft.com/office/officeart/2005/8/layout/arrow2"/>
    <dgm:cxn modelId="{4A03253D-99E6-41BF-86D2-FE8FB62E96AB}" type="presParOf" srcId="{0B16DABA-4FD1-4DE9-BE0E-4DE7216A6691}" destId="{356F33C1-B1E1-4939-8D1F-EDB1836AD3E3}" srcOrd="7" destOrd="0" presId="urn:microsoft.com/office/officeart/2005/8/layout/arrow2"/>
    <dgm:cxn modelId="{2C7CE493-DF87-483B-9343-04D4465DC798}" type="presParOf" srcId="{0B16DABA-4FD1-4DE9-BE0E-4DE7216A6691}" destId="{0722B3B3-D614-42F7-8162-04D7EB1BF392}" srcOrd="8" destOrd="0" presId="urn:microsoft.com/office/officeart/2005/8/layout/arrow2"/>
    <dgm:cxn modelId="{A1613DB3-7C22-423B-9F89-3C2A0A373BDD}" type="presParOf" srcId="{0B16DABA-4FD1-4DE9-BE0E-4DE7216A6691}" destId="{DA573986-6ADE-4DC1-8A52-D8769F8462A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5CC9D-D26F-4A12-9F14-03B201162985}">
      <dsp:nvSpPr>
        <dsp:cNvPr id="0" name=""/>
        <dsp:cNvSpPr/>
      </dsp:nvSpPr>
      <dsp:spPr>
        <a:xfrm>
          <a:off x="0" y="230425"/>
          <a:ext cx="1152128" cy="691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a:t>2010</a:t>
          </a:r>
        </a:p>
      </dsp:txBody>
      <dsp:txXfrm>
        <a:off x="20247" y="250672"/>
        <a:ext cx="1111634" cy="650782"/>
      </dsp:txXfrm>
    </dsp:sp>
    <dsp:sp modelId="{1C6248DD-C17C-4D96-BD76-CE003B287D5C}">
      <dsp:nvSpPr>
        <dsp:cNvPr id="0" name=""/>
        <dsp:cNvSpPr/>
      </dsp:nvSpPr>
      <dsp:spPr>
        <a:xfrm>
          <a:off x="1267340" y="433200"/>
          <a:ext cx="244251" cy="285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1267340" y="490345"/>
        <a:ext cx="170976" cy="171437"/>
      </dsp:txXfrm>
    </dsp:sp>
    <dsp:sp modelId="{B7D6FB1C-7150-4D81-930E-F98437B93BC4}">
      <dsp:nvSpPr>
        <dsp:cNvPr id="0" name=""/>
        <dsp:cNvSpPr/>
      </dsp:nvSpPr>
      <dsp:spPr>
        <a:xfrm>
          <a:off x="1612979" y="230425"/>
          <a:ext cx="1152128" cy="691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a:t>2012</a:t>
          </a:r>
        </a:p>
      </dsp:txBody>
      <dsp:txXfrm>
        <a:off x="1633226" y="250672"/>
        <a:ext cx="1111634" cy="650782"/>
      </dsp:txXfrm>
    </dsp:sp>
    <dsp:sp modelId="{5171D403-5235-42B8-B996-F3B27885B17C}">
      <dsp:nvSpPr>
        <dsp:cNvPr id="0" name=""/>
        <dsp:cNvSpPr/>
      </dsp:nvSpPr>
      <dsp:spPr>
        <a:xfrm>
          <a:off x="2880320" y="433200"/>
          <a:ext cx="244251" cy="285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2880320" y="490345"/>
        <a:ext cx="170976" cy="171437"/>
      </dsp:txXfrm>
    </dsp:sp>
    <dsp:sp modelId="{9665157E-2101-40D6-8988-918841F6FD86}">
      <dsp:nvSpPr>
        <dsp:cNvPr id="0" name=""/>
        <dsp:cNvSpPr/>
      </dsp:nvSpPr>
      <dsp:spPr>
        <a:xfrm>
          <a:off x="3225958" y="230425"/>
          <a:ext cx="1152128" cy="691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a:t>2013</a:t>
          </a:r>
        </a:p>
      </dsp:txBody>
      <dsp:txXfrm>
        <a:off x="3246205" y="250672"/>
        <a:ext cx="1111634" cy="650782"/>
      </dsp:txXfrm>
    </dsp:sp>
    <dsp:sp modelId="{2A9FA058-3626-4A93-9544-7D8779D58B08}">
      <dsp:nvSpPr>
        <dsp:cNvPr id="0" name=""/>
        <dsp:cNvSpPr/>
      </dsp:nvSpPr>
      <dsp:spPr>
        <a:xfrm>
          <a:off x="4493299" y="433200"/>
          <a:ext cx="244251" cy="285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4493299" y="490345"/>
        <a:ext cx="170976" cy="171437"/>
      </dsp:txXfrm>
    </dsp:sp>
    <dsp:sp modelId="{AF4399D7-EF6B-4276-B1CA-5B6C0955A391}">
      <dsp:nvSpPr>
        <dsp:cNvPr id="0" name=""/>
        <dsp:cNvSpPr/>
      </dsp:nvSpPr>
      <dsp:spPr>
        <a:xfrm>
          <a:off x="4838937" y="230425"/>
          <a:ext cx="1152128" cy="691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a:t>2014</a:t>
          </a:r>
        </a:p>
      </dsp:txBody>
      <dsp:txXfrm>
        <a:off x="4859184" y="250672"/>
        <a:ext cx="1111634" cy="650782"/>
      </dsp:txXfrm>
    </dsp:sp>
    <dsp:sp modelId="{6FDB6896-E779-4242-9CB9-FE6DCE68675C}">
      <dsp:nvSpPr>
        <dsp:cNvPr id="0" name=""/>
        <dsp:cNvSpPr/>
      </dsp:nvSpPr>
      <dsp:spPr>
        <a:xfrm>
          <a:off x="6106278" y="433200"/>
          <a:ext cx="244251" cy="285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6106278" y="490345"/>
        <a:ext cx="170976" cy="171437"/>
      </dsp:txXfrm>
    </dsp:sp>
    <dsp:sp modelId="{BC067520-7BCC-415A-93B7-39BFECCDDF1A}">
      <dsp:nvSpPr>
        <dsp:cNvPr id="0" name=""/>
        <dsp:cNvSpPr/>
      </dsp:nvSpPr>
      <dsp:spPr>
        <a:xfrm>
          <a:off x="6451916" y="230425"/>
          <a:ext cx="1152128" cy="691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a:t>2015</a:t>
          </a:r>
        </a:p>
      </dsp:txBody>
      <dsp:txXfrm>
        <a:off x="6472163" y="250672"/>
        <a:ext cx="1111634" cy="650782"/>
      </dsp:txXfrm>
    </dsp:sp>
    <dsp:sp modelId="{49BA3846-EF6A-4A3B-9FE1-BBC5C04E378F}">
      <dsp:nvSpPr>
        <dsp:cNvPr id="0" name=""/>
        <dsp:cNvSpPr/>
      </dsp:nvSpPr>
      <dsp:spPr>
        <a:xfrm>
          <a:off x="7719257" y="433200"/>
          <a:ext cx="244251" cy="285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7719257" y="490345"/>
        <a:ext cx="170976" cy="171437"/>
      </dsp:txXfrm>
    </dsp:sp>
    <dsp:sp modelId="{3976B712-E8A5-4F7C-A20E-95AA17B1BE6A}">
      <dsp:nvSpPr>
        <dsp:cNvPr id="0" name=""/>
        <dsp:cNvSpPr/>
      </dsp:nvSpPr>
      <dsp:spPr>
        <a:xfrm>
          <a:off x="8064896" y="230425"/>
          <a:ext cx="1152128" cy="691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a:t>2016</a:t>
          </a:r>
        </a:p>
      </dsp:txBody>
      <dsp:txXfrm>
        <a:off x="8085143" y="250672"/>
        <a:ext cx="1111634" cy="650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D0F25-595F-47E4-AFF5-7119DFD95223}">
      <dsp:nvSpPr>
        <dsp:cNvPr id="0" name=""/>
        <dsp:cNvSpPr/>
      </dsp:nvSpPr>
      <dsp:spPr>
        <a:xfrm>
          <a:off x="-4593610" y="-704297"/>
          <a:ext cx="5471954" cy="5471954"/>
        </a:xfrm>
        <a:prstGeom prst="blockArc">
          <a:avLst>
            <a:gd name="adj1" fmla="val 18900000"/>
            <a:gd name="adj2" fmla="val 2700000"/>
            <a:gd name="adj3" fmla="val 395"/>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6828DB-3F83-4259-8865-4473FD37C474}">
      <dsp:nvSpPr>
        <dsp:cNvPr id="0" name=""/>
        <dsp:cNvSpPr/>
      </dsp:nvSpPr>
      <dsp:spPr>
        <a:xfrm>
          <a:off x="460057" y="312391"/>
          <a:ext cx="10542206" cy="625107"/>
        </a:xfrm>
        <a:prstGeom prst="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179" tIns="40640" rIns="40640" bIns="40640" numCol="1" spcCol="1270" anchor="ctr" anchorCtr="0">
          <a:noAutofit/>
        </a:bodyPr>
        <a:lstStyle/>
        <a:p>
          <a:pPr lvl="0" algn="l" defTabSz="711200">
            <a:lnSpc>
              <a:spcPct val="90000"/>
            </a:lnSpc>
            <a:spcBef>
              <a:spcPct val="0"/>
            </a:spcBef>
            <a:spcAft>
              <a:spcPct val="35000"/>
            </a:spcAft>
          </a:pPr>
          <a:r>
            <a:rPr lang="es-MX" sz="1600" kern="1200" dirty="0"/>
            <a:t>Principio 1: Proteger la autonomía de los organismos auditores</a:t>
          </a:r>
        </a:p>
      </dsp:txBody>
      <dsp:txXfrm>
        <a:off x="460057" y="312391"/>
        <a:ext cx="10542206" cy="625107"/>
      </dsp:txXfrm>
    </dsp:sp>
    <dsp:sp modelId="{7F4C5C4B-4738-46F5-A3F2-A82BFFF367C9}">
      <dsp:nvSpPr>
        <dsp:cNvPr id="0" name=""/>
        <dsp:cNvSpPr/>
      </dsp:nvSpPr>
      <dsp:spPr>
        <a:xfrm>
          <a:off x="69365" y="234252"/>
          <a:ext cx="781383" cy="781383"/>
        </a:xfrm>
        <a:prstGeom prst="ellipse">
          <a:avLst/>
        </a:prstGeom>
        <a:solidFill>
          <a:schemeClr val="lt1">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771889-55BA-4CD1-AC67-B956F4D46ED6}">
      <dsp:nvSpPr>
        <dsp:cNvPr id="0" name=""/>
        <dsp:cNvSpPr/>
      </dsp:nvSpPr>
      <dsp:spPr>
        <a:xfrm>
          <a:off x="818445" y="1250214"/>
          <a:ext cx="10183817" cy="625107"/>
        </a:xfrm>
        <a:prstGeom prst="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179" tIns="40640" rIns="40640" bIns="40640" numCol="1" spcCol="1270" anchor="ctr" anchorCtr="0">
          <a:noAutofit/>
        </a:bodyPr>
        <a:lstStyle/>
        <a:p>
          <a:pPr lvl="0" algn="l" defTabSz="711200">
            <a:lnSpc>
              <a:spcPct val="90000"/>
            </a:lnSpc>
            <a:spcBef>
              <a:spcPct val="0"/>
            </a:spcBef>
            <a:spcAft>
              <a:spcPct val="35000"/>
            </a:spcAft>
          </a:pPr>
          <a:r>
            <a:rPr lang="es-MX" sz="1600" kern="1200" dirty="0"/>
            <a:t>Principio 2: Realizar auditorías para garantizar que el gobierno y las entidades públicas rindan cuentas de su administración y uso de los recursos públicos</a:t>
          </a:r>
        </a:p>
      </dsp:txBody>
      <dsp:txXfrm>
        <a:off x="818445" y="1250214"/>
        <a:ext cx="10183817" cy="625107"/>
      </dsp:txXfrm>
    </dsp:sp>
    <dsp:sp modelId="{ADA88B7F-C891-4810-BAF8-596D57358646}">
      <dsp:nvSpPr>
        <dsp:cNvPr id="0" name=""/>
        <dsp:cNvSpPr/>
      </dsp:nvSpPr>
      <dsp:spPr>
        <a:xfrm>
          <a:off x="427753" y="1172075"/>
          <a:ext cx="781383" cy="781383"/>
        </a:xfrm>
        <a:prstGeom prst="ellipse">
          <a:avLst/>
        </a:prstGeom>
        <a:solidFill>
          <a:schemeClr val="lt1">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4A7626-F11F-42F0-8BA3-371F0A169EC3}">
      <dsp:nvSpPr>
        <dsp:cNvPr id="0" name=""/>
        <dsp:cNvSpPr/>
      </dsp:nvSpPr>
      <dsp:spPr>
        <a:xfrm>
          <a:off x="818445" y="2188037"/>
          <a:ext cx="10183817" cy="625107"/>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179" tIns="35560" rIns="35560" bIns="35560" numCol="1" spcCol="1270" anchor="ctr" anchorCtr="0">
          <a:noAutofit/>
        </a:bodyPr>
        <a:lstStyle/>
        <a:p>
          <a:pPr lvl="0" algn="l" defTabSz="622300">
            <a:lnSpc>
              <a:spcPct val="90000"/>
            </a:lnSpc>
            <a:spcBef>
              <a:spcPct val="0"/>
            </a:spcBef>
            <a:spcAft>
              <a:spcPct val="35000"/>
            </a:spcAft>
          </a:pPr>
          <a:r>
            <a:rPr lang="es-MX" sz="1400" b="1" kern="1200" dirty="0"/>
            <a:t>Principio 3: Permitir que los responsables del buen desempeño del sector público cumplan con sus obligaciones, respondiendo a los resultados de las auditorías y a las recomendaciones, y llevando a cabo las acciones preventivas y correctivas correspondientes</a:t>
          </a:r>
          <a:r>
            <a:rPr lang="es-MX" sz="1400" kern="1200" dirty="0"/>
            <a:t>.</a:t>
          </a:r>
        </a:p>
      </dsp:txBody>
      <dsp:txXfrm>
        <a:off x="818445" y="2188037"/>
        <a:ext cx="10183817" cy="625107"/>
      </dsp:txXfrm>
    </dsp:sp>
    <dsp:sp modelId="{5BCAB727-ABDC-4BB0-AC0F-C97E740FBA4F}">
      <dsp:nvSpPr>
        <dsp:cNvPr id="0" name=""/>
        <dsp:cNvSpPr/>
      </dsp:nvSpPr>
      <dsp:spPr>
        <a:xfrm>
          <a:off x="427753" y="2109899"/>
          <a:ext cx="781383" cy="781383"/>
        </a:xfrm>
        <a:prstGeom prst="ellipse">
          <a:avLst/>
        </a:prstGeom>
        <a:solidFill>
          <a:schemeClr val="lt1">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79C3F8-EC72-441D-87FE-3F6111A476F3}">
      <dsp:nvSpPr>
        <dsp:cNvPr id="0" name=""/>
        <dsp:cNvSpPr/>
      </dsp:nvSpPr>
      <dsp:spPr>
        <a:xfrm>
          <a:off x="460057" y="3125860"/>
          <a:ext cx="10542206" cy="625107"/>
        </a:xfrm>
        <a:prstGeom prst="rect">
          <a:avLst/>
        </a:prstGeom>
        <a:solidFill>
          <a:schemeClr val="accent6">
            <a:shade val="50000"/>
            <a:hueOff val="184212"/>
            <a:satOff val="-8053"/>
            <a:lumOff val="21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179" tIns="40640" rIns="40640" bIns="40640" numCol="1" spcCol="1270" anchor="ctr" anchorCtr="0">
          <a:noAutofit/>
        </a:bodyPr>
        <a:lstStyle/>
        <a:p>
          <a:pPr lvl="0" algn="l" defTabSz="711200">
            <a:lnSpc>
              <a:spcPct val="90000"/>
            </a:lnSpc>
            <a:spcBef>
              <a:spcPct val="0"/>
            </a:spcBef>
            <a:spcAft>
              <a:spcPct val="35000"/>
            </a:spcAft>
          </a:pPr>
          <a:r>
            <a:rPr lang="es-MX" sz="1600" kern="1200" dirty="0"/>
            <a:t>Principio 4: Informar sobre los resultados de las auditorías para así permitir que el público pueda pedir cuentas al gobierno y a los entes auditados.</a:t>
          </a:r>
        </a:p>
      </dsp:txBody>
      <dsp:txXfrm>
        <a:off x="460057" y="3125860"/>
        <a:ext cx="10542206" cy="625107"/>
      </dsp:txXfrm>
    </dsp:sp>
    <dsp:sp modelId="{ABD3FD90-0D4E-4194-A1F1-F82CE7AC4965}">
      <dsp:nvSpPr>
        <dsp:cNvPr id="0" name=""/>
        <dsp:cNvSpPr/>
      </dsp:nvSpPr>
      <dsp:spPr>
        <a:xfrm>
          <a:off x="69365" y="3047722"/>
          <a:ext cx="781383" cy="781383"/>
        </a:xfrm>
        <a:prstGeom prst="ellipse">
          <a:avLst/>
        </a:prstGeom>
        <a:solidFill>
          <a:schemeClr val="lt1">
            <a:hueOff val="0"/>
            <a:satOff val="0"/>
            <a:lumOff val="0"/>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F90A-4022-49BF-B9FC-8504F8A827D2}">
      <dsp:nvSpPr>
        <dsp:cNvPr id="0" name=""/>
        <dsp:cNvSpPr/>
      </dsp:nvSpPr>
      <dsp:spPr>
        <a:xfrm>
          <a:off x="654481" y="610274"/>
          <a:ext cx="4198117" cy="4198117"/>
        </a:xfrm>
        <a:prstGeom prst="blockArc">
          <a:avLst>
            <a:gd name="adj1" fmla="val 12600000"/>
            <a:gd name="adj2" fmla="val 16200000"/>
            <a:gd name="adj3" fmla="val 4508"/>
          </a:avLst>
        </a:prstGeom>
        <a:solidFill>
          <a:schemeClr val="accent2">
            <a:shade val="90000"/>
            <a:hueOff val="-481452"/>
            <a:satOff val="2416"/>
            <a:lumOff val="242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A4CF83-1596-4E07-A788-91782447FC48}">
      <dsp:nvSpPr>
        <dsp:cNvPr id="0" name=""/>
        <dsp:cNvSpPr/>
      </dsp:nvSpPr>
      <dsp:spPr>
        <a:xfrm>
          <a:off x="654481" y="610274"/>
          <a:ext cx="4198117" cy="4198117"/>
        </a:xfrm>
        <a:prstGeom prst="blockArc">
          <a:avLst>
            <a:gd name="adj1" fmla="val 9000000"/>
            <a:gd name="adj2" fmla="val 12600000"/>
            <a:gd name="adj3" fmla="val 4508"/>
          </a:avLst>
        </a:prstGeom>
        <a:solidFill>
          <a:schemeClr val="accent2">
            <a:shade val="90000"/>
            <a:hueOff val="-385162"/>
            <a:satOff val="1933"/>
            <a:lumOff val="194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DCCCE1-8B4D-4BCF-9D7D-6B0194534C11}">
      <dsp:nvSpPr>
        <dsp:cNvPr id="0" name=""/>
        <dsp:cNvSpPr/>
      </dsp:nvSpPr>
      <dsp:spPr>
        <a:xfrm>
          <a:off x="654481" y="610274"/>
          <a:ext cx="4198117" cy="4198117"/>
        </a:xfrm>
        <a:prstGeom prst="blockArc">
          <a:avLst>
            <a:gd name="adj1" fmla="val 5400000"/>
            <a:gd name="adj2" fmla="val 9000000"/>
            <a:gd name="adj3" fmla="val 4508"/>
          </a:avLst>
        </a:prstGeom>
        <a:solidFill>
          <a:schemeClr val="accent2">
            <a:shade val="90000"/>
            <a:hueOff val="-288871"/>
            <a:satOff val="1450"/>
            <a:lumOff val="14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590B2E-CA2D-4DC1-BF13-A30D51F70D86}">
      <dsp:nvSpPr>
        <dsp:cNvPr id="0" name=""/>
        <dsp:cNvSpPr/>
      </dsp:nvSpPr>
      <dsp:spPr>
        <a:xfrm>
          <a:off x="654481" y="610274"/>
          <a:ext cx="4198117" cy="4198117"/>
        </a:xfrm>
        <a:prstGeom prst="blockArc">
          <a:avLst>
            <a:gd name="adj1" fmla="val 1800000"/>
            <a:gd name="adj2" fmla="val 5400000"/>
            <a:gd name="adj3" fmla="val 4508"/>
          </a:avLst>
        </a:prstGeom>
        <a:solidFill>
          <a:schemeClr val="accent2">
            <a:shade val="90000"/>
            <a:hueOff val="-192581"/>
            <a:satOff val="966"/>
            <a:lumOff val="97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1717DF-9C34-4EA1-9CE3-FB2AAAD70CA6}">
      <dsp:nvSpPr>
        <dsp:cNvPr id="0" name=""/>
        <dsp:cNvSpPr/>
      </dsp:nvSpPr>
      <dsp:spPr>
        <a:xfrm>
          <a:off x="654481" y="610274"/>
          <a:ext cx="4198117" cy="4198117"/>
        </a:xfrm>
        <a:prstGeom prst="blockArc">
          <a:avLst>
            <a:gd name="adj1" fmla="val 19800000"/>
            <a:gd name="adj2" fmla="val 1800000"/>
            <a:gd name="adj3" fmla="val 4508"/>
          </a:avLst>
        </a:prstGeom>
        <a:solidFill>
          <a:schemeClr val="accent2">
            <a:shade val="90000"/>
            <a:hueOff val="-96290"/>
            <a:satOff val="483"/>
            <a:lumOff val="48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D608F8-A9C2-47DF-AC6F-B620ED07F56A}">
      <dsp:nvSpPr>
        <dsp:cNvPr id="0" name=""/>
        <dsp:cNvSpPr/>
      </dsp:nvSpPr>
      <dsp:spPr>
        <a:xfrm>
          <a:off x="654481" y="610274"/>
          <a:ext cx="4198117" cy="4198117"/>
        </a:xfrm>
        <a:prstGeom prst="blockArc">
          <a:avLst>
            <a:gd name="adj1" fmla="val 16200000"/>
            <a:gd name="adj2" fmla="val 19800000"/>
            <a:gd name="adj3" fmla="val 4508"/>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23D1B7-7102-4C56-8AF6-7397D4F05313}">
      <dsp:nvSpPr>
        <dsp:cNvPr id="0" name=""/>
        <dsp:cNvSpPr/>
      </dsp:nvSpPr>
      <dsp:spPr>
        <a:xfrm>
          <a:off x="1814826" y="1770618"/>
          <a:ext cx="1877429" cy="1877429"/>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MX" sz="3000" kern="1200" dirty="0"/>
            <a:t>Código de Ética</a:t>
          </a:r>
        </a:p>
      </dsp:txBody>
      <dsp:txXfrm>
        <a:off x="2089769" y="2045561"/>
        <a:ext cx="1327543" cy="1327543"/>
      </dsp:txXfrm>
    </dsp:sp>
    <dsp:sp modelId="{865FD404-7208-4351-B270-908835E90D7A}">
      <dsp:nvSpPr>
        <dsp:cNvPr id="0" name=""/>
        <dsp:cNvSpPr/>
      </dsp:nvSpPr>
      <dsp:spPr>
        <a:xfrm>
          <a:off x="2096440" y="485"/>
          <a:ext cx="1314200" cy="1314200"/>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a:solidFill>
                <a:schemeClr val="bg1"/>
              </a:solidFill>
            </a:rPr>
            <a:t>Integridad</a:t>
          </a:r>
        </a:p>
      </dsp:txBody>
      <dsp:txXfrm>
        <a:off x="2288900" y="192945"/>
        <a:ext cx="929280" cy="929280"/>
      </dsp:txXfrm>
    </dsp:sp>
    <dsp:sp modelId="{DFEDF3A4-0181-4F06-BC96-E342835D47FE}">
      <dsp:nvSpPr>
        <dsp:cNvPr id="0" name=""/>
        <dsp:cNvSpPr/>
      </dsp:nvSpPr>
      <dsp:spPr>
        <a:xfrm>
          <a:off x="3873306" y="1026359"/>
          <a:ext cx="1314200" cy="1314200"/>
        </a:xfrm>
        <a:prstGeom prst="ellipse">
          <a:avLst/>
        </a:prstGeom>
        <a:solidFill>
          <a:schemeClr val="accent2">
            <a:shade val="80000"/>
            <a:hueOff val="-96283"/>
            <a:satOff val="2033"/>
            <a:lumOff val="54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a:solidFill>
                <a:schemeClr val="bg1"/>
              </a:solidFill>
            </a:rPr>
            <a:t>Independencia</a:t>
          </a:r>
        </a:p>
      </dsp:txBody>
      <dsp:txXfrm>
        <a:off x="4065766" y="1218819"/>
        <a:ext cx="929280" cy="929280"/>
      </dsp:txXfrm>
    </dsp:sp>
    <dsp:sp modelId="{968D61FC-93E4-412D-8E78-BF81341A19E9}">
      <dsp:nvSpPr>
        <dsp:cNvPr id="0" name=""/>
        <dsp:cNvSpPr/>
      </dsp:nvSpPr>
      <dsp:spPr>
        <a:xfrm>
          <a:off x="3873306" y="3078107"/>
          <a:ext cx="1314200" cy="1314200"/>
        </a:xfrm>
        <a:prstGeom prst="ellipse">
          <a:avLst/>
        </a:prstGeom>
        <a:solidFill>
          <a:schemeClr val="accent2">
            <a:shade val="80000"/>
            <a:hueOff val="-192566"/>
            <a:satOff val="4066"/>
            <a:lumOff val="10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solidFill>
                <a:schemeClr val="bg1"/>
              </a:solidFill>
            </a:rPr>
            <a:t>Objetividad</a:t>
          </a:r>
        </a:p>
      </dsp:txBody>
      <dsp:txXfrm>
        <a:off x="4065766" y="3270567"/>
        <a:ext cx="929280" cy="929280"/>
      </dsp:txXfrm>
    </dsp:sp>
    <dsp:sp modelId="{1416EC3B-2591-4C17-9ACE-4200B3884544}">
      <dsp:nvSpPr>
        <dsp:cNvPr id="0" name=""/>
        <dsp:cNvSpPr/>
      </dsp:nvSpPr>
      <dsp:spPr>
        <a:xfrm>
          <a:off x="2096440" y="4103980"/>
          <a:ext cx="1314200" cy="1314200"/>
        </a:xfrm>
        <a:prstGeom prst="ellipse">
          <a:avLst/>
        </a:prstGeom>
        <a:solidFill>
          <a:schemeClr val="accent2">
            <a:shade val="80000"/>
            <a:hueOff val="-288849"/>
            <a:satOff val="6100"/>
            <a:lumOff val="16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solidFill>
                <a:schemeClr val="bg1"/>
              </a:solidFill>
            </a:rPr>
            <a:t>Imparcialidad</a:t>
          </a:r>
        </a:p>
      </dsp:txBody>
      <dsp:txXfrm>
        <a:off x="2288900" y="4296440"/>
        <a:ext cx="929280" cy="929280"/>
      </dsp:txXfrm>
    </dsp:sp>
    <dsp:sp modelId="{C3080CCA-0B2C-4DDB-B3F9-004561ACA0F5}">
      <dsp:nvSpPr>
        <dsp:cNvPr id="0" name=""/>
        <dsp:cNvSpPr/>
      </dsp:nvSpPr>
      <dsp:spPr>
        <a:xfrm>
          <a:off x="319574" y="3078107"/>
          <a:ext cx="1314200" cy="1314200"/>
        </a:xfrm>
        <a:prstGeom prst="ellipse">
          <a:avLst/>
        </a:prstGeom>
        <a:solidFill>
          <a:schemeClr val="accent2">
            <a:shade val="80000"/>
            <a:hueOff val="-385132"/>
            <a:satOff val="8133"/>
            <a:lumOff val="216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solidFill>
                <a:schemeClr val="bg1"/>
              </a:solidFill>
            </a:rPr>
            <a:t>Confidencialidad</a:t>
          </a:r>
        </a:p>
      </dsp:txBody>
      <dsp:txXfrm>
        <a:off x="512034" y="3270567"/>
        <a:ext cx="929280" cy="929280"/>
      </dsp:txXfrm>
    </dsp:sp>
    <dsp:sp modelId="{4BAFE57C-57E4-4D6E-BC46-9AB03763CE06}">
      <dsp:nvSpPr>
        <dsp:cNvPr id="0" name=""/>
        <dsp:cNvSpPr/>
      </dsp:nvSpPr>
      <dsp:spPr>
        <a:xfrm>
          <a:off x="152737" y="973922"/>
          <a:ext cx="1647876" cy="1419073"/>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solidFill>
                <a:schemeClr val="bg1"/>
              </a:solidFill>
            </a:rPr>
            <a:t>Competencia técnica y profesional</a:t>
          </a:r>
        </a:p>
      </dsp:txBody>
      <dsp:txXfrm>
        <a:off x="394063" y="1181740"/>
        <a:ext cx="1165224" cy="1003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3BF58-E387-4EF5-AD8C-BD6BA820B6EC}">
      <dsp:nvSpPr>
        <dsp:cNvPr id="0" name=""/>
        <dsp:cNvSpPr/>
      </dsp:nvSpPr>
      <dsp:spPr>
        <a:xfrm>
          <a:off x="0" y="1634"/>
          <a:ext cx="110017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30E83-7B46-41AB-80B5-497FC32D62EE}">
      <dsp:nvSpPr>
        <dsp:cNvPr id="0" name=""/>
        <dsp:cNvSpPr/>
      </dsp:nvSpPr>
      <dsp:spPr>
        <a:xfrm>
          <a:off x="0" y="1634"/>
          <a:ext cx="2810209" cy="3343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_tradnl" sz="2000" b="1" kern="1200" dirty="0">
              <a:latin typeface="TheSansB W2 ExtraLight" pitchFamily="34" charset="0"/>
            </a:rPr>
            <a:t>Confianza y aseguramiento en la auditoría del sector público</a:t>
          </a:r>
          <a:endParaRPr lang="es-MX" sz="2000" b="1" kern="1200" dirty="0">
            <a:latin typeface="TheSansB W2 ExtraLight" pitchFamily="34" charset="0"/>
          </a:endParaRPr>
        </a:p>
      </dsp:txBody>
      <dsp:txXfrm>
        <a:off x="0" y="1634"/>
        <a:ext cx="2810209" cy="3343347"/>
      </dsp:txXfrm>
    </dsp:sp>
    <dsp:sp modelId="{B4CB117A-6E4B-4B7D-83FB-1C6C6AC29D9B}">
      <dsp:nvSpPr>
        <dsp:cNvPr id="0" name=""/>
        <dsp:cNvSpPr/>
      </dsp:nvSpPr>
      <dsp:spPr>
        <a:xfrm>
          <a:off x="2963794" y="183718"/>
          <a:ext cx="8037595" cy="961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S_tradnl" sz="2000" kern="1200" dirty="0">
              <a:latin typeface="TheSansB W2 ExtraLight" pitchFamily="34" charset="0"/>
            </a:rPr>
            <a:t>Los destinatarios buscarán tener confianza sobre la fiabilidad y relevancia de la información que utilizan como base para tomar decisiones.</a:t>
          </a:r>
          <a:endParaRPr lang="es-MX" sz="2000" kern="1200" dirty="0">
            <a:latin typeface="TheSansB W2 ExtraLight" pitchFamily="34" charset="0"/>
          </a:endParaRPr>
        </a:p>
      </dsp:txBody>
      <dsp:txXfrm>
        <a:off x="2963794" y="183718"/>
        <a:ext cx="8037595" cy="961624"/>
      </dsp:txXfrm>
    </dsp:sp>
    <dsp:sp modelId="{4CB08838-567D-486C-95B2-7A7903A974FD}">
      <dsp:nvSpPr>
        <dsp:cNvPr id="0" name=""/>
        <dsp:cNvSpPr/>
      </dsp:nvSpPr>
      <dsp:spPr>
        <a:xfrm>
          <a:off x="2810209" y="1051215"/>
          <a:ext cx="81911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C0FAE8-9A18-E441-A017-9A4C9651C783}">
      <dsp:nvSpPr>
        <dsp:cNvPr id="0" name=""/>
        <dsp:cNvSpPr/>
      </dsp:nvSpPr>
      <dsp:spPr>
        <a:xfrm>
          <a:off x="2963794" y="1213254"/>
          <a:ext cx="8037595" cy="172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S_tradnl" sz="2000" kern="1200" dirty="0">
              <a:latin typeface="TheSansB W2 ExtraLight" pitchFamily="34" charset="0"/>
            </a:rPr>
            <a:t>Dependiendo de la auditoría y de las necesidades de los destinatarios, la seguridad se puede comunicar en dos formas: a) Opiniones o dictamen y conclusiones; b) Otras formas asegurando la confianza de la revisión.</a:t>
          </a:r>
          <a:endParaRPr lang="es-MX" sz="1800" kern="1200" dirty="0">
            <a:latin typeface="TheSansB W2 ExtraLight" pitchFamily="34" charset="0"/>
          </a:endParaRPr>
        </a:p>
      </dsp:txBody>
      <dsp:txXfrm>
        <a:off x="2963794" y="1213254"/>
        <a:ext cx="8037595" cy="1720620"/>
      </dsp:txXfrm>
    </dsp:sp>
    <dsp:sp modelId="{72B253C9-4EE1-2040-9F00-0D7DD9B6EDA2}">
      <dsp:nvSpPr>
        <dsp:cNvPr id="0" name=""/>
        <dsp:cNvSpPr/>
      </dsp:nvSpPr>
      <dsp:spPr>
        <a:xfrm>
          <a:off x="2810209" y="2881410"/>
          <a:ext cx="81911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0E3A9-FFBA-2844-BE7F-82025F8388F5}">
      <dsp:nvSpPr>
        <dsp:cNvPr id="0" name=""/>
        <dsp:cNvSpPr/>
      </dsp:nvSpPr>
      <dsp:spPr>
        <a:xfrm>
          <a:off x="2963794" y="2449823"/>
          <a:ext cx="8037595" cy="265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S_tradnl" sz="2000" kern="1200" dirty="0">
              <a:latin typeface="TheSansB W2 ExtraLight" pitchFamily="34" charset="0"/>
            </a:rPr>
            <a:t>La seguridad puede ser razonable o limitada.</a:t>
          </a:r>
          <a:endParaRPr lang="es-MX" sz="2000" kern="1200" dirty="0">
            <a:latin typeface="TheSansB W2 ExtraLight" pitchFamily="34" charset="0"/>
          </a:endParaRPr>
        </a:p>
      </dsp:txBody>
      <dsp:txXfrm>
        <a:off x="2963794" y="2449823"/>
        <a:ext cx="8037595" cy="265482"/>
      </dsp:txXfrm>
    </dsp:sp>
    <dsp:sp modelId="{F83DF2E3-A7ED-5041-82E9-30253E42E78A}">
      <dsp:nvSpPr>
        <dsp:cNvPr id="0" name=""/>
        <dsp:cNvSpPr/>
      </dsp:nvSpPr>
      <dsp:spPr>
        <a:xfrm>
          <a:off x="2810209" y="2418727"/>
          <a:ext cx="81911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EEAE0-9151-094F-9815-697883961CC9}">
      <dsp:nvSpPr>
        <dsp:cNvPr id="0" name=""/>
        <dsp:cNvSpPr/>
      </dsp:nvSpPr>
      <dsp:spPr>
        <a:xfrm>
          <a:off x="385357" y="0"/>
          <a:ext cx="3458545" cy="3458545"/>
        </a:xfrm>
        <a:prstGeom prst="triangle">
          <a:avLst/>
        </a:prstGeom>
        <a:gradFill flip="none" rotWithShape="0">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sp>
    <dsp:sp modelId="{D6CAB2FF-BA0D-BA4D-A678-E40B1A192EB1}">
      <dsp:nvSpPr>
        <dsp:cNvPr id="0" name=""/>
        <dsp:cNvSpPr/>
      </dsp:nvSpPr>
      <dsp:spPr>
        <a:xfrm>
          <a:off x="2114630" y="346192"/>
          <a:ext cx="2248054" cy="491761"/>
        </a:xfrm>
        <a:prstGeom prst="roundRect">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Relevante</a:t>
          </a:r>
          <a:endParaRPr lang="es-ES" sz="1800" kern="1200" dirty="0"/>
        </a:p>
      </dsp:txBody>
      <dsp:txXfrm>
        <a:off x="2138636" y="370198"/>
        <a:ext cx="2200042" cy="443749"/>
      </dsp:txXfrm>
    </dsp:sp>
    <dsp:sp modelId="{83049912-4984-6F4E-8214-8329CAF8A3BF}">
      <dsp:nvSpPr>
        <dsp:cNvPr id="0" name=""/>
        <dsp:cNvSpPr/>
      </dsp:nvSpPr>
      <dsp:spPr>
        <a:xfrm>
          <a:off x="2114630" y="899424"/>
          <a:ext cx="2248054" cy="491761"/>
        </a:xfrm>
        <a:prstGeom prst="roundRect">
          <a:avLst/>
        </a:prstGeom>
        <a:solidFill>
          <a:schemeClr val="lt1">
            <a:alpha val="90000"/>
            <a:hueOff val="0"/>
            <a:satOff val="0"/>
            <a:lumOff val="0"/>
            <a:alphaOff val="0"/>
          </a:schemeClr>
        </a:solidFill>
        <a:ln w="6350" cap="flat" cmpd="sng" algn="ctr">
          <a:solidFill>
            <a:schemeClr val="accent1">
              <a:shade val="80000"/>
              <a:hueOff val="67816"/>
              <a:satOff val="1294"/>
              <a:lumOff val="57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Integral</a:t>
          </a:r>
          <a:endParaRPr lang="es-ES" sz="1800" kern="1200" dirty="0"/>
        </a:p>
      </dsp:txBody>
      <dsp:txXfrm>
        <a:off x="2138636" y="923430"/>
        <a:ext cx="2200042" cy="443749"/>
      </dsp:txXfrm>
    </dsp:sp>
    <dsp:sp modelId="{35EB5AAF-6A7C-964D-A78A-57F56C0679A3}">
      <dsp:nvSpPr>
        <dsp:cNvPr id="0" name=""/>
        <dsp:cNvSpPr/>
      </dsp:nvSpPr>
      <dsp:spPr>
        <a:xfrm>
          <a:off x="2114630" y="1452656"/>
          <a:ext cx="2248054" cy="491761"/>
        </a:xfrm>
        <a:prstGeom prst="roundRect">
          <a:avLst/>
        </a:prstGeom>
        <a:solidFill>
          <a:schemeClr val="lt1">
            <a:alpha val="90000"/>
            <a:hueOff val="0"/>
            <a:satOff val="0"/>
            <a:lumOff val="0"/>
            <a:alphaOff val="0"/>
          </a:schemeClr>
        </a:solidFill>
        <a:ln w="6350" cap="flat" cmpd="sng" algn="ctr">
          <a:solidFill>
            <a:schemeClr val="accent1">
              <a:shade val="80000"/>
              <a:hueOff val="135632"/>
              <a:satOff val="2588"/>
              <a:lumOff val="114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err="1" smtClean="0"/>
            <a:t>Confiable</a:t>
          </a:r>
          <a:endParaRPr lang="es-ES" sz="1800" kern="1200" dirty="0"/>
        </a:p>
      </dsp:txBody>
      <dsp:txXfrm>
        <a:off x="2138636" y="1476662"/>
        <a:ext cx="2200042" cy="443749"/>
      </dsp:txXfrm>
    </dsp:sp>
    <dsp:sp modelId="{A59B2F9D-1873-B140-A6D3-AABD7D1D414A}">
      <dsp:nvSpPr>
        <dsp:cNvPr id="0" name=""/>
        <dsp:cNvSpPr/>
      </dsp:nvSpPr>
      <dsp:spPr>
        <a:xfrm>
          <a:off x="2114630" y="2005888"/>
          <a:ext cx="2248054" cy="491761"/>
        </a:xfrm>
        <a:prstGeom prst="roundRect">
          <a:avLst/>
        </a:prstGeom>
        <a:solidFill>
          <a:schemeClr val="lt1">
            <a:alpha val="90000"/>
            <a:hueOff val="0"/>
            <a:satOff val="0"/>
            <a:lumOff val="0"/>
            <a:alphaOff val="0"/>
          </a:schemeClr>
        </a:solidFill>
        <a:ln w="6350" cap="flat" cmpd="sng" algn="ctr">
          <a:solidFill>
            <a:schemeClr val="accent1">
              <a:shade val="80000"/>
              <a:hueOff val="203448"/>
              <a:satOff val="3881"/>
              <a:lumOff val="171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Neutral y </a:t>
          </a:r>
          <a:r>
            <a:rPr lang="es-ES_tradnl" sz="1800" kern="1200" dirty="0" smtClean="0"/>
            <a:t>objetivo</a:t>
          </a:r>
          <a:endParaRPr lang="es-ES" sz="1800" kern="1200" dirty="0"/>
        </a:p>
      </dsp:txBody>
      <dsp:txXfrm>
        <a:off x="2138636" y="2029894"/>
        <a:ext cx="2200042" cy="443749"/>
      </dsp:txXfrm>
    </dsp:sp>
    <dsp:sp modelId="{AD3CF546-B4F8-1E41-A6A9-7BF8E8FC0285}">
      <dsp:nvSpPr>
        <dsp:cNvPr id="0" name=""/>
        <dsp:cNvSpPr/>
      </dsp:nvSpPr>
      <dsp:spPr>
        <a:xfrm>
          <a:off x="2114630" y="2559120"/>
          <a:ext cx="2248054" cy="491761"/>
        </a:xfrm>
        <a:prstGeom prst="roundRect">
          <a:avLst/>
        </a:prstGeom>
        <a:solidFill>
          <a:schemeClr val="lt1">
            <a:alpha val="90000"/>
            <a:hueOff val="0"/>
            <a:satOff val="0"/>
            <a:lumOff val="0"/>
            <a:alphaOff val="0"/>
          </a:schemeClr>
        </a:solidFill>
        <a:ln w="6350" cap="flat" cmpd="sng" algn="ctr">
          <a:solidFill>
            <a:schemeClr val="accent1">
              <a:shade val="80000"/>
              <a:hueOff val="271263"/>
              <a:satOff val="5175"/>
              <a:lumOff val="2285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Comprensible</a:t>
          </a:r>
          <a:endParaRPr lang="es-ES" sz="1800" kern="1200" dirty="0"/>
        </a:p>
      </dsp:txBody>
      <dsp:txXfrm>
        <a:off x="2138636" y="2583126"/>
        <a:ext cx="2200042" cy="443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7E907-6966-4CDB-89F1-971FB18FC0D8}">
      <dsp:nvSpPr>
        <dsp:cNvPr id="0" name=""/>
        <dsp:cNvSpPr/>
      </dsp:nvSpPr>
      <dsp:spPr>
        <a:xfrm>
          <a:off x="2749988" y="222920"/>
          <a:ext cx="3614929" cy="3614929"/>
        </a:xfrm>
        <a:prstGeom prst="pie">
          <a:avLst>
            <a:gd name="adj1" fmla="val 16200000"/>
            <a:gd name="adj2" fmla="val 0"/>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66775">
            <a:lnSpc>
              <a:spcPct val="90000"/>
            </a:lnSpc>
            <a:spcBef>
              <a:spcPct val="0"/>
            </a:spcBef>
            <a:spcAft>
              <a:spcPct val="35000"/>
            </a:spcAft>
          </a:pPr>
          <a:r>
            <a:rPr lang="es-MX" sz="1950" b="1" kern="1200" dirty="0">
              <a:solidFill>
                <a:sysClr val="windowText" lastClr="000000">
                  <a:hueOff val="0"/>
                  <a:satOff val="0"/>
                  <a:lumOff val="0"/>
                  <a:alphaOff val="0"/>
                </a:sysClr>
              </a:solidFill>
              <a:latin typeface="TheSansB W2 ExtraLight" pitchFamily="34" charset="0"/>
              <a:ea typeface="+mn-ea"/>
              <a:cs typeface="+mn-cs"/>
            </a:rPr>
            <a:t>Auditor</a:t>
          </a:r>
        </a:p>
      </dsp:txBody>
      <dsp:txXfrm>
        <a:off x="4864284" y="1117110"/>
        <a:ext cx="943338" cy="699896"/>
      </dsp:txXfrm>
    </dsp:sp>
    <dsp:sp modelId="{3B3FD77A-9982-4EA0-94EC-2AB96846DDC1}">
      <dsp:nvSpPr>
        <dsp:cNvPr id="0" name=""/>
        <dsp:cNvSpPr/>
      </dsp:nvSpPr>
      <dsp:spPr>
        <a:xfrm>
          <a:off x="2604415" y="424421"/>
          <a:ext cx="3906075" cy="3454643"/>
        </a:xfrm>
        <a:prstGeom prst="pie">
          <a:avLst>
            <a:gd name="adj1" fmla="val 0"/>
            <a:gd name="adj2" fmla="val 5400000"/>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a:solidFill>
                <a:sysClr val="windowText" lastClr="000000">
                  <a:hueOff val="0"/>
                  <a:satOff val="0"/>
                  <a:lumOff val="0"/>
                  <a:alphaOff val="0"/>
                </a:sysClr>
              </a:solidFill>
              <a:latin typeface="TheSansB W2 ExtraLight" pitchFamily="34" charset="0"/>
              <a:ea typeface="+mn-ea"/>
              <a:cs typeface="+mn-cs"/>
            </a:rPr>
            <a:t>Ente auditado</a:t>
          </a:r>
        </a:p>
      </dsp:txBody>
      <dsp:txXfrm>
        <a:off x="4888997" y="2355660"/>
        <a:ext cx="1019313" cy="668862"/>
      </dsp:txXfrm>
    </dsp:sp>
    <dsp:sp modelId="{F741DB44-E010-4E8E-9F43-73CCABE3814D}">
      <dsp:nvSpPr>
        <dsp:cNvPr id="0" name=""/>
        <dsp:cNvSpPr/>
      </dsp:nvSpPr>
      <dsp:spPr>
        <a:xfrm>
          <a:off x="2491606" y="170473"/>
          <a:ext cx="3888976" cy="3962540"/>
        </a:xfrm>
        <a:prstGeom prst="pie">
          <a:avLst>
            <a:gd name="adj1" fmla="val 5400000"/>
            <a:gd name="adj2" fmla="val 10800000"/>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66775">
            <a:lnSpc>
              <a:spcPct val="90000"/>
            </a:lnSpc>
            <a:spcBef>
              <a:spcPct val="0"/>
            </a:spcBef>
            <a:spcAft>
              <a:spcPct val="35000"/>
            </a:spcAft>
          </a:pPr>
          <a:r>
            <a:rPr lang="es-MX" sz="1950" b="1" kern="1200" dirty="0">
              <a:solidFill>
                <a:sysClr val="windowText" lastClr="000000">
                  <a:hueOff val="0"/>
                  <a:satOff val="0"/>
                  <a:lumOff val="0"/>
                  <a:alphaOff val="0"/>
                </a:sysClr>
              </a:solidFill>
              <a:latin typeface="TheSansB W2 ExtraLight" pitchFamily="34" charset="0"/>
              <a:ea typeface="+mn-ea"/>
              <a:cs typeface="+mn-cs"/>
            </a:rPr>
            <a:t>Destinatarios</a:t>
          </a:r>
        </a:p>
      </dsp:txBody>
      <dsp:txXfrm>
        <a:off x="3091150" y="2385640"/>
        <a:ext cx="1014851" cy="767197"/>
      </dsp:txXfrm>
    </dsp:sp>
    <dsp:sp modelId="{C6D23941-8583-4F6A-B9D8-8E49848E9AF5}">
      <dsp:nvSpPr>
        <dsp:cNvPr id="0" name=""/>
        <dsp:cNvSpPr/>
      </dsp:nvSpPr>
      <dsp:spPr>
        <a:xfrm>
          <a:off x="2628630" y="222920"/>
          <a:ext cx="3614929" cy="3614929"/>
        </a:xfrm>
        <a:prstGeom prst="pie">
          <a:avLst>
            <a:gd name="adj1" fmla="val 10800000"/>
            <a:gd name="adj2" fmla="val 16200000"/>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a:solidFill>
                <a:sysClr val="windowText" lastClr="000000">
                  <a:hueOff val="0"/>
                  <a:satOff val="0"/>
                  <a:lumOff val="0"/>
                  <a:alphaOff val="0"/>
                </a:sysClr>
              </a:solidFill>
              <a:latin typeface="TheSansB W2 ExtraLight" pitchFamily="34" charset="0"/>
              <a:ea typeface="+mn-ea"/>
              <a:cs typeface="+mn-cs"/>
            </a:rPr>
            <a:t>Objeto de la revisión</a:t>
          </a:r>
        </a:p>
      </dsp:txBody>
      <dsp:txXfrm>
        <a:off x="3185924" y="1117110"/>
        <a:ext cx="943338" cy="699896"/>
      </dsp:txXfrm>
    </dsp:sp>
    <dsp:sp modelId="{C46CE3D0-B99D-4B03-9353-B7E28D50A8D7}">
      <dsp:nvSpPr>
        <dsp:cNvPr id="0" name=""/>
        <dsp:cNvSpPr/>
      </dsp:nvSpPr>
      <dsp:spPr>
        <a:xfrm>
          <a:off x="2526207" y="-860"/>
          <a:ext cx="4062491" cy="4062491"/>
        </a:xfrm>
        <a:prstGeom prst="circularArrow">
          <a:avLst>
            <a:gd name="adj1" fmla="val 5085"/>
            <a:gd name="adj2" fmla="val 327528"/>
            <a:gd name="adj3" fmla="val 21272472"/>
            <a:gd name="adj4" fmla="val 16200000"/>
            <a:gd name="adj5" fmla="val 5932"/>
          </a:avLst>
        </a:prstGeom>
        <a:gradFill rotWithShape="0">
          <a:gsLst>
            <a:gs pos="0">
              <a:srgbClr val="DDEBCF"/>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008AE41-1D52-40FE-947C-AE58CCAB3778}">
      <dsp:nvSpPr>
        <dsp:cNvPr id="0" name=""/>
        <dsp:cNvSpPr/>
      </dsp:nvSpPr>
      <dsp:spPr>
        <a:xfrm>
          <a:off x="2524641" y="121260"/>
          <a:ext cx="4062491" cy="4062491"/>
        </a:xfrm>
        <a:prstGeom prst="circularArrow">
          <a:avLst>
            <a:gd name="adj1" fmla="val 5085"/>
            <a:gd name="adj2" fmla="val 327528"/>
            <a:gd name="adj3" fmla="val 5072472"/>
            <a:gd name="adj4" fmla="val 0"/>
            <a:gd name="adj5" fmla="val 5932"/>
          </a:avLst>
        </a:prstGeom>
        <a:gradFill rotWithShape="0">
          <a:gsLst>
            <a:gs pos="0">
              <a:srgbClr val="DDEBCF"/>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9589DB9-630B-4230-AFCC-BC5C2384012D}">
      <dsp:nvSpPr>
        <dsp:cNvPr id="0" name=""/>
        <dsp:cNvSpPr/>
      </dsp:nvSpPr>
      <dsp:spPr>
        <a:xfrm>
          <a:off x="2403381" y="118600"/>
          <a:ext cx="4062491" cy="4062491"/>
        </a:xfrm>
        <a:prstGeom prst="circularArrow">
          <a:avLst>
            <a:gd name="adj1" fmla="val 5085"/>
            <a:gd name="adj2" fmla="val 327528"/>
            <a:gd name="adj3" fmla="val 10472472"/>
            <a:gd name="adj4" fmla="val 5400000"/>
            <a:gd name="adj5" fmla="val 5932"/>
          </a:avLst>
        </a:prstGeom>
        <a:gradFill rotWithShape="0">
          <a:gsLst>
            <a:gs pos="0">
              <a:srgbClr val="DDEBCF"/>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41314C-034F-40AF-9A71-55E17BB6D9BE}">
      <dsp:nvSpPr>
        <dsp:cNvPr id="0" name=""/>
        <dsp:cNvSpPr/>
      </dsp:nvSpPr>
      <dsp:spPr>
        <a:xfrm>
          <a:off x="2404849" y="-860"/>
          <a:ext cx="4062491" cy="4062491"/>
        </a:xfrm>
        <a:prstGeom prst="circularArrow">
          <a:avLst>
            <a:gd name="adj1" fmla="val 5085"/>
            <a:gd name="adj2" fmla="val 327528"/>
            <a:gd name="adj3" fmla="val 15872472"/>
            <a:gd name="adj4" fmla="val 10800000"/>
            <a:gd name="adj5" fmla="val 5932"/>
          </a:avLst>
        </a:prstGeom>
        <a:gradFill rotWithShape="0">
          <a:gsLst>
            <a:gs pos="0">
              <a:srgbClr val="DDEBCF"/>
            </a:gs>
            <a:gs pos="50000">
              <a:srgbClr val="9CB86E"/>
            </a:gs>
            <a:gs pos="100000">
              <a:srgbClr val="156B1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499E5-8151-4166-A815-2DCB9BD62C80}">
      <dsp:nvSpPr>
        <dsp:cNvPr id="0" name=""/>
        <dsp:cNvSpPr/>
      </dsp:nvSpPr>
      <dsp:spPr>
        <a:xfrm>
          <a:off x="291599" y="0"/>
          <a:ext cx="7427708" cy="4642318"/>
        </a:xfrm>
        <a:prstGeom prst="swooshArrow">
          <a:avLst>
            <a:gd name="adj1" fmla="val 25000"/>
            <a:gd name="adj2" fmla="val 2500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4236436-DB0C-4F35-A21B-FDECD7125A9E}">
      <dsp:nvSpPr>
        <dsp:cNvPr id="0" name=""/>
        <dsp:cNvSpPr/>
      </dsp:nvSpPr>
      <dsp:spPr>
        <a:xfrm>
          <a:off x="1023228" y="3452027"/>
          <a:ext cx="170837" cy="170837"/>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C77F56F-E0A1-4B76-A993-5C5219340518}">
      <dsp:nvSpPr>
        <dsp:cNvPr id="0" name=""/>
        <dsp:cNvSpPr/>
      </dsp:nvSpPr>
      <dsp:spPr>
        <a:xfrm>
          <a:off x="1284979" y="3676914"/>
          <a:ext cx="1388980" cy="39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23" tIns="0" rIns="0" bIns="0" numCol="1" spcCol="1270" anchor="t" anchorCtr="0">
          <a:noAutofit/>
        </a:bodyPr>
        <a:lstStyle/>
        <a:p>
          <a:pPr lvl="0" algn="l" defTabSz="889000">
            <a:lnSpc>
              <a:spcPct val="90000"/>
            </a:lnSpc>
            <a:spcBef>
              <a:spcPct val="0"/>
            </a:spcBef>
            <a:spcAft>
              <a:spcPct val="35000"/>
            </a:spcAft>
          </a:pPr>
          <a:r>
            <a:rPr lang="es-MX" sz="2000" kern="1200" dirty="0">
              <a:solidFill>
                <a:sysClr val="windowText" lastClr="000000">
                  <a:hueOff val="0"/>
                  <a:satOff val="0"/>
                  <a:lumOff val="0"/>
                  <a:alphaOff val="0"/>
                </a:sysClr>
              </a:solidFill>
              <a:latin typeface="TheSansB W2 ExtraLight" pitchFamily="34" charset="0"/>
              <a:ea typeface="+mn-ea"/>
              <a:cs typeface="+mn-cs"/>
            </a:rPr>
            <a:t>Planeación Genérica</a:t>
          </a:r>
        </a:p>
      </dsp:txBody>
      <dsp:txXfrm>
        <a:off x="1284979" y="3676914"/>
        <a:ext cx="1388980" cy="391433"/>
      </dsp:txXfrm>
    </dsp:sp>
    <dsp:sp modelId="{AAE2C19B-9040-4523-A1B2-4A262D0C533C}">
      <dsp:nvSpPr>
        <dsp:cNvPr id="0" name=""/>
        <dsp:cNvSpPr/>
      </dsp:nvSpPr>
      <dsp:spPr>
        <a:xfrm>
          <a:off x="1947978" y="2563487"/>
          <a:ext cx="267397" cy="267397"/>
        </a:xfrm>
        <a:prstGeom prst="ellipse">
          <a:avLst/>
        </a:prstGeom>
        <a:gradFill rotWithShape="0">
          <a:gsLst>
            <a:gs pos="0">
              <a:srgbClr val="C0504D">
                <a:hueOff val="1170380"/>
                <a:satOff val="-1460"/>
                <a:lumOff val="343"/>
                <a:alphaOff val="0"/>
                <a:shade val="51000"/>
                <a:satMod val="130000"/>
              </a:srgbClr>
            </a:gs>
            <a:gs pos="80000">
              <a:srgbClr val="C0504D">
                <a:hueOff val="1170380"/>
                <a:satOff val="-1460"/>
                <a:lumOff val="343"/>
                <a:alphaOff val="0"/>
                <a:shade val="93000"/>
                <a:satMod val="130000"/>
              </a:srgbClr>
            </a:gs>
            <a:gs pos="100000">
              <a:srgbClr val="C0504D">
                <a:hueOff val="1170380"/>
                <a:satOff val="-1460"/>
                <a:lumOff val="34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DD9139-7A7E-4615-ACD0-F49EA5CC2C79}">
      <dsp:nvSpPr>
        <dsp:cNvPr id="0" name=""/>
        <dsp:cNvSpPr/>
      </dsp:nvSpPr>
      <dsp:spPr>
        <a:xfrm>
          <a:off x="2288216" y="2953632"/>
          <a:ext cx="1655376" cy="52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88" tIns="0" rIns="0" bIns="0" numCol="1" spcCol="1270" anchor="t" anchorCtr="0">
          <a:noAutofit/>
        </a:bodyPr>
        <a:lstStyle/>
        <a:p>
          <a:pPr lvl="0" algn="l" defTabSz="889000">
            <a:lnSpc>
              <a:spcPct val="90000"/>
            </a:lnSpc>
            <a:spcBef>
              <a:spcPct val="0"/>
            </a:spcBef>
            <a:spcAft>
              <a:spcPct val="35000"/>
            </a:spcAft>
          </a:pPr>
          <a:r>
            <a:rPr lang="es-MX" sz="2000" kern="1200" dirty="0">
              <a:solidFill>
                <a:sysClr val="windowText" lastClr="000000">
                  <a:hueOff val="0"/>
                  <a:satOff val="0"/>
                  <a:lumOff val="0"/>
                  <a:alphaOff val="0"/>
                </a:sysClr>
              </a:solidFill>
              <a:latin typeface="TheSansB W2 ExtraLight" pitchFamily="34" charset="0"/>
              <a:ea typeface="+mn-ea"/>
              <a:cs typeface="+mn-cs"/>
            </a:rPr>
            <a:t>Planeación Detallada</a:t>
          </a:r>
        </a:p>
      </dsp:txBody>
      <dsp:txXfrm>
        <a:off x="2288216" y="2953632"/>
        <a:ext cx="1655376" cy="529814"/>
      </dsp:txXfrm>
    </dsp:sp>
    <dsp:sp modelId="{5E067D92-7FA5-4C8D-9192-0D7260E8DAAB}">
      <dsp:nvSpPr>
        <dsp:cNvPr id="0" name=""/>
        <dsp:cNvSpPr/>
      </dsp:nvSpPr>
      <dsp:spPr>
        <a:xfrm>
          <a:off x="3189113" y="1768722"/>
          <a:ext cx="356530" cy="356530"/>
        </a:xfrm>
        <a:prstGeom prst="ellipse">
          <a:avLst/>
        </a:prstGeom>
        <a:gradFill rotWithShape="0">
          <a:gsLst>
            <a:gs pos="0">
              <a:srgbClr val="C0504D">
                <a:hueOff val="2340759"/>
                <a:satOff val="-2919"/>
                <a:lumOff val="686"/>
                <a:alphaOff val="0"/>
                <a:shade val="51000"/>
                <a:satMod val="130000"/>
              </a:srgbClr>
            </a:gs>
            <a:gs pos="80000">
              <a:srgbClr val="C0504D">
                <a:hueOff val="2340759"/>
                <a:satOff val="-2919"/>
                <a:lumOff val="686"/>
                <a:alphaOff val="0"/>
                <a:shade val="93000"/>
                <a:satMod val="130000"/>
              </a:srgbClr>
            </a:gs>
            <a:gs pos="100000">
              <a:srgbClr val="C0504D">
                <a:hueOff val="2340759"/>
                <a:satOff val="-2919"/>
                <a:lumOff val="68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95FD32-AF17-4C70-8F1B-7EDD010D895E}">
      <dsp:nvSpPr>
        <dsp:cNvPr id="0" name=""/>
        <dsp:cNvSpPr/>
      </dsp:nvSpPr>
      <dsp:spPr>
        <a:xfrm>
          <a:off x="3565318" y="2390035"/>
          <a:ext cx="1433547" cy="62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18" tIns="0" rIns="0" bIns="0" numCol="1" spcCol="1270" anchor="t" anchorCtr="0">
          <a:noAutofit/>
        </a:bodyPr>
        <a:lstStyle/>
        <a:p>
          <a:pPr lvl="0" algn="l" defTabSz="889000">
            <a:lnSpc>
              <a:spcPct val="90000"/>
            </a:lnSpc>
            <a:spcBef>
              <a:spcPct val="0"/>
            </a:spcBef>
            <a:spcAft>
              <a:spcPct val="35000"/>
            </a:spcAft>
          </a:pPr>
          <a:r>
            <a:rPr lang="es-MX" sz="2000" kern="1200" dirty="0">
              <a:solidFill>
                <a:sysClr val="windowText" lastClr="000000">
                  <a:hueOff val="0"/>
                  <a:satOff val="0"/>
                  <a:lumOff val="0"/>
                  <a:alphaOff val="0"/>
                </a:sysClr>
              </a:solidFill>
              <a:latin typeface="TheSansB W2 ExtraLight" pitchFamily="34" charset="0"/>
              <a:ea typeface="+mn-ea"/>
              <a:cs typeface="+mn-cs"/>
            </a:rPr>
            <a:t>Ejecución</a:t>
          </a:r>
        </a:p>
      </dsp:txBody>
      <dsp:txXfrm>
        <a:off x="3565318" y="2390035"/>
        <a:ext cx="1433547" cy="625477"/>
      </dsp:txXfrm>
    </dsp:sp>
    <dsp:sp modelId="{1E3AF6ED-6AAE-4F54-8F1E-AF9BC4D9D28E}">
      <dsp:nvSpPr>
        <dsp:cNvPr id="0" name=""/>
        <dsp:cNvSpPr/>
      </dsp:nvSpPr>
      <dsp:spPr>
        <a:xfrm>
          <a:off x="4517965" y="1301705"/>
          <a:ext cx="460517" cy="460517"/>
        </a:xfrm>
        <a:prstGeom prst="ellipse">
          <a:avLst/>
        </a:prstGeom>
        <a:gradFill rotWithShape="0">
          <a:gsLst>
            <a:gs pos="0">
              <a:srgbClr val="C0504D">
                <a:hueOff val="3511139"/>
                <a:satOff val="-4379"/>
                <a:lumOff val="1030"/>
                <a:alphaOff val="0"/>
                <a:shade val="51000"/>
                <a:satMod val="130000"/>
              </a:srgbClr>
            </a:gs>
            <a:gs pos="80000">
              <a:srgbClr val="C0504D">
                <a:hueOff val="3511139"/>
                <a:satOff val="-4379"/>
                <a:lumOff val="1030"/>
                <a:alphaOff val="0"/>
                <a:shade val="93000"/>
                <a:satMod val="130000"/>
              </a:srgbClr>
            </a:gs>
            <a:gs pos="100000">
              <a:srgbClr val="C0504D">
                <a:hueOff val="3511139"/>
                <a:satOff val="-4379"/>
                <a:lumOff val="103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56F33C1-B1E1-4939-8D1F-EDB1836AD3E3}">
      <dsp:nvSpPr>
        <dsp:cNvPr id="0" name=""/>
        <dsp:cNvSpPr/>
      </dsp:nvSpPr>
      <dsp:spPr>
        <a:xfrm>
          <a:off x="4775469" y="1941645"/>
          <a:ext cx="2263906" cy="82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019" tIns="0" rIns="0" bIns="0" numCol="1" spcCol="1270" anchor="t" anchorCtr="0">
          <a:noAutofit/>
        </a:bodyPr>
        <a:lstStyle/>
        <a:p>
          <a:pPr lvl="0" algn="l" defTabSz="889000">
            <a:lnSpc>
              <a:spcPct val="90000"/>
            </a:lnSpc>
            <a:spcBef>
              <a:spcPct val="0"/>
            </a:spcBef>
            <a:spcAft>
              <a:spcPct val="35000"/>
            </a:spcAft>
          </a:pPr>
          <a:r>
            <a:rPr lang="es-MX" sz="2000" kern="1200" dirty="0">
              <a:solidFill>
                <a:sysClr val="windowText" lastClr="000000">
                  <a:hueOff val="0"/>
                  <a:satOff val="0"/>
                  <a:lumOff val="0"/>
                  <a:alphaOff val="0"/>
                </a:sysClr>
              </a:solidFill>
              <a:latin typeface="TheSansB W2 ExtraLight" pitchFamily="34" charset="0"/>
              <a:ea typeface="+mn-ea"/>
              <a:cs typeface="+mn-cs"/>
            </a:rPr>
            <a:t>Elaboración  del informe</a:t>
          </a:r>
        </a:p>
      </dsp:txBody>
      <dsp:txXfrm>
        <a:off x="4775469" y="1941645"/>
        <a:ext cx="2263906" cy="826016"/>
      </dsp:txXfrm>
    </dsp:sp>
    <dsp:sp modelId="{0722B3B3-D614-42F7-8162-04D7EB1BF392}">
      <dsp:nvSpPr>
        <dsp:cNvPr id="0" name=""/>
        <dsp:cNvSpPr/>
      </dsp:nvSpPr>
      <dsp:spPr>
        <a:xfrm>
          <a:off x="5940371" y="932177"/>
          <a:ext cx="586788" cy="586788"/>
        </a:xfrm>
        <a:prstGeom prst="ellipse">
          <a:avLst/>
        </a:prstGeom>
        <a:gradFill rotWithShape="0">
          <a:gsLst>
            <a:gs pos="0">
              <a:srgbClr val="C0504D">
                <a:hueOff val="4681519"/>
                <a:satOff val="-5839"/>
                <a:lumOff val="1373"/>
                <a:alphaOff val="0"/>
                <a:shade val="51000"/>
                <a:satMod val="130000"/>
              </a:srgbClr>
            </a:gs>
            <a:gs pos="80000">
              <a:srgbClr val="C0504D">
                <a:hueOff val="4681519"/>
                <a:satOff val="-5839"/>
                <a:lumOff val="1373"/>
                <a:alphaOff val="0"/>
                <a:shade val="93000"/>
                <a:satMod val="130000"/>
              </a:srgbClr>
            </a:gs>
            <a:gs pos="100000">
              <a:srgbClr val="C0504D">
                <a:hueOff val="4681519"/>
                <a:satOff val="-5839"/>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A573986-6ADE-4DC1-8A52-D8769F8462AF}">
      <dsp:nvSpPr>
        <dsp:cNvPr id="0" name=""/>
        <dsp:cNvSpPr/>
      </dsp:nvSpPr>
      <dsp:spPr>
        <a:xfrm>
          <a:off x="6218450" y="1320454"/>
          <a:ext cx="2019178" cy="56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927" tIns="0" rIns="0" bIns="0" numCol="1" spcCol="1270" anchor="t" anchorCtr="0">
          <a:noAutofit/>
        </a:bodyPr>
        <a:lstStyle/>
        <a:p>
          <a:pPr lvl="0" algn="l" defTabSz="889000">
            <a:lnSpc>
              <a:spcPct val="90000"/>
            </a:lnSpc>
            <a:spcBef>
              <a:spcPct val="0"/>
            </a:spcBef>
            <a:spcAft>
              <a:spcPct val="35000"/>
            </a:spcAft>
          </a:pPr>
          <a:r>
            <a:rPr lang="es-MX" sz="2000" kern="1200" dirty="0">
              <a:solidFill>
                <a:sysClr val="windowText" lastClr="000000">
                  <a:hueOff val="0"/>
                  <a:satOff val="0"/>
                  <a:lumOff val="0"/>
                  <a:alphaOff val="0"/>
                </a:sysClr>
              </a:solidFill>
              <a:latin typeface="TheSansB W2 ExtraLight" pitchFamily="34" charset="0"/>
              <a:ea typeface="+mn-ea"/>
              <a:cs typeface="+mn-cs"/>
            </a:rPr>
            <a:t>Seguimiento</a:t>
          </a:r>
        </a:p>
      </dsp:txBody>
      <dsp:txXfrm>
        <a:off x="6218450" y="1320454"/>
        <a:ext cx="2019178" cy="5642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031" tIns="46516" rIns="93031" bIns="46516" rtlCol="0"/>
          <a:lstStyle>
            <a:lvl1pPr algn="l">
              <a:defRPr sz="1200"/>
            </a:lvl1pPr>
          </a:lstStyle>
          <a:p>
            <a:endParaRPr lang="es-MX" dirty="0"/>
          </a:p>
        </p:txBody>
      </p:sp>
      <p:sp>
        <p:nvSpPr>
          <p:cNvPr id="3" name="Marcador de fecha 2"/>
          <p:cNvSpPr>
            <a:spLocks noGrp="1"/>
          </p:cNvSpPr>
          <p:nvPr>
            <p:ph type="dt" idx="1"/>
          </p:nvPr>
        </p:nvSpPr>
        <p:spPr>
          <a:xfrm>
            <a:off x="3970938" y="0"/>
            <a:ext cx="3037840" cy="466434"/>
          </a:xfrm>
          <a:prstGeom prst="rect">
            <a:avLst/>
          </a:prstGeom>
        </p:spPr>
        <p:txBody>
          <a:bodyPr vert="horz" lIns="93031" tIns="46516" rIns="93031" bIns="46516" rtlCol="0"/>
          <a:lstStyle>
            <a:lvl1pPr algn="r">
              <a:defRPr sz="1200"/>
            </a:lvl1pPr>
          </a:lstStyle>
          <a:p>
            <a:fld id="{762E4E17-4E7D-4831-9CC3-6BC17E0CA4A4}" type="datetimeFigureOut">
              <a:rPr lang="es-MX" smtClean="0"/>
              <a:pPr/>
              <a:t>22/05/2019</a:t>
            </a:fld>
            <a:endParaRPr lang="es-MX"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031" tIns="46516" rIns="93031" bIns="46516" rtlCol="0" anchor="ctr"/>
          <a:lstStyle/>
          <a:p>
            <a:endParaRPr lang="es-MX" dirty="0"/>
          </a:p>
        </p:txBody>
      </p:sp>
      <p:sp>
        <p:nvSpPr>
          <p:cNvPr id="5" name="Marcador de notas 4"/>
          <p:cNvSpPr>
            <a:spLocks noGrp="1"/>
          </p:cNvSpPr>
          <p:nvPr>
            <p:ph type="body" sz="quarter" idx="3"/>
          </p:nvPr>
        </p:nvSpPr>
        <p:spPr>
          <a:xfrm>
            <a:off x="701040" y="4473894"/>
            <a:ext cx="5608320" cy="3660457"/>
          </a:xfrm>
          <a:prstGeom prst="rect">
            <a:avLst/>
          </a:prstGeom>
        </p:spPr>
        <p:txBody>
          <a:bodyPr vert="horz" lIns="93031" tIns="46516" rIns="93031" bIns="4651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8"/>
            <a:ext cx="3037840" cy="466433"/>
          </a:xfrm>
          <a:prstGeom prst="rect">
            <a:avLst/>
          </a:prstGeom>
        </p:spPr>
        <p:txBody>
          <a:bodyPr vert="horz" lIns="93031" tIns="46516" rIns="93031" bIns="46516"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70938" y="8829968"/>
            <a:ext cx="3037840" cy="466433"/>
          </a:xfrm>
          <a:prstGeom prst="rect">
            <a:avLst/>
          </a:prstGeom>
        </p:spPr>
        <p:txBody>
          <a:bodyPr vert="horz" lIns="93031" tIns="46516" rIns="93031" bIns="46516" rtlCol="0" anchor="b"/>
          <a:lstStyle>
            <a:lvl1pPr algn="r">
              <a:defRPr sz="1200"/>
            </a:lvl1pPr>
          </a:lstStyle>
          <a:p>
            <a:fld id="{D537A049-5EB8-430B-82CA-D2057A638657}" type="slidenum">
              <a:rPr lang="es-MX" smtClean="0"/>
              <a:pPr/>
              <a:t>‹Nº›</a:t>
            </a:fld>
            <a:endParaRPr lang="es-MX" dirty="0"/>
          </a:p>
        </p:txBody>
      </p:sp>
    </p:spTree>
    <p:extLst>
      <p:ext uri="{BB962C8B-B14F-4D97-AF65-F5344CB8AC3E}">
        <p14:creationId xmlns:p14="http://schemas.microsoft.com/office/powerpoint/2010/main" val="249787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D537A049-5EB8-430B-82CA-D2057A638657}" type="slidenum">
              <a:rPr lang="es-MX" smtClean="0"/>
              <a:pPr/>
              <a:t>1</a:t>
            </a:fld>
            <a:endParaRPr lang="es-MX" dirty="0"/>
          </a:p>
        </p:txBody>
      </p:sp>
    </p:spTree>
    <p:extLst>
      <p:ext uri="{BB962C8B-B14F-4D97-AF65-F5344CB8AC3E}">
        <p14:creationId xmlns:p14="http://schemas.microsoft.com/office/powerpoint/2010/main" val="412700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Tree>
    <p:extLst>
      <p:ext uri="{BB962C8B-B14F-4D97-AF65-F5344CB8AC3E}">
        <p14:creationId xmlns:p14="http://schemas.microsoft.com/office/powerpoint/2010/main" val="37677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FC87FC2-6EB6-469F-B16E-F7ACC6262D80}"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Tree>
    <p:extLst>
      <p:ext uri="{BB962C8B-B14F-4D97-AF65-F5344CB8AC3E}">
        <p14:creationId xmlns:p14="http://schemas.microsoft.com/office/powerpoint/2010/main" val="294436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D9E1356F-D0CE-46D4-954B-D3E72D338382}"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Tree>
    <p:extLst>
      <p:ext uri="{BB962C8B-B14F-4D97-AF65-F5344CB8AC3E}">
        <p14:creationId xmlns:p14="http://schemas.microsoft.com/office/powerpoint/2010/main" val="3366369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C48C534-1926-4650-9CD4-737160B2D097}"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547821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3306F36-E719-4EA8-A53D-E1DC266997E9}"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340250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F01E3A2-396C-40E8-A108-2938675192CA}"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4028547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5FAAF82-771E-4AC8-99B1-53CE63106406}"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233381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FAFC6D32-6DAC-4B9D-86CD-DA5EF75C9BDF}" type="datetime1">
              <a:rPr lang="es-MX" smtClean="0"/>
              <a:pPr/>
              <a:t>22/05/2019</a:t>
            </a:fld>
            <a:endParaRPr lang="es-MX"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9" name="Marcador de número de diapositiva 8"/>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4137414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437410AB-5CC1-4980-9A35-967873A7A7E3}" type="datetime1">
              <a:rPr lang="es-MX" smtClean="0"/>
              <a:pPr/>
              <a:t>22/05/2019</a:t>
            </a:fld>
            <a:endParaRPr lang="es-MX"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5" name="Marcador de número de diapositiva 4"/>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367936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D6321EDE-D3A3-40E6-B149-9A199E3D8E40}" type="datetime1">
              <a:rPr lang="es-MX" smtClean="0"/>
              <a:pPr/>
              <a:t>22/05/2019</a:t>
            </a:fld>
            <a:endParaRPr lang="es-MX"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4" name="Marcador de número de diapositiva 3"/>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2266185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B11ECB67-92BC-4E34-A427-0E73960DAF56}"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241990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011303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F5BAC2BA-E0C1-499E-9F19-DC8AB58E1F4B}"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3256384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FD40A427-4B52-4B00-9473-DE5439ED4431}"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168312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4EB870A-B5BD-4F73-BBC2-7EEA4C55F115}"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DEF434A8-7F40-4A2F-8D2F-764A7286BEDA}" type="slidenum">
              <a:rPr lang="es-MX" smtClean="0"/>
              <a:pPr/>
              <a:t>‹Nº›</a:t>
            </a:fld>
            <a:endParaRPr lang="es-MX" dirty="0"/>
          </a:p>
        </p:txBody>
      </p:sp>
    </p:spTree>
    <p:extLst>
      <p:ext uri="{BB962C8B-B14F-4D97-AF65-F5344CB8AC3E}">
        <p14:creationId xmlns:p14="http://schemas.microsoft.com/office/powerpoint/2010/main" val="913320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noAutofit/>
          </a:bodyPr>
          <a:lstStyle>
            <a:lvl1pPr>
              <a:defRPr sz="3600">
                <a:latin typeface="+mn-lt"/>
              </a:defRPr>
            </a:lvl1p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609600" y="1600201"/>
            <a:ext cx="10972800" cy="4525963"/>
          </a:xfrm>
          <a:prstGeom prst="rect">
            <a:avLst/>
          </a:prstGeom>
        </p:spPr>
        <p:txBody>
          <a:bodyPr/>
          <a:lstStyle>
            <a:lvl1pPr marL="0" indent="0">
              <a:buNone/>
              <a:defRPr/>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47EB787-43FB-4C75-A478-B01E97903047}" type="datetime1">
              <a:rPr lang="es-MX" smtClean="0"/>
              <a:pPr/>
              <a:t>22/05/2019</a:t>
            </a:fld>
            <a:endParaRPr lang="es-MX"/>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81F21437-052A-44B8-B2E1-33D6D6D9570E}" type="slidenum">
              <a:rPr lang="es-MX" smtClean="0"/>
              <a:pPr/>
              <a:t>‹Nº›</a:t>
            </a:fld>
            <a:endParaRPr lang="es-MX"/>
          </a:p>
        </p:txBody>
      </p:sp>
    </p:spTree>
    <p:extLst>
      <p:ext uri="{BB962C8B-B14F-4D97-AF65-F5344CB8AC3E}">
        <p14:creationId xmlns:p14="http://schemas.microsoft.com/office/powerpoint/2010/main" val="67970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9167EF3D-22AA-4278-BBCA-9B86FC5F6684}"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11941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41567F01-E1BD-41BD-B88C-EE258B1EA194}"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4150595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0179C8A-D236-4330-9ADF-59B55D2BEDCE}"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3599013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FD364408-B52A-4DE6-8052-DC2EBD2627A3}"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3172250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32F27FC5-AC2A-47E3-BDD1-ABD0B6BECA5A}" type="datetime1">
              <a:rPr lang="es-MX" smtClean="0"/>
              <a:pPr/>
              <a:t>22/05/2019</a:t>
            </a:fld>
            <a:endParaRPr lang="es-MX"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9" name="Marcador de número de diapositiva 8"/>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236976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D62B01D2-123E-4FBD-9080-F5EF840D896F}" type="datetime1">
              <a:rPr lang="es-MX" smtClean="0"/>
              <a:pPr/>
              <a:t>22/05/2019</a:t>
            </a:fld>
            <a:endParaRPr lang="es-MX"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5" name="Marcador de número de diapositiva 4"/>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150232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5DE2DD2-EA32-4D28-AF8E-F0D9D869B0E1}"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Tree>
    <p:extLst>
      <p:ext uri="{BB962C8B-B14F-4D97-AF65-F5344CB8AC3E}">
        <p14:creationId xmlns:p14="http://schemas.microsoft.com/office/powerpoint/2010/main" val="2972807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5D40B543-6BE3-43F1-9F40-A99F2A5AD3E5}" type="datetime1">
              <a:rPr lang="es-MX" smtClean="0"/>
              <a:pPr/>
              <a:t>22/05/2019</a:t>
            </a:fld>
            <a:endParaRPr lang="es-MX"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4" name="Marcador de número de diapositiva 3"/>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2777925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35B00973-1A84-49F8-A158-BA0B0423A869}"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149358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513C46BF-AC7D-4386-A1C5-2C41867FA96E}"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2356591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DAB086D-944E-4C1D-9695-E22C1359432D}"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1943599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D79EFD30-1EFE-49B7-B9AA-131BBC78B66F}"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8787735B-EA90-4A71-B2F2-24CCC0F8EC60}" type="slidenum">
              <a:rPr lang="es-MX" smtClean="0"/>
              <a:pPr/>
              <a:t>‹Nº›</a:t>
            </a:fld>
            <a:endParaRPr lang="es-MX" dirty="0"/>
          </a:p>
        </p:txBody>
      </p:sp>
    </p:spTree>
    <p:extLst>
      <p:ext uri="{BB962C8B-B14F-4D97-AF65-F5344CB8AC3E}">
        <p14:creationId xmlns:p14="http://schemas.microsoft.com/office/powerpoint/2010/main" val="4026245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7F47264-C005-45E8-B9D3-D8529FBBADA7}"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825515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634C4B6-3892-4988-A846-8EEAD552FD61}"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584372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87A5499-6BE9-465B-8F30-0EDB17240E76}"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3997029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2900E32-3788-4F58-B49F-C92A66FBE6FF}"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3462506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F620930D-3D1D-44B0-8EC7-1DEEB099063C}" type="datetime1">
              <a:rPr lang="es-MX" smtClean="0"/>
              <a:pPr/>
              <a:t>22/05/2019</a:t>
            </a:fld>
            <a:endParaRPr lang="es-MX"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9" name="Marcador de número de diapositiva 8"/>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32743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2C83081-5D97-49D0-8AC6-16D165108869}"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Tree>
    <p:extLst>
      <p:ext uri="{BB962C8B-B14F-4D97-AF65-F5344CB8AC3E}">
        <p14:creationId xmlns:p14="http://schemas.microsoft.com/office/powerpoint/2010/main" val="2682747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B76F11D7-E71C-43CF-87B3-1F8568F68620}" type="datetime1">
              <a:rPr lang="es-MX" smtClean="0"/>
              <a:pPr/>
              <a:t>22/05/2019</a:t>
            </a:fld>
            <a:endParaRPr lang="es-MX"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5" name="Marcador de número de diapositiva 4"/>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2717091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4" name="Marcador de número de diapositiva 3"/>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347404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CE8CF96-59DF-4451-94FC-207299943E5D}"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339219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D71EC447-7BEC-4C8F-8AE8-9BCFAE09EC41}"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1960031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CECC08B-7F9A-4E68-807F-5B701D4208EA}"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2025680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BFCDF65-5C41-4514-BF63-145C61BF5EDA}"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2700524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número de diapositiva 2"/>
          <p:cNvSpPr>
            <a:spLocks noGrp="1"/>
          </p:cNvSpPr>
          <p:nvPr>
            <p:ph type="sldNum" sz="quarter" idx="10"/>
          </p:nvPr>
        </p:nvSpPr>
        <p:spPr/>
        <p:txBody>
          <a:bodyPr/>
          <a:lstStyle/>
          <a:p>
            <a:fld id="{2F0E40A0-39EF-4797-917C-13F0A5508995}" type="slidenum">
              <a:rPr lang="es-MX" smtClean="0"/>
              <a:pPr/>
              <a:t>‹Nº›</a:t>
            </a:fld>
            <a:endParaRPr lang="es-MX" dirty="0"/>
          </a:p>
        </p:txBody>
      </p:sp>
    </p:spTree>
    <p:extLst>
      <p:ext uri="{BB962C8B-B14F-4D97-AF65-F5344CB8AC3E}">
        <p14:creationId xmlns:p14="http://schemas.microsoft.com/office/powerpoint/2010/main" val="3057918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5DB19562-0A9B-4269-A006-6012D3D96FDF}"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4232749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A01B85F-1AB3-4D76-90FE-5264F0887C79}"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2154468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751BEB6-0B05-4935-8DDF-98D07B15D688}"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53483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45DED32F-4A38-44C7-8E99-5D726AC64E88}" type="datetime1">
              <a:rPr lang="es-MX" smtClean="0"/>
              <a:pPr/>
              <a:t>22/05/2019</a:t>
            </a:fld>
            <a:endParaRPr lang="es-MX"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MX" dirty="0"/>
          </a:p>
        </p:txBody>
      </p:sp>
    </p:spTree>
    <p:extLst>
      <p:ext uri="{BB962C8B-B14F-4D97-AF65-F5344CB8AC3E}">
        <p14:creationId xmlns:p14="http://schemas.microsoft.com/office/powerpoint/2010/main" val="844214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5DDDDF84-1100-4B9F-A903-D17D5D306E43}"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3345863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0EE27F31-E882-4924-B4DD-B274AACDBDAC}" type="datetime1">
              <a:rPr lang="es-MX" smtClean="0"/>
              <a:pPr/>
              <a:t>22/05/2019</a:t>
            </a:fld>
            <a:endParaRPr lang="es-MX"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9" name="Marcador de número de diapositiva 8"/>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3095752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5577CBFD-BD18-458F-8275-759E12A65E84}" type="datetime1">
              <a:rPr lang="es-MX" smtClean="0"/>
              <a:pPr/>
              <a:t>22/05/2019</a:t>
            </a:fld>
            <a:endParaRPr lang="es-MX"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5" name="Marcador de número de diapositiva 4"/>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1266111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DA45763F-1C94-4811-AF9A-88A160332CE2}" type="datetime1">
              <a:rPr lang="es-MX" smtClean="0"/>
              <a:pPr/>
              <a:t>22/05/2019</a:t>
            </a:fld>
            <a:endParaRPr lang="es-MX"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4" name="Marcador de número de diapositiva 3"/>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2559893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D462E6F3-4F54-4458-A77C-9A0FC3086A94}"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1726571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3B740C23-0DFE-4DE2-8E1D-221E2AEADE06}"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505380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57D42555-F7CA-446C-AD68-420001D43077}"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1831279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C9C9EC8-979E-4588-8A29-30FE751E23AC}"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E1CAA6A9-771A-490C-B6A9-5C605E173970}" type="slidenum">
              <a:rPr lang="es-MX" smtClean="0"/>
              <a:pPr/>
              <a:t>‹Nº›</a:t>
            </a:fld>
            <a:endParaRPr lang="es-MX" dirty="0"/>
          </a:p>
        </p:txBody>
      </p:sp>
    </p:spTree>
    <p:extLst>
      <p:ext uri="{BB962C8B-B14F-4D97-AF65-F5344CB8AC3E}">
        <p14:creationId xmlns:p14="http://schemas.microsoft.com/office/powerpoint/2010/main" val="4209208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6D620F4-674B-463F-9477-E8B65F787EC8}"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861878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5DCC5F18-7D1A-490D-9BF8-07B751AFC335}"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52443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3AE00A7A-1E94-4A7D-A724-67BAA0985F86}" type="datetime1">
              <a:rPr lang="es-MX" smtClean="0"/>
              <a:pPr/>
              <a:t>22/05/2019</a:t>
            </a:fld>
            <a:endParaRPr lang="es-MX"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dirty="0"/>
          </a:p>
        </p:txBody>
      </p:sp>
    </p:spTree>
    <p:extLst>
      <p:ext uri="{BB962C8B-B14F-4D97-AF65-F5344CB8AC3E}">
        <p14:creationId xmlns:p14="http://schemas.microsoft.com/office/powerpoint/2010/main" val="1665209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D40851D7-1CD3-4746-8150-8DEB7CD341EB}"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9276571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7D501379-77BD-42F7-AEAB-C0E50436ED8A}"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2372410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DF3CED4A-EBEF-493B-8435-A6C3DCE1BBA1}" type="datetime1">
              <a:rPr lang="es-MX" smtClean="0"/>
              <a:pPr/>
              <a:t>22/05/2019</a:t>
            </a:fld>
            <a:endParaRPr lang="es-MX"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9" name="Marcador de número de diapositiva 8"/>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26639336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57FD556E-368D-4D8F-B63D-9FD8C0D39D7C}" type="datetime1">
              <a:rPr lang="es-MX" smtClean="0"/>
              <a:pPr/>
              <a:t>22/05/2019</a:t>
            </a:fld>
            <a:endParaRPr lang="es-MX"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5" name="Marcador de número de diapositiva 4"/>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447897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9F85C86-9C71-4F7E-A4B8-681D59A66071}" type="datetime1">
              <a:rPr lang="es-MX" smtClean="0"/>
              <a:pPr/>
              <a:t>22/05/2019</a:t>
            </a:fld>
            <a:endParaRPr lang="es-MX"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4" name="Marcador de número de diapositiva 3"/>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26607526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CAEF5711-6001-4C92-82EE-80E8AF7B14A2}"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1335032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DE926C8-D0C3-44C7-9FFA-1D81C20B6EE0}"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1835466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AA415E-C098-4CEB-A365-BC37D8C09C02}"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27814739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593858A8-27BB-44DA-BBD9-13303CA05222}"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03459CF3-BE92-4A8C-A460-534ACB2A82CD}" type="slidenum">
              <a:rPr lang="es-MX" smtClean="0"/>
              <a:pPr/>
              <a:t>‹Nº›</a:t>
            </a:fld>
            <a:endParaRPr lang="es-MX" dirty="0"/>
          </a:p>
        </p:txBody>
      </p:sp>
    </p:spTree>
    <p:extLst>
      <p:ext uri="{BB962C8B-B14F-4D97-AF65-F5344CB8AC3E}">
        <p14:creationId xmlns:p14="http://schemas.microsoft.com/office/powerpoint/2010/main" val="3765851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3F728D-147E-426E-B2EA-9104D43B0AD6}"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33708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3207B46-1CFD-4F4A-97BE-9B4841907222}" type="datetime1">
              <a:rPr lang="es-MX" smtClean="0"/>
              <a:pPr/>
              <a:t>22/05/2019</a:t>
            </a:fld>
            <a:endParaRPr lang="es-MX"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MX" dirty="0"/>
          </a:p>
        </p:txBody>
      </p:sp>
    </p:spTree>
    <p:extLst>
      <p:ext uri="{BB962C8B-B14F-4D97-AF65-F5344CB8AC3E}">
        <p14:creationId xmlns:p14="http://schemas.microsoft.com/office/powerpoint/2010/main" val="33883690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497DB0A-7135-4C69-8B3E-896C66CBFBBD}"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26608463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99111134-3F53-40BC-896A-5E685F59CDA9}"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41857894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C5BAAEB3-602B-4E03-922D-2CE8AAA4F924}"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26481973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117B13A-6D57-4EF2-BAD3-D05D7742298E}" type="datetime1">
              <a:rPr lang="es-MX" smtClean="0"/>
              <a:pPr/>
              <a:t>22/05/2019</a:t>
            </a:fld>
            <a:endParaRPr lang="es-MX"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9" name="Marcador de número de diapositiva 8"/>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3050237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380ED8AF-0C29-406C-BFA6-31904C085DED}" type="datetime1">
              <a:rPr lang="es-MX" smtClean="0"/>
              <a:pPr/>
              <a:t>22/05/2019</a:t>
            </a:fld>
            <a:endParaRPr lang="es-MX"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5" name="Marcador de número de diapositiva 4"/>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4228604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6B807194-04FF-4E07-B89D-4996BD12190F}" type="datetime1">
              <a:rPr lang="es-MX" smtClean="0"/>
              <a:pPr/>
              <a:t>22/05/2019</a:t>
            </a:fld>
            <a:endParaRPr lang="es-MX"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4" name="Marcador de número de diapositiva 3"/>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3612181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B32787E6-49D0-4562-BDDD-58ADB5411D20}"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9513733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DC7BC6D7-0C97-42E7-803F-846D7289BD84}"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25487694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D6F9C9F-4D9F-433C-80EB-03BAFA18C8A4}"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1759160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0BA5B96-8415-4BB1-98A3-202B7CEC7668}"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73767828-6ECA-4F4C-ACB1-B335E6226F3E}" type="slidenum">
              <a:rPr lang="es-MX" smtClean="0"/>
              <a:pPr/>
              <a:t>‹Nº›</a:t>
            </a:fld>
            <a:endParaRPr lang="es-MX" dirty="0"/>
          </a:p>
        </p:txBody>
      </p:sp>
    </p:spTree>
    <p:extLst>
      <p:ext uri="{BB962C8B-B14F-4D97-AF65-F5344CB8AC3E}">
        <p14:creationId xmlns:p14="http://schemas.microsoft.com/office/powerpoint/2010/main" val="26131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D2C9855-EF55-4AA7-88A7-E812FC679003}"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Tree>
    <p:extLst>
      <p:ext uri="{BB962C8B-B14F-4D97-AF65-F5344CB8AC3E}">
        <p14:creationId xmlns:p14="http://schemas.microsoft.com/office/powerpoint/2010/main" val="29343393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4494E56-EBE1-4F80-A5E4-9B6148ED0B32}"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16398298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204046B-0236-40C5-955C-45BC65095250}"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15605176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7BE0721-4431-4E0C-895F-4090C48C1EB1}"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15254794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9D430083-5821-48C2-86EA-F3F29B12C8BC}"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10693959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81445029-3F53-49BC-A326-9CE1A7BD58C7}" type="datetime1">
              <a:rPr lang="es-MX" smtClean="0"/>
              <a:pPr/>
              <a:t>22/05/2019</a:t>
            </a:fld>
            <a:endParaRPr lang="es-MX"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9" name="Marcador de número de diapositiva 8"/>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10169978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90633615-2B95-4049-B118-019385C22CC0}" type="datetime1">
              <a:rPr lang="es-MX" smtClean="0"/>
              <a:pPr/>
              <a:t>22/05/2019</a:t>
            </a:fld>
            <a:endParaRPr lang="es-MX"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5" name="Marcador de número de diapositiva 4"/>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23290337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8A2EC698-FEAC-4548-8059-29D23333F4B1}" type="datetime1">
              <a:rPr lang="es-MX" smtClean="0"/>
              <a:pPr/>
              <a:t>22/05/2019</a:t>
            </a:fld>
            <a:endParaRPr lang="es-MX"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4" name="Marcador de número de diapositiva 3"/>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1157607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FDB15C2-7142-48DE-A428-FF83ACEDBBFE}"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30366045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013FCBEB-A417-4C3E-9074-0217F1E93D41}"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7" name="Marcador de número de diapositiva 6"/>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18797785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970C28A6-A240-4C16-8825-B6B9AEC8C1AB}"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379545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D638AE15-5DCB-415A-AAF4-3C4F88363612}" type="datetime1">
              <a:rPr lang="es-MX" smtClean="0"/>
              <a:pPr/>
              <a:t>22/05/2019</a:t>
            </a:fld>
            <a:endParaRPr lang="es-MX"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MX" dirty="0"/>
          </a:p>
        </p:txBody>
      </p:sp>
    </p:spTree>
    <p:extLst>
      <p:ext uri="{BB962C8B-B14F-4D97-AF65-F5344CB8AC3E}">
        <p14:creationId xmlns:p14="http://schemas.microsoft.com/office/powerpoint/2010/main" val="23654781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7D61C02-AEAA-4733-BFD5-0CC6BD7DFA6B}" type="datetime1">
              <a:rPr lang="es-MX" smtClean="0"/>
              <a:pPr/>
              <a:t>22/05/2019</a:t>
            </a:fld>
            <a:endParaRPr lang="es-MX"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MX" dirty="0"/>
          </a:p>
        </p:txBody>
      </p:sp>
      <p:sp>
        <p:nvSpPr>
          <p:cNvPr id="6" name="Marcador de número de diapositiva 5"/>
          <p:cNvSpPr>
            <a:spLocks noGrp="1"/>
          </p:cNvSpPr>
          <p:nvPr>
            <p:ph type="sldNum" sz="quarter" idx="12"/>
          </p:nvPr>
        </p:nvSpPr>
        <p:spPr/>
        <p:txBody>
          <a:bodyPr/>
          <a:lstStyle/>
          <a:p>
            <a:fld id="{4DEAB0F3-8A87-422F-A524-F4CAF00F1F27}" type="slidenum">
              <a:rPr lang="es-MX" smtClean="0"/>
              <a:pPr/>
              <a:t>‹Nº›</a:t>
            </a:fld>
            <a:endParaRPr lang="es-MX" dirty="0"/>
          </a:p>
        </p:txBody>
      </p:sp>
    </p:spTree>
    <p:extLst>
      <p:ext uri="{BB962C8B-B14F-4D97-AF65-F5344CB8AC3E}">
        <p14:creationId xmlns:p14="http://schemas.microsoft.com/office/powerpoint/2010/main" val="285101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6.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7.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8.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48802" y="355821"/>
            <a:ext cx="1654892" cy="864000"/>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586" y="387856"/>
            <a:ext cx="2522628" cy="864000"/>
          </a:xfrm>
          <a:prstGeom prst="rect">
            <a:avLst/>
          </a:prstGeom>
        </p:spPr>
      </p:pic>
      <p:sp>
        <p:nvSpPr>
          <p:cNvPr id="13" name="CuadroTexto 12"/>
          <p:cNvSpPr txBox="1"/>
          <p:nvPr userDrawn="1"/>
        </p:nvSpPr>
        <p:spPr>
          <a:xfrm>
            <a:off x="1" y="6176963"/>
            <a:ext cx="12192000" cy="681037"/>
          </a:xfrm>
          <a:prstGeom prst="rect">
            <a:avLst/>
          </a:prstGeom>
          <a:solidFill>
            <a:schemeClr val="bg1">
              <a:lumMod val="75000"/>
            </a:schemeClr>
          </a:solidFill>
        </p:spPr>
        <p:txBody>
          <a:bodyPr wrap="square" rtlCol="0">
            <a:spAutoFit/>
          </a:bodyPr>
          <a:lstStyle/>
          <a:p>
            <a:endParaRPr lang="es-MX" dirty="0"/>
          </a:p>
        </p:txBody>
      </p:sp>
      <p:sp>
        <p:nvSpPr>
          <p:cNvPr id="15" name="CuadroTexto 14"/>
          <p:cNvSpPr txBox="1"/>
          <p:nvPr userDrawn="1"/>
        </p:nvSpPr>
        <p:spPr>
          <a:xfrm>
            <a:off x="7870372" y="-9333"/>
            <a:ext cx="4326194" cy="369332"/>
          </a:xfrm>
          <a:prstGeom prst="rect">
            <a:avLst/>
          </a:prstGeom>
          <a:solidFill>
            <a:srgbClr val="92D050"/>
          </a:solidFill>
        </p:spPr>
        <p:txBody>
          <a:bodyPr wrap="square" rtlCol="0">
            <a:spAutoFit/>
          </a:bodyPr>
          <a:lstStyle/>
          <a:p>
            <a:endParaRPr lang="es-MX" dirty="0"/>
          </a:p>
        </p:txBody>
      </p:sp>
      <p:sp>
        <p:nvSpPr>
          <p:cNvPr id="16" name="CuadroTexto 15"/>
          <p:cNvSpPr txBox="1"/>
          <p:nvPr userDrawn="1"/>
        </p:nvSpPr>
        <p:spPr>
          <a:xfrm>
            <a:off x="3932903" y="-9331"/>
            <a:ext cx="4326194" cy="369332"/>
          </a:xfrm>
          <a:prstGeom prst="rect">
            <a:avLst/>
          </a:prstGeom>
          <a:solidFill>
            <a:srgbClr val="00A691"/>
          </a:solidFill>
          <a:ln>
            <a:noFill/>
          </a:ln>
        </p:spPr>
        <p:txBody>
          <a:bodyPr wrap="square" rtlCol="0">
            <a:spAutoFit/>
          </a:bodyPr>
          <a:lstStyle/>
          <a:p>
            <a:endParaRPr lang="es-MX" dirty="0"/>
          </a:p>
        </p:txBody>
      </p:sp>
      <p:sp>
        <p:nvSpPr>
          <p:cNvPr id="17" name="CuadroTexto 16"/>
          <p:cNvSpPr txBox="1"/>
          <p:nvPr userDrawn="1"/>
        </p:nvSpPr>
        <p:spPr>
          <a:xfrm>
            <a:off x="-15450" y="-17141"/>
            <a:ext cx="4326194" cy="374400"/>
          </a:xfrm>
          <a:prstGeom prst="rect">
            <a:avLst/>
          </a:prstGeom>
          <a:solidFill>
            <a:schemeClr val="bg1">
              <a:lumMod val="75000"/>
            </a:schemeClr>
          </a:solidFill>
        </p:spPr>
        <p:txBody>
          <a:bodyPr wrap="square" rtlCol="0">
            <a:spAutoFit/>
          </a:bodyPr>
          <a:lstStyle/>
          <a:p>
            <a:endParaRPr lang="es-MX" dirty="0"/>
          </a:p>
        </p:txBody>
      </p:sp>
    </p:spTree>
    <p:extLst>
      <p:ext uri="{BB962C8B-B14F-4D97-AF65-F5344CB8AC3E}">
        <p14:creationId xmlns:p14="http://schemas.microsoft.com/office/powerpoint/2010/main" val="232857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48802" y="355821"/>
            <a:ext cx="1654892" cy="864000"/>
          </a:xfrm>
          <a:prstGeom prst="rect">
            <a:avLst/>
          </a:prstGeom>
        </p:spPr>
      </p:pic>
      <p:pic>
        <p:nvPicPr>
          <p:cNvPr id="8" name="Imagen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0586" y="387856"/>
            <a:ext cx="2522628" cy="864000"/>
          </a:xfrm>
          <a:prstGeom prst="rect">
            <a:avLst/>
          </a:prstGeom>
        </p:spPr>
      </p:pic>
      <p:sp>
        <p:nvSpPr>
          <p:cNvPr id="10" name="CuadroTexto 9"/>
          <p:cNvSpPr txBox="1"/>
          <p:nvPr userDrawn="1"/>
        </p:nvSpPr>
        <p:spPr>
          <a:xfrm>
            <a:off x="7870364" y="-9331"/>
            <a:ext cx="4326194" cy="369332"/>
          </a:xfrm>
          <a:prstGeom prst="rect">
            <a:avLst/>
          </a:prstGeom>
          <a:solidFill>
            <a:srgbClr val="92D050"/>
          </a:solidFill>
        </p:spPr>
        <p:txBody>
          <a:bodyPr wrap="square" rtlCol="0">
            <a:spAutoFit/>
          </a:bodyPr>
          <a:lstStyle/>
          <a:p>
            <a:endParaRPr lang="es-MX" dirty="0"/>
          </a:p>
        </p:txBody>
      </p:sp>
      <p:sp>
        <p:nvSpPr>
          <p:cNvPr id="11" name="CuadroTexto 10"/>
          <p:cNvSpPr txBox="1"/>
          <p:nvPr userDrawn="1"/>
        </p:nvSpPr>
        <p:spPr>
          <a:xfrm>
            <a:off x="3932903" y="-9331"/>
            <a:ext cx="4326194" cy="369332"/>
          </a:xfrm>
          <a:prstGeom prst="rect">
            <a:avLst/>
          </a:prstGeom>
          <a:solidFill>
            <a:srgbClr val="00A691"/>
          </a:solidFill>
        </p:spPr>
        <p:txBody>
          <a:bodyPr wrap="square" rtlCol="0">
            <a:spAutoFit/>
          </a:bodyPr>
          <a:lstStyle/>
          <a:p>
            <a:endParaRPr lang="es-MX" dirty="0"/>
          </a:p>
        </p:txBody>
      </p:sp>
      <p:sp>
        <p:nvSpPr>
          <p:cNvPr id="13" name="CuadroTexto 12"/>
          <p:cNvSpPr txBox="1"/>
          <p:nvPr userDrawn="1"/>
        </p:nvSpPr>
        <p:spPr>
          <a:xfrm>
            <a:off x="1" y="6495013"/>
            <a:ext cx="12192000" cy="360000"/>
          </a:xfrm>
          <a:prstGeom prst="rect">
            <a:avLst/>
          </a:prstGeom>
          <a:solidFill>
            <a:schemeClr val="bg1">
              <a:lumMod val="75000"/>
            </a:schemeClr>
          </a:solidFill>
        </p:spPr>
        <p:txBody>
          <a:bodyPr wrap="square" rtlCol="0">
            <a:spAutoFit/>
          </a:bodyPr>
          <a:lstStyle/>
          <a:p>
            <a:endParaRPr lang="es-MX" dirty="0"/>
          </a:p>
        </p:txBody>
      </p:sp>
      <p:sp>
        <p:nvSpPr>
          <p:cNvPr id="6" name="Marcador de número de diapositiva 5"/>
          <p:cNvSpPr>
            <a:spLocks noGrp="1"/>
          </p:cNvSpPr>
          <p:nvPr userDrawn="1">
            <p:ph type="sldNum" sz="quarter" idx="4"/>
          </p:nvPr>
        </p:nvSpPr>
        <p:spPr>
          <a:xfrm>
            <a:off x="8610600" y="6496050"/>
            <a:ext cx="27432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DEF434A8-7F40-4A2F-8D2F-764A7286BEDA}" type="slidenum">
              <a:rPr lang="es-MX" smtClean="0"/>
              <a:pPr/>
              <a:t>‹Nº›</a:t>
            </a:fld>
            <a:endParaRPr lang="es-MX" dirty="0"/>
          </a:p>
        </p:txBody>
      </p:sp>
      <p:sp>
        <p:nvSpPr>
          <p:cNvPr id="14" name="CuadroTexto 13"/>
          <p:cNvSpPr txBox="1"/>
          <p:nvPr userDrawn="1"/>
        </p:nvSpPr>
        <p:spPr>
          <a:xfrm>
            <a:off x="-15450" y="-46169"/>
            <a:ext cx="4326194" cy="406800"/>
          </a:xfrm>
          <a:prstGeom prst="rect">
            <a:avLst/>
          </a:prstGeom>
          <a:solidFill>
            <a:schemeClr val="bg1">
              <a:lumMod val="75000"/>
            </a:schemeClr>
          </a:solidFill>
        </p:spPr>
        <p:txBody>
          <a:bodyPr wrap="square" rtlCol="0">
            <a:spAutoFit/>
          </a:bodyPr>
          <a:lstStyle/>
          <a:p>
            <a:endParaRPr lang="es-MX" dirty="0"/>
          </a:p>
        </p:txBody>
      </p:sp>
    </p:spTree>
    <p:extLst>
      <p:ext uri="{BB962C8B-B14F-4D97-AF65-F5344CB8AC3E}">
        <p14:creationId xmlns:p14="http://schemas.microsoft.com/office/powerpoint/2010/main" val="45207249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48802" y="355821"/>
            <a:ext cx="1654892" cy="864000"/>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586" y="387856"/>
            <a:ext cx="2522628" cy="864000"/>
          </a:xfrm>
          <a:prstGeom prst="rect">
            <a:avLst/>
          </a:prstGeom>
        </p:spPr>
      </p:pic>
      <p:sp>
        <p:nvSpPr>
          <p:cNvPr id="10" name="CuadroTexto 9"/>
          <p:cNvSpPr txBox="1"/>
          <p:nvPr userDrawn="1"/>
        </p:nvSpPr>
        <p:spPr>
          <a:xfrm>
            <a:off x="7859472" y="-9331"/>
            <a:ext cx="4326194" cy="369332"/>
          </a:xfrm>
          <a:prstGeom prst="rect">
            <a:avLst/>
          </a:prstGeom>
          <a:solidFill>
            <a:srgbClr val="92D050"/>
          </a:solidFill>
        </p:spPr>
        <p:txBody>
          <a:bodyPr wrap="square" rtlCol="0">
            <a:spAutoFit/>
          </a:bodyPr>
          <a:lstStyle/>
          <a:p>
            <a:endParaRPr lang="es-MX" dirty="0"/>
          </a:p>
        </p:txBody>
      </p:sp>
      <p:sp>
        <p:nvSpPr>
          <p:cNvPr id="11" name="CuadroTexto 10"/>
          <p:cNvSpPr txBox="1"/>
          <p:nvPr userDrawn="1"/>
        </p:nvSpPr>
        <p:spPr>
          <a:xfrm>
            <a:off x="3932903" y="-9331"/>
            <a:ext cx="4326194" cy="369332"/>
          </a:xfrm>
          <a:prstGeom prst="rect">
            <a:avLst/>
          </a:prstGeom>
          <a:solidFill>
            <a:srgbClr val="00A691"/>
          </a:solidFill>
        </p:spPr>
        <p:txBody>
          <a:bodyPr wrap="square" rtlCol="0">
            <a:spAutoFit/>
          </a:bodyPr>
          <a:lstStyle/>
          <a:p>
            <a:endParaRPr lang="es-MX" dirty="0"/>
          </a:p>
        </p:txBody>
      </p:sp>
      <p:sp>
        <p:nvSpPr>
          <p:cNvPr id="13" name="CuadroTexto 12"/>
          <p:cNvSpPr txBox="1"/>
          <p:nvPr userDrawn="1"/>
        </p:nvSpPr>
        <p:spPr>
          <a:xfrm>
            <a:off x="1" y="6495013"/>
            <a:ext cx="12192000" cy="360000"/>
          </a:xfrm>
          <a:prstGeom prst="rect">
            <a:avLst/>
          </a:prstGeom>
          <a:solidFill>
            <a:schemeClr val="bg1">
              <a:lumMod val="75000"/>
            </a:schemeClr>
          </a:solidFill>
        </p:spPr>
        <p:txBody>
          <a:bodyPr wrap="square" rtlCol="0">
            <a:spAutoFit/>
          </a:bodyPr>
          <a:lstStyle/>
          <a:p>
            <a:endParaRPr lang="es-MX" dirty="0"/>
          </a:p>
        </p:txBody>
      </p:sp>
      <p:sp>
        <p:nvSpPr>
          <p:cNvPr id="6" name="Marcador de número de diapositiva 5"/>
          <p:cNvSpPr>
            <a:spLocks noGrp="1"/>
          </p:cNvSpPr>
          <p:nvPr userDrawn="1">
            <p:ph type="sldNum" sz="quarter" idx="4"/>
          </p:nvPr>
        </p:nvSpPr>
        <p:spPr>
          <a:xfrm>
            <a:off x="8610600" y="6496050"/>
            <a:ext cx="27432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8787735B-EA90-4A71-B2F2-24CCC0F8EC60}" type="slidenum">
              <a:rPr lang="es-MX" smtClean="0"/>
              <a:pPr/>
              <a:t>‹Nº›</a:t>
            </a:fld>
            <a:endParaRPr lang="es-MX" dirty="0"/>
          </a:p>
        </p:txBody>
      </p:sp>
      <p:grpSp>
        <p:nvGrpSpPr>
          <p:cNvPr id="15" name="Grupo 14"/>
          <p:cNvGrpSpPr/>
          <p:nvPr userDrawn="1"/>
        </p:nvGrpSpPr>
        <p:grpSpPr>
          <a:xfrm>
            <a:off x="311150" y="5951538"/>
            <a:ext cx="2428875" cy="788987"/>
            <a:chOff x="285750" y="5926138"/>
            <a:chExt cx="2428875" cy="788987"/>
          </a:xfrm>
        </p:grpSpPr>
        <p:sp>
          <p:nvSpPr>
            <p:cNvPr id="16" name="15 CuadroTexto"/>
            <p:cNvSpPr txBox="1">
              <a:spLocks noChangeArrowheads="1"/>
            </p:cNvSpPr>
            <p:nvPr/>
          </p:nvSpPr>
          <p:spPr bwMode="auto">
            <a:xfrm>
              <a:off x="928688" y="6376988"/>
              <a:ext cx="1785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600" dirty="0">
                  <a:solidFill>
                    <a:schemeClr val="tx1"/>
                  </a:solidFill>
                  <a:latin typeface="Arial" panose="020B0604020202020204" pitchFamily="34" charset="0"/>
                </a:rPr>
                <a:t>Región Noroeste</a:t>
              </a:r>
            </a:p>
          </p:txBody>
        </p:sp>
        <p:pic>
          <p:nvPicPr>
            <p:cNvPr id="17" name="Picture 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5926138"/>
              <a:ext cx="8572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CuadroTexto 13"/>
          <p:cNvSpPr txBox="1"/>
          <p:nvPr userDrawn="1"/>
        </p:nvSpPr>
        <p:spPr>
          <a:xfrm>
            <a:off x="-15450" y="-46169"/>
            <a:ext cx="4326194" cy="406800"/>
          </a:xfrm>
          <a:prstGeom prst="rect">
            <a:avLst/>
          </a:prstGeom>
          <a:solidFill>
            <a:schemeClr val="bg1">
              <a:lumMod val="75000"/>
            </a:schemeClr>
          </a:solidFill>
        </p:spPr>
        <p:txBody>
          <a:bodyPr wrap="square" rtlCol="0">
            <a:spAutoFit/>
          </a:bodyPr>
          <a:lstStyle/>
          <a:p>
            <a:endParaRPr lang="es-MX" dirty="0"/>
          </a:p>
        </p:txBody>
      </p:sp>
    </p:spTree>
    <p:extLst>
      <p:ext uri="{BB962C8B-B14F-4D97-AF65-F5344CB8AC3E}">
        <p14:creationId xmlns:p14="http://schemas.microsoft.com/office/powerpoint/2010/main" val="1317163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48802" y="355821"/>
            <a:ext cx="1654892" cy="864000"/>
          </a:xfrm>
          <a:prstGeom prst="rect">
            <a:avLst/>
          </a:prstGeom>
        </p:spPr>
      </p:pic>
      <p:pic>
        <p:nvPicPr>
          <p:cNvPr id="8" name="Imagen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0586" y="387856"/>
            <a:ext cx="2522628" cy="864000"/>
          </a:xfrm>
          <a:prstGeom prst="rect">
            <a:avLst/>
          </a:prstGeom>
        </p:spPr>
      </p:pic>
      <p:sp>
        <p:nvSpPr>
          <p:cNvPr id="13" name="CuadroTexto 12"/>
          <p:cNvSpPr txBox="1"/>
          <p:nvPr userDrawn="1"/>
        </p:nvSpPr>
        <p:spPr>
          <a:xfrm>
            <a:off x="1" y="6495013"/>
            <a:ext cx="12192000" cy="360000"/>
          </a:xfrm>
          <a:prstGeom prst="rect">
            <a:avLst/>
          </a:prstGeom>
          <a:solidFill>
            <a:schemeClr val="bg1">
              <a:lumMod val="75000"/>
            </a:schemeClr>
          </a:solidFill>
        </p:spPr>
        <p:txBody>
          <a:bodyPr wrap="square" rtlCol="0">
            <a:spAutoFit/>
          </a:bodyPr>
          <a:lstStyle/>
          <a:p>
            <a:endParaRPr lang="es-MX" dirty="0"/>
          </a:p>
        </p:txBody>
      </p:sp>
      <p:grpSp>
        <p:nvGrpSpPr>
          <p:cNvPr id="14" name="Grupo 13"/>
          <p:cNvGrpSpPr/>
          <p:nvPr userDrawn="1"/>
        </p:nvGrpSpPr>
        <p:grpSpPr>
          <a:xfrm>
            <a:off x="368300" y="5962650"/>
            <a:ext cx="2565400" cy="823913"/>
            <a:chOff x="292100" y="5962650"/>
            <a:chExt cx="2565400" cy="823913"/>
          </a:xfrm>
        </p:grpSpPr>
        <p:sp>
          <p:nvSpPr>
            <p:cNvPr id="15" name="12 CuadroTexto"/>
            <p:cNvSpPr txBox="1">
              <a:spLocks noChangeArrowheads="1"/>
            </p:cNvSpPr>
            <p:nvPr/>
          </p:nvSpPr>
          <p:spPr bwMode="auto">
            <a:xfrm>
              <a:off x="1071563" y="6376988"/>
              <a:ext cx="1785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600" dirty="0">
                  <a:solidFill>
                    <a:schemeClr val="tx1"/>
                  </a:solidFill>
                  <a:latin typeface="Arial" panose="020B0604020202020204" pitchFamily="34" charset="0"/>
                </a:rPr>
                <a:t>Región Noreste</a:t>
              </a:r>
            </a:p>
          </p:txBody>
        </p:sp>
        <p:pic>
          <p:nvPicPr>
            <p:cNvPr id="16"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100" y="5962650"/>
              <a:ext cx="8509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Marcador de número de diapositiva 5"/>
          <p:cNvSpPr>
            <a:spLocks noGrp="1"/>
          </p:cNvSpPr>
          <p:nvPr>
            <p:ph type="sldNum" sz="quarter" idx="4"/>
          </p:nvPr>
        </p:nvSpPr>
        <p:spPr>
          <a:xfrm>
            <a:off x="8610600" y="64960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E40A0-39EF-4797-917C-13F0A5508995}" type="slidenum">
              <a:rPr lang="es-MX" smtClean="0"/>
              <a:pPr/>
              <a:t>‹Nº›</a:t>
            </a:fld>
            <a:endParaRPr lang="es-MX" dirty="0"/>
          </a:p>
        </p:txBody>
      </p:sp>
      <p:sp>
        <p:nvSpPr>
          <p:cNvPr id="18" name="CuadroTexto 17"/>
          <p:cNvSpPr txBox="1"/>
          <p:nvPr userDrawn="1"/>
        </p:nvSpPr>
        <p:spPr>
          <a:xfrm>
            <a:off x="7870361" y="-9331"/>
            <a:ext cx="4326194" cy="369332"/>
          </a:xfrm>
          <a:prstGeom prst="rect">
            <a:avLst/>
          </a:prstGeom>
          <a:solidFill>
            <a:srgbClr val="92D050"/>
          </a:solidFill>
        </p:spPr>
        <p:txBody>
          <a:bodyPr wrap="square" rtlCol="0">
            <a:spAutoFit/>
          </a:bodyPr>
          <a:lstStyle/>
          <a:p>
            <a:endParaRPr lang="es-MX" dirty="0"/>
          </a:p>
        </p:txBody>
      </p:sp>
      <p:sp>
        <p:nvSpPr>
          <p:cNvPr id="19" name="CuadroTexto 18"/>
          <p:cNvSpPr txBox="1"/>
          <p:nvPr userDrawn="1"/>
        </p:nvSpPr>
        <p:spPr>
          <a:xfrm>
            <a:off x="3932903" y="-9331"/>
            <a:ext cx="4326194" cy="369332"/>
          </a:xfrm>
          <a:prstGeom prst="rect">
            <a:avLst/>
          </a:prstGeom>
          <a:solidFill>
            <a:srgbClr val="00A691"/>
          </a:solidFill>
        </p:spPr>
        <p:txBody>
          <a:bodyPr wrap="square" rtlCol="0">
            <a:spAutoFit/>
          </a:bodyPr>
          <a:lstStyle/>
          <a:p>
            <a:endParaRPr lang="es-MX" dirty="0"/>
          </a:p>
        </p:txBody>
      </p:sp>
      <p:sp>
        <p:nvSpPr>
          <p:cNvPr id="21" name="CuadroTexto 20"/>
          <p:cNvSpPr txBox="1"/>
          <p:nvPr userDrawn="1"/>
        </p:nvSpPr>
        <p:spPr>
          <a:xfrm>
            <a:off x="-15450" y="-46169"/>
            <a:ext cx="4326194" cy="406800"/>
          </a:xfrm>
          <a:prstGeom prst="rect">
            <a:avLst/>
          </a:prstGeom>
          <a:solidFill>
            <a:schemeClr val="bg1">
              <a:lumMod val="75000"/>
            </a:schemeClr>
          </a:solidFill>
        </p:spPr>
        <p:txBody>
          <a:bodyPr wrap="square" rtlCol="0">
            <a:spAutoFit/>
          </a:bodyPr>
          <a:lstStyle/>
          <a:p>
            <a:endParaRPr lang="es-MX" dirty="0"/>
          </a:p>
        </p:txBody>
      </p:sp>
    </p:spTree>
    <p:extLst>
      <p:ext uri="{BB962C8B-B14F-4D97-AF65-F5344CB8AC3E}">
        <p14:creationId xmlns:p14="http://schemas.microsoft.com/office/powerpoint/2010/main" val="5554878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48802" y="355821"/>
            <a:ext cx="1654892" cy="864000"/>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586" y="387856"/>
            <a:ext cx="2522628" cy="864000"/>
          </a:xfrm>
          <a:prstGeom prst="rect">
            <a:avLst/>
          </a:prstGeom>
        </p:spPr>
      </p:pic>
      <p:sp>
        <p:nvSpPr>
          <p:cNvPr id="10" name="CuadroTexto 9"/>
          <p:cNvSpPr txBox="1"/>
          <p:nvPr userDrawn="1"/>
        </p:nvSpPr>
        <p:spPr>
          <a:xfrm>
            <a:off x="7881243" y="-9331"/>
            <a:ext cx="4326194" cy="369332"/>
          </a:xfrm>
          <a:prstGeom prst="rect">
            <a:avLst/>
          </a:prstGeom>
          <a:solidFill>
            <a:srgbClr val="92D050"/>
          </a:solidFill>
        </p:spPr>
        <p:txBody>
          <a:bodyPr wrap="square" rtlCol="0">
            <a:spAutoFit/>
          </a:bodyPr>
          <a:lstStyle/>
          <a:p>
            <a:endParaRPr lang="es-MX" dirty="0"/>
          </a:p>
        </p:txBody>
      </p:sp>
      <p:sp>
        <p:nvSpPr>
          <p:cNvPr id="11" name="CuadroTexto 10"/>
          <p:cNvSpPr txBox="1"/>
          <p:nvPr userDrawn="1"/>
        </p:nvSpPr>
        <p:spPr>
          <a:xfrm>
            <a:off x="3932903" y="-9331"/>
            <a:ext cx="4326194" cy="369332"/>
          </a:xfrm>
          <a:prstGeom prst="rect">
            <a:avLst/>
          </a:prstGeom>
          <a:solidFill>
            <a:srgbClr val="00A691"/>
          </a:solidFill>
        </p:spPr>
        <p:txBody>
          <a:bodyPr wrap="square" rtlCol="0">
            <a:spAutoFit/>
          </a:bodyPr>
          <a:lstStyle/>
          <a:p>
            <a:endParaRPr lang="es-MX" dirty="0"/>
          </a:p>
        </p:txBody>
      </p:sp>
      <p:sp>
        <p:nvSpPr>
          <p:cNvPr id="13" name="CuadroTexto 12"/>
          <p:cNvSpPr txBox="1"/>
          <p:nvPr userDrawn="1"/>
        </p:nvSpPr>
        <p:spPr>
          <a:xfrm>
            <a:off x="1" y="6495013"/>
            <a:ext cx="12192000" cy="360000"/>
          </a:xfrm>
          <a:prstGeom prst="rect">
            <a:avLst/>
          </a:prstGeom>
          <a:solidFill>
            <a:schemeClr val="bg1">
              <a:lumMod val="75000"/>
            </a:schemeClr>
          </a:solidFill>
        </p:spPr>
        <p:txBody>
          <a:bodyPr wrap="square" rtlCol="0">
            <a:spAutoFit/>
          </a:bodyPr>
          <a:lstStyle/>
          <a:p>
            <a:endParaRPr lang="es-MX" dirty="0"/>
          </a:p>
        </p:txBody>
      </p:sp>
      <p:sp>
        <p:nvSpPr>
          <p:cNvPr id="6" name="Marcador de número de diapositiva 5"/>
          <p:cNvSpPr>
            <a:spLocks noGrp="1"/>
          </p:cNvSpPr>
          <p:nvPr userDrawn="1">
            <p:ph type="sldNum" sz="quarter" idx="4"/>
          </p:nvPr>
        </p:nvSpPr>
        <p:spPr>
          <a:xfrm>
            <a:off x="8610600" y="64960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AA6A9-771A-490C-B6A9-5C605E173970}" type="slidenum">
              <a:rPr lang="es-MX" smtClean="0"/>
              <a:pPr/>
              <a:t>‹Nº›</a:t>
            </a:fld>
            <a:endParaRPr lang="es-MX" dirty="0"/>
          </a:p>
        </p:txBody>
      </p:sp>
      <p:grpSp>
        <p:nvGrpSpPr>
          <p:cNvPr id="14" name="Grupo 13"/>
          <p:cNvGrpSpPr/>
          <p:nvPr userDrawn="1"/>
        </p:nvGrpSpPr>
        <p:grpSpPr>
          <a:xfrm>
            <a:off x="397037" y="5839985"/>
            <a:ext cx="3256560" cy="942594"/>
            <a:chOff x="181137" y="5839985"/>
            <a:chExt cx="3256560" cy="942594"/>
          </a:xfrm>
        </p:grpSpPr>
        <p:sp>
          <p:nvSpPr>
            <p:cNvPr id="15" name="15 CuadroTexto"/>
            <p:cNvSpPr txBox="1">
              <a:spLocks noChangeArrowheads="1"/>
            </p:cNvSpPr>
            <p:nvPr/>
          </p:nvSpPr>
          <p:spPr bwMode="auto">
            <a:xfrm>
              <a:off x="802497" y="6444025"/>
              <a:ext cx="263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600" dirty="0">
                  <a:solidFill>
                    <a:schemeClr val="tx1"/>
                  </a:solidFill>
                  <a:latin typeface="Arial" panose="020B0604020202020204" pitchFamily="34" charset="0"/>
                </a:rPr>
                <a:t>Región Centro-Occidente</a:t>
              </a:r>
            </a:p>
          </p:txBody>
        </p:sp>
        <p:pic>
          <p:nvPicPr>
            <p:cNvPr id="16" name="Picture 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137" y="5839985"/>
              <a:ext cx="747551" cy="8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CuadroTexto 16"/>
          <p:cNvSpPr txBox="1"/>
          <p:nvPr userDrawn="1"/>
        </p:nvSpPr>
        <p:spPr>
          <a:xfrm>
            <a:off x="-15450" y="-46169"/>
            <a:ext cx="4326194" cy="406800"/>
          </a:xfrm>
          <a:prstGeom prst="rect">
            <a:avLst/>
          </a:prstGeom>
          <a:solidFill>
            <a:schemeClr val="bg1">
              <a:lumMod val="75000"/>
            </a:schemeClr>
          </a:solidFill>
        </p:spPr>
        <p:txBody>
          <a:bodyPr wrap="square" rtlCol="0">
            <a:spAutoFit/>
          </a:bodyPr>
          <a:lstStyle/>
          <a:p>
            <a:endParaRPr lang="es-MX" dirty="0"/>
          </a:p>
        </p:txBody>
      </p:sp>
    </p:spTree>
    <p:extLst>
      <p:ext uri="{BB962C8B-B14F-4D97-AF65-F5344CB8AC3E}">
        <p14:creationId xmlns:p14="http://schemas.microsoft.com/office/powerpoint/2010/main" val="6368729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48802" y="355821"/>
            <a:ext cx="1654892" cy="864000"/>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586" y="387856"/>
            <a:ext cx="2522628" cy="864000"/>
          </a:xfrm>
          <a:prstGeom prst="rect">
            <a:avLst/>
          </a:prstGeom>
        </p:spPr>
      </p:pic>
      <p:sp>
        <p:nvSpPr>
          <p:cNvPr id="10" name="CuadroTexto 9"/>
          <p:cNvSpPr txBox="1"/>
          <p:nvPr userDrawn="1"/>
        </p:nvSpPr>
        <p:spPr>
          <a:xfrm>
            <a:off x="7870362" y="-9331"/>
            <a:ext cx="4326194" cy="369332"/>
          </a:xfrm>
          <a:prstGeom prst="rect">
            <a:avLst/>
          </a:prstGeom>
          <a:solidFill>
            <a:srgbClr val="92D050"/>
          </a:solidFill>
        </p:spPr>
        <p:txBody>
          <a:bodyPr wrap="square" rtlCol="0">
            <a:spAutoFit/>
          </a:bodyPr>
          <a:lstStyle/>
          <a:p>
            <a:endParaRPr lang="es-MX" dirty="0"/>
          </a:p>
        </p:txBody>
      </p:sp>
      <p:sp>
        <p:nvSpPr>
          <p:cNvPr id="11" name="CuadroTexto 10"/>
          <p:cNvSpPr txBox="1"/>
          <p:nvPr userDrawn="1"/>
        </p:nvSpPr>
        <p:spPr>
          <a:xfrm>
            <a:off x="3932903" y="-9331"/>
            <a:ext cx="4326194" cy="369332"/>
          </a:xfrm>
          <a:prstGeom prst="rect">
            <a:avLst/>
          </a:prstGeom>
          <a:solidFill>
            <a:srgbClr val="00A691"/>
          </a:solidFill>
        </p:spPr>
        <p:txBody>
          <a:bodyPr wrap="square" rtlCol="0">
            <a:spAutoFit/>
          </a:bodyPr>
          <a:lstStyle/>
          <a:p>
            <a:endParaRPr lang="es-MX" dirty="0"/>
          </a:p>
        </p:txBody>
      </p:sp>
      <p:sp>
        <p:nvSpPr>
          <p:cNvPr id="13" name="CuadroTexto 12"/>
          <p:cNvSpPr txBox="1"/>
          <p:nvPr userDrawn="1"/>
        </p:nvSpPr>
        <p:spPr>
          <a:xfrm>
            <a:off x="1" y="6495013"/>
            <a:ext cx="12192000" cy="360000"/>
          </a:xfrm>
          <a:prstGeom prst="rect">
            <a:avLst/>
          </a:prstGeom>
          <a:solidFill>
            <a:schemeClr val="bg1">
              <a:lumMod val="75000"/>
            </a:schemeClr>
          </a:solidFill>
        </p:spPr>
        <p:txBody>
          <a:bodyPr wrap="square" rtlCol="0">
            <a:spAutoFit/>
          </a:bodyPr>
          <a:lstStyle/>
          <a:p>
            <a:endParaRPr lang="es-MX" dirty="0"/>
          </a:p>
        </p:txBody>
      </p:sp>
      <p:grpSp>
        <p:nvGrpSpPr>
          <p:cNvPr id="14" name="5 Grupo"/>
          <p:cNvGrpSpPr>
            <a:grpSpLocks/>
          </p:cNvGrpSpPr>
          <p:nvPr userDrawn="1"/>
        </p:nvGrpSpPr>
        <p:grpSpPr bwMode="auto">
          <a:xfrm>
            <a:off x="333037" y="5966138"/>
            <a:ext cx="2787773" cy="822241"/>
            <a:chOff x="2143108" y="2571744"/>
            <a:chExt cx="5452109" cy="1659676"/>
          </a:xfrm>
        </p:grpSpPr>
        <p:sp>
          <p:nvSpPr>
            <p:cNvPr id="15" name="2 CuadroTexto"/>
            <p:cNvSpPr txBox="1"/>
            <p:nvPr/>
          </p:nvSpPr>
          <p:spPr>
            <a:xfrm>
              <a:off x="3786362" y="3548056"/>
              <a:ext cx="3808855" cy="683364"/>
            </a:xfrm>
            <a:prstGeom prst="rect">
              <a:avLst/>
            </a:prstGeom>
            <a:noFill/>
          </p:spPr>
          <p:txBody>
            <a:bodyPr>
              <a:spAutoFit/>
            </a:bodyPr>
            <a:lstStyle/>
            <a:p>
              <a:pPr eaLnBrk="1" fontAlgn="auto" hangingPunct="1">
                <a:spcBef>
                  <a:spcPts val="0"/>
                </a:spcBef>
                <a:spcAft>
                  <a:spcPts val="0"/>
                </a:spcAft>
                <a:defRPr/>
              </a:pPr>
              <a:r>
                <a:rPr lang="es-MX" sz="1600" spc="-150" dirty="0">
                  <a:solidFill>
                    <a:schemeClr val="tx1"/>
                  </a:solidFill>
                  <a:latin typeface="Arial" panose="020B0604020202020204" pitchFamily="34" charset="0"/>
                  <a:cs typeface="Arial" panose="020B0604020202020204" pitchFamily="34" charset="0"/>
                </a:rPr>
                <a:t>Región Centro-Pacífico</a:t>
              </a:r>
            </a:p>
          </p:txBody>
        </p:sp>
        <p:pic>
          <p:nvPicPr>
            <p:cNvPr id="16" name="Picture 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3108" y="2571744"/>
              <a:ext cx="17049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Marcador de número de diapositiva 5"/>
          <p:cNvSpPr>
            <a:spLocks noGrp="1"/>
          </p:cNvSpPr>
          <p:nvPr userDrawn="1">
            <p:ph type="sldNum" sz="quarter" idx="4"/>
          </p:nvPr>
        </p:nvSpPr>
        <p:spPr>
          <a:xfrm>
            <a:off x="8610600" y="64960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59CF3-BE92-4A8C-A460-534ACB2A82CD}" type="slidenum">
              <a:rPr lang="es-MX" smtClean="0"/>
              <a:pPr/>
              <a:t>‹Nº›</a:t>
            </a:fld>
            <a:endParaRPr lang="es-MX" dirty="0"/>
          </a:p>
        </p:txBody>
      </p:sp>
      <p:sp>
        <p:nvSpPr>
          <p:cNvPr id="17" name="CuadroTexto 16"/>
          <p:cNvSpPr txBox="1"/>
          <p:nvPr userDrawn="1"/>
        </p:nvSpPr>
        <p:spPr>
          <a:xfrm>
            <a:off x="-15450" y="-46169"/>
            <a:ext cx="4326194" cy="406800"/>
          </a:xfrm>
          <a:prstGeom prst="rect">
            <a:avLst/>
          </a:prstGeom>
          <a:solidFill>
            <a:schemeClr val="bg1">
              <a:lumMod val="75000"/>
            </a:schemeClr>
          </a:solidFill>
        </p:spPr>
        <p:txBody>
          <a:bodyPr wrap="square" rtlCol="0">
            <a:spAutoFit/>
          </a:bodyPr>
          <a:lstStyle/>
          <a:p>
            <a:endParaRPr lang="es-MX" dirty="0"/>
          </a:p>
        </p:txBody>
      </p:sp>
    </p:spTree>
    <p:extLst>
      <p:ext uri="{BB962C8B-B14F-4D97-AF65-F5344CB8AC3E}">
        <p14:creationId xmlns:p14="http://schemas.microsoft.com/office/powerpoint/2010/main" val="32282032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48802" y="355821"/>
            <a:ext cx="1654892" cy="864000"/>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586" y="387856"/>
            <a:ext cx="2522628" cy="864000"/>
          </a:xfrm>
          <a:prstGeom prst="rect">
            <a:avLst/>
          </a:prstGeom>
        </p:spPr>
      </p:pic>
      <p:sp>
        <p:nvSpPr>
          <p:cNvPr id="10" name="CuadroTexto 9"/>
          <p:cNvSpPr txBox="1"/>
          <p:nvPr userDrawn="1"/>
        </p:nvSpPr>
        <p:spPr>
          <a:xfrm>
            <a:off x="7870362" y="-9331"/>
            <a:ext cx="4326194" cy="369332"/>
          </a:xfrm>
          <a:prstGeom prst="rect">
            <a:avLst/>
          </a:prstGeom>
          <a:solidFill>
            <a:srgbClr val="92D050"/>
          </a:solidFill>
        </p:spPr>
        <p:txBody>
          <a:bodyPr wrap="square" rtlCol="0">
            <a:spAutoFit/>
          </a:bodyPr>
          <a:lstStyle/>
          <a:p>
            <a:endParaRPr lang="es-MX" dirty="0"/>
          </a:p>
        </p:txBody>
      </p:sp>
      <p:sp>
        <p:nvSpPr>
          <p:cNvPr id="11" name="CuadroTexto 10"/>
          <p:cNvSpPr txBox="1"/>
          <p:nvPr userDrawn="1"/>
        </p:nvSpPr>
        <p:spPr>
          <a:xfrm>
            <a:off x="3932903" y="-9331"/>
            <a:ext cx="4326194" cy="369332"/>
          </a:xfrm>
          <a:prstGeom prst="rect">
            <a:avLst/>
          </a:prstGeom>
          <a:solidFill>
            <a:srgbClr val="00A691"/>
          </a:solidFill>
        </p:spPr>
        <p:txBody>
          <a:bodyPr wrap="square" rtlCol="0">
            <a:spAutoFit/>
          </a:bodyPr>
          <a:lstStyle/>
          <a:p>
            <a:endParaRPr lang="es-MX" dirty="0"/>
          </a:p>
        </p:txBody>
      </p:sp>
      <p:sp>
        <p:nvSpPr>
          <p:cNvPr id="13" name="CuadroTexto 12"/>
          <p:cNvSpPr txBox="1"/>
          <p:nvPr userDrawn="1"/>
        </p:nvSpPr>
        <p:spPr>
          <a:xfrm>
            <a:off x="1" y="6495013"/>
            <a:ext cx="12192000" cy="360000"/>
          </a:xfrm>
          <a:prstGeom prst="rect">
            <a:avLst/>
          </a:prstGeom>
          <a:solidFill>
            <a:schemeClr val="bg1">
              <a:lumMod val="75000"/>
            </a:schemeClr>
          </a:solidFill>
        </p:spPr>
        <p:txBody>
          <a:bodyPr wrap="square" rtlCol="0">
            <a:spAutoFit/>
          </a:bodyPr>
          <a:lstStyle/>
          <a:p>
            <a:endParaRPr lang="es-MX" dirty="0"/>
          </a:p>
        </p:txBody>
      </p:sp>
      <p:grpSp>
        <p:nvGrpSpPr>
          <p:cNvPr id="14" name="Grupo 13"/>
          <p:cNvGrpSpPr/>
          <p:nvPr userDrawn="1"/>
        </p:nvGrpSpPr>
        <p:grpSpPr>
          <a:xfrm>
            <a:off x="427038" y="5899150"/>
            <a:ext cx="3222625" cy="815975"/>
            <a:chOff x="427038" y="5899150"/>
            <a:chExt cx="3222625" cy="815975"/>
          </a:xfrm>
        </p:grpSpPr>
        <p:sp>
          <p:nvSpPr>
            <p:cNvPr id="15" name="object 5"/>
            <p:cNvSpPr>
              <a:spLocks noChangeArrowheads="1"/>
            </p:cNvSpPr>
            <p:nvPr/>
          </p:nvSpPr>
          <p:spPr bwMode="auto">
            <a:xfrm>
              <a:off x="427038" y="5899150"/>
              <a:ext cx="723900" cy="815975"/>
            </a:xfrm>
            <a:prstGeom prst="rect">
              <a:avLst/>
            </a:prstGeom>
            <a:blipFill dpi="0" rotWithShape="1">
              <a:blip r:embed="rId1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dirty="0">
                <a:latin typeface="Calibri" panose="020F0502020204030204" pitchFamily="34" charset="0"/>
              </a:endParaRPr>
            </a:p>
          </p:txBody>
        </p:sp>
        <p:sp>
          <p:nvSpPr>
            <p:cNvPr id="16" name="object 7"/>
            <p:cNvSpPr txBox="1"/>
            <p:nvPr/>
          </p:nvSpPr>
          <p:spPr>
            <a:xfrm>
              <a:off x="1220788" y="6489700"/>
              <a:ext cx="2428875" cy="218008"/>
            </a:xfrm>
            <a:prstGeom prst="rect">
              <a:avLst/>
            </a:prstGeom>
          </p:spPr>
          <p:txBody>
            <a:bodyPr lIns="0" tIns="0" rIns="0" bIns="0">
              <a:spAutoFit/>
            </a:bodyPr>
            <a:lstStyle/>
            <a:p>
              <a:pPr marL="12700" eaLnBrk="1" fontAlgn="auto" hangingPunct="1">
                <a:lnSpc>
                  <a:spcPts val="1714"/>
                </a:lnSpc>
                <a:spcBef>
                  <a:spcPts val="0"/>
                </a:spcBef>
                <a:spcAft>
                  <a:spcPts val="0"/>
                </a:spcAft>
                <a:defRPr/>
              </a:pPr>
              <a:r>
                <a:rPr sz="1600" spc="-5" dirty="0">
                  <a:solidFill>
                    <a:schemeClr val="tx1"/>
                  </a:solidFill>
                  <a:latin typeface="Arial"/>
                  <a:cs typeface="Arial"/>
                </a:rPr>
                <a:t>Región Centro Golfo</a:t>
              </a:r>
              <a:r>
                <a:rPr sz="1600" spc="-10" dirty="0">
                  <a:solidFill>
                    <a:schemeClr val="tx1"/>
                  </a:solidFill>
                  <a:latin typeface="Arial"/>
                  <a:cs typeface="Arial"/>
                </a:rPr>
                <a:t> </a:t>
              </a:r>
              <a:r>
                <a:rPr sz="1600" spc="-5" dirty="0">
                  <a:solidFill>
                    <a:schemeClr val="tx1"/>
                  </a:solidFill>
                  <a:latin typeface="Arial"/>
                  <a:cs typeface="Arial"/>
                </a:rPr>
                <a:t>Istmo</a:t>
              </a:r>
              <a:endParaRPr sz="1600" dirty="0">
                <a:solidFill>
                  <a:schemeClr val="tx1"/>
                </a:solidFill>
                <a:latin typeface="Arial"/>
                <a:cs typeface="Arial"/>
              </a:endParaRPr>
            </a:p>
          </p:txBody>
        </p:sp>
      </p:grpSp>
      <p:sp>
        <p:nvSpPr>
          <p:cNvPr id="6" name="Marcador de número de diapositiva 5"/>
          <p:cNvSpPr>
            <a:spLocks noGrp="1"/>
          </p:cNvSpPr>
          <p:nvPr userDrawn="1">
            <p:ph type="sldNum" sz="quarter" idx="4"/>
          </p:nvPr>
        </p:nvSpPr>
        <p:spPr>
          <a:xfrm>
            <a:off x="8610600" y="64960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67828-6ECA-4F4C-ACB1-B335E6226F3E}" type="slidenum">
              <a:rPr lang="es-MX" smtClean="0"/>
              <a:pPr/>
              <a:t>‹Nº›</a:t>
            </a:fld>
            <a:endParaRPr lang="es-MX" dirty="0"/>
          </a:p>
        </p:txBody>
      </p:sp>
      <p:sp>
        <p:nvSpPr>
          <p:cNvPr id="17" name="CuadroTexto 16"/>
          <p:cNvSpPr txBox="1"/>
          <p:nvPr userDrawn="1"/>
        </p:nvSpPr>
        <p:spPr>
          <a:xfrm>
            <a:off x="-15450" y="-46169"/>
            <a:ext cx="4326194" cy="406800"/>
          </a:xfrm>
          <a:prstGeom prst="rect">
            <a:avLst/>
          </a:prstGeom>
          <a:solidFill>
            <a:schemeClr val="bg1">
              <a:lumMod val="75000"/>
            </a:schemeClr>
          </a:solidFill>
        </p:spPr>
        <p:txBody>
          <a:bodyPr wrap="square" rtlCol="0">
            <a:spAutoFit/>
          </a:bodyPr>
          <a:lstStyle/>
          <a:p>
            <a:endParaRPr lang="es-MX" dirty="0"/>
          </a:p>
        </p:txBody>
      </p:sp>
    </p:spTree>
    <p:extLst>
      <p:ext uri="{BB962C8B-B14F-4D97-AF65-F5344CB8AC3E}">
        <p14:creationId xmlns:p14="http://schemas.microsoft.com/office/powerpoint/2010/main" val="22276856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48802" y="355821"/>
            <a:ext cx="1654892" cy="864000"/>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586" y="387856"/>
            <a:ext cx="2522628" cy="864000"/>
          </a:xfrm>
          <a:prstGeom prst="rect">
            <a:avLst/>
          </a:prstGeom>
        </p:spPr>
      </p:pic>
      <p:sp>
        <p:nvSpPr>
          <p:cNvPr id="10" name="CuadroTexto 9"/>
          <p:cNvSpPr txBox="1"/>
          <p:nvPr userDrawn="1"/>
        </p:nvSpPr>
        <p:spPr>
          <a:xfrm>
            <a:off x="7870357" y="-9331"/>
            <a:ext cx="4326194" cy="369332"/>
          </a:xfrm>
          <a:prstGeom prst="rect">
            <a:avLst/>
          </a:prstGeom>
          <a:solidFill>
            <a:srgbClr val="92D050"/>
          </a:solidFill>
        </p:spPr>
        <p:txBody>
          <a:bodyPr wrap="square" rtlCol="0">
            <a:spAutoFit/>
          </a:bodyPr>
          <a:lstStyle/>
          <a:p>
            <a:endParaRPr lang="es-MX" dirty="0"/>
          </a:p>
        </p:txBody>
      </p:sp>
      <p:sp>
        <p:nvSpPr>
          <p:cNvPr id="11" name="CuadroTexto 10"/>
          <p:cNvSpPr txBox="1"/>
          <p:nvPr userDrawn="1"/>
        </p:nvSpPr>
        <p:spPr>
          <a:xfrm>
            <a:off x="3932903" y="-9331"/>
            <a:ext cx="4326194" cy="369332"/>
          </a:xfrm>
          <a:prstGeom prst="rect">
            <a:avLst/>
          </a:prstGeom>
          <a:solidFill>
            <a:srgbClr val="00A691"/>
          </a:solidFill>
        </p:spPr>
        <p:txBody>
          <a:bodyPr wrap="square" rtlCol="0">
            <a:spAutoFit/>
          </a:bodyPr>
          <a:lstStyle/>
          <a:p>
            <a:endParaRPr lang="es-MX" dirty="0"/>
          </a:p>
        </p:txBody>
      </p:sp>
      <p:sp>
        <p:nvSpPr>
          <p:cNvPr id="13" name="CuadroTexto 12"/>
          <p:cNvSpPr txBox="1"/>
          <p:nvPr userDrawn="1"/>
        </p:nvSpPr>
        <p:spPr>
          <a:xfrm>
            <a:off x="1" y="6495013"/>
            <a:ext cx="12192000" cy="360000"/>
          </a:xfrm>
          <a:prstGeom prst="rect">
            <a:avLst/>
          </a:prstGeom>
          <a:solidFill>
            <a:schemeClr val="bg1">
              <a:lumMod val="75000"/>
            </a:schemeClr>
          </a:solidFill>
        </p:spPr>
        <p:txBody>
          <a:bodyPr wrap="square" rtlCol="0">
            <a:spAutoFit/>
          </a:bodyPr>
          <a:lstStyle/>
          <a:p>
            <a:endParaRPr lang="es-MX" dirty="0"/>
          </a:p>
        </p:txBody>
      </p:sp>
      <p:sp>
        <p:nvSpPr>
          <p:cNvPr id="6" name="Marcador de número de diapositiva 5"/>
          <p:cNvSpPr>
            <a:spLocks noGrp="1"/>
          </p:cNvSpPr>
          <p:nvPr userDrawn="1">
            <p:ph type="sldNum" sz="quarter" idx="4"/>
          </p:nvPr>
        </p:nvSpPr>
        <p:spPr>
          <a:xfrm>
            <a:off x="8610600" y="6483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AB0F3-8A87-422F-A524-F4CAF00F1F27}" type="slidenum">
              <a:rPr lang="es-MX" smtClean="0"/>
              <a:pPr/>
              <a:t>‹Nº›</a:t>
            </a:fld>
            <a:endParaRPr lang="es-MX" dirty="0"/>
          </a:p>
        </p:txBody>
      </p:sp>
      <p:grpSp>
        <p:nvGrpSpPr>
          <p:cNvPr id="14" name="Grupo 13"/>
          <p:cNvGrpSpPr/>
          <p:nvPr userDrawn="1"/>
        </p:nvGrpSpPr>
        <p:grpSpPr>
          <a:xfrm>
            <a:off x="642938" y="5929313"/>
            <a:ext cx="3214687" cy="842962"/>
            <a:chOff x="642938" y="5929313"/>
            <a:chExt cx="3214687" cy="842962"/>
          </a:xfrm>
        </p:grpSpPr>
        <p:sp>
          <p:nvSpPr>
            <p:cNvPr id="15" name="8 CuadroTexto"/>
            <p:cNvSpPr txBox="1">
              <a:spLocks noChangeArrowheads="1"/>
            </p:cNvSpPr>
            <p:nvPr/>
          </p:nvSpPr>
          <p:spPr bwMode="auto">
            <a:xfrm>
              <a:off x="1071563" y="6376988"/>
              <a:ext cx="2786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eaLnBrk="1" hangingPunct="1">
                <a:spcBef>
                  <a:spcPct val="0"/>
                </a:spcBef>
                <a:buFontTx/>
                <a:buNone/>
              </a:pPr>
              <a:r>
                <a:rPr lang="es-MX" altLang="es-MX" sz="1600" dirty="0">
                  <a:solidFill>
                    <a:schemeClr val="tx1"/>
                  </a:solidFill>
                  <a:latin typeface="Arial" panose="020B0604020202020204" pitchFamily="34" charset="0"/>
                </a:rPr>
                <a:t>Región Sureste</a:t>
              </a:r>
            </a:p>
          </p:txBody>
        </p:sp>
        <p:pic>
          <p:nvPicPr>
            <p:cNvPr id="16" name="Picture 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938" y="5929313"/>
              <a:ext cx="747712"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CuadroTexto 16"/>
          <p:cNvSpPr txBox="1"/>
          <p:nvPr userDrawn="1"/>
        </p:nvSpPr>
        <p:spPr>
          <a:xfrm>
            <a:off x="-15450" y="-46169"/>
            <a:ext cx="4326194" cy="406800"/>
          </a:xfrm>
          <a:prstGeom prst="rect">
            <a:avLst/>
          </a:prstGeom>
          <a:solidFill>
            <a:schemeClr val="bg1">
              <a:lumMod val="75000"/>
            </a:schemeClr>
          </a:solidFill>
        </p:spPr>
        <p:txBody>
          <a:bodyPr wrap="square" rtlCol="0">
            <a:spAutoFit/>
          </a:bodyPr>
          <a:lstStyle/>
          <a:p>
            <a:endParaRPr lang="es-MX" dirty="0"/>
          </a:p>
        </p:txBody>
      </p:sp>
    </p:spTree>
    <p:extLst>
      <p:ext uri="{BB962C8B-B14F-4D97-AF65-F5344CB8AC3E}">
        <p14:creationId xmlns:p14="http://schemas.microsoft.com/office/powerpoint/2010/main" val="85174001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stretch>
            <a:fillRect/>
          </a:stretch>
        </p:blipFill>
        <p:spPr>
          <a:xfrm>
            <a:off x="1135106" y="3006589"/>
            <a:ext cx="10479836" cy="3257324"/>
          </a:xfrm>
          <a:prstGeom prst="rect">
            <a:avLst/>
          </a:prstGeom>
        </p:spPr>
      </p:pic>
      <p:sp>
        <p:nvSpPr>
          <p:cNvPr id="4" name="CuadroTexto 3"/>
          <p:cNvSpPr txBox="1">
            <a:spLocks noChangeArrowheads="1"/>
          </p:cNvSpPr>
          <p:nvPr/>
        </p:nvSpPr>
        <p:spPr bwMode="auto">
          <a:xfrm>
            <a:off x="1545021" y="1780726"/>
            <a:ext cx="96957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es-MX" altLang="es-MX" sz="3600" b="1" dirty="0">
                <a:effectLst>
                  <a:outerShdw blurRad="38100" dist="38100" dir="2700000" algn="tl">
                    <a:srgbClr val="000000">
                      <a:alpha val="43137"/>
                    </a:srgbClr>
                  </a:outerShdw>
                </a:effectLst>
                <a:latin typeface="TheSansB W2 ExtraLight" pitchFamily="34" charset="0"/>
                <a:ea typeface="+mj-ea"/>
                <a:cs typeface="+mj-cs"/>
              </a:rPr>
              <a:t>Normas Profesionales de Auditoría del Sistema Nacional de Fiscalización</a:t>
            </a:r>
          </a:p>
        </p:txBody>
      </p:sp>
      <p:sp>
        <p:nvSpPr>
          <p:cNvPr id="2" name="1 Marcador de número de diapositiva"/>
          <p:cNvSpPr>
            <a:spLocks noGrp="1"/>
          </p:cNvSpPr>
          <p:nvPr>
            <p:ph type="sldNum" sz="quarter" idx="12"/>
          </p:nvPr>
        </p:nvSpPr>
        <p:spPr/>
        <p:txBody>
          <a:bodyPr/>
          <a:lstStyle/>
          <a:p>
            <a:fld id="{81F21437-052A-44B8-B2E1-33D6D6D9570E}" type="slidenum">
              <a:rPr lang="es-MX" b="1" smtClean="0"/>
              <a:pPr/>
              <a:t>1</a:t>
            </a:fld>
            <a:endParaRPr lang="es-MX" b="1" dirty="0"/>
          </a:p>
        </p:txBody>
      </p:sp>
    </p:spTree>
    <p:extLst>
      <p:ext uri="{BB962C8B-B14F-4D97-AF65-F5344CB8AC3E}">
        <p14:creationId xmlns:p14="http://schemas.microsoft.com/office/powerpoint/2010/main" val="2163123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66447" y="1623074"/>
            <a:ext cx="9927992" cy="1647056"/>
          </a:xfrm>
        </p:spPr>
        <p:txBody>
          <a:bodyPr>
            <a:noAutofit/>
          </a:bodyPr>
          <a:lstStyle/>
          <a:p>
            <a:r>
              <a:rPr lang="es-MX" b="1" dirty="0">
                <a:effectLst>
                  <a:outerShdw blurRad="38100" dist="38100" dir="2700000" algn="tl">
                    <a:srgbClr val="000000">
                      <a:alpha val="43137"/>
                    </a:srgbClr>
                  </a:outerShdw>
                </a:effectLst>
                <a:latin typeface="TheSansB W2 ExtraLight" pitchFamily="34" charset="0"/>
              </a:rPr>
              <a:t>Metodología para la Fiscalización, Personal Auditor e Intercambio de experiencias</a:t>
            </a:r>
          </a:p>
        </p:txBody>
      </p:sp>
      <p:sp>
        <p:nvSpPr>
          <p:cNvPr id="3" name="2 Marcador de texto"/>
          <p:cNvSpPr>
            <a:spLocks noGrp="1"/>
          </p:cNvSpPr>
          <p:nvPr>
            <p:ph type="body" idx="1"/>
          </p:nvPr>
        </p:nvSpPr>
        <p:spPr>
          <a:xfrm>
            <a:off x="609600" y="3090236"/>
            <a:ext cx="10972800" cy="2764904"/>
          </a:xfrm>
        </p:spPr>
        <p:txBody>
          <a:bodyPr>
            <a:normAutofit fontScale="92500" lnSpcReduction="10000"/>
          </a:bodyPr>
          <a:lstStyle/>
          <a:p>
            <a:pPr marL="531813" indent="-531813" algn="just">
              <a:buClr>
                <a:srgbClr val="FF0000"/>
              </a:buClr>
              <a:buFont typeface="Wingdings" pitchFamily="2" charset="2"/>
              <a:buChar char="ü"/>
            </a:pPr>
            <a:r>
              <a:rPr lang="es-MX" sz="3500" dirty="0">
                <a:latin typeface="TheSansB W2 ExtraLight" pitchFamily="34" charset="0"/>
              </a:rPr>
              <a:t>Metodología y Procedimientos para la Fiscalización.</a:t>
            </a:r>
          </a:p>
          <a:p>
            <a:pPr marL="531813" indent="-531813" algn="just">
              <a:buClr>
                <a:srgbClr val="FF0000"/>
              </a:buClr>
              <a:buFont typeface="Wingdings" pitchFamily="2" charset="2"/>
              <a:buChar char="ü"/>
            </a:pPr>
            <a:endParaRPr lang="es-MX" sz="3500" dirty="0">
              <a:latin typeface="TheSansB W2 ExtraLight" pitchFamily="34" charset="0"/>
            </a:endParaRPr>
          </a:p>
          <a:p>
            <a:pPr marL="531813" indent="-531813" algn="just">
              <a:buClr>
                <a:srgbClr val="FF0000"/>
              </a:buClr>
              <a:buFont typeface="Wingdings" pitchFamily="2" charset="2"/>
              <a:buChar char="ü"/>
            </a:pPr>
            <a:r>
              <a:rPr lang="es-MX" sz="3500" dirty="0">
                <a:latin typeface="TheSansB W2 ExtraLight" pitchFamily="34" charset="0"/>
              </a:rPr>
              <a:t>Personal Fiscalizador.</a:t>
            </a:r>
          </a:p>
          <a:p>
            <a:pPr marL="531813" indent="-531813" algn="just">
              <a:buClr>
                <a:srgbClr val="FF0000"/>
              </a:buClr>
              <a:buFont typeface="Wingdings" pitchFamily="2" charset="2"/>
              <a:buChar char="ü"/>
            </a:pPr>
            <a:endParaRPr lang="es-MX" sz="3500" dirty="0">
              <a:latin typeface="TheSansB W2 ExtraLight" pitchFamily="34" charset="0"/>
            </a:endParaRPr>
          </a:p>
          <a:p>
            <a:pPr marL="531813" indent="-531813" algn="just">
              <a:buClr>
                <a:srgbClr val="FF0000"/>
              </a:buClr>
              <a:buFont typeface="Wingdings" pitchFamily="2" charset="2"/>
              <a:buChar char="ü"/>
            </a:pPr>
            <a:r>
              <a:rPr lang="es-MX" sz="3500" dirty="0">
                <a:latin typeface="TheSansB W2 ExtraLight" pitchFamily="34" charset="0"/>
              </a:rPr>
              <a:t>Intercambio de Experiencias</a:t>
            </a:r>
          </a:p>
          <a:p>
            <a:endParaRPr lang="es-MX"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9523" y="1345287"/>
            <a:ext cx="1325530" cy="132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574170" y="1854164"/>
            <a:ext cx="1728192" cy="307777"/>
          </a:xfrm>
          <a:prstGeom prst="rect">
            <a:avLst/>
          </a:prstGeom>
        </p:spPr>
        <p:txBody>
          <a:bodyPr wrap="square">
            <a:spAutoFit/>
          </a:bodyPr>
          <a:lstStyle/>
          <a:p>
            <a:r>
              <a:rPr lang="es-MX" sz="1400" b="1" dirty="0">
                <a:latin typeface="Segoe UI"/>
              </a:rPr>
              <a:t>NPASNF 1</a:t>
            </a:r>
            <a:endParaRPr lang="es-MX" sz="1400" b="1" dirty="0"/>
          </a:p>
        </p:txBody>
      </p:sp>
      <p:sp>
        <p:nvSpPr>
          <p:cNvPr id="4" name="3 Marcador de número de diapositiva"/>
          <p:cNvSpPr>
            <a:spLocks noGrp="1"/>
          </p:cNvSpPr>
          <p:nvPr>
            <p:ph type="sldNum" sz="quarter" idx="12"/>
          </p:nvPr>
        </p:nvSpPr>
        <p:spPr/>
        <p:txBody>
          <a:bodyPr/>
          <a:lstStyle/>
          <a:p>
            <a:fld id="{81F21437-052A-44B8-B2E1-33D6D6D9570E}" type="slidenum">
              <a:rPr lang="es-MX" smtClean="0"/>
              <a:pPr/>
              <a:t>10</a:t>
            </a:fld>
            <a:endParaRPr lang="es-MX"/>
          </a:p>
        </p:txBody>
      </p:sp>
    </p:spTree>
    <p:extLst>
      <p:ext uri="{BB962C8B-B14F-4D97-AF65-F5344CB8AC3E}">
        <p14:creationId xmlns:p14="http://schemas.microsoft.com/office/powerpoint/2010/main" val="1849525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2212" y="1573654"/>
            <a:ext cx="9717311" cy="760755"/>
          </a:xfrm>
        </p:spPr>
        <p:txBody>
          <a:bodyPr anchor="ctr">
            <a:normAutofit/>
          </a:bodyPr>
          <a:lstStyle/>
          <a:p>
            <a:pPr lvl="0"/>
            <a:r>
              <a:rPr lang="es-MX" b="1" dirty="0">
                <a:effectLst>
                  <a:outerShdw blurRad="38100" dist="38100" dir="2700000" algn="tl">
                    <a:srgbClr val="000000">
                      <a:alpha val="43137"/>
                    </a:srgbClr>
                  </a:outerShdw>
                </a:effectLst>
                <a:latin typeface="TheSansB W2 ExtraLight" pitchFamily="34" charset="0"/>
              </a:rPr>
              <a:t>Rendición de Cuentas</a:t>
            </a:r>
            <a:endParaRPr lang="es-MX" b="1" dirty="0">
              <a:solidFill>
                <a:srgbClr val="0070C0"/>
              </a:solidFill>
              <a:effectLst>
                <a:outerShdw blurRad="38100" dist="38100" dir="2700000" algn="tl">
                  <a:srgbClr val="000000">
                    <a:alpha val="43137"/>
                  </a:srgbClr>
                </a:outerShdw>
              </a:effectLst>
              <a:latin typeface="Segoe UI"/>
            </a:endParaRPr>
          </a:p>
        </p:txBody>
      </p:sp>
      <p:sp>
        <p:nvSpPr>
          <p:cNvPr id="3" name="2 Marcador de texto"/>
          <p:cNvSpPr>
            <a:spLocks noGrp="1"/>
          </p:cNvSpPr>
          <p:nvPr>
            <p:ph type="body" idx="1"/>
          </p:nvPr>
        </p:nvSpPr>
        <p:spPr>
          <a:xfrm>
            <a:off x="682212" y="2486986"/>
            <a:ext cx="9522429" cy="1779734"/>
          </a:xfrm>
        </p:spPr>
        <p:txBody>
          <a:bodyPr anchor="ctr">
            <a:noAutofit/>
          </a:bodyPr>
          <a:lstStyle/>
          <a:p>
            <a:pPr marL="531813" indent="-531813" algn="just">
              <a:buClr>
                <a:srgbClr val="FF0000"/>
              </a:buClr>
              <a:buFont typeface="Wingdings" pitchFamily="2" charset="2"/>
              <a:buChar char="ü"/>
            </a:pPr>
            <a:r>
              <a:rPr lang="es-MX" dirty="0">
                <a:latin typeface="TheSansB W2 ExtraLight" pitchFamily="34" charset="0"/>
              </a:rPr>
              <a:t>Informes a las Autoridades Correspondientes y al Público en General.</a:t>
            </a:r>
          </a:p>
          <a:p>
            <a:pPr marL="531813" indent="-531813" algn="just">
              <a:buClr>
                <a:srgbClr val="FF0000"/>
              </a:buClr>
              <a:buFont typeface="Wingdings" pitchFamily="2" charset="2"/>
              <a:buChar char="ü"/>
            </a:pPr>
            <a:endParaRPr lang="es-MX" sz="800" dirty="0">
              <a:latin typeface="TheSansB W2 ExtraLight" pitchFamily="34" charset="0"/>
            </a:endParaRPr>
          </a:p>
          <a:p>
            <a:pPr marL="531813" indent="-531813" algn="just">
              <a:buClr>
                <a:srgbClr val="FF0000"/>
              </a:buClr>
              <a:buFont typeface="Wingdings" pitchFamily="2" charset="2"/>
              <a:buChar char="ü"/>
            </a:pPr>
            <a:r>
              <a:rPr lang="es-MX" dirty="0">
                <a:latin typeface="TheSansB W2 ExtraLight" pitchFamily="34" charset="0"/>
              </a:rPr>
              <a:t>Metodología para la Rendición de Informes.</a:t>
            </a:r>
            <a:endParaRPr lang="es-MX" dirty="0">
              <a:effectLst>
                <a:outerShdw blurRad="38100" dist="38100" dir="2700000" algn="tl">
                  <a:srgbClr val="000000">
                    <a:alpha val="43137"/>
                  </a:srgbClr>
                </a:outerShdw>
              </a:effectLst>
            </a:endParaRPr>
          </a:p>
        </p:txBody>
      </p:sp>
      <p:sp>
        <p:nvSpPr>
          <p:cNvPr id="5" name="1 Título"/>
          <p:cNvSpPr txBox="1">
            <a:spLocks/>
          </p:cNvSpPr>
          <p:nvPr/>
        </p:nvSpPr>
        <p:spPr>
          <a:xfrm>
            <a:off x="682212" y="4266720"/>
            <a:ext cx="9717311" cy="1143000"/>
          </a:xfrm>
          <a:prstGeom prst="rect">
            <a:avLst/>
          </a:prstGeom>
        </p:spPr>
        <p:txBody>
          <a:bodyPr vert="horz" lIns="91440" tIns="45720" rIns="91440" bIns="45720" rtlCol="0" anchor="ctr">
            <a:normAutofit fontScale="97500" lnSpcReduction="1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s-MX" sz="3600" b="1" dirty="0">
                <a:effectLst>
                  <a:outerShdw blurRad="38100" dist="38100" dir="2700000" algn="tl">
                    <a:srgbClr val="000000">
                      <a:alpha val="43137"/>
                    </a:srgbClr>
                  </a:outerShdw>
                </a:effectLst>
                <a:latin typeface="TheSansB W2 ExtraLight" pitchFamily="34" charset="0"/>
                <a:ea typeface="+mj-ea"/>
                <a:cs typeface="+mj-cs"/>
              </a:rPr>
              <a:t>Facultades y alcances de los Organismos Auditores</a:t>
            </a:r>
          </a:p>
        </p:txBody>
      </p:sp>
      <p:sp>
        <p:nvSpPr>
          <p:cNvPr id="6" name="2 Marcador de texto"/>
          <p:cNvSpPr txBox="1">
            <a:spLocks/>
          </p:cNvSpPr>
          <p:nvPr/>
        </p:nvSpPr>
        <p:spPr>
          <a:xfrm>
            <a:off x="682212" y="5319366"/>
            <a:ext cx="9717311" cy="726424"/>
          </a:xfrm>
          <a:prstGeom prst="rect">
            <a:avLst/>
          </a:prstGeom>
        </p:spPr>
        <p:txBody>
          <a:bodyPr vert="horz" lIns="91440" tIns="45720" rIns="91440" bIns="45720" rtlCol="0" anchor="ctr">
            <a:normAutofit/>
          </a:bodyPr>
          <a:lstStyle/>
          <a:p>
            <a:pPr marL="531813" marR="0" lvl="0" indent="-531813" algn="just" defTabSz="914400" rtl="0" eaLnBrk="1" fontAlgn="auto" latinLnBrk="0" hangingPunct="1">
              <a:lnSpc>
                <a:spcPct val="100000"/>
              </a:lnSpc>
              <a:spcBef>
                <a:spcPct val="20000"/>
              </a:spcBef>
              <a:spcAft>
                <a:spcPts val="0"/>
              </a:spcAft>
              <a:buClr>
                <a:srgbClr val="FF0000"/>
              </a:buClr>
              <a:buSzTx/>
              <a:buFont typeface="Wingdings" pitchFamily="2" charset="2"/>
              <a:buChar char="ü"/>
              <a:tabLst/>
              <a:defRPr/>
            </a:pPr>
            <a:r>
              <a:rPr kumimoji="0" lang="es-MX" sz="2800" b="0" i="0" u="none" strike="noStrike" kern="1200" cap="none" spc="0" normalizeH="0" baseline="0" noProof="0" dirty="0">
                <a:ln>
                  <a:noFill/>
                </a:ln>
                <a:solidFill>
                  <a:schemeClr val="tx1"/>
                </a:solidFill>
                <a:uLnTx/>
                <a:uFillTx/>
                <a:latin typeface="TheSansB W2 ExtraLight" pitchFamily="34" charset="0"/>
              </a:rPr>
              <a:t>Base Jurídica de las Facultades de Fiscalización.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9523" y="1345287"/>
            <a:ext cx="1325530" cy="132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0574170" y="1854164"/>
            <a:ext cx="1728192" cy="307777"/>
          </a:xfrm>
          <a:prstGeom prst="rect">
            <a:avLst/>
          </a:prstGeom>
        </p:spPr>
        <p:txBody>
          <a:bodyPr wrap="square">
            <a:spAutoFit/>
          </a:bodyPr>
          <a:lstStyle/>
          <a:p>
            <a:r>
              <a:rPr lang="es-MX" sz="1400" b="1" dirty="0">
                <a:latin typeface="Segoe UI"/>
              </a:rPr>
              <a:t>NPASNF 1</a:t>
            </a:r>
            <a:endParaRPr lang="es-MX" sz="1400" b="1" dirty="0"/>
          </a:p>
        </p:txBody>
      </p:sp>
      <p:sp>
        <p:nvSpPr>
          <p:cNvPr id="4" name="3 Marcador de número de diapositiva"/>
          <p:cNvSpPr>
            <a:spLocks noGrp="1"/>
          </p:cNvSpPr>
          <p:nvPr>
            <p:ph type="sldNum" sz="quarter" idx="12"/>
          </p:nvPr>
        </p:nvSpPr>
        <p:spPr/>
        <p:txBody>
          <a:bodyPr/>
          <a:lstStyle/>
          <a:p>
            <a:fld id="{81F21437-052A-44B8-B2E1-33D6D6D9570E}" type="slidenum">
              <a:rPr lang="es-MX" smtClean="0"/>
              <a:pPr/>
              <a:t>11</a:t>
            </a:fld>
            <a:endParaRPr lang="es-MX"/>
          </a:p>
        </p:txBody>
      </p:sp>
    </p:spTree>
    <p:extLst>
      <p:ext uri="{BB962C8B-B14F-4D97-AF65-F5344CB8AC3E}">
        <p14:creationId xmlns:p14="http://schemas.microsoft.com/office/powerpoint/2010/main" val="2217479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98600" y="2064476"/>
            <a:ext cx="7667271" cy="1355690"/>
          </a:xfrm>
        </p:spPr>
        <p:txBody>
          <a:bodyP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10</a:t>
            </a:r>
          </a:p>
        </p:txBody>
      </p:sp>
      <p:sp>
        <p:nvSpPr>
          <p:cNvPr id="3" name="2 Marcador de texto"/>
          <p:cNvSpPr>
            <a:spLocks noGrp="1"/>
          </p:cNvSpPr>
          <p:nvPr>
            <p:ph type="body" idx="1"/>
          </p:nvPr>
        </p:nvSpPr>
        <p:spPr>
          <a:xfrm>
            <a:off x="4414345" y="3856146"/>
            <a:ext cx="7945809" cy="1744218"/>
          </a:xfrm>
        </p:spPr>
        <p:txBody>
          <a:bodyPr>
            <a:normAutofit/>
          </a:bodyPr>
          <a:lstStyle/>
          <a:p>
            <a:pPr>
              <a:buNone/>
            </a:pPr>
            <a:r>
              <a:rPr lang="es-MX" b="1" dirty="0">
                <a:latin typeface="TheSansB W2 ExtraLight" pitchFamily="34" charset="0"/>
              </a:rPr>
              <a:t>Principios de Autonomía de los</a:t>
            </a:r>
          </a:p>
          <a:p>
            <a:pPr>
              <a:buNone/>
            </a:pPr>
            <a:r>
              <a:rPr lang="es-MX" b="1" dirty="0">
                <a:latin typeface="TheSansB W2 ExtraLight" pitchFamily="34" charset="0"/>
              </a:rPr>
              <a:t>Organismos Auditores</a:t>
            </a:r>
            <a:endParaRPr lang="es-MX" b="1" baseline="0" dirty="0">
              <a:latin typeface="TheSansB W2 ExtraLight" pitchFamily="34" charset="0"/>
            </a:endParaRPr>
          </a:p>
        </p:txBody>
      </p:sp>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2</a:t>
              </a:r>
              <a:endParaRPr lang="es-ES" sz="5800" kern="1200" dirty="0"/>
            </a:p>
          </p:txBody>
        </p:sp>
      </p:grpSp>
      <p:sp>
        <p:nvSpPr>
          <p:cNvPr id="8" name="7 Flecha circular"/>
          <p:cNvSpPr/>
          <p:nvPr/>
        </p:nvSpPr>
        <p:spPr>
          <a:xfrm>
            <a:off x="251550" y="1362013"/>
            <a:ext cx="4128962" cy="4242434"/>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 name="3 Marcador de número de diapositiva"/>
          <p:cNvSpPr>
            <a:spLocks noGrp="1"/>
          </p:cNvSpPr>
          <p:nvPr>
            <p:ph type="sldNum" sz="quarter" idx="12"/>
          </p:nvPr>
        </p:nvSpPr>
        <p:spPr/>
        <p:txBody>
          <a:bodyPr/>
          <a:lstStyle/>
          <a:p>
            <a:fld id="{81F21437-052A-44B8-B2E1-33D6D6D9570E}" type="slidenum">
              <a:rPr lang="es-MX" smtClean="0"/>
              <a:pPr/>
              <a:t>12</a:t>
            </a:fld>
            <a:endParaRPr lang="es-MX"/>
          </a:p>
        </p:txBody>
      </p:sp>
    </p:spTree>
    <p:extLst>
      <p:ext uri="{BB962C8B-B14F-4D97-AF65-F5344CB8AC3E}">
        <p14:creationId xmlns:p14="http://schemas.microsoft.com/office/powerpoint/2010/main" val="2246878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a:xfrm>
            <a:off x="709448" y="2103427"/>
            <a:ext cx="10972800" cy="1143000"/>
          </a:xfrm>
        </p:spPr>
        <p:txBody>
          <a:bodyPr/>
          <a:lstStyle/>
          <a:p>
            <a:pPr marR="0" rtl="0"/>
            <a:r>
              <a:rPr lang="es-MX" b="1" baseline="0" dirty="0">
                <a:effectLst>
                  <a:outerShdw blurRad="38100" dist="38100" dir="2700000" algn="tl">
                    <a:srgbClr val="000000">
                      <a:alpha val="43137"/>
                    </a:srgbClr>
                  </a:outerShdw>
                </a:effectLst>
                <a:latin typeface="TheSansB W2 ExtraLight" pitchFamily="34" charset="0"/>
              </a:rPr>
              <a:t>Generalidades</a:t>
            </a:r>
          </a:p>
        </p:txBody>
      </p:sp>
      <p:sp>
        <p:nvSpPr>
          <p:cNvPr id="7" name="2 Marcador de texto"/>
          <p:cNvSpPr>
            <a:spLocks noGrp="1"/>
          </p:cNvSpPr>
          <p:nvPr>
            <p:ph type="body" idx="1"/>
          </p:nvPr>
        </p:nvSpPr>
        <p:spPr>
          <a:xfrm>
            <a:off x="709448" y="2956810"/>
            <a:ext cx="10373710" cy="1552122"/>
          </a:xfrm>
        </p:spPr>
        <p:txBody>
          <a:bodyPr>
            <a:normAutofit/>
          </a:bodyPr>
          <a:lstStyle/>
          <a:p>
            <a:pPr marL="531813" indent="-531813" algn="just">
              <a:buClr>
                <a:srgbClr val="FF0000"/>
              </a:buClr>
              <a:buFont typeface="Wingdings" pitchFamily="2" charset="2"/>
              <a:buChar char="ü"/>
            </a:pPr>
            <a:r>
              <a:rPr lang="es-MX" dirty="0">
                <a:latin typeface="TheSansB W2 ExtraLight" pitchFamily="34" charset="0"/>
              </a:rPr>
              <a:t>Se reconocen principios sobre los cuales se sustenta la autonomía de los organismos auditores como requisito esencial para la correcta fiscalización de la gestión pública.</a:t>
            </a:r>
          </a:p>
          <a:p>
            <a:pPr marL="531813" indent="-531813" algn="just">
              <a:buClr>
                <a:srgbClr val="FF0000"/>
              </a:buClr>
              <a:buFont typeface="Wingdings" pitchFamily="2" charset="2"/>
              <a:buChar char="ü"/>
            </a:pPr>
            <a:endParaRPr lang="es-MX" dirty="0">
              <a:effectLst>
                <a:outerShdw blurRad="38100" dist="38100" dir="2700000" algn="tl">
                  <a:srgbClr val="000000">
                    <a:alpha val="43137"/>
                  </a:srgbClr>
                </a:outerShdw>
              </a:effectLst>
            </a:endParaRPr>
          </a:p>
          <a:p>
            <a:pPr algn="just"/>
            <a:endParaRPr lang="es-MX" dirty="0"/>
          </a:p>
        </p:txBody>
      </p:sp>
      <p:sp>
        <p:nvSpPr>
          <p:cNvPr id="5" name="4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8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a:t>
            </a:r>
            <a:endParaRPr lang="es-MX" sz="14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724" y="4414343"/>
            <a:ext cx="9853434" cy="195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número de diapositiva"/>
          <p:cNvSpPr>
            <a:spLocks noGrp="1"/>
          </p:cNvSpPr>
          <p:nvPr>
            <p:ph type="sldNum" sz="quarter" idx="12"/>
          </p:nvPr>
        </p:nvSpPr>
        <p:spPr/>
        <p:txBody>
          <a:bodyPr/>
          <a:lstStyle/>
          <a:p>
            <a:fld id="{81F21437-052A-44B8-B2E1-33D6D6D9570E}" type="slidenum">
              <a:rPr lang="es-MX" smtClean="0"/>
              <a:pPr/>
              <a:t>13</a:t>
            </a:fld>
            <a:endParaRPr lang="es-MX" dirty="0"/>
          </a:p>
        </p:txBody>
      </p:sp>
    </p:spTree>
    <p:extLst>
      <p:ext uri="{BB962C8B-B14F-4D97-AF65-F5344CB8AC3E}">
        <p14:creationId xmlns:p14="http://schemas.microsoft.com/office/powerpoint/2010/main" val="2514797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51126" y="1378217"/>
            <a:ext cx="11425269" cy="1143000"/>
          </a:xfrm>
        </p:spPr>
        <p:txBody>
          <a:bodyPr>
            <a:normAutofit/>
          </a:bodyPr>
          <a:lstStyle/>
          <a:p>
            <a:pPr>
              <a:lnSpc>
                <a:spcPct val="100000"/>
              </a:lnSpc>
              <a:defRPr/>
            </a:pPr>
            <a:r>
              <a:rPr lang="es-MX" sz="3500" b="1" dirty="0">
                <a:effectLst>
                  <a:outerShdw blurRad="38100" dist="38100" dir="2700000" algn="tl">
                    <a:srgbClr val="000000">
                      <a:alpha val="43137"/>
                    </a:srgbClr>
                  </a:outerShdw>
                </a:effectLst>
                <a:latin typeface="TheSansB W2 ExtraLight" pitchFamily="34" charset="0"/>
              </a:rPr>
              <a:t>Principios de Autonomía</a:t>
            </a:r>
          </a:p>
        </p:txBody>
      </p:sp>
      <p:sp>
        <p:nvSpPr>
          <p:cNvPr id="3" name="2 Marcador de texto"/>
          <p:cNvSpPr>
            <a:spLocks noGrp="1"/>
          </p:cNvSpPr>
          <p:nvPr>
            <p:ph type="body" idx="1"/>
          </p:nvPr>
        </p:nvSpPr>
        <p:spPr>
          <a:xfrm>
            <a:off x="385268" y="2008052"/>
            <a:ext cx="11421464" cy="4459045"/>
          </a:xfrm>
        </p:spPr>
        <p:txBody>
          <a:bodyPr anchor="ctr">
            <a:noAutofit/>
          </a:bodyPr>
          <a:lstStyle/>
          <a:p>
            <a:pPr marL="531813" indent="-531813" algn="just">
              <a:buClr>
                <a:srgbClr val="FF0000"/>
              </a:buClr>
              <a:buFont typeface="Wingdings" pitchFamily="2" charset="2"/>
              <a:buChar char="ü"/>
            </a:pPr>
            <a:r>
              <a:rPr lang="es-MX" sz="2000" dirty="0"/>
              <a:t>Existencia de un marco normativo que respalde su autonomía.</a:t>
            </a:r>
            <a:endParaRPr lang="es-MX" sz="900" dirty="0"/>
          </a:p>
          <a:p>
            <a:pPr marL="531813" indent="-531813" algn="just">
              <a:buClr>
                <a:srgbClr val="FF0000"/>
              </a:buClr>
              <a:buFont typeface="Wingdings" pitchFamily="2" charset="2"/>
              <a:buChar char="ü"/>
            </a:pPr>
            <a:r>
              <a:rPr lang="es-MX" sz="2000" dirty="0"/>
              <a:t>Independencia del titular de los Organismos Fiscalizadores.</a:t>
            </a:r>
            <a:endParaRPr lang="es-MX" sz="900" dirty="0"/>
          </a:p>
          <a:p>
            <a:pPr marL="531813" indent="-531813" algn="just">
              <a:buClr>
                <a:srgbClr val="FF0000"/>
              </a:buClr>
              <a:buFont typeface="Wingdings" pitchFamily="2" charset="2"/>
              <a:buChar char="ü"/>
            </a:pPr>
            <a:r>
              <a:rPr lang="es-MX" sz="2000" dirty="0"/>
              <a:t>Mandato y facultades suficientemente amplias en el cumplimiento de las atribuciones de los organismos auditores.</a:t>
            </a:r>
            <a:endParaRPr lang="es-MX" sz="900" dirty="0"/>
          </a:p>
          <a:p>
            <a:pPr marL="531813" indent="-531813" algn="just">
              <a:buClr>
                <a:srgbClr val="FF0000"/>
              </a:buClr>
              <a:buFont typeface="Wingdings" pitchFamily="2" charset="2"/>
              <a:buChar char="ü"/>
            </a:pPr>
            <a:r>
              <a:rPr lang="es-MX" sz="2000" dirty="0"/>
              <a:t>Acceso irrestricto a la información.</a:t>
            </a:r>
          </a:p>
          <a:p>
            <a:pPr marL="531813" indent="-531813" algn="just">
              <a:buClr>
                <a:srgbClr val="FF0000"/>
              </a:buClr>
              <a:buFont typeface="Wingdings" pitchFamily="2" charset="2"/>
              <a:buChar char="ü"/>
            </a:pPr>
            <a:r>
              <a:rPr lang="es-MX" sz="2000" dirty="0"/>
              <a:t>El derecho y la obligación de informar sobre su trabajo.</a:t>
            </a:r>
            <a:endParaRPr lang="es-MX" sz="900" dirty="0"/>
          </a:p>
          <a:p>
            <a:pPr marL="531813" indent="-531813" algn="just">
              <a:buClr>
                <a:srgbClr val="FF0000"/>
              </a:buClr>
              <a:buFont typeface="Wingdings" pitchFamily="2" charset="2"/>
              <a:buChar char="ü"/>
            </a:pPr>
            <a:r>
              <a:rPr lang="es-MX" sz="2000" dirty="0"/>
              <a:t>Libertad de decidir el contenido y oportunidad de sus informes de auditoría y cumplir  con su publicación y difusión en los términos que establezca la legislación aplicable.</a:t>
            </a:r>
          </a:p>
          <a:p>
            <a:pPr marL="531813" indent="-531813" algn="just">
              <a:buClr>
                <a:srgbClr val="FF0000"/>
              </a:buClr>
              <a:buFont typeface="Wingdings" pitchFamily="2" charset="2"/>
              <a:buChar char="ü"/>
            </a:pPr>
            <a:r>
              <a:rPr lang="es-MX" sz="2000" dirty="0"/>
              <a:t>Existencia de mecanismos eficaces de seguimiento de las acciones emitidas por los organismos auditores.</a:t>
            </a:r>
            <a:endParaRPr lang="es-MX" sz="900" dirty="0"/>
          </a:p>
          <a:p>
            <a:pPr marL="531813" indent="-531813" algn="just">
              <a:buClr>
                <a:srgbClr val="FF0000"/>
              </a:buClr>
              <a:buFont typeface="Wingdings" pitchFamily="2" charset="2"/>
              <a:buChar char="ü"/>
            </a:pPr>
            <a:r>
              <a:rPr lang="es-MX" sz="2000" dirty="0"/>
              <a:t>Autonomía de gestión, incluyendo disponibilidad de los recursos humanos, materiales y financieros apropiados.</a:t>
            </a:r>
            <a:endParaRPr lang="es-MX" dirty="0"/>
          </a:p>
        </p:txBody>
      </p:sp>
      <p:sp>
        <p:nvSpPr>
          <p:cNvPr id="6" name="5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6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a:t>
            </a:r>
            <a:endParaRPr lang="es-MX" sz="1400" b="1" dirty="0"/>
          </a:p>
        </p:txBody>
      </p:sp>
      <p:sp>
        <p:nvSpPr>
          <p:cNvPr id="4" name="3 Marcador de número de diapositiva"/>
          <p:cNvSpPr>
            <a:spLocks noGrp="1"/>
          </p:cNvSpPr>
          <p:nvPr>
            <p:ph type="sldNum" sz="quarter" idx="12"/>
          </p:nvPr>
        </p:nvSpPr>
        <p:spPr/>
        <p:txBody>
          <a:bodyPr/>
          <a:lstStyle/>
          <a:p>
            <a:fld id="{81F21437-052A-44B8-B2E1-33D6D6D9570E}" type="slidenum">
              <a:rPr lang="es-MX" smtClean="0"/>
              <a:pPr/>
              <a:t>14</a:t>
            </a:fld>
            <a:endParaRPr lang="es-MX"/>
          </a:p>
        </p:txBody>
      </p:sp>
    </p:spTree>
    <p:extLst>
      <p:ext uri="{BB962C8B-B14F-4D97-AF65-F5344CB8AC3E}">
        <p14:creationId xmlns:p14="http://schemas.microsoft.com/office/powerpoint/2010/main" val="2653881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98600" y="2064476"/>
            <a:ext cx="7667271" cy="1355690"/>
          </a:xfrm>
        </p:spPr>
        <p:txBody>
          <a:bodyP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12</a:t>
            </a:r>
          </a:p>
        </p:txBody>
      </p:sp>
      <p:sp>
        <p:nvSpPr>
          <p:cNvPr id="3" name="2 Marcador de texto"/>
          <p:cNvSpPr>
            <a:spLocks noGrp="1"/>
          </p:cNvSpPr>
          <p:nvPr>
            <p:ph type="body" idx="1"/>
          </p:nvPr>
        </p:nvSpPr>
        <p:spPr>
          <a:xfrm>
            <a:off x="4414346" y="3856146"/>
            <a:ext cx="7651526" cy="1744218"/>
          </a:xfrm>
        </p:spPr>
        <p:txBody>
          <a:bodyPr anchor="ctr">
            <a:normAutofit/>
          </a:bodyPr>
          <a:lstStyle/>
          <a:p>
            <a:pPr>
              <a:buNone/>
            </a:pPr>
            <a:r>
              <a:rPr lang="es-MX" b="1" dirty="0">
                <a:latin typeface="TheSansB W2 ExtraLight" pitchFamily="34" charset="0"/>
              </a:rPr>
              <a:t>El Valor y Beneficio de la Auditoría del </a:t>
            </a:r>
          </a:p>
          <a:p>
            <a:pPr>
              <a:buNone/>
            </a:pPr>
            <a:r>
              <a:rPr lang="es-MX" b="1" dirty="0">
                <a:latin typeface="TheSansB W2 ExtraLight" pitchFamily="34" charset="0"/>
              </a:rPr>
              <a:t>Sector Público</a:t>
            </a:r>
          </a:p>
        </p:txBody>
      </p:sp>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2</a:t>
              </a:r>
              <a:endParaRPr lang="es-ES" sz="5800" kern="1200" dirty="0"/>
            </a:p>
          </p:txBody>
        </p:sp>
      </p:grpSp>
      <p:sp>
        <p:nvSpPr>
          <p:cNvPr id="8" name="7 Flecha circular"/>
          <p:cNvSpPr/>
          <p:nvPr/>
        </p:nvSpPr>
        <p:spPr>
          <a:xfrm>
            <a:off x="251550" y="1362013"/>
            <a:ext cx="4128962" cy="4242434"/>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 name="3 Marcador de número de diapositiva"/>
          <p:cNvSpPr>
            <a:spLocks noGrp="1"/>
          </p:cNvSpPr>
          <p:nvPr>
            <p:ph type="sldNum" sz="quarter" idx="12"/>
          </p:nvPr>
        </p:nvSpPr>
        <p:spPr/>
        <p:txBody>
          <a:bodyPr/>
          <a:lstStyle/>
          <a:p>
            <a:fld id="{81F21437-052A-44B8-B2E1-33D6D6D9570E}" type="slidenum">
              <a:rPr lang="es-MX" smtClean="0"/>
              <a:pPr/>
              <a:t>15</a:t>
            </a:fld>
            <a:endParaRPr lang="es-MX"/>
          </a:p>
        </p:txBody>
      </p:sp>
    </p:spTree>
    <p:extLst>
      <p:ext uri="{BB962C8B-B14F-4D97-AF65-F5344CB8AC3E}">
        <p14:creationId xmlns:p14="http://schemas.microsoft.com/office/powerpoint/2010/main" val="4005175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3" cstate="print"/>
          <a:srcRect l="9324" t="10158" r="24754" b="12599"/>
          <a:stretch/>
        </p:blipFill>
        <p:spPr bwMode="auto">
          <a:xfrm>
            <a:off x="2896939" y="1142766"/>
            <a:ext cx="7107032" cy="5204784"/>
          </a:xfrm>
          <a:prstGeom prst="rect">
            <a:avLst/>
          </a:prstGeom>
          <a:noFill/>
          <a:ln w="9525">
            <a:noFill/>
            <a:miter lim="800000"/>
            <a:headEnd/>
            <a:tailEnd/>
          </a:ln>
        </p:spPr>
      </p:pic>
      <p:sp>
        <p:nvSpPr>
          <p:cNvPr id="4" name="3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4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12</a:t>
            </a:r>
            <a:endParaRPr lang="es-MX" sz="1400" b="1" dirty="0"/>
          </a:p>
        </p:txBody>
      </p:sp>
      <p:sp>
        <p:nvSpPr>
          <p:cNvPr id="2" name="1 Marcador de número de diapositiva"/>
          <p:cNvSpPr>
            <a:spLocks noGrp="1"/>
          </p:cNvSpPr>
          <p:nvPr>
            <p:ph type="sldNum" sz="quarter" idx="12"/>
          </p:nvPr>
        </p:nvSpPr>
        <p:spPr/>
        <p:txBody>
          <a:bodyPr/>
          <a:lstStyle/>
          <a:p>
            <a:fld id="{81F21437-052A-44B8-B2E1-33D6D6D9570E}" type="slidenum">
              <a:rPr lang="es-MX" smtClean="0"/>
              <a:pPr/>
              <a:t>16</a:t>
            </a:fld>
            <a:endParaRPr lang="es-MX"/>
          </a:p>
        </p:txBody>
      </p:sp>
    </p:spTree>
    <p:extLst>
      <p:ext uri="{BB962C8B-B14F-4D97-AF65-F5344CB8AC3E}">
        <p14:creationId xmlns:p14="http://schemas.microsoft.com/office/powerpoint/2010/main" val="2681534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a:xfrm>
            <a:off x="593275" y="1340765"/>
            <a:ext cx="10972800" cy="1143000"/>
          </a:xfrm>
        </p:spPr>
        <p:txBody>
          <a:bodyPr/>
          <a:lstStyle/>
          <a:p>
            <a:pPr marR="0" rtl="0"/>
            <a:r>
              <a:rPr lang="es-MX" sz="3500" b="1" dirty="0">
                <a:effectLst>
                  <a:outerShdw blurRad="38100" dist="38100" dir="2700000" algn="tl">
                    <a:srgbClr val="000000">
                      <a:alpha val="43137"/>
                    </a:srgbClr>
                  </a:outerShdw>
                </a:effectLst>
                <a:latin typeface="TheSansB W2 ExtraLight" pitchFamily="34" charset="0"/>
              </a:rPr>
              <a:t>Principios</a:t>
            </a:r>
          </a:p>
        </p:txBody>
      </p:sp>
      <p:sp>
        <p:nvSpPr>
          <p:cNvPr id="7" name="2 Marcador de texto"/>
          <p:cNvSpPr>
            <a:spLocks noGrp="1"/>
          </p:cNvSpPr>
          <p:nvPr>
            <p:ph type="body" idx="1"/>
          </p:nvPr>
        </p:nvSpPr>
        <p:spPr>
          <a:xfrm>
            <a:off x="431371" y="2204864"/>
            <a:ext cx="11425269" cy="4320480"/>
          </a:xfrm>
        </p:spPr>
        <p:txBody>
          <a:bodyPr>
            <a:normAutofit/>
          </a:bodyPr>
          <a:lstStyle/>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sz="1000"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sz="900"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sz="900"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solidFill>
                <a:srgbClr val="FF0000"/>
              </a:solidFill>
              <a:effectLst>
                <a:outerShdw blurRad="38100" dist="38100" dir="2700000" algn="tl">
                  <a:srgbClr val="000000">
                    <a:alpha val="43137"/>
                  </a:srgbClr>
                </a:outerShdw>
              </a:effectLst>
            </a:endParaRPr>
          </a:p>
          <a:p>
            <a:pPr marL="531813" indent="-531813" algn="just">
              <a:buClr>
                <a:srgbClr val="FF0000"/>
              </a:buClr>
              <a:buFont typeface="Wingdings" pitchFamily="2" charset="2"/>
              <a:buChar char="ü"/>
            </a:pPr>
            <a:endParaRPr lang="es-MX" dirty="0">
              <a:effectLst>
                <a:outerShdw blurRad="38100" dist="38100" dir="2700000" algn="tl">
                  <a:srgbClr val="000000">
                    <a:alpha val="43137"/>
                  </a:srgbClr>
                </a:outerShdw>
              </a:effectLst>
            </a:endParaRPr>
          </a:p>
          <a:p>
            <a:pPr algn="just"/>
            <a:endParaRPr lang="es-MX" dirty="0"/>
          </a:p>
        </p:txBody>
      </p:sp>
      <p:sp>
        <p:nvSpPr>
          <p:cNvPr id="11" name="10 CuadroTexto"/>
          <p:cNvSpPr txBox="1"/>
          <p:nvPr/>
        </p:nvSpPr>
        <p:spPr>
          <a:xfrm>
            <a:off x="493020" y="2002940"/>
            <a:ext cx="11329259" cy="923330"/>
          </a:xfrm>
          <a:prstGeom prst="rect">
            <a:avLst/>
          </a:prstGeom>
          <a:noFill/>
        </p:spPr>
        <p:txBody>
          <a:bodyPr wrap="square" rtlCol="0">
            <a:spAutoFit/>
          </a:bodyPr>
          <a:lstStyle/>
          <a:p>
            <a:r>
              <a:rPr lang="es-MX" b="1" dirty="0">
                <a:latin typeface="TheSansB W2 ExtraLight" pitchFamily="34" charset="0"/>
              </a:rPr>
              <a:t>FORTALECER LA RENDICION DE CUENTAS, TRANSPARENCIA E INTEGRIDAD DEL </a:t>
            </a:r>
          </a:p>
          <a:p>
            <a:r>
              <a:rPr lang="es-MX" b="1" dirty="0">
                <a:latin typeface="TheSansB W2 ExtraLight" pitchFamily="34" charset="0"/>
              </a:rPr>
              <a:t>GOBIERNO Y LAS ENTIDADES PUBLICAS</a:t>
            </a:r>
          </a:p>
          <a:p>
            <a:endParaRPr lang="es-MX" dirty="0"/>
          </a:p>
        </p:txBody>
      </p:sp>
      <p:sp>
        <p:nvSpPr>
          <p:cNvPr id="12" name="11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12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12</a:t>
            </a:r>
            <a:endParaRPr lang="es-MX" sz="1400" b="1" dirty="0"/>
          </a:p>
        </p:txBody>
      </p:sp>
      <p:sp>
        <p:nvSpPr>
          <p:cNvPr id="2" name="1 Marcador de número de diapositiva"/>
          <p:cNvSpPr>
            <a:spLocks noGrp="1"/>
          </p:cNvSpPr>
          <p:nvPr>
            <p:ph type="sldNum" sz="quarter" idx="12"/>
          </p:nvPr>
        </p:nvSpPr>
        <p:spPr/>
        <p:txBody>
          <a:bodyPr/>
          <a:lstStyle/>
          <a:p>
            <a:fld id="{81F21437-052A-44B8-B2E1-33D6D6D9570E}" type="slidenum">
              <a:rPr lang="es-MX" smtClean="0"/>
              <a:pPr/>
              <a:t>17</a:t>
            </a:fld>
            <a:endParaRPr lang="es-MX"/>
          </a:p>
        </p:txBody>
      </p:sp>
      <p:graphicFrame>
        <p:nvGraphicFramePr>
          <p:cNvPr id="3" name="Diagrama 2">
            <a:extLst>
              <a:ext uri="{FF2B5EF4-FFF2-40B4-BE49-F238E27FC236}">
                <a16:creationId xmlns="" xmlns:a16="http://schemas.microsoft.com/office/drawing/2014/main" id="{09E6F482-1CD5-4B8B-A963-85AD1878C987}"/>
              </a:ext>
            </a:extLst>
          </p:cNvPr>
          <p:cNvGraphicFramePr/>
          <p:nvPr>
            <p:extLst>
              <p:ext uri="{D42A27DB-BD31-4B8C-83A1-F6EECF244321}">
                <p14:modId xmlns:p14="http://schemas.microsoft.com/office/powerpoint/2010/main" val="2668804008"/>
              </p:ext>
            </p:extLst>
          </p:nvPr>
        </p:nvGraphicFramePr>
        <p:xfrm>
          <a:off x="541285" y="2483765"/>
          <a:ext cx="11057440" cy="406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144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3" cstate="print"/>
          <a:srcRect l="9324" t="10158" r="24754" b="12599"/>
          <a:stretch/>
        </p:blipFill>
        <p:spPr bwMode="auto">
          <a:xfrm>
            <a:off x="3005796" y="1001486"/>
            <a:ext cx="7062122" cy="5171894"/>
          </a:xfrm>
          <a:prstGeom prst="rect">
            <a:avLst/>
          </a:prstGeom>
          <a:noFill/>
          <a:ln w="9525">
            <a:noFill/>
            <a:miter lim="800000"/>
            <a:headEnd/>
            <a:tailEnd/>
          </a:ln>
        </p:spPr>
      </p:pic>
      <p:sp>
        <p:nvSpPr>
          <p:cNvPr id="4" name="3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4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12</a:t>
            </a:r>
            <a:endParaRPr lang="es-MX" sz="1400" b="1" dirty="0"/>
          </a:p>
        </p:txBody>
      </p:sp>
      <p:sp>
        <p:nvSpPr>
          <p:cNvPr id="2" name="1 Marcador de número de diapositiva"/>
          <p:cNvSpPr>
            <a:spLocks noGrp="1"/>
          </p:cNvSpPr>
          <p:nvPr>
            <p:ph type="sldNum" sz="quarter" idx="12"/>
          </p:nvPr>
        </p:nvSpPr>
        <p:spPr/>
        <p:txBody>
          <a:bodyPr/>
          <a:lstStyle/>
          <a:p>
            <a:fld id="{81F21437-052A-44B8-B2E1-33D6D6D9570E}" type="slidenum">
              <a:rPr lang="es-MX" smtClean="0"/>
              <a:pPr/>
              <a:t>18</a:t>
            </a:fld>
            <a:endParaRPr lang="es-MX"/>
          </a:p>
        </p:txBody>
      </p:sp>
    </p:spTree>
    <p:extLst>
      <p:ext uri="{BB962C8B-B14F-4D97-AF65-F5344CB8AC3E}">
        <p14:creationId xmlns:p14="http://schemas.microsoft.com/office/powerpoint/2010/main" val="2681534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2 Marcador de texto"/>
          <p:cNvSpPr>
            <a:spLocks noGrp="1"/>
          </p:cNvSpPr>
          <p:nvPr>
            <p:ph type="body" idx="1"/>
          </p:nvPr>
        </p:nvSpPr>
        <p:spPr>
          <a:xfrm>
            <a:off x="431371" y="2220630"/>
            <a:ext cx="11425269" cy="4320480"/>
          </a:xfrm>
        </p:spPr>
        <p:txBody>
          <a:bodyPr>
            <a:normAutofit/>
          </a:bodyPr>
          <a:lstStyle/>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sz="1000"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sz="900"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sz="900"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solidFill>
                <a:srgbClr val="FF0000"/>
              </a:solidFill>
              <a:effectLst>
                <a:outerShdw blurRad="38100" dist="38100" dir="2700000" algn="tl">
                  <a:srgbClr val="000000">
                    <a:alpha val="43137"/>
                  </a:srgbClr>
                </a:outerShdw>
              </a:effectLst>
            </a:endParaRPr>
          </a:p>
          <a:p>
            <a:pPr marL="531813" indent="-531813" algn="just">
              <a:buClr>
                <a:srgbClr val="FF0000"/>
              </a:buClr>
              <a:buFont typeface="Wingdings" pitchFamily="2" charset="2"/>
              <a:buChar char="ü"/>
            </a:pPr>
            <a:endParaRPr lang="es-MX" dirty="0">
              <a:effectLst>
                <a:outerShdw blurRad="38100" dist="38100" dir="2700000" algn="tl">
                  <a:srgbClr val="000000">
                    <a:alpha val="43137"/>
                  </a:srgbClr>
                </a:outerShdw>
              </a:effectLst>
            </a:endParaRPr>
          </a:p>
          <a:p>
            <a:pPr algn="just"/>
            <a:endParaRPr lang="es-MX" dirty="0"/>
          </a:p>
        </p:txBody>
      </p:sp>
      <p:sp>
        <p:nvSpPr>
          <p:cNvPr id="11" name="10 CuadroTexto"/>
          <p:cNvSpPr txBox="1"/>
          <p:nvPr/>
        </p:nvSpPr>
        <p:spPr>
          <a:xfrm>
            <a:off x="472968" y="2243616"/>
            <a:ext cx="9538136" cy="707886"/>
          </a:xfrm>
          <a:prstGeom prst="rect">
            <a:avLst/>
          </a:prstGeom>
          <a:noFill/>
        </p:spPr>
        <p:txBody>
          <a:bodyPr wrap="square" rtlCol="0" anchor="ctr">
            <a:spAutoFit/>
          </a:bodyPr>
          <a:lstStyle/>
          <a:p>
            <a:pPr algn="just">
              <a:spcBef>
                <a:spcPct val="20000"/>
              </a:spcBef>
              <a:buClr>
                <a:srgbClr val="FF0000"/>
              </a:buClr>
            </a:pPr>
            <a:r>
              <a:rPr lang="es-MX" sz="2000" dirty="0">
                <a:latin typeface="TheSansB W2 ExtraLight" pitchFamily="34" charset="0"/>
              </a:rPr>
              <a:t>Demostrar la relevancia continua para la ciudadanía, la autoridad correspondiente (en la rama de gobierno respectiva) y otros actores y partes interesadas</a:t>
            </a:r>
            <a:endParaRPr lang="es-MX" sz="2000" dirty="0"/>
          </a:p>
        </p:txBody>
      </p:sp>
      <p:sp>
        <p:nvSpPr>
          <p:cNvPr id="10" name="1 Título"/>
          <p:cNvSpPr>
            <a:spLocks noGrp="1"/>
          </p:cNvSpPr>
          <p:nvPr>
            <p:ph type="title"/>
          </p:nvPr>
        </p:nvSpPr>
        <p:spPr>
          <a:xfrm>
            <a:off x="593275" y="1482659"/>
            <a:ext cx="10972800" cy="668010"/>
          </a:xfrm>
        </p:spPr>
        <p:txBody>
          <a:bodyPr anchor="ctr"/>
          <a:lstStyle/>
          <a:p>
            <a:r>
              <a:rPr lang="es-MX" sz="3500" b="1" dirty="0">
                <a:effectLst>
                  <a:outerShdw blurRad="38100" dist="38100" dir="2700000" algn="tl">
                    <a:srgbClr val="000000">
                      <a:alpha val="43137"/>
                    </a:srgbClr>
                  </a:outerShdw>
                </a:effectLst>
                <a:latin typeface="TheSansB W2 ExtraLight" pitchFamily="34" charset="0"/>
              </a:rPr>
              <a:t>Principios</a:t>
            </a:r>
          </a:p>
        </p:txBody>
      </p:sp>
      <p:sp>
        <p:nvSpPr>
          <p:cNvPr id="12" name="11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12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12</a:t>
            </a:r>
            <a:endParaRPr lang="es-MX" sz="1400" b="1" dirty="0"/>
          </a:p>
        </p:txBody>
      </p:sp>
      <p:sp>
        <p:nvSpPr>
          <p:cNvPr id="14" name="13 Rectángulo"/>
          <p:cNvSpPr/>
          <p:nvPr/>
        </p:nvSpPr>
        <p:spPr>
          <a:xfrm>
            <a:off x="999332" y="3377926"/>
            <a:ext cx="10651384" cy="796604"/>
          </a:xfrm>
          <a:prstGeom prst="rect">
            <a:avLst/>
          </a:prstGeom>
          <a:solidFill>
            <a:srgbClr val="EEECE1">
              <a:lumMod val="10000"/>
            </a:srgbClr>
          </a:solidFill>
          <a:ln>
            <a:noFill/>
          </a:ln>
          <a:effectLst/>
        </p:spPr>
        <p:txBody>
          <a:bodyPr lIns="612161" tIns="35560" rIns="35560" bIns="35560" spcCol="1270" anchor="ctr"/>
          <a:lstStyle/>
          <a:p>
            <a:pPr marL="0" marR="0" lvl="0" indent="0" algn="just" defTabSz="622300" eaLnBrk="1" fontAlgn="auto" latinLnBrk="0" hangingPunct="1">
              <a:lnSpc>
                <a:spcPct val="90000"/>
              </a:lnSpc>
              <a:spcBef>
                <a:spcPct val="0"/>
              </a:spcBef>
              <a:spcAft>
                <a:spcPct val="35000"/>
              </a:spcAft>
              <a:buClrTx/>
              <a:buSzTx/>
              <a:buFontTx/>
              <a:buNone/>
              <a:tabLst/>
              <a:defRPr/>
            </a:pPr>
            <a:r>
              <a:rPr kumimoji="0" lang="es-MX" b="0" i="0" u="none" strike="noStrike" kern="0" cap="none" spc="0" normalizeH="0" baseline="0" noProof="0" dirty="0">
                <a:ln>
                  <a:noFill/>
                </a:ln>
                <a:solidFill>
                  <a:prstClr val="white"/>
                </a:solidFill>
                <a:effectLst/>
                <a:uLnTx/>
                <a:uFillTx/>
                <a:latin typeface="TheSansB W2 ExtraLight" pitchFamily="34" charset="0"/>
              </a:rPr>
              <a:t>Principio 5: Ser receptivo a los entornos cambiantes y riesgos</a:t>
            </a:r>
          </a:p>
        </p:txBody>
      </p:sp>
      <p:sp>
        <p:nvSpPr>
          <p:cNvPr id="17" name="16 Rectángulo"/>
          <p:cNvSpPr/>
          <p:nvPr/>
        </p:nvSpPr>
        <p:spPr>
          <a:xfrm>
            <a:off x="1015098" y="4438303"/>
            <a:ext cx="10651384" cy="685493"/>
          </a:xfrm>
          <a:prstGeom prst="rect">
            <a:avLst/>
          </a:prstGeom>
          <a:solidFill>
            <a:srgbClr val="EEECE1">
              <a:lumMod val="25000"/>
            </a:srgbClr>
          </a:solidFill>
          <a:ln>
            <a:noFill/>
          </a:ln>
          <a:effectLst/>
        </p:spPr>
        <p:txBody>
          <a:bodyPr lIns="612161" tIns="35560" rIns="35560" bIns="35560" spcCol="1270" anchor="ctr"/>
          <a:lstStyle/>
          <a:p>
            <a:pPr marL="0" marR="0" lvl="0" indent="0" algn="just" defTabSz="622300" eaLnBrk="1" fontAlgn="auto" latinLnBrk="0" hangingPunct="1">
              <a:lnSpc>
                <a:spcPct val="90000"/>
              </a:lnSpc>
              <a:spcBef>
                <a:spcPct val="0"/>
              </a:spcBef>
              <a:spcAft>
                <a:spcPct val="35000"/>
              </a:spcAft>
              <a:buClrTx/>
              <a:buSzTx/>
              <a:buFontTx/>
              <a:buNone/>
              <a:tabLst/>
              <a:defRPr/>
            </a:pPr>
            <a:r>
              <a:rPr kumimoji="0" lang="es-MX" b="0" i="0" u="none" strike="noStrike" kern="0" cap="none" spc="0" normalizeH="0" baseline="0" noProof="0" dirty="0">
                <a:ln>
                  <a:noFill/>
                </a:ln>
                <a:solidFill>
                  <a:prstClr val="white"/>
                </a:solidFill>
                <a:effectLst/>
                <a:uLnTx/>
                <a:uFillTx/>
                <a:latin typeface="TheSansB W2 ExtraLight" pitchFamily="34" charset="0"/>
              </a:rPr>
              <a:t>Principio 6: Comunicarse con los actores o partes interesadas de manera eficaz</a:t>
            </a:r>
          </a:p>
        </p:txBody>
      </p:sp>
      <p:sp>
        <p:nvSpPr>
          <p:cNvPr id="18" name="17 Rectángulo"/>
          <p:cNvSpPr/>
          <p:nvPr/>
        </p:nvSpPr>
        <p:spPr bwMode="auto">
          <a:xfrm>
            <a:off x="999332" y="5372053"/>
            <a:ext cx="10651383" cy="795337"/>
          </a:xfrm>
          <a:prstGeom prst="rect">
            <a:avLst/>
          </a:prstGeom>
          <a:solidFill>
            <a:srgbClr val="EEECE1">
              <a:lumMod val="25000"/>
            </a:srgbClr>
          </a:solidFill>
          <a:ln>
            <a:noFill/>
          </a:ln>
          <a:effectLst/>
        </p:spPr>
        <p:txBody>
          <a:bodyPr lIns="612161" tIns="35560" rIns="35560" bIns="35560" spcCol="1270" anchor="ctr"/>
          <a:lstStyle/>
          <a:p>
            <a:pPr marL="0" marR="0" lvl="0" indent="0" algn="just" defTabSz="622300" eaLnBrk="1" fontAlgn="auto" latinLnBrk="0" hangingPunct="1">
              <a:lnSpc>
                <a:spcPct val="90000"/>
              </a:lnSpc>
              <a:spcBef>
                <a:spcPct val="0"/>
              </a:spcBef>
              <a:spcAft>
                <a:spcPct val="35000"/>
              </a:spcAft>
              <a:buClrTx/>
              <a:buSzTx/>
              <a:buFontTx/>
              <a:buNone/>
              <a:tabLst/>
              <a:defRPr/>
            </a:pPr>
            <a:r>
              <a:rPr kumimoji="0" lang="es-MX" b="0" i="0" u="none" strike="noStrike" kern="0" cap="none" spc="0" normalizeH="0" baseline="0" noProof="0" dirty="0">
                <a:ln>
                  <a:noFill/>
                </a:ln>
                <a:solidFill>
                  <a:prstClr val="white"/>
                </a:solidFill>
                <a:effectLst/>
                <a:uLnTx/>
                <a:uFillTx/>
                <a:latin typeface="TheSansB W2 ExtraLight" pitchFamily="34" charset="0"/>
              </a:rPr>
              <a:t>Principio 7: Ser una fuente confiable de conocimiento y orientación independiente y objetiva que apoya los cambios benéficos en la mejora de la gestión</a:t>
            </a:r>
          </a:p>
        </p:txBody>
      </p:sp>
      <p:sp>
        <p:nvSpPr>
          <p:cNvPr id="19" name="18 Elipse"/>
          <p:cNvSpPr/>
          <p:nvPr/>
        </p:nvSpPr>
        <p:spPr>
          <a:xfrm>
            <a:off x="472968" y="3342680"/>
            <a:ext cx="830262" cy="831850"/>
          </a:xfrm>
          <a:prstGeom prst="ellipse">
            <a:avLst/>
          </a:prstGeom>
          <a:solidFill>
            <a:sysClr val="window" lastClr="FFFFFF">
              <a:hueOff val="0"/>
              <a:satOff val="0"/>
              <a:lumOff val="0"/>
              <a:alphaOff val="0"/>
            </a:sysClr>
          </a:solidFill>
          <a:ln w="25400" cap="flat" cmpd="sng" algn="ctr">
            <a:solidFill>
              <a:srgbClr val="EEECE1">
                <a:lumMod val="50000"/>
              </a:srgbClr>
            </a:solidFill>
            <a:prstDash val="solid"/>
          </a:ln>
          <a:effectLst/>
        </p:spPr>
      </p:sp>
      <p:sp>
        <p:nvSpPr>
          <p:cNvPr id="20" name="19 Elipse"/>
          <p:cNvSpPr/>
          <p:nvPr/>
        </p:nvSpPr>
        <p:spPr>
          <a:xfrm>
            <a:off x="472968" y="4319492"/>
            <a:ext cx="830262" cy="831850"/>
          </a:xfrm>
          <a:prstGeom prst="ellipse">
            <a:avLst/>
          </a:prstGeom>
          <a:solidFill>
            <a:sysClr val="window" lastClr="FFFFFF">
              <a:hueOff val="0"/>
              <a:satOff val="0"/>
              <a:lumOff val="0"/>
              <a:alphaOff val="0"/>
            </a:sysClr>
          </a:solidFill>
          <a:ln w="25400" cap="flat" cmpd="sng" algn="ctr">
            <a:solidFill>
              <a:srgbClr val="EEECE1">
                <a:lumMod val="50000"/>
              </a:srgbClr>
            </a:solidFill>
            <a:prstDash val="solid"/>
          </a:ln>
          <a:effectLst/>
        </p:spPr>
      </p:sp>
      <p:sp>
        <p:nvSpPr>
          <p:cNvPr id="21" name="20 Elipse"/>
          <p:cNvSpPr/>
          <p:nvPr/>
        </p:nvSpPr>
        <p:spPr>
          <a:xfrm>
            <a:off x="472968" y="5372053"/>
            <a:ext cx="830262" cy="831850"/>
          </a:xfrm>
          <a:prstGeom prst="ellipse">
            <a:avLst/>
          </a:prstGeom>
          <a:solidFill>
            <a:sysClr val="window" lastClr="FFFFFF">
              <a:hueOff val="0"/>
              <a:satOff val="0"/>
              <a:lumOff val="0"/>
              <a:alphaOff val="0"/>
            </a:sysClr>
          </a:solidFill>
          <a:ln w="25400" cap="flat" cmpd="sng" algn="ctr">
            <a:solidFill>
              <a:srgbClr val="EEECE1">
                <a:lumMod val="50000"/>
              </a:srgbClr>
            </a:solidFill>
            <a:prstDash val="solid"/>
          </a:ln>
          <a:effectLst/>
        </p:spPr>
      </p:sp>
      <p:sp>
        <p:nvSpPr>
          <p:cNvPr id="3" name="2 Marcador de número de diapositiva"/>
          <p:cNvSpPr>
            <a:spLocks noGrp="1"/>
          </p:cNvSpPr>
          <p:nvPr>
            <p:ph type="sldNum" sz="quarter" idx="12"/>
          </p:nvPr>
        </p:nvSpPr>
        <p:spPr/>
        <p:txBody>
          <a:bodyPr/>
          <a:lstStyle/>
          <a:p>
            <a:fld id="{81F21437-052A-44B8-B2E1-33D6D6D9570E}" type="slidenum">
              <a:rPr lang="es-MX" smtClean="0"/>
              <a:pPr/>
              <a:t>19</a:t>
            </a:fld>
            <a:endParaRPr lang="es-MX"/>
          </a:p>
        </p:txBody>
      </p:sp>
    </p:spTree>
    <p:extLst>
      <p:ext uri="{BB962C8B-B14F-4D97-AF65-F5344CB8AC3E}">
        <p14:creationId xmlns:p14="http://schemas.microsoft.com/office/powerpoint/2010/main" val="200251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09603" y="1961563"/>
            <a:ext cx="10972800" cy="1143000"/>
          </a:xfrm>
        </p:spPr>
        <p:txBody>
          <a:bodyPr/>
          <a:lstStyle/>
          <a:p>
            <a:pPr algn="l"/>
            <a:r>
              <a:rPr lang="es-MX" b="1" dirty="0">
                <a:effectLst>
                  <a:outerShdw blurRad="38100" dist="38100" dir="2700000" algn="tl">
                    <a:srgbClr val="000000">
                      <a:alpha val="43137"/>
                    </a:srgbClr>
                  </a:outerShdw>
                </a:effectLst>
                <a:latin typeface="TheSansB W2 ExtraLight" pitchFamily="34" charset="0"/>
              </a:rPr>
              <a:t>Objetivo General del curso:</a:t>
            </a:r>
            <a:endParaRPr lang="es-MX" b="1" dirty="0">
              <a:ln w="10541" cmpd="sng">
                <a:solidFill>
                  <a:schemeClr val="accent1">
                    <a:shade val="88000"/>
                    <a:satMod val="110000"/>
                  </a:schemeClr>
                </a:solidFill>
                <a:prstDash val="solid"/>
              </a:ln>
              <a:latin typeface="TheSansB W2 ExtraLight" pitchFamily="34" charset="0"/>
            </a:endParaRPr>
          </a:p>
        </p:txBody>
      </p:sp>
      <p:sp>
        <p:nvSpPr>
          <p:cNvPr id="3" name="2 Marcador de texto"/>
          <p:cNvSpPr>
            <a:spLocks noGrp="1"/>
          </p:cNvSpPr>
          <p:nvPr>
            <p:ph type="body" idx="1"/>
          </p:nvPr>
        </p:nvSpPr>
        <p:spPr>
          <a:xfrm>
            <a:off x="609600" y="2496387"/>
            <a:ext cx="10972800" cy="3474107"/>
          </a:xfrm>
        </p:spPr>
        <p:txBody>
          <a:bodyPr anchor="ctr">
            <a:normAutofit/>
          </a:bodyPr>
          <a:lstStyle/>
          <a:p>
            <a:pPr marL="514350" indent="-514350" algn="just">
              <a:buClr>
                <a:srgbClr val="FF0000"/>
              </a:buClr>
              <a:buFont typeface="Arial" pitchFamily="34" charset="0"/>
              <a:buChar char="•"/>
            </a:pPr>
            <a:r>
              <a:rPr lang="es-MX" dirty="0">
                <a:latin typeface="TheSansB W2 ExtraLight" pitchFamily="34" charset="0"/>
              </a:rPr>
              <a:t>Difundir las Normas Profesionales de </a:t>
            </a:r>
            <a:r>
              <a:rPr lang="es-MX" dirty="0">
                <a:solidFill>
                  <a:srgbClr val="FF0000"/>
                </a:solidFill>
                <a:latin typeface="TheSansB W2 ExtraLight" pitchFamily="34" charset="0"/>
              </a:rPr>
              <a:t>Auditoría</a:t>
            </a:r>
            <a:r>
              <a:rPr lang="es-MX" dirty="0">
                <a:latin typeface="TheSansB W2 ExtraLight" pitchFamily="34" charset="0"/>
              </a:rPr>
              <a:t> del </a:t>
            </a:r>
            <a:r>
              <a:rPr lang="es-MX" dirty="0">
                <a:solidFill>
                  <a:srgbClr val="FF0000"/>
                </a:solidFill>
                <a:latin typeface="TheSansB W2 ExtraLight" pitchFamily="34" charset="0"/>
              </a:rPr>
              <a:t>Sistema Nacional de Fiscalización (NPA</a:t>
            </a:r>
            <a:r>
              <a:rPr lang="es-MX" dirty="0">
                <a:latin typeface="TheSansB W2 ExtraLight" pitchFamily="34" charset="0"/>
              </a:rPr>
              <a:t>SNF</a:t>
            </a:r>
            <a:r>
              <a:rPr lang="es-MX" dirty="0">
                <a:solidFill>
                  <a:srgbClr val="FF0000"/>
                </a:solidFill>
                <a:latin typeface="TheSansB W2 ExtraLight" pitchFamily="34" charset="0"/>
              </a:rPr>
              <a:t>)</a:t>
            </a:r>
            <a:r>
              <a:rPr lang="es-MX" dirty="0">
                <a:latin typeface="TheSansB W2 ExtraLight" pitchFamily="34" charset="0"/>
              </a:rPr>
              <a:t> </a:t>
            </a:r>
            <a:r>
              <a:rPr lang="es-MX" dirty="0">
                <a:solidFill>
                  <a:srgbClr val="FF0000"/>
                </a:solidFill>
                <a:latin typeface="TheSansB W2 ExtraLight" pitchFamily="34" charset="0"/>
              </a:rPr>
              <a:t>para</a:t>
            </a:r>
            <a:r>
              <a:rPr lang="es-MX" dirty="0">
                <a:latin typeface="TheSansB W2 ExtraLight" pitchFamily="34" charset="0"/>
              </a:rPr>
              <a:t> homologar criterios que sirvan de apoyo al personal fiscalizador responsable en la ejecución de su trabajo, con una metodología y criterios orientados al orden, sistematización y eficiencia, ofreciendo un alto grado de confiabilidad en sus resultados en beneficio de alcanzar un mayor impacto en la gestión gubernamental.</a:t>
            </a:r>
            <a:endParaRPr lang="es-MX" dirty="0"/>
          </a:p>
        </p:txBody>
      </p:sp>
      <p:sp>
        <p:nvSpPr>
          <p:cNvPr id="4" name="3 Marcador de número de diapositiva"/>
          <p:cNvSpPr>
            <a:spLocks noGrp="1"/>
          </p:cNvSpPr>
          <p:nvPr>
            <p:ph type="sldNum" sz="quarter" idx="12"/>
          </p:nvPr>
        </p:nvSpPr>
        <p:spPr>
          <a:xfrm>
            <a:off x="8610600" y="6528323"/>
            <a:ext cx="2743200" cy="365125"/>
          </a:xfrm>
        </p:spPr>
        <p:txBody>
          <a:bodyPr/>
          <a:lstStyle/>
          <a:p>
            <a:fld id="{81F21437-052A-44B8-B2E1-33D6D6D9570E}" type="slidenum">
              <a:rPr lang="es-MX" smtClean="0"/>
              <a:pPr/>
              <a:t>2</a:t>
            </a:fld>
            <a:endParaRPr lang="es-MX"/>
          </a:p>
        </p:txBody>
      </p:sp>
    </p:spTree>
    <p:extLst>
      <p:ext uri="{BB962C8B-B14F-4D97-AF65-F5344CB8AC3E}">
        <p14:creationId xmlns:p14="http://schemas.microsoft.com/office/powerpoint/2010/main" val="3722748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3" cstate="print"/>
          <a:srcRect l="9324" t="10158" r="24754" b="12599"/>
          <a:stretch/>
        </p:blipFill>
        <p:spPr bwMode="auto">
          <a:xfrm>
            <a:off x="2581254" y="1103674"/>
            <a:ext cx="7205004" cy="5276533"/>
          </a:xfrm>
          <a:prstGeom prst="rect">
            <a:avLst/>
          </a:prstGeom>
          <a:noFill/>
          <a:ln w="9525">
            <a:noFill/>
            <a:miter lim="800000"/>
            <a:headEnd/>
            <a:tailEnd/>
          </a:ln>
        </p:spPr>
      </p:pic>
      <p:sp>
        <p:nvSpPr>
          <p:cNvPr id="4" name="3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4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12</a:t>
            </a:r>
            <a:endParaRPr lang="es-MX" sz="1400" b="1" dirty="0"/>
          </a:p>
        </p:txBody>
      </p:sp>
      <p:sp>
        <p:nvSpPr>
          <p:cNvPr id="2" name="1 Marcador de número de diapositiva"/>
          <p:cNvSpPr>
            <a:spLocks noGrp="1"/>
          </p:cNvSpPr>
          <p:nvPr>
            <p:ph type="sldNum" sz="quarter" idx="12"/>
          </p:nvPr>
        </p:nvSpPr>
        <p:spPr/>
        <p:txBody>
          <a:bodyPr/>
          <a:lstStyle/>
          <a:p>
            <a:fld id="{81F21437-052A-44B8-B2E1-33D6D6D9570E}" type="slidenum">
              <a:rPr lang="es-MX" smtClean="0"/>
              <a:pPr/>
              <a:t>20</a:t>
            </a:fld>
            <a:endParaRPr lang="es-MX"/>
          </a:p>
        </p:txBody>
      </p:sp>
    </p:spTree>
    <p:extLst>
      <p:ext uri="{BB962C8B-B14F-4D97-AF65-F5344CB8AC3E}">
        <p14:creationId xmlns:p14="http://schemas.microsoft.com/office/powerpoint/2010/main" val="2681534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2 Marcador de texto"/>
          <p:cNvSpPr>
            <a:spLocks noGrp="1"/>
          </p:cNvSpPr>
          <p:nvPr>
            <p:ph type="body" idx="1"/>
          </p:nvPr>
        </p:nvSpPr>
        <p:spPr>
          <a:xfrm>
            <a:off x="431371" y="2204864"/>
            <a:ext cx="11425269" cy="4320480"/>
          </a:xfrm>
        </p:spPr>
        <p:txBody>
          <a:bodyPr>
            <a:normAutofit/>
          </a:bodyPr>
          <a:lstStyle/>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sz="1000"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sz="900"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sz="900"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effectLst>
                <a:outerShdw blurRad="38100" dist="38100" dir="2700000" algn="tl">
                  <a:srgbClr val="000000">
                    <a:alpha val="43137"/>
                  </a:srgbClr>
                </a:outerShdw>
              </a:effectLst>
            </a:endParaRPr>
          </a:p>
          <a:p>
            <a:pPr marL="531813" indent="-531813" algn="just">
              <a:buClr>
                <a:srgbClr val="FF0000"/>
              </a:buClr>
              <a:buFont typeface="+mj-lt"/>
              <a:buAutoNum type="arabicPeriod"/>
            </a:pPr>
            <a:endParaRPr lang="es-MX" dirty="0">
              <a:solidFill>
                <a:srgbClr val="FF0000"/>
              </a:solidFill>
              <a:effectLst>
                <a:outerShdw blurRad="38100" dist="38100" dir="2700000" algn="tl">
                  <a:srgbClr val="000000">
                    <a:alpha val="43137"/>
                  </a:srgbClr>
                </a:outerShdw>
              </a:effectLst>
            </a:endParaRPr>
          </a:p>
          <a:p>
            <a:pPr marL="531813" indent="-531813" algn="just">
              <a:buClr>
                <a:srgbClr val="FF0000"/>
              </a:buClr>
              <a:buFont typeface="Wingdings" pitchFamily="2" charset="2"/>
              <a:buChar char="ü"/>
            </a:pPr>
            <a:endParaRPr lang="es-MX" dirty="0">
              <a:effectLst>
                <a:outerShdw blurRad="38100" dist="38100" dir="2700000" algn="tl">
                  <a:srgbClr val="000000">
                    <a:alpha val="43137"/>
                  </a:srgbClr>
                </a:outerShdw>
              </a:effectLst>
            </a:endParaRPr>
          </a:p>
          <a:p>
            <a:pPr algn="just"/>
            <a:endParaRPr lang="es-MX" dirty="0"/>
          </a:p>
        </p:txBody>
      </p:sp>
      <p:sp>
        <p:nvSpPr>
          <p:cNvPr id="11" name="10 CuadroTexto"/>
          <p:cNvSpPr txBox="1"/>
          <p:nvPr/>
        </p:nvSpPr>
        <p:spPr>
          <a:xfrm>
            <a:off x="548292" y="2176341"/>
            <a:ext cx="11116326" cy="400110"/>
          </a:xfrm>
          <a:prstGeom prst="rect">
            <a:avLst/>
          </a:prstGeom>
          <a:noFill/>
        </p:spPr>
        <p:txBody>
          <a:bodyPr wrap="square" rtlCol="0">
            <a:spAutoFit/>
          </a:bodyPr>
          <a:lstStyle/>
          <a:p>
            <a:pPr algn="just">
              <a:spcBef>
                <a:spcPct val="20000"/>
              </a:spcBef>
              <a:buClr>
                <a:srgbClr val="FF0000"/>
              </a:buClr>
            </a:pPr>
            <a:r>
              <a:rPr lang="es-MX" sz="2000" dirty="0">
                <a:latin typeface="TheSansB W2 ExtraLight" pitchFamily="34" charset="0"/>
              </a:rPr>
              <a:t>     Constituirse como una instancia que predique con el ejemplo</a:t>
            </a:r>
          </a:p>
        </p:txBody>
      </p:sp>
      <p:sp>
        <p:nvSpPr>
          <p:cNvPr id="8" name="1 Título"/>
          <p:cNvSpPr>
            <a:spLocks noGrp="1"/>
          </p:cNvSpPr>
          <p:nvPr>
            <p:ph type="title"/>
          </p:nvPr>
        </p:nvSpPr>
        <p:spPr>
          <a:xfrm>
            <a:off x="593275" y="1482659"/>
            <a:ext cx="10972800" cy="599878"/>
          </a:xfrm>
        </p:spPr>
        <p:txBody>
          <a:bodyPr anchor="ctr"/>
          <a:lstStyle/>
          <a:p>
            <a:pPr marR="0"/>
            <a:r>
              <a:rPr lang="es-MX" sz="3500" b="1" dirty="0">
                <a:effectLst>
                  <a:outerShdw blurRad="38100" dist="38100" dir="2700000" algn="tl">
                    <a:srgbClr val="000000">
                      <a:alpha val="43137"/>
                    </a:srgbClr>
                  </a:outerShdw>
                </a:effectLst>
                <a:latin typeface="TheSansB W2 ExtraLight" pitchFamily="34" charset="0"/>
              </a:rPr>
              <a:t>Principios</a:t>
            </a:r>
          </a:p>
        </p:txBody>
      </p:sp>
      <p:sp>
        <p:nvSpPr>
          <p:cNvPr id="9" name="8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9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12</a:t>
            </a:r>
            <a:endParaRPr lang="es-MX" sz="1400" b="1" dirty="0"/>
          </a:p>
        </p:txBody>
      </p:sp>
      <p:sp>
        <p:nvSpPr>
          <p:cNvPr id="13" name="12 Rectángulo"/>
          <p:cNvSpPr/>
          <p:nvPr/>
        </p:nvSpPr>
        <p:spPr bwMode="auto">
          <a:xfrm>
            <a:off x="941388" y="3126021"/>
            <a:ext cx="10709328" cy="566738"/>
          </a:xfrm>
          <a:prstGeom prst="rect">
            <a:avLst/>
          </a:prstGeom>
          <a:solidFill>
            <a:srgbClr val="9BBB59">
              <a:lumMod val="50000"/>
            </a:srgbClr>
          </a:solidFill>
          <a:ln>
            <a:noFill/>
          </a:ln>
          <a:effectLst/>
        </p:spPr>
        <p:txBody>
          <a:bodyPr lIns="612161" tIns="35560" rIns="35560" bIns="35560" spcCol="1270" anchor="ctr"/>
          <a:lstStyle/>
          <a:p>
            <a:pPr marL="0" marR="0" lvl="0" indent="0" algn="just" defTabSz="622300" eaLnBrk="1" fontAlgn="auto" latinLnBrk="0" hangingPunct="1">
              <a:lnSpc>
                <a:spcPct val="90000"/>
              </a:lnSpc>
              <a:spcBef>
                <a:spcPct val="0"/>
              </a:spcBef>
              <a:spcAft>
                <a:spcPct val="35000"/>
              </a:spcAft>
              <a:buClrTx/>
              <a:buSzTx/>
              <a:buFontTx/>
              <a:buNone/>
              <a:tabLst/>
              <a:defRPr/>
            </a:pPr>
            <a:r>
              <a:rPr kumimoji="0" lang="es-MX" sz="1600" b="0" i="0" u="none" strike="noStrike" kern="0" cap="none" spc="0" normalizeH="0" baseline="0" noProof="0" dirty="0" smtClean="0">
                <a:ln>
                  <a:noFill/>
                </a:ln>
                <a:solidFill>
                  <a:prstClr val="white"/>
                </a:solidFill>
                <a:effectLst/>
                <a:uLnTx/>
                <a:uFillTx/>
                <a:latin typeface="TheSansB W2 ExtraLight" pitchFamily="34" charset="0"/>
              </a:rPr>
              <a:t>Principio 8</a:t>
            </a:r>
            <a:r>
              <a:rPr kumimoji="0" lang="es-MX" sz="1600" b="0" i="0" u="none" strike="noStrike" kern="0" cap="none" spc="0" normalizeH="0" baseline="0" noProof="0" dirty="0">
                <a:ln>
                  <a:noFill/>
                </a:ln>
                <a:solidFill>
                  <a:prstClr val="white"/>
                </a:solidFill>
                <a:effectLst/>
                <a:uLnTx/>
                <a:uFillTx/>
                <a:latin typeface="TheSansB W2 ExtraLight" pitchFamily="34" charset="0"/>
              </a:rPr>
              <a:t>: Garantizar la apropiada transparencia y rendición de cuentas de los organismos auditores</a:t>
            </a:r>
          </a:p>
        </p:txBody>
      </p:sp>
      <p:sp>
        <p:nvSpPr>
          <p:cNvPr id="14" name="13 Rectángulo"/>
          <p:cNvSpPr/>
          <p:nvPr/>
        </p:nvSpPr>
        <p:spPr>
          <a:xfrm>
            <a:off x="991234" y="3840248"/>
            <a:ext cx="10659481" cy="536116"/>
          </a:xfrm>
          <a:prstGeom prst="rect">
            <a:avLst/>
          </a:prstGeom>
          <a:solidFill>
            <a:srgbClr val="9BBB59">
              <a:lumMod val="50000"/>
            </a:srgbClr>
          </a:solidFill>
          <a:ln>
            <a:noFill/>
          </a:ln>
          <a:effectLst/>
        </p:spPr>
        <p:txBody>
          <a:bodyPr lIns="612161" tIns="35560" rIns="35560" bIns="35560" spcCol="1270" anchor="ctr"/>
          <a:lstStyle/>
          <a:p>
            <a:pPr marL="0" marR="0" lvl="0" indent="0" algn="just" defTabSz="622300" eaLnBrk="1" fontAlgn="auto" latinLnBrk="0" hangingPunct="1">
              <a:lnSpc>
                <a:spcPct val="90000"/>
              </a:lnSpc>
              <a:spcBef>
                <a:spcPct val="0"/>
              </a:spcBef>
              <a:spcAft>
                <a:spcPct val="35000"/>
              </a:spcAft>
              <a:buClrTx/>
              <a:buSzTx/>
              <a:buFontTx/>
              <a:buNone/>
              <a:tabLst/>
              <a:defRPr/>
            </a:pPr>
            <a:r>
              <a:rPr kumimoji="0" lang="es-MX" sz="1600" b="0" i="0" u="none" strike="noStrike" kern="0" cap="none" spc="0" normalizeH="0" baseline="0" noProof="0" dirty="0">
                <a:ln>
                  <a:noFill/>
                </a:ln>
                <a:solidFill>
                  <a:prstClr val="white"/>
                </a:solidFill>
                <a:effectLst/>
                <a:uLnTx/>
                <a:uFillTx/>
                <a:latin typeface="TheSansB W2 ExtraLight" pitchFamily="34" charset="0"/>
              </a:rPr>
              <a:t>Principio 9: Garantizar el desempeño eficiente de los organismos auditores</a:t>
            </a:r>
          </a:p>
        </p:txBody>
      </p:sp>
      <p:sp>
        <p:nvSpPr>
          <p:cNvPr id="15" name="14 Rectángulo"/>
          <p:cNvSpPr/>
          <p:nvPr/>
        </p:nvSpPr>
        <p:spPr bwMode="auto">
          <a:xfrm>
            <a:off x="959068" y="4531216"/>
            <a:ext cx="10691648" cy="569913"/>
          </a:xfrm>
          <a:prstGeom prst="rect">
            <a:avLst/>
          </a:prstGeom>
          <a:solidFill>
            <a:srgbClr val="9BBB59">
              <a:lumMod val="75000"/>
            </a:srgbClr>
          </a:solidFill>
          <a:ln>
            <a:noFill/>
          </a:ln>
          <a:effectLst/>
        </p:spPr>
        <p:txBody>
          <a:bodyPr lIns="612161" tIns="35560" rIns="35560" bIns="35560" spcCol="1270" anchor="ctr"/>
          <a:lstStyle/>
          <a:p>
            <a:pPr marL="0" marR="0" lvl="0" indent="0" algn="just" defTabSz="622300" eaLnBrk="1" fontAlgn="auto" latinLnBrk="0" hangingPunct="1">
              <a:lnSpc>
                <a:spcPct val="90000"/>
              </a:lnSpc>
              <a:spcBef>
                <a:spcPct val="0"/>
              </a:spcBef>
              <a:spcAft>
                <a:spcPct val="35000"/>
              </a:spcAft>
              <a:buClrTx/>
              <a:buSzTx/>
              <a:buFontTx/>
              <a:buNone/>
              <a:tabLst/>
              <a:defRPr/>
            </a:pPr>
            <a:r>
              <a:rPr kumimoji="0" lang="es-MX" sz="1600" b="0" i="0" u="none" strike="noStrike" kern="0" cap="none" spc="0" normalizeH="0" baseline="0" noProof="0" dirty="0">
                <a:ln>
                  <a:noFill/>
                </a:ln>
                <a:solidFill>
                  <a:prstClr val="white"/>
                </a:solidFill>
                <a:effectLst/>
                <a:uLnTx/>
                <a:uFillTx/>
                <a:latin typeface="TheSansB W2 ExtraLight" pitchFamily="34" charset="0"/>
              </a:rPr>
              <a:t>Principio 10: Cumplir con el Código de Ética</a:t>
            </a:r>
          </a:p>
        </p:txBody>
      </p:sp>
      <p:sp>
        <p:nvSpPr>
          <p:cNvPr id="16" name="15 Rectángulo"/>
          <p:cNvSpPr/>
          <p:nvPr/>
        </p:nvSpPr>
        <p:spPr>
          <a:xfrm>
            <a:off x="959067" y="5210833"/>
            <a:ext cx="10691647" cy="607499"/>
          </a:xfrm>
          <a:prstGeom prst="rect">
            <a:avLst/>
          </a:prstGeom>
          <a:solidFill>
            <a:srgbClr val="9BBB59">
              <a:lumMod val="75000"/>
            </a:srgbClr>
          </a:solidFill>
          <a:ln>
            <a:noFill/>
          </a:ln>
          <a:effectLst/>
        </p:spPr>
        <p:txBody>
          <a:bodyPr lIns="612161" tIns="35560" rIns="35560" bIns="35560" spcCol="1270" anchor="ctr"/>
          <a:lstStyle/>
          <a:p>
            <a:pPr marL="0" marR="0" lvl="0" indent="0" algn="just" defTabSz="622300" eaLnBrk="1" fontAlgn="auto" latinLnBrk="0" hangingPunct="1">
              <a:lnSpc>
                <a:spcPct val="90000"/>
              </a:lnSpc>
              <a:spcBef>
                <a:spcPct val="0"/>
              </a:spcBef>
              <a:spcAft>
                <a:spcPct val="35000"/>
              </a:spcAft>
              <a:buClrTx/>
              <a:buSzTx/>
              <a:buFontTx/>
              <a:buNone/>
              <a:tabLst/>
              <a:defRPr/>
            </a:pPr>
            <a:r>
              <a:rPr kumimoji="0" lang="es-MX" sz="1600" b="0" i="0" u="none" strike="noStrike" kern="0" cap="none" spc="0" normalizeH="0" baseline="0" noProof="0" dirty="0">
                <a:ln>
                  <a:noFill/>
                </a:ln>
                <a:solidFill>
                  <a:prstClr val="white"/>
                </a:solidFill>
                <a:effectLst/>
                <a:uLnTx/>
                <a:uFillTx/>
                <a:latin typeface="TheSansB W2 ExtraLight" pitchFamily="34" charset="0"/>
              </a:rPr>
              <a:t>Principio 11: esforzarse por conseguir la excelencia y calidad del servicio</a:t>
            </a:r>
          </a:p>
        </p:txBody>
      </p:sp>
      <p:sp>
        <p:nvSpPr>
          <p:cNvPr id="17" name="16 Rectángulo"/>
          <p:cNvSpPr/>
          <p:nvPr/>
        </p:nvSpPr>
        <p:spPr>
          <a:xfrm>
            <a:off x="929230" y="5937938"/>
            <a:ext cx="10721484" cy="499545"/>
          </a:xfrm>
          <a:prstGeom prst="rect">
            <a:avLst/>
          </a:prstGeom>
          <a:solidFill>
            <a:srgbClr val="9BBB59">
              <a:lumMod val="75000"/>
            </a:srgbClr>
          </a:solidFill>
          <a:ln>
            <a:noFill/>
          </a:ln>
          <a:effectLst/>
        </p:spPr>
        <p:txBody>
          <a:bodyPr lIns="612161" tIns="35560" rIns="35560" bIns="35560" spcCol="1270" anchor="ctr"/>
          <a:lstStyle/>
          <a:p>
            <a:pPr marL="0" marR="0" lvl="0" indent="0" algn="just" defTabSz="622300" eaLnBrk="1" fontAlgn="auto" latinLnBrk="0" hangingPunct="1">
              <a:lnSpc>
                <a:spcPct val="90000"/>
              </a:lnSpc>
              <a:spcBef>
                <a:spcPct val="0"/>
              </a:spcBef>
              <a:spcAft>
                <a:spcPct val="35000"/>
              </a:spcAft>
              <a:buClrTx/>
              <a:buSzTx/>
              <a:buFontTx/>
              <a:buNone/>
              <a:tabLst/>
              <a:defRPr/>
            </a:pPr>
            <a:r>
              <a:rPr kumimoji="0" lang="es-MX" sz="1600" b="0" i="0" u="none" strike="noStrike" kern="0" cap="none" spc="0" normalizeH="0" baseline="0" noProof="0" dirty="0">
                <a:ln>
                  <a:noFill/>
                </a:ln>
                <a:solidFill>
                  <a:prstClr val="white"/>
                </a:solidFill>
                <a:effectLst/>
                <a:uLnTx/>
                <a:uFillTx/>
                <a:latin typeface="TheSansB W2 ExtraLight" pitchFamily="34" charset="0"/>
              </a:rPr>
              <a:t>Principio 12: Creación de capacidades mediante la promoción del aprendizaje y de compartir conocimientos, experiencias y mejores prácticas</a:t>
            </a:r>
          </a:p>
        </p:txBody>
      </p:sp>
      <p:sp>
        <p:nvSpPr>
          <p:cNvPr id="18" name="17 Elipse"/>
          <p:cNvSpPr/>
          <p:nvPr/>
        </p:nvSpPr>
        <p:spPr>
          <a:xfrm>
            <a:off x="548292" y="3805887"/>
            <a:ext cx="596900" cy="604837"/>
          </a:xfrm>
          <a:prstGeom prst="ellipse">
            <a:avLst/>
          </a:prstGeom>
          <a:solidFill>
            <a:sysClr val="window" lastClr="FFFFFF">
              <a:hueOff val="0"/>
              <a:satOff val="0"/>
              <a:lumOff val="0"/>
              <a:alphaOff val="0"/>
            </a:sysClr>
          </a:solidFill>
          <a:ln w="25400" cap="flat" cmpd="sng" algn="ctr">
            <a:solidFill>
              <a:srgbClr val="9BBB59">
                <a:lumMod val="75000"/>
              </a:srgbClr>
            </a:solidFill>
            <a:prstDash val="solid"/>
          </a:ln>
          <a:effectLst/>
        </p:spPr>
      </p:sp>
      <p:sp>
        <p:nvSpPr>
          <p:cNvPr id="19" name="18 Elipse"/>
          <p:cNvSpPr/>
          <p:nvPr/>
        </p:nvSpPr>
        <p:spPr>
          <a:xfrm>
            <a:off x="548292" y="4477540"/>
            <a:ext cx="596900" cy="604837"/>
          </a:xfrm>
          <a:prstGeom prst="ellipse">
            <a:avLst/>
          </a:prstGeom>
          <a:solidFill>
            <a:sysClr val="window" lastClr="FFFFFF">
              <a:hueOff val="0"/>
              <a:satOff val="0"/>
              <a:lumOff val="0"/>
              <a:alphaOff val="0"/>
            </a:sysClr>
          </a:solidFill>
          <a:ln w="25400" cap="flat" cmpd="sng" algn="ctr">
            <a:solidFill>
              <a:srgbClr val="9BBB59">
                <a:lumMod val="75000"/>
              </a:srgbClr>
            </a:solidFill>
            <a:prstDash val="solid"/>
          </a:ln>
          <a:effectLst/>
        </p:spPr>
      </p:sp>
      <p:sp>
        <p:nvSpPr>
          <p:cNvPr id="20" name="19 Elipse"/>
          <p:cNvSpPr/>
          <p:nvPr/>
        </p:nvSpPr>
        <p:spPr>
          <a:xfrm>
            <a:off x="548292" y="5175277"/>
            <a:ext cx="596900" cy="604837"/>
          </a:xfrm>
          <a:prstGeom prst="ellipse">
            <a:avLst/>
          </a:prstGeom>
          <a:solidFill>
            <a:sysClr val="window" lastClr="FFFFFF">
              <a:hueOff val="0"/>
              <a:satOff val="0"/>
              <a:lumOff val="0"/>
              <a:alphaOff val="0"/>
            </a:sysClr>
          </a:solidFill>
          <a:ln w="25400" cap="flat" cmpd="sng" algn="ctr">
            <a:solidFill>
              <a:srgbClr val="9BBB59">
                <a:lumMod val="75000"/>
              </a:srgbClr>
            </a:solidFill>
            <a:prstDash val="solid"/>
          </a:ln>
          <a:effectLst/>
        </p:spPr>
      </p:sp>
      <p:sp>
        <p:nvSpPr>
          <p:cNvPr id="21" name="20 Elipse"/>
          <p:cNvSpPr/>
          <p:nvPr/>
        </p:nvSpPr>
        <p:spPr>
          <a:xfrm>
            <a:off x="559462" y="5885291"/>
            <a:ext cx="596900" cy="604837"/>
          </a:xfrm>
          <a:prstGeom prst="ellipse">
            <a:avLst/>
          </a:prstGeom>
          <a:solidFill>
            <a:sysClr val="window" lastClr="FFFFFF">
              <a:hueOff val="0"/>
              <a:satOff val="0"/>
              <a:lumOff val="0"/>
              <a:alphaOff val="0"/>
            </a:sysClr>
          </a:solidFill>
          <a:ln w="25400" cap="flat" cmpd="sng" algn="ctr">
            <a:solidFill>
              <a:srgbClr val="9BBB59">
                <a:lumMod val="75000"/>
              </a:srgbClr>
            </a:solidFill>
            <a:prstDash val="solid"/>
          </a:ln>
          <a:effectLst/>
        </p:spPr>
      </p:sp>
      <p:sp>
        <p:nvSpPr>
          <p:cNvPr id="22" name="21 Elipse"/>
          <p:cNvSpPr/>
          <p:nvPr/>
        </p:nvSpPr>
        <p:spPr>
          <a:xfrm>
            <a:off x="548292" y="3078723"/>
            <a:ext cx="596900" cy="604837"/>
          </a:xfrm>
          <a:prstGeom prst="ellipse">
            <a:avLst/>
          </a:prstGeom>
          <a:solidFill>
            <a:sysClr val="window" lastClr="FFFFFF">
              <a:hueOff val="0"/>
              <a:satOff val="0"/>
              <a:lumOff val="0"/>
              <a:alphaOff val="0"/>
            </a:sysClr>
          </a:solidFill>
          <a:ln w="25400" cap="flat" cmpd="sng" algn="ctr">
            <a:solidFill>
              <a:srgbClr val="9BBB59">
                <a:lumMod val="75000"/>
              </a:srgbClr>
            </a:solidFill>
            <a:prstDash val="solid"/>
          </a:ln>
          <a:effectLst/>
        </p:spPr>
      </p:sp>
      <p:sp>
        <p:nvSpPr>
          <p:cNvPr id="3" name="2 Marcador de número de diapositiva"/>
          <p:cNvSpPr>
            <a:spLocks noGrp="1"/>
          </p:cNvSpPr>
          <p:nvPr>
            <p:ph type="sldNum" sz="quarter" idx="12"/>
          </p:nvPr>
        </p:nvSpPr>
        <p:spPr/>
        <p:txBody>
          <a:bodyPr/>
          <a:lstStyle/>
          <a:p>
            <a:fld id="{81F21437-052A-44B8-B2E1-33D6D6D9570E}" type="slidenum">
              <a:rPr lang="es-MX" smtClean="0"/>
              <a:pPr/>
              <a:t>21</a:t>
            </a:fld>
            <a:endParaRPr lang="es-MX"/>
          </a:p>
        </p:txBody>
      </p:sp>
    </p:spTree>
    <p:extLst>
      <p:ext uri="{BB962C8B-B14F-4D97-AF65-F5344CB8AC3E}">
        <p14:creationId xmlns:p14="http://schemas.microsoft.com/office/powerpoint/2010/main" val="1863687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98600" y="2064476"/>
            <a:ext cx="7667271" cy="1355690"/>
          </a:xfrm>
        </p:spPr>
        <p:txBody>
          <a:bodyPr anchor="ct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a:t>
            </a:r>
            <a:r>
              <a:rPr lang="es-MX" b="1" dirty="0">
                <a:solidFill>
                  <a:srgbClr val="0070C0"/>
                </a:solidFill>
                <a:effectLst>
                  <a:outerShdw blurRad="38100" dist="38100" dir="2700000" algn="tl">
                    <a:srgbClr val="000000">
                      <a:alpha val="43137"/>
                    </a:srgbClr>
                  </a:outerShdw>
                </a:effectLst>
                <a:latin typeface="TheSansB W2 ExtraLight" pitchFamily="34" charset="0"/>
              </a:rPr>
              <a:t>20</a:t>
            </a:r>
            <a:endParaRPr lang="es-MX" b="1" baseline="0" dirty="0">
              <a:solidFill>
                <a:srgbClr val="0070C0"/>
              </a:solidFill>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4414346" y="3856146"/>
            <a:ext cx="7651526" cy="1744218"/>
          </a:xfrm>
        </p:spPr>
        <p:txBody>
          <a:bodyPr anchor="ctr">
            <a:normAutofit/>
          </a:bodyPr>
          <a:lstStyle/>
          <a:p>
            <a:pPr>
              <a:buNone/>
            </a:pPr>
            <a:r>
              <a:rPr lang="es-MX" b="1" dirty="0">
                <a:latin typeface="TheSansB W2 ExtraLight" pitchFamily="34" charset="0"/>
              </a:rPr>
              <a:t>Principios de Transparencia y</a:t>
            </a:r>
          </a:p>
          <a:p>
            <a:pPr>
              <a:buNone/>
            </a:pPr>
            <a:r>
              <a:rPr lang="es-MX" b="1" dirty="0">
                <a:latin typeface="TheSansB W2 ExtraLight" pitchFamily="34" charset="0"/>
              </a:rPr>
              <a:t>Rendición de Cuentas</a:t>
            </a:r>
          </a:p>
        </p:txBody>
      </p:sp>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2</a:t>
              </a:r>
              <a:endParaRPr lang="es-ES" sz="5800" kern="1200" dirty="0"/>
            </a:p>
          </p:txBody>
        </p:sp>
      </p:grpSp>
      <p:sp>
        <p:nvSpPr>
          <p:cNvPr id="8" name="7 Flecha circular"/>
          <p:cNvSpPr/>
          <p:nvPr/>
        </p:nvSpPr>
        <p:spPr>
          <a:xfrm>
            <a:off x="251550" y="1362013"/>
            <a:ext cx="4128962" cy="4242434"/>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 name="3 Marcador de número de diapositiva"/>
          <p:cNvSpPr>
            <a:spLocks noGrp="1"/>
          </p:cNvSpPr>
          <p:nvPr>
            <p:ph type="sldNum" sz="quarter" idx="12"/>
          </p:nvPr>
        </p:nvSpPr>
        <p:spPr/>
        <p:txBody>
          <a:bodyPr/>
          <a:lstStyle/>
          <a:p>
            <a:fld id="{81F21437-052A-44B8-B2E1-33D6D6D9570E}" type="slidenum">
              <a:rPr lang="es-MX" smtClean="0"/>
              <a:pPr/>
              <a:t>22</a:t>
            </a:fld>
            <a:endParaRPr lang="es-MX"/>
          </a:p>
        </p:txBody>
      </p:sp>
    </p:spTree>
    <p:extLst>
      <p:ext uri="{BB962C8B-B14F-4D97-AF65-F5344CB8AC3E}">
        <p14:creationId xmlns:p14="http://schemas.microsoft.com/office/powerpoint/2010/main" val="3665296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57344" y="1363996"/>
            <a:ext cx="10972800" cy="1143000"/>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Principios de Transparencia y </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Rendición de Cuentas</a:t>
            </a:r>
          </a:p>
        </p:txBody>
      </p:sp>
      <p:sp>
        <p:nvSpPr>
          <p:cNvPr id="4" name="2 Marcador de texto"/>
          <p:cNvSpPr>
            <a:spLocks noGrp="1"/>
          </p:cNvSpPr>
          <p:nvPr>
            <p:ph type="body" idx="1"/>
          </p:nvPr>
        </p:nvSpPr>
        <p:spPr>
          <a:xfrm>
            <a:off x="404643" y="2725934"/>
            <a:ext cx="11309136" cy="2188840"/>
          </a:xfrm>
        </p:spPr>
        <p:txBody>
          <a:bodyPr>
            <a:normAutofit/>
          </a:bodyPr>
          <a:lstStyle/>
          <a:p>
            <a:pPr algn="just"/>
            <a:r>
              <a:rPr lang="es-MX" dirty="0">
                <a:latin typeface="TheSansB W2 ExtraLight" pitchFamily="34" charset="0"/>
              </a:rPr>
              <a:t>El propósito de esta norma es establecer y promover los principios básicos de transparencia y rendición de cuentas aplicables a los organismos auditores.</a:t>
            </a:r>
          </a:p>
        </p:txBody>
      </p:sp>
      <p:sp>
        <p:nvSpPr>
          <p:cNvPr id="6" name="2 Marcador de texto"/>
          <p:cNvSpPr txBox="1">
            <a:spLocks/>
          </p:cNvSpPr>
          <p:nvPr/>
        </p:nvSpPr>
        <p:spPr>
          <a:xfrm>
            <a:off x="406616" y="4408512"/>
            <a:ext cx="10972800" cy="1561982"/>
          </a:xfrm>
          <a:prstGeom prst="rect">
            <a:avLst/>
          </a:prstGeom>
        </p:spPr>
        <p:txBody>
          <a:bodyPr vert="horz" lIns="91440" tIns="45720" rIns="91440" bIns="45720" rtlCol="0" anchor="ctr">
            <a:normAutofit/>
          </a:bodyPr>
          <a:lstStyle/>
          <a:p>
            <a:pPr marL="622300" indent="-622300" algn="just">
              <a:spcAft>
                <a:spcPts val="1200"/>
              </a:spcAft>
              <a:buClr>
                <a:srgbClr val="FF0000"/>
              </a:buClr>
              <a:buFont typeface="Wingdings" pitchFamily="2" charset="2"/>
              <a:buChar char="ü"/>
            </a:pPr>
            <a:r>
              <a:rPr lang="es-MX" sz="2800" dirty="0">
                <a:latin typeface="TheSansB W2 ExtraLight" pitchFamily="34" charset="0"/>
              </a:rPr>
              <a:t>Conceptos de Transparencia y Rendición de Cuentas</a:t>
            </a:r>
          </a:p>
          <a:p>
            <a:pPr marL="622300" indent="-622300" algn="just">
              <a:spcAft>
                <a:spcPts val="1200"/>
              </a:spcAft>
              <a:buClr>
                <a:srgbClr val="FF0000"/>
              </a:buClr>
              <a:buFont typeface="Wingdings" pitchFamily="2" charset="2"/>
              <a:buChar char="ü"/>
            </a:pPr>
            <a:r>
              <a:rPr lang="es-MX" sz="2800" dirty="0">
                <a:latin typeface="TheSansB W2 ExtraLight" pitchFamily="34" charset="0"/>
              </a:rPr>
              <a:t>Principios de Transparencia y Rendición de Cuentas</a:t>
            </a:r>
            <a:endParaRPr lang="es-MX" sz="3200" dirty="0">
              <a:effectLst>
                <a:outerShdw blurRad="38100" dist="38100" dir="2700000" algn="tl">
                  <a:srgbClr val="000000">
                    <a:alpha val="43137"/>
                  </a:srgbClr>
                </a:outerShdw>
              </a:effectLst>
            </a:endParaRPr>
          </a:p>
        </p:txBody>
      </p:sp>
      <p:sp>
        <p:nvSpPr>
          <p:cNvPr id="7" name="6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20</a:t>
            </a:r>
            <a:endParaRPr lang="es-MX" sz="1400" b="1" dirty="0"/>
          </a:p>
        </p:txBody>
      </p:sp>
      <p:pic>
        <p:nvPicPr>
          <p:cNvPr id="4098" name="Picture 2" descr="Foto: laorquesta.m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3558" y="4332157"/>
            <a:ext cx="2594356" cy="214359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81F21437-052A-44B8-B2E1-33D6D6D9570E}" type="slidenum">
              <a:rPr lang="es-MX" smtClean="0"/>
              <a:pPr/>
              <a:t>23</a:t>
            </a:fld>
            <a:endParaRPr lang="es-MX"/>
          </a:p>
        </p:txBody>
      </p:sp>
    </p:spTree>
    <p:extLst>
      <p:ext uri="{BB962C8B-B14F-4D97-AF65-F5344CB8AC3E}">
        <p14:creationId xmlns:p14="http://schemas.microsoft.com/office/powerpoint/2010/main" val="701341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98600" y="2064476"/>
            <a:ext cx="7667271" cy="1355690"/>
          </a:xfrm>
        </p:spPr>
        <p:txBody>
          <a:bodyP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a:t>
            </a:r>
            <a:r>
              <a:rPr lang="es-MX" b="1" dirty="0">
                <a:solidFill>
                  <a:srgbClr val="0070C0"/>
                </a:solidFill>
                <a:effectLst>
                  <a:outerShdw blurRad="38100" dist="38100" dir="2700000" algn="tl">
                    <a:srgbClr val="000000">
                      <a:alpha val="43137"/>
                    </a:srgbClr>
                  </a:outerShdw>
                </a:effectLst>
                <a:latin typeface="TheSansB W2 ExtraLight" pitchFamily="34" charset="0"/>
              </a:rPr>
              <a:t>30</a:t>
            </a:r>
            <a:endParaRPr lang="es-MX" b="1" baseline="0" dirty="0">
              <a:solidFill>
                <a:srgbClr val="0070C0"/>
              </a:solidFill>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4414345" y="3856146"/>
            <a:ext cx="7945809" cy="1744218"/>
          </a:xfrm>
        </p:spPr>
        <p:txBody>
          <a:bodyPr>
            <a:normAutofit/>
          </a:bodyPr>
          <a:lstStyle/>
          <a:p>
            <a:pPr>
              <a:buNone/>
            </a:pPr>
            <a:r>
              <a:rPr lang="es-MX" b="1" dirty="0">
                <a:latin typeface="TheSansB W2 ExtraLight" pitchFamily="34" charset="0"/>
              </a:rPr>
              <a:t>Código de Ética</a:t>
            </a:r>
          </a:p>
        </p:txBody>
      </p:sp>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2</a:t>
              </a:r>
              <a:endParaRPr lang="es-ES" sz="5800" kern="1200" dirty="0"/>
            </a:p>
          </p:txBody>
        </p:sp>
      </p:grpSp>
      <p:sp>
        <p:nvSpPr>
          <p:cNvPr id="8" name="7 Flecha circular"/>
          <p:cNvSpPr/>
          <p:nvPr/>
        </p:nvSpPr>
        <p:spPr>
          <a:xfrm>
            <a:off x="251550" y="1362013"/>
            <a:ext cx="4128962" cy="4242434"/>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 name="3 Marcador de número de diapositiva"/>
          <p:cNvSpPr>
            <a:spLocks noGrp="1"/>
          </p:cNvSpPr>
          <p:nvPr>
            <p:ph type="sldNum" sz="quarter" idx="12"/>
          </p:nvPr>
        </p:nvSpPr>
        <p:spPr/>
        <p:txBody>
          <a:bodyPr/>
          <a:lstStyle/>
          <a:p>
            <a:fld id="{81F21437-052A-44B8-B2E1-33D6D6D9570E}" type="slidenum">
              <a:rPr lang="es-MX" smtClean="0"/>
              <a:pPr/>
              <a:t>24</a:t>
            </a:fld>
            <a:endParaRPr lang="es-MX"/>
          </a:p>
        </p:txBody>
      </p:sp>
    </p:spTree>
    <p:extLst>
      <p:ext uri="{BB962C8B-B14F-4D97-AF65-F5344CB8AC3E}">
        <p14:creationId xmlns:p14="http://schemas.microsoft.com/office/powerpoint/2010/main" val="2717547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1481210"/>
            <a:ext cx="10972800" cy="1143000"/>
          </a:xfrm>
        </p:spPr>
        <p:txBody>
          <a:bodyPr/>
          <a:lstStyle/>
          <a:p>
            <a:pPr marR="0"/>
            <a:r>
              <a:rPr lang="es-MX" sz="3500" b="1" dirty="0">
                <a:effectLst>
                  <a:outerShdw blurRad="38100" dist="38100" dir="2700000" algn="tl">
                    <a:srgbClr val="000000">
                      <a:alpha val="43137"/>
                    </a:srgbClr>
                  </a:outerShdw>
                </a:effectLst>
                <a:latin typeface="TheSansB W2 ExtraLight" pitchFamily="34" charset="0"/>
              </a:rPr>
              <a:t>Código de Ética</a:t>
            </a:r>
          </a:p>
        </p:txBody>
      </p:sp>
      <p:sp>
        <p:nvSpPr>
          <p:cNvPr id="4" name="2 Marcador de texto"/>
          <p:cNvSpPr>
            <a:spLocks noGrp="1"/>
          </p:cNvSpPr>
          <p:nvPr>
            <p:ph type="body" idx="1"/>
          </p:nvPr>
        </p:nvSpPr>
        <p:spPr>
          <a:xfrm>
            <a:off x="595809" y="2715342"/>
            <a:ext cx="3960426" cy="4363418"/>
          </a:xfrm>
        </p:spPr>
        <p:txBody>
          <a:bodyPr>
            <a:normAutofit/>
          </a:bodyPr>
          <a:lstStyle/>
          <a:p>
            <a:pPr algn="just"/>
            <a:r>
              <a:rPr lang="es-MX" sz="2600" dirty="0">
                <a:latin typeface="TheSansB W2 ExtraLight" pitchFamily="34" charset="0"/>
              </a:rPr>
              <a:t>El propósito es impulsar, consolidar y velar por una cultura de valores y principios éticos que guíen su labor cotidiana.</a:t>
            </a:r>
          </a:p>
        </p:txBody>
      </p:sp>
      <p:sp>
        <p:nvSpPr>
          <p:cNvPr id="7" name="6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30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25</a:t>
            </a:fld>
            <a:endParaRPr lang="es-MX"/>
          </a:p>
        </p:txBody>
      </p:sp>
      <p:graphicFrame>
        <p:nvGraphicFramePr>
          <p:cNvPr id="5" name="Diagrama 4">
            <a:extLst>
              <a:ext uri="{FF2B5EF4-FFF2-40B4-BE49-F238E27FC236}">
                <a16:creationId xmlns="" xmlns:a16="http://schemas.microsoft.com/office/drawing/2014/main" id="{3FBEBE0F-7716-4EC3-A6E6-4C9BA29307FA}"/>
              </a:ext>
            </a:extLst>
          </p:cNvPr>
          <p:cNvGraphicFramePr/>
          <p:nvPr>
            <p:extLst>
              <p:ext uri="{D42A27DB-BD31-4B8C-83A1-F6EECF244321}">
                <p14:modId xmlns:p14="http://schemas.microsoft.com/office/powerpoint/2010/main" val="1546586613"/>
              </p:ext>
            </p:extLst>
          </p:nvPr>
        </p:nvGraphicFramePr>
        <p:xfrm>
          <a:off x="5013394" y="934818"/>
          <a:ext cx="534024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2070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98600" y="2064476"/>
            <a:ext cx="7667271" cy="1355690"/>
          </a:xfrm>
        </p:spPr>
        <p:txBody>
          <a:bodyP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a:t>
            </a:r>
            <a:r>
              <a:rPr lang="es-MX" b="1" dirty="0">
                <a:solidFill>
                  <a:srgbClr val="0070C0"/>
                </a:solidFill>
                <a:effectLst>
                  <a:outerShdw blurRad="38100" dist="38100" dir="2700000" algn="tl">
                    <a:srgbClr val="000000">
                      <a:alpha val="43137"/>
                    </a:srgbClr>
                  </a:outerShdw>
                </a:effectLst>
                <a:latin typeface="TheSansB W2 ExtraLight" pitchFamily="34" charset="0"/>
              </a:rPr>
              <a:t>40</a:t>
            </a:r>
            <a:endParaRPr lang="es-MX" b="1" baseline="0" dirty="0">
              <a:solidFill>
                <a:srgbClr val="0070C0"/>
              </a:solidFill>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4414345" y="3856146"/>
            <a:ext cx="6939455" cy="1744218"/>
          </a:xfrm>
        </p:spPr>
        <p:txBody>
          <a:bodyPr>
            <a:normAutofit/>
          </a:bodyPr>
          <a:lstStyle/>
          <a:p>
            <a:pPr>
              <a:buNone/>
            </a:pPr>
            <a:r>
              <a:rPr lang="es-MX" b="1" dirty="0">
                <a:latin typeface="TheSansB W2 ExtraLight" pitchFamily="34" charset="0"/>
              </a:rPr>
              <a:t>Control de Calidad para los Organismos Auditores</a:t>
            </a:r>
          </a:p>
        </p:txBody>
      </p:sp>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2</a:t>
              </a:r>
              <a:endParaRPr lang="es-ES" sz="5800" kern="1200" dirty="0"/>
            </a:p>
          </p:txBody>
        </p:sp>
      </p:grpSp>
      <p:sp>
        <p:nvSpPr>
          <p:cNvPr id="8" name="7 Flecha circular"/>
          <p:cNvSpPr/>
          <p:nvPr/>
        </p:nvSpPr>
        <p:spPr>
          <a:xfrm>
            <a:off x="251550" y="1362013"/>
            <a:ext cx="4128962" cy="4242434"/>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 name="3 Marcador de número de diapositiva"/>
          <p:cNvSpPr>
            <a:spLocks noGrp="1"/>
          </p:cNvSpPr>
          <p:nvPr>
            <p:ph type="sldNum" sz="quarter" idx="12"/>
          </p:nvPr>
        </p:nvSpPr>
        <p:spPr/>
        <p:txBody>
          <a:bodyPr/>
          <a:lstStyle/>
          <a:p>
            <a:fld id="{81F21437-052A-44B8-B2E1-33D6D6D9570E}" type="slidenum">
              <a:rPr lang="es-MX" smtClean="0"/>
              <a:pPr/>
              <a:t>26</a:t>
            </a:fld>
            <a:endParaRPr lang="es-MX"/>
          </a:p>
        </p:txBody>
      </p:sp>
    </p:spTree>
    <p:extLst>
      <p:ext uri="{BB962C8B-B14F-4D97-AF65-F5344CB8AC3E}">
        <p14:creationId xmlns:p14="http://schemas.microsoft.com/office/powerpoint/2010/main" val="2227466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8879" y="1737929"/>
            <a:ext cx="10972800" cy="1944216"/>
          </a:xfrm>
        </p:spPr>
        <p:txBody>
          <a:bodyPr/>
          <a:lstStyle/>
          <a:p>
            <a:r>
              <a:rPr lang="es-MX" sz="3500" b="1" dirty="0">
                <a:effectLst>
                  <a:outerShdw blurRad="38100" dist="38100" dir="2700000" algn="tl">
                    <a:srgbClr val="000000">
                      <a:alpha val="43137"/>
                    </a:srgbClr>
                  </a:outerShdw>
                </a:effectLst>
                <a:latin typeface="TheSansB W2 ExtraLight" pitchFamily="34" charset="0"/>
              </a:rPr>
              <a:t>Control de Calidad para los Organismos </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Auditores</a:t>
            </a:r>
          </a:p>
        </p:txBody>
      </p:sp>
      <p:sp>
        <p:nvSpPr>
          <p:cNvPr id="4" name="2 Marcador de texto"/>
          <p:cNvSpPr>
            <a:spLocks noGrp="1"/>
          </p:cNvSpPr>
          <p:nvPr>
            <p:ph type="body" idx="1"/>
          </p:nvPr>
        </p:nvSpPr>
        <p:spPr>
          <a:xfrm>
            <a:off x="436174" y="3042128"/>
            <a:ext cx="7856488" cy="3122210"/>
          </a:xfrm>
        </p:spPr>
        <p:txBody>
          <a:bodyPr>
            <a:normAutofit/>
          </a:bodyPr>
          <a:lstStyle/>
          <a:p>
            <a:pPr algn="just"/>
            <a:r>
              <a:rPr lang="es-MX" dirty="0">
                <a:latin typeface="TheSansB W2 ExtraLight" pitchFamily="34" charset="0"/>
              </a:rPr>
              <a:t>El propósito de esta norma es ofrecer los elementos básicos para que los organismos auditores establezcan y mantengan un sistema de control de calidad que abarque el trabajo que realizan.</a:t>
            </a:r>
          </a:p>
        </p:txBody>
      </p:sp>
      <p:sp>
        <p:nvSpPr>
          <p:cNvPr id="6" name="5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6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a:t>
            </a:r>
            <a:endParaRPr lang="es-MX" sz="1400" b="1" dirty="0"/>
          </a:p>
        </p:txBody>
      </p:sp>
      <p:pic>
        <p:nvPicPr>
          <p:cNvPr id="9218" name="Picture 2" descr="http://www.fidesbt.com/uploads/blog/thumbs/3.yazilimda-kalite-denetim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6148" y="3228153"/>
            <a:ext cx="3429000" cy="257175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81F21437-052A-44B8-B2E1-33D6D6D9570E}" type="slidenum">
              <a:rPr lang="es-MX" smtClean="0"/>
              <a:pPr/>
              <a:t>27</a:t>
            </a:fld>
            <a:endParaRPr lang="es-MX"/>
          </a:p>
        </p:txBody>
      </p:sp>
    </p:spTree>
    <p:extLst>
      <p:ext uri="{BB962C8B-B14F-4D97-AF65-F5344CB8AC3E}">
        <p14:creationId xmlns:p14="http://schemas.microsoft.com/office/powerpoint/2010/main" val="585149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1371" y="1348211"/>
            <a:ext cx="10972800" cy="1215008"/>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Principales elementos de la Estructura de un </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Sistema de Control de Calidad</a:t>
            </a:r>
          </a:p>
        </p:txBody>
      </p:sp>
      <p:sp>
        <p:nvSpPr>
          <p:cNvPr id="7" name="6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a:t>
            </a:r>
            <a:endParaRPr lang="es-MX" sz="1400" b="1" dirty="0"/>
          </a:p>
        </p:txBody>
      </p:sp>
      <p:grpSp>
        <p:nvGrpSpPr>
          <p:cNvPr id="9" name="23 Grupo"/>
          <p:cNvGrpSpPr>
            <a:grpSpLocks/>
          </p:cNvGrpSpPr>
          <p:nvPr/>
        </p:nvGrpSpPr>
        <p:grpSpPr bwMode="auto">
          <a:xfrm>
            <a:off x="932654" y="2640401"/>
            <a:ext cx="3514725" cy="3513138"/>
            <a:chOff x="4018" y="1001699"/>
            <a:chExt cx="3513832" cy="3513832"/>
          </a:xfrm>
        </p:grpSpPr>
        <p:sp>
          <p:nvSpPr>
            <p:cNvPr id="10" name="9 Elipse"/>
            <p:cNvSpPr/>
            <p:nvPr/>
          </p:nvSpPr>
          <p:spPr>
            <a:xfrm>
              <a:off x="4018" y="1001699"/>
              <a:ext cx="3513832" cy="3513832"/>
            </a:xfrm>
            <a:prstGeom prst="ellipse">
              <a:avLst/>
            </a:prstGeom>
            <a:solidFill>
              <a:srgbClr val="C0504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Elipse 4"/>
            <p:cNvSpPr/>
            <p:nvPr/>
          </p:nvSpPr>
          <p:spPr>
            <a:xfrm>
              <a:off x="502086" y="1516151"/>
              <a:ext cx="2231739" cy="2484929"/>
            </a:xfrm>
            <a:prstGeom prst="rect">
              <a:avLst/>
            </a:prstGeom>
            <a:noFill/>
            <a:ln>
              <a:noFill/>
            </a:ln>
            <a:effectLst/>
          </p:spPr>
          <p:txBody>
            <a:bodyPr lIns="193378" tIns="30480" rIns="193378" bIns="30480" spcCol="1270" anchor="ct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MX"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heSansB W2 ExtraLight" pitchFamily="34" charset="0"/>
                </a:rPr>
                <a:t>Primer elemento: </a:t>
              </a:r>
              <a:r>
                <a:rPr kumimoji="0" lang="es-MX" sz="1600" b="1" i="0" u="none" strike="noStrike" kern="0" cap="none" spc="0" normalizeH="0" baseline="0" noProof="0" dirty="0">
                  <a:ln>
                    <a:noFill/>
                  </a:ln>
                  <a:solidFill>
                    <a:prstClr val="black"/>
                  </a:solidFill>
                  <a:effectLst/>
                  <a:uLnTx/>
                  <a:uFillTx/>
                  <a:latin typeface="TheSansB W2 ExtraLight" pitchFamily="34" charset="0"/>
                </a:rPr>
                <a:t>Responsabilidad del titular sobre la calidad en el organismo auditor</a:t>
              </a:r>
              <a:endParaRPr kumimoji="0" lang="es-MX" sz="1600" b="0" i="0" u="none" strike="noStrike" kern="0" cap="none" spc="0" normalizeH="0" baseline="0" noProof="0" dirty="0">
                <a:ln>
                  <a:noFill/>
                </a:ln>
                <a:solidFill>
                  <a:prstClr val="black"/>
                </a:solidFill>
                <a:effectLst/>
                <a:uLnTx/>
                <a:uFillTx/>
                <a:latin typeface="TheSansB W2 ExtraLight" pitchFamily="34" charset="0"/>
              </a:endParaRPr>
            </a:p>
          </p:txBody>
        </p:sp>
      </p:grpSp>
      <p:grpSp>
        <p:nvGrpSpPr>
          <p:cNvPr id="12" name="28 Grupo"/>
          <p:cNvGrpSpPr>
            <a:grpSpLocks/>
          </p:cNvGrpSpPr>
          <p:nvPr/>
        </p:nvGrpSpPr>
        <p:grpSpPr bwMode="auto">
          <a:xfrm>
            <a:off x="3997088" y="2640401"/>
            <a:ext cx="3514725" cy="3513138"/>
            <a:chOff x="2815083" y="1001699"/>
            <a:chExt cx="3513832" cy="3513832"/>
          </a:xfrm>
        </p:grpSpPr>
        <p:sp>
          <p:nvSpPr>
            <p:cNvPr id="13" name="12 Elipse"/>
            <p:cNvSpPr/>
            <p:nvPr/>
          </p:nvSpPr>
          <p:spPr>
            <a:xfrm>
              <a:off x="2815083" y="1001699"/>
              <a:ext cx="3513832" cy="3513832"/>
            </a:xfrm>
            <a:prstGeom prst="ellipse">
              <a:avLst/>
            </a:prstGeom>
            <a:solidFill>
              <a:srgbClr val="C0504D">
                <a:alpha val="50000"/>
                <a:hueOff val="2340759"/>
                <a:satOff val="-2919"/>
                <a:lumOff val="686"/>
                <a:alphaOff val="0"/>
              </a:srgbClr>
            </a:solidFill>
            <a:ln w="25400" cap="flat" cmpd="sng" algn="ctr">
              <a:solidFill>
                <a:sysClr val="window" lastClr="FFFFFF">
                  <a:hueOff val="0"/>
                  <a:satOff val="0"/>
                  <a:lumOff val="0"/>
                  <a:alphaOff val="0"/>
                </a:sysClr>
              </a:solidFill>
              <a:prstDash val="solid"/>
            </a:ln>
            <a:effectLst/>
          </p:spPr>
        </p:sp>
        <p:sp>
          <p:nvSpPr>
            <p:cNvPr id="14" name="Elipse 6"/>
            <p:cNvSpPr/>
            <p:nvPr/>
          </p:nvSpPr>
          <p:spPr>
            <a:xfrm>
              <a:off x="3619741" y="1516151"/>
              <a:ext cx="2061639" cy="2484929"/>
            </a:xfrm>
            <a:prstGeom prst="rect">
              <a:avLst/>
            </a:prstGeom>
            <a:noFill/>
            <a:ln>
              <a:noFill/>
            </a:ln>
            <a:effectLst/>
          </p:spPr>
          <p:txBody>
            <a:bodyPr lIns="193378" tIns="30480" rIns="193378" bIns="30480" spcCol="1270" anchor="ct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MX"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heSansB W2 ExtraLight" pitchFamily="34" charset="0"/>
                </a:rPr>
                <a:t>Segundo elemento: </a:t>
              </a:r>
              <a:r>
                <a:rPr kumimoji="0" lang="es-MX" sz="1600" b="1" i="0" u="none" strike="noStrike" kern="0" cap="none" spc="0" normalizeH="0" baseline="0" noProof="0" dirty="0">
                  <a:ln>
                    <a:noFill/>
                  </a:ln>
                  <a:solidFill>
                    <a:prstClr val="black"/>
                  </a:solidFill>
                  <a:effectLst/>
                  <a:uLnTx/>
                  <a:uFillTx/>
                  <a:latin typeface="TheSansB W2 ExtraLight" pitchFamily="34" charset="0"/>
                </a:rPr>
                <a:t>Requerimientos éticos relevantes</a:t>
              </a:r>
              <a:endParaRPr kumimoji="0" lang="es-MX" sz="1600" b="0" i="0" u="none" strike="noStrike" kern="0" cap="none" spc="0" normalizeH="0" baseline="0" noProof="0" dirty="0">
                <a:ln>
                  <a:noFill/>
                </a:ln>
                <a:solidFill>
                  <a:prstClr val="black"/>
                </a:solidFill>
                <a:effectLst/>
                <a:uLnTx/>
                <a:uFillTx/>
                <a:latin typeface="TheSansB W2 ExtraLight" pitchFamily="34" charset="0"/>
              </a:endParaRPr>
            </a:p>
          </p:txBody>
        </p:sp>
      </p:grpSp>
      <p:grpSp>
        <p:nvGrpSpPr>
          <p:cNvPr id="15" name="29 Grupo"/>
          <p:cNvGrpSpPr>
            <a:grpSpLocks/>
          </p:cNvGrpSpPr>
          <p:nvPr/>
        </p:nvGrpSpPr>
        <p:grpSpPr bwMode="auto">
          <a:xfrm>
            <a:off x="7009570" y="2640401"/>
            <a:ext cx="3513138" cy="3513138"/>
            <a:chOff x="5626149" y="1001699"/>
            <a:chExt cx="3513832" cy="3513832"/>
          </a:xfrm>
        </p:grpSpPr>
        <p:sp>
          <p:nvSpPr>
            <p:cNvPr id="16" name="15 Elipse"/>
            <p:cNvSpPr/>
            <p:nvPr/>
          </p:nvSpPr>
          <p:spPr>
            <a:xfrm>
              <a:off x="5626149" y="1001699"/>
              <a:ext cx="3513832" cy="3513832"/>
            </a:xfrm>
            <a:prstGeom prst="ellipse">
              <a:avLst/>
            </a:prstGeom>
            <a:solidFill>
              <a:srgbClr val="C0504D">
                <a:alpha val="50000"/>
                <a:hueOff val="4681519"/>
                <a:satOff val="-5839"/>
                <a:lumOff val="1373"/>
                <a:alphaOff val="0"/>
              </a:srgbClr>
            </a:solidFill>
            <a:ln w="25400" cap="flat" cmpd="sng" algn="ctr">
              <a:solidFill>
                <a:sysClr val="window" lastClr="FFFFFF">
                  <a:hueOff val="0"/>
                  <a:satOff val="0"/>
                  <a:lumOff val="0"/>
                  <a:alphaOff val="0"/>
                </a:sysClr>
              </a:solidFill>
              <a:prstDash val="solid"/>
            </a:ln>
            <a:effectLst/>
          </p:spPr>
        </p:sp>
        <p:sp>
          <p:nvSpPr>
            <p:cNvPr id="17" name="Elipse 8"/>
            <p:cNvSpPr/>
            <p:nvPr/>
          </p:nvSpPr>
          <p:spPr>
            <a:xfrm>
              <a:off x="6364483" y="1516151"/>
              <a:ext cx="2261047" cy="2484929"/>
            </a:xfrm>
            <a:prstGeom prst="rect">
              <a:avLst/>
            </a:prstGeom>
            <a:noFill/>
            <a:ln>
              <a:noFill/>
            </a:ln>
            <a:effectLst/>
          </p:spPr>
          <p:txBody>
            <a:bodyPr lIns="193378" tIns="30480" rIns="193378" bIns="30480" spcCol="1270" anchor="ct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MX"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heSansB W2 ExtraLight" pitchFamily="34" charset="0"/>
                </a:rPr>
                <a:t>Tercer elemento: </a:t>
              </a:r>
              <a:r>
                <a:rPr kumimoji="0" lang="es-MX" sz="1600" b="1" i="0" u="none" strike="noStrike" kern="0" cap="none" spc="0" normalizeH="0" baseline="0" noProof="0" dirty="0">
                  <a:ln>
                    <a:noFill/>
                  </a:ln>
                  <a:solidFill>
                    <a:prstClr val="black"/>
                  </a:solidFill>
                  <a:effectLst/>
                  <a:uLnTx/>
                  <a:uFillTx/>
                  <a:latin typeface="TheSansB W2 ExtraLight" pitchFamily="34" charset="0"/>
                </a:rPr>
                <a:t>Planeación y establecimiento de relaciones con el ente auditado</a:t>
              </a:r>
              <a:endParaRPr kumimoji="0" lang="es-MX" sz="1600" b="0" i="0" u="none" strike="noStrike" kern="0" cap="none" spc="0" normalizeH="0" baseline="0" noProof="0" dirty="0">
                <a:ln>
                  <a:noFill/>
                </a:ln>
                <a:solidFill>
                  <a:prstClr val="black"/>
                </a:solidFill>
                <a:effectLst/>
                <a:uLnTx/>
                <a:uFillTx/>
                <a:latin typeface="TheSansB W2 ExtraLight" pitchFamily="34" charset="0"/>
              </a:endParaRPr>
            </a:p>
          </p:txBody>
        </p:sp>
      </p:grpSp>
      <p:sp>
        <p:nvSpPr>
          <p:cNvPr id="3" name="2 Marcador de número de diapositiva"/>
          <p:cNvSpPr>
            <a:spLocks noGrp="1"/>
          </p:cNvSpPr>
          <p:nvPr>
            <p:ph type="sldNum" sz="quarter" idx="12"/>
          </p:nvPr>
        </p:nvSpPr>
        <p:spPr/>
        <p:txBody>
          <a:bodyPr/>
          <a:lstStyle/>
          <a:p>
            <a:fld id="{81F21437-052A-44B8-B2E1-33D6D6D9570E}" type="slidenum">
              <a:rPr lang="es-MX" smtClean="0"/>
              <a:pPr/>
              <a:t>28</a:t>
            </a:fld>
            <a:endParaRPr lang="es-MX"/>
          </a:p>
        </p:txBody>
      </p:sp>
    </p:spTree>
    <p:extLst>
      <p:ext uri="{BB962C8B-B14F-4D97-AF65-F5344CB8AC3E}">
        <p14:creationId xmlns:p14="http://schemas.microsoft.com/office/powerpoint/2010/main" val="3448523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1371" y="1348211"/>
            <a:ext cx="10972800" cy="1215008"/>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Principales elementos de la Estructura de un </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Sistema de Control de Calidad</a:t>
            </a:r>
          </a:p>
        </p:txBody>
      </p:sp>
      <p:sp>
        <p:nvSpPr>
          <p:cNvPr id="7" name="6 Flecha circular"/>
          <p:cNvSpPr/>
          <p:nvPr/>
        </p:nvSpPr>
        <p:spPr>
          <a:xfrm>
            <a:off x="10310648" y="1227659"/>
            <a:ext cx="1545021" cy="1560786"/>
          </a:xfrm>
          <a:prstGeom prst="circularArrow">
            <a:avLst>
              <a:gd name="adj1" fmla="val 10980"/>
              <a:gd name="adj2" fmla="val 1142322"/>
              <a:gd name="adj3" fmla="val 90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a:t>
            </a:r>
            <a:endParaRPr lang="es-MX" sz="1400" b="1" dirty="0"/>
          </a:p>
        </p:txBody>
      </p:sp>
      <p:grpSp>
        <p:nvGrpSpPr>
          <p:cNvPr id="18" name="23 Grupo"/>
          <p:cNvGrpSpPr>
            <a:grpSpLocks/>
          </p:cNvGrpSpPr>
          <p:nvPr/>
        </p:nvGrpSpPr>
        <p:grpSpPr bwMode="auto">
          <a:xfrm>
            <a:off x="822292" y="2608869"/>
            <a:ext cx="3514725" cy="3513138"/>
            <a:chOff x="-11744" y="1001699"/>
            <a:chExt cx="3513832" cy="3513832"/>
          </a:xfrm>
        </p:grpSpPr>
        <p:sp>
          <p:nvSpPr>
            <p:cNvPr id="19" name="18 Elipse"/>
            <p:cNvSpPr/>
            <p:nvPr/>
          </p:nvSpPr>
          <p:spPr>
            <a:xfrm>
              <a:off x="-11744" y="1001699"/>
              <a:ext cx="3513832" cy="3513832"/>
            </a:xfrm>
            <a:prstGeom prst="ellipse">
              <a:avLst/>
            </a:prstGeom>
            <a:solidFill>
              <a:srgbClr val="C0504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20" name="Elipse 4"/>
            <p:cNvSpPr/>
            <p:nvPr/>
          </p:nvSpPr>
          <p:spPr>
            <a:xfrm>
              <a:off x="640443" y="1516151"/>
              <a:ext cx="2093381" cy="2484929"/>
            </a:xfrm>
            <a:prstGeom prst="rect">
              <a:avLst/>
            </a:prstGeom>
            <a:noFill/>
            <a:ln>
              <a:noFill/>
            </a:ln>
            <a:effectLst/>
          </p:spPr>
          <p:txBody>
            <a:bodyPr lIns="193378" tIns="30480" rIns="193378" bIns="30480" spcCol="1270" anchor="ct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MX"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heSansB W2 ExtraLight" pitchFamily="34" charset="0"/>
                </a:rPr>
                <a:t>Cuarto elemento</a:t>
              </a:r>
              <a:r>
                <a:rPr kumimoji="0" lang="es-MX" sz="1600" b="1" i="0" u="none" strike="noStrike" kern="0" cap="none" spc="0" normalizeH="0" baseline="0" noProof="0" dirty="0">
                  <a:ln>
                    <a:noFill/>
                  </a:ln>
                  <a:solidFill>
                    <a:prstClr val="white"/>
                  </a:solidFill>
                  <a:effectLst/>
                  <a:uLnTx/>
                  <a:uFillTx/>
                  <a:latin typeface="TheSansB W2 ExtraLight" pitchFamily="34" charset="0"/>
                </a:rPr>
                <a:t>: </a:t>
              </a:r>
              <a:r>
                <a:rPr kumimoji="0" lang="es-MX" sz="1600" b="1" i="0" u="none" strike="noStrike" kern="0" cap="none" spc="0" normalizeH="0" baseline="0" noProof="0" dirty="0">
                  <a:ln>
                    <a:noFill/>
                  </a:ln>
                  <a:solidFill>
                    <a:prstClr val="black"/>
                  </a:solidFill>
                  <a:effectLst/>
                  <a:uLnTx/>
                  <a:uFillTx/>
                  <a:latin typeface="TheSansB W2 ExtraLight" pitchFamily="34" charset="0"/>
                </a:rPr>
                <a:t>Recursos humanos, financieros y materiales</a:t>
              </a:r>
            </a:p>
          </p:txBody>
        </p:sp>
      </p:grpSp>
      <p:grpSp>
        <p:nvGrpSpPr>
          <p:cNvPr id="21" name="28 Grupo"/>
          <p:cNvGrpSpPr>
            <a:grpSpLocks/>
          </p:cNvGrpSpPr>
          <p:nvPr/>
        </p:nvGrpSpPr>
        <p:grpSpPr bwMode="auto">
          <a:xfrm>
            <a:off x="3965556" y="2719231"/>
            <a:ext cx="3514725" cy="3513138"/>
            <a:chOff x="2815083" y="1001699"/>
            <a:chExt cx="3513832" cy="3513832"/>
          </a:xfrm>
        </p:grpSpPr>
        <p:sp>
          <p:nvSpPr>
            <p:cNvPr id="22" name="21 Elipse"/>
            <p:cNvSpPr/>
            <p:nvPr/>
          </p:nvSpPr>
          <p:spPr>
            <a:xfrm>
              <a:off x="2815083" y="1001699"/>
              <a:ext cx="3513832" cy="3513832"/>
            </a:xfrm>
            <a:prstGeom prst="ellipse">
              <a:avLst/>
            </a:prstGeom>
            <a:solidFill>
              <a:srgbClr val="C0504D">
                <a:alpha val="50000"/>
                <a:hueOff val="2340759"/>
                <a:satOff val="-2919"/>
                <a:lumOff val="686"/>
                <a:alphaOff val="0"/>
              </a:srgbClr>
            </a:solidFill>
            <a:ln w="25400" cap="flat" cmpd="sng" algn="ctr">
              <a:solidFill>
                <a:sysClr val="window" lastClr="FFFFFF">
                  <a:hueOff val="0"/>
                  <a:satOff val="0"/>
                  <a:lumOff val="0"/>
                  <a:alphaOff val="0"/>
                </a:sysClr>
              </a:solidFill>
              <a:prstDash val="solid"/>
            </a:ln>
            <a:effectLst/>
          </p:spPr>
        </p:sp>
        <p:sp>
          <p:nvSpPr>
            <p:cNvPr id="23" name="Elipse 6"/>
            <p:cNvSpPr/>
            <p:nvPr/>
          </p:nvSpPr>
          <p:spPr>
            <a:xfrm>
              <a:off x="3619741" y="1516151"/>
              <a:ext cx="2061639" cy="2484929"/>
            </a:xfrm>
            <a:prstGeom prst="rect">
              <a:avLst/>
            </a:prstGeom>
            <a:noFill/>
            <a:ln>
              <a:noFill/>
            </a:ln>
            <a:effectLst/>
          </p:spPr>
          <p:txBody>
            <a:bodyPr lIns="193378" tIns="30480" rIns="193378" bIns="30480" spcCol="1270" anchor="ct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MX"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heSansB W2 ExtraLight" pitchFamily="34" charset="0"/>
                </a:rPr>
                <a:t>Quinto elemento: </a:t>
              </a:r>
              <a:r>
                <a:rPr kumimoji="0" lang="es-MX" sz="1600" b="1" i="0" u="none" strike="noStrike" kern="0" cap="none" spc="0" normalizeH="0" baseline="0" noProof="0" dirty="0">
                  <a:ln>
                    <a:noFill/>
                  </a:ln>
                  <a:solidFill>
                    <a:prstClr val="black"/>
                  </a:solidFill>
                  <a:effectLst/>
                  <a:uLnTx/>
                  <a:uFillTx/>
                  <a:latin typeface="TheSansB W2 ExtraLight" pitchFamily="34" charset="0"/>
                </a:rPr>
                <a:t>Realización de actividades</a:t>
              </a:r>
            </a:p>
          </p:txBody>
        </p:sp>
      </p:grpSp>
      <p:grpSp>
        <p:nvGrpSpPr>
          <p:cNvPr id="24" name="29 Grupo"/>
          <p:cNvGrpSpPr>
            <a:grpSpLocks/>
          </p:cNvGrpSpPr>
          <p:nvPr/>
        </p:nvGrpSpPr>
        <p:grpSpPr bwMode="auto">
          <a:xfrm>
            <a:off x="7104166" y="2656167"/>
            <a:ext cx="3513138" cy="3513138"/>
            <a:chOff x="5626149" y="1001699"/>
            <a:chExt cx="3513832" cy="3513832"/>
          </a:xfrm>
        </p:grpSpPr>
        <p:sp>
          <p:nvSpPr>
            <p:cNvPr id="25" name="24 Elipse"/>
            <p:cNvSpPr/>
            <p:nvPr/>
          </p:nvSpPr>
          <p:spPr>
            <a:xfrm>
              <a:off x="5626149" y="1001699"/>
              <a:ext cx="3513832" cy="3513832"/>
            </a:xfrm>
            <a:prstGeom prst="ellipse">
              <a:avLst/>
            </a:prstGeom>
            <a:solidFill>
              <a:srgbClr val="C0504D">
                <a:alpha val="50000"/>
                <a:hueOff val="4681519"/>
                <a:satOff val="-5839"/>
                <a:lumOff val="1373"/>
                <a:alphaOff val="0"/>
              </a:srgbClr>
            </a:solidFill>
            <a:ln w="25400" cap="flat" cmpd="sng" algn="ctr">
              <a:solidFill>
                <a:sysClr val="window" lastClr="FFFFFF">
                  <a:hueOff val="0"/>
                  <a:satOff val="0"/>
                  <a:lumOff val="0"/>
                  <a:alphaOff val="0"/>
                </a:sysClr>
              </a:solidFill>
              <a:prstDash val="solid"/>
            </a:ln>
            <a:effectLst/>
          </p:spPr>
        </p:sp>
        <p:sp>
          <p:nvSpPr>
            <p:cNvPr id="26" name="Elipse 8"/>
            <p:cNvSpPr/>
            <p:nvPr/>
          </p:nvSpPr>
          <p:spPr>
            <a:xfrm>
              <a:off x="6364483" y="1516151"/>
              <a:ext cx="2261047" cy="2484929"/>
            </a:xfrm>
            <a:prstGeom prst="rect">
              <a:avLst/>
            </a:prstGeom>
            <a:noFill/>
            <a:ln>
              <a:noFill/>
            </a:ln>
            <a:effectLst/>
          </p:spPr>
          <p:txBody>
            <a:bodyPr lIns="193378" tIns="30480" rIns="193378" bIns="30480" spcCol="1270" anchor="ct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s-MX"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heSansB W2 ExtraLight" pitchFamily="34" charset="0"/>
                </a:rPr>
                <a:t>Sexto elemento:</a:t>
              </a:r>
              <a:r>
                <a:rPr kumimoji="0" lang="es-MX" sz="1600" b="1" i="0" u="none" strike="noStrike" kern="0" cap="none" spc="0" normalizeH="0" baseline="0" noProof="0" dirty="0">
                  <a:ln>
                    <a:noFill/>
                  </a:ln>
                  <a:solidFill>
                    <a:prstClr val="white"/>
                  </a:solidFill>
                  <a:effectLst/>
                  <a:uLnTx/>
                  <a:uFillTx/>
                  <a:latin typeface="TheSansB W2 ExtraLight" pitchFamily="34" charset="0"/>
                </a:rPr>
                <a:t> </a:t>
              </a:r>
              <a:r>
                <a:rPr kumimoji="0" lang="es-MX" sz="1600" b="1" i="0" u="none" strike="noStrike" kern="0" cap="none" spc="0" normalizeH="0" baseline="0" noProof="0" dirty="0">
                  <a:ln>
                    <a:noFill/>
                  </a:ln>
                  <a:solidFill>
                    <a:prstClr val="black"/>
                  </a:solidFill>
                  <a:effectLst/>
                  <a:uLnTx/>
                  <a:uFillTx/>
                  <a:latin typeface="TheSansB W2 ExtraLight" pitchFamily="34" charset="0"/>
                </a:rPr>
                <a:t>Seguimiento</a:t>
              </a:r>
            </a:p>
          </p:txBody>
        </p:sp>
      </p:grpSp>
      <p:sp>
        <p:nvSpPr>
          <p:cNvPr id="3" name="2 Marcador de número de diapositiva"/>
          <p:cNvSpPr>
            <a:spLocks noGrp="1"/>
          </p:cNvSpPr>
          <p:nvPr>
            <p:ph type="sldNum" sz="quarter" idx="12"/>
          </p:nvPr>
        </p:nvSpPr>
        <p:spPr/>
        <p:txBody>
          <a:bodyPr/>
          <a:lstStyle/>
          <a:p>
            <a:fld id="{81F21437-052A-44B8-B2E1-33D6D6D9570E}" type="slidenum">
              <a:rPr lang="es-MX" smtClean="0"/>
              <a:pPr/>
              <a:t>29</a:t>
            </a:fld>
            <a:endParaRPr lang="es-MX"/>
          </a:p>
        </p:txBody>
      </p:sp>
    </p:spTree>
    <p:extLst>
      <p:ext uri="{BB962C8B-B14F-4D97-AF65-F5344CB8AC3E}">
        <p14:creationId xmlns:p14="http://schemas.microsoft.com/office/powerpoint/2010/main" val="587128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75444" y="1425521"/>
            <a:ext cx="10972800" cy="1143000"/>
          </a:xfrm>
        </p:spPr>
        <p:txBody>
          <a:bodyPr/>
          <a:lstStyle/>
          <a:p>
            <a:r>
              <a:rPr lang="es-MX" b="1" dirty="0">
                <a:effectLst>
                  <a:outerShdw blurRad="38100" dist="38100" dir="2700000" algn="tl">
                    <a:srgbClr val="000000">
                      <a:alpha val="43137"/>
                    </a:srgbClr>
                  </a:outerShdw>
                </a:effectLst>
                <a:latin typeface="TheSansB W2 ExtraLight" pitchFamily="34" charset="0"/>
              </a:rPr>
              <a:t>Introducción al Contenido de las NPASNF</a:t>
            </a:r>
            <a:endParaRPr lang="es-MX" b="1" baseline="0" dirty="0">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575444" y="2320044"/>
            <a:ext cx="3899737" cy="3457106"/>
          </a:xfrm>
        </p:spPr>
        <p:txBody>
          <a:bodyPr anchor="ctr">
            <a:normAutofit lnSpcReduction="10000"/>
          </a:bodyPr>
          <a:lstStyle/>
          <a:p>
            <a:pPr algn="just">
              <a:buNone/>
            </a:pPr>
            <a:r>
              <a:rPr lang="es-MX" dirty="0">
                <a:solidFill>
                  <a:srgbClr val="FF0000"/>
                </a:solidFill>
                <a:latin typeface="TheSansB W2 ExtraLight" pitchFamily="34" charset="0"/>
              </a:rPr>
              <a:t>Normas</a:t>
            </a:r>
            <a:r>
              <a:rPr lang="es-MX" dirty="0">
                <a:latin typeface="TheSansB W2 ExtraLight" pitchFamily="34" charset="0"/>
              </a:rPr>
              <a:t> aplicables para todos los organismos auditores miembros del Sistema Nacional de Fiscalización (SNF) y a todo aquel que realice una labor vinculada con las tareas de fiscalización.</a:t>
            </a:r>
          </a:p>
        </p:txBody>
      </p:sp>
      <p:pic>
        <p:nvPicPr>
          <p:cNvPr id="1026" name="Picture 2" descr="https://cdn.expansion.mx/dims4/default/0dc8a69/2147483647/crop/622x350%2B0%2B0/resize/800x450%5E/quality/75/?url=https%3A%2F%2Fcdn.expansion.mx%2Fmedia%2F2014%2F12%2F18%2Ftransparencia.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70400" y="2104597"/>
            <a:ext cx="6912000" cy="388800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81F21437-052A-44B8-B2E1-33D6D6D9570E}" type="slidenum">
              <a:rPr lang="es-MX" smtClean="0"/>
              <a:pPr/>
              <a:t>3</a:t>
            </a:fld>
            <a:endParaRPr lang="es-MX"/>
          </a:p>
        </p:txBody>
      </p:sp>
    </p:spTree>
    <p:extLst>
      <p:ext uri="{BB962C8B-B14F-4D97-AF65-F5344CB8AC3E}">
        <p14:creationId xmlns:p14="http://schemas.microsoft.com/office/powerpoint/2010/main" val="1980910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20662" y="2064476"/>
            <a:ext cx="7845209" cy="1355690"/>
          </a:xfrm>
        </p:spPr>
        <p:txBody>
          <a:bodyP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a:t>
            </a:r>
            <a:r>
              <a:rPr lang="es-MX" b="1" dirty="0">
                <a:solidFill>
                  <a:srgbClr val="0070C0"/>
                </a:solidFill>
                <a:effectLst>
                  <a:outerShdw blurRad="38100" dist="38100" dir="2700000" algn="tl">
                    <a:srgbClr val="000000">
                      <a:alpha val="43137"/>
                    </a:srgbClr>
                  </a:outerShdw>
                </a:effectLst>
                <a:latin typeface="TheSansB W2 ExtraLight" pitchFamily="34" charset="0"/>
              </a:rPr>
              <a:t>100</a:t>
            </a:r>
            <a:endParaRPr lang="es-MX" b="1" baseline="0" dirty="0">
              <a:solidFill>
                <a:srgbClr val="0070C0"/>
              </a:solidFill>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4220662" y="3869816"/>
            <a:ext cx="7650043" cy="1744218"/>
          </a:xfrm>
        </p:spPr>
        <p:txBody>
          <a:bodyPr anchor="ctr">
            <a:normAutofit/>
          </a:bodyPr>
          <a:lstStyle/>
          <a:p>
            <a:pPr>
              <a:buNone/>
            </a:pPr>
            <a:r>
              <a:rPr lang="es-MX" b="1" dirty="0">
                <a:latin typeface="TheSansB W2 ExtraLight" pitchFamily="34" charset="0"/>
              </a:rPr>
              <a:t>Principios Fundamentales de Auditoría del </a:t>
            </a:r>
          </a:p>
          <a:p>
            <a:pPr>
              <a:buNone/>
            </a:pPr>
            <a:r>
              <a:rPr lang="es-MX" b="1" dirty="0">
                <a:latin typeface="TheSansB W2 ExtraLight" pitchFamily="34" charset="0"/>
              </a:rPr>
              <a:t>Sector Público</a:t>
            </a:r>
          </a:p>
        </p:txBody>
      </p:sp>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a:t>
              </a:r>
              <a:r>
                <a:rPr lang="es-MX" sz="5800" b="1" dirty="0"/>
                <a:t>3</a:t>
              </a:r>
              <a:endParaRPr lang="es-ES" sz="5800" kern="1200" dirty="0"/>
            </a:p>
          </p:txBody>
        </p:sp>
      </p:grpSp>
      <p:sp>
        <p:nvSpPr>
          <p:cNvPr id="9" name="8 Flecha circular"/>
          <p:cNvSpPr/>
          <p:nvPr/>
        </p:nvSpPr>
        <p:spPr>
          <a:xfrm>
            <a:off x="127612" y="1243966"/>
            <a:ext cx="4369095" cy="4370068"/>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4" name="3 Marcador de número de diapositiva"/>
          <p:cNvSpPr>
            <a:spLocks noGrp="1"/>
          </p:cNvSpPr>
          <p:nvPr>
            <p:ph type="sldNum" sz="quarter" idx="12"/>
          </p:nvPr>
        </p:nvSpPr>
        <p:spPr/>
        <p:txBody>
          <a:bodyPr/>
          <a:lstStyle/>
          <a:p>
            <a:fld id="{81F21437-052A-44B8-B2E1-33D6D6D9570E}" type="slidenum">
              <a:rPr lang="es-MX" smtClean="0"/>
              <a:pPr/>
              <a:t>30</a:t>
            </a:fld>
            <a:endParaRPr lang="es-MX"/>
          </a:p>
        </p:txBody>
      </p:sp>
    </p:spTree>
    <p:extLst>
      <p:ext uri="{BB962C8B-B14F-4D97-AF65-F5344CB8AC3E}">
        <p14:creationId xmlns:p14="http://schemas.microsoft.com/office/powerpoint/2010/main" val="3106454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27381" y="1232756"/>
            <a:ext cx="10972800" cy="1656184"/>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Principios fundamentales de Auditoría </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del Sector Público</a:t>
            </a:r>
          </a:p>
        </p:txBody>
      </p:sp>
      <p:sp>
        <p:nvSpPr>
          <p:cNvPr id="6" name="2 Marcador de texto"/>
          <p:cNvSpPr txBox="1">
            <a:spLocks/>
          </p:cNvSpPr>
          <p:nvPr/>
        </p:nvSpPr>
        <p:spPr>
          <a:xfrm>
            <a:off x="527381" y="2060848"/>
            <a:ext cx="9783267" cy="4392488"/>
          </a:xfrm>
          <a:prstGeom prst="rect">
            <a:avLst/>
          </a:prstGeom>
        </p:spPr>
        <p:txBody>
          <a:bodyPr vert="horz" lIns="91440" tIns="45720" rIns="91440" bIns="45720" rtlCol="0">
            <a:normAutofit lnSpcReduction="10000"/>
          </a:bodyPr>
          <a:lstStyle/>
          <a:p>
            <a:pPr marL="622300" lvl="0" indent="-622300" algn="just">
              <a:buClr>
                <a:srgbClr val="FF0000"/>
              </a:buClr>
            </a:pPr>
            <a:r>
              <a:rPr lang="es-MX" sz="3100" dirty="0">
                <a:effectLst>
                  <a:outerShdw blurRad="38100" dist="38100" dir="2700000" algn="tl">
                    <a:srgbClr val="000000">
                      <a:alpha val="43137"/>
                    </a:srgbClr>
                  </a:outerShdw>
                </a:effectLst>
              </a:rPr>
              <a:t> </a:t>
            </a:r>
          </a:p>
          <a:p>
            <a:pPr marL="622300" lvl="0" indent="-622300" algn="just">
              <a:buClr>
                <a:srgbClr val="FF0000"/>
              </a:buClr>
              <a:buFont typeface="+mj-lt"/>
              <a:buAutoNum type="alphaUcPeriod"/>
            </a:pPr>
            <a:r>
              <a:rPr lang="es-MX" sz="3100" dirty="0">
                <a:latin typeface="TheSansB W2 ExtraLight" pitchFamily="34" charset="0"/>
              </a:rPr>
              <a:t>El propósito y autoridad de las NPASNF</a:t>
            </a:r>
          </a:p>
          <a:p>
            <a:pPr marL="622300" lvl="0" indent="-622300" algn="just">
              <a:buClr>
                <a:srgbClr val="FF0000"/>
              </a:buClr>
              <a:buFont typeface="+mj-lt"/>
              <a:buAutoNum type="alphaUcPeriod"/>
            </a:pPr>
            <a:endParaRPr lang="es-MX" sz="1300" dirty="0">
              <a:latin typeface="TheSansB W2 ExtraLight" pitchFamily="34" charset="0"/>
            </a:endParaRPr>
          </a:p>
          <a:p>
            <a:pPr marL="622300" lvl="0" indent="-622300" algn="just">
              <a:buClr>
                <a:srgbClr val="FF0000"/>
              </a:buClr>
              <a:buFont typeface="+mj-lt"/>
              <a:buAutoNum type="alphaUcPeriod"/>
            </a:pPr>
            <a:r>
              <a:rPr lang="es-MX" sz="3100" dirty="0">
                <a:latin typeface="TheSansB W2 ExtraLight" pitchFamily="34" charset="0"/>
              </a:rPr>
              <a:t>El marco de referencia para la auditoría del sector público</a:t>
            </a:r>
          </a:p>
          <a:p>
            <a:pPr marL="622300" lvl="0" indent="-622300" algn="just">
              <a:buClr>
                <a:srgbClr val="FF0000"/>
              </a:buClr>
              <a:buFont typeface="+mj-lt"/>
              <a:buAutoNum type="alphaUcPeriod"/>
            </a:pPr>
            <a:endParaRPr lang="es-MX" sz="1300" dirty="0">
              <a:latin typeface="TheSansB W2 ExtraLight" pitchFamily="34" charset="0"/>
            </a:endParaRPr>
          </a:p>
          <a:p>
            <a:pPr marL="622300" lvl="0" indent="-622300" algn="just">
              <a:buClr>
                <a:srgbClr val="FF0000"/>
              </a:buClr>
              <a:buFont typeface="+mj-lt"/>
              <a:buAutoNum type="alphaUcPeriod"/>
            </a:pPr>
            <a:r>
              <a:rPr lang="es-MX" sz="3100" dirty="0">
                <a:latin typeface="TheSansB W2 ExtraLight" pitchFamily="34" charset="0"/>
              </a:rPr>
              <a:t>Los elementos de la auditoría del sector </a:t>
            </a:r>
            <a:r>
              <a:rPr lang="es-MX" sz="3100" dirty="0" smtClean="0">
                <a:latin typeface="TheSansB W2 ExtraLight" pitchFamily="34" charset="0"/>
              </a:rPr>
              <a:t>gubernamental</a:t>
            </a:r>
            <a:endParaRPr lang="es-MX" sz="3100" dirty="0">
              <a:latin typeface="TheSansB W2 ExtraLight" pitchFamily="34" charset="0"/>
            </a:endParaRPr>
          </a:p>
          <a:p>
            <a:pPr marL="622300" lvl="0" indent="-622300" algn="just">
              <a:buClr>
                <a:srgbClr val="FF0000"/>
              </a:buClr>
              <a:buFont typeface="+mj-lt"/>
              <a:buAutoNum type="alphaUcPeriod"/>
            </a:pPr>
            <a:endParaRPr lang="es-MX" sz="1300" dirty="0">
              <a:latin typeface="TheSansB W2 ExtraLight" pitchFamily="34" charset="0"/>
            </a:endParaRPr>
          </a:p>
          <a:p>
            <a:pPr marL="622300" lvl="0" indent="-622300" algn="just">
              <a:buClr>
                <a:srgbClr val="FF0000"/>
              </a:buClr>
              <a:buFont typeface="+mj-lt"/>
              <a:buAutoNum type="alphaUcPeriod"/>
            </a:pPr>
            <a:r>
              <a:rPr lang="es-MX" sz="3100" dirty="0">
                <a:latin typeface="TheSansB W2 ExtraLight" pitchFamily="34" charset="0"/>
              </a:rPr>
              <a:t>Los principios que deben aplicarse en la auditoría del sector público</a:t>
            </a:r>
          </a:p>
          <a:p>
            <a:pPr marL="622300" indent="-622300" algn="just">
              <a:buClr>
                <a:srgbClr val="FF0000"/>
              </a:buClr>
              <a:buFont typeface="+mj-lt"/>
              <a:buAutoNum type="alphaUcPeriod"/>
            </a:pPr>
            <a:endParaRPr lang="es-MX" sz="3100" dirty="0">
              <a:effectLst>
                <a:outerShdw blurRad="38100" dist="38100" dir="2700000" algn="tl">
                  <a:srgbClr val="000000">
                    <a:alpha val="43137"/>
                  </a:srgbClr>
                </a:outerShdw>
              </a:effectLst>
            </a:endParaRPr>
          </a:p>
          <a:p>
            <a:pPr marL="622300" indent="-622300" algn="just">
              <a:buClr>
                <a:srgbClr val="FF0000"/>
              </a:buClr>
              <a:buFont typeface="+mj-lt"/>
              <a:buAutoNum type="alphaUcPeriod"/>
            </a:pPr>
            <a:endParaRPr lang="es-MX" sz="3100" dirty="0">
              <a:effectLst>
                <a:outerShdw blurRad="38100" dist="38100" dir="2700000" algn="tl">
                  <a:srgbClr val="000000">
                    <a:alpha val="43137"/>
                  </a:srgbClr>
                </a:outerShdw>
              </a:effectLst>
            </a:endParaRPr>
          </a:p>
          <a:p>
            <a:pPr marL="622300" indent="-622300" algn="just">
              <a:buClr>
                <a:srgbClr val="FF0000"/>
              </a:buClr>
              <a:buFont typeface="Wingdings" pitchFamily="2" charset="2"/>
              <a:buChar char="ü"/>
            </a:pPr>
            <a:endParaRPr lang="es-MX" sz="3200" dirty="0">
              <a:effectLst>
                <a:outerShdw blurRad="38100" dist="38100" dir="2700000" algn="tl">
                  <a:srgbClr val="000000">
                    <a:alpha val="43137"/>
                  </a:srgbClr>
                </a:outerShdw>
              </a:effectLst>
            </a:endParaRPr>
          </a:p>
        </p:txBody>
      </p:sp>
      <p:sp>
        <p:nvSpPr>
          <p:cNvPr id="7" name="6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9" name="8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31</a:t>
            </a:fld>
            <a:endParaRPr lang="es-MX"/>
          </a:p>
        </p:txBody>
      </p:sp>
    </p:spTree>
    <p:extLst>
      <p:ext uri="{BB962C8B-B14F-4D97-AF65-F5344CB8AC3E}">
        <p14:creationId xmlns:p14="http://schemas.microsoft.com/office/powerpoint/2010/main" val="3635129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1886" y="2647723"/>
            <a:ext cx="10972800" cy="1143000"/>
          </a:xfrm>
        </p:spPr>
        <p:txBody>
          <a:bodyPr/>
          <a:lstStyle/>
          <a:p>
            <a:r>
              <a:rPr lang="es-MX" sz="2000" dirty="0" smtClean="0"/>
              <a:t>Establece los principios fundamentales que se aplican a toda labor de auditoría, amplían y profundizan sobre los principios a aplicarse en el contexto de las auditorías financieras, de desempeño y de cumplimiento.</a:t>
            </a:r>
            <a:br>
              <a:rPr lang="es-MX" sz="2000" dirty="0" smtClean="0"/>
            </a:br>
            <a:r>
              <a:rPr lang="es-MX" sz="2000" dirty="0" smtClean="0"/>
              <a:t/>
            </a:r>
            <a:br>
              <a:rPr lang="es-MX" sz="2000" dirty="0" smtClean="0"/>
            </a:br>
            <a:r>
              <a:rPr lang="es-MX" sz="2000" dirty="0" smtClean="0"/>
              <a:t>Los informes de auditoría pueden incluir una referencia al hecho de que las normas utilizadas se han basado o son consistentes con la o las </a:t>
            </a:r>
            <a:r>
              <a:rPr lang="es-MX" sz="2000" i="1" dirty="0" err="1" smtClean="0"/>
              <a:t>NPASNFs</a:t>
            </a:r>
            <a:r>
              <a:rPr lang="es-MX" sz="2000" dirty="0" smtClean="0"/>
              <a:t> relevantes para el trabajo de auditoría llevado a cabo. Dicha referencia se puede hacer declarando: </a:t>
            </a:r>
            <a:br>
              <a:rPr lang="es-MX" sz="2000" dirty="0" smtClean="0"/>
            </a:br>
            <a:r>
              <a:rPr lang="es-MX" sz="2000" b="1" dirty="0" smtClean="0"/>
              <a:t> </a:t>
            </a:r>
            <a:br>
              <a:rPr lang="es-MX" sz="2000" b="1" dirty="0" smtClean="0"/>
            </a:br>
            <a:r>
              <a:rPr lang="es-MX" sz="2000" b="1" i="1" dirty="0" smtClean="0"/>
              <a:t>…”Hemos realizado nuestra auditoría de conformidad con normas, [que están basadas en] o [son consistentes con] los Principios Fundamentales de Auditoría (NPASNF 100-400) de las Normas</a:t>
            </a:r>
            <a:r>
              <a:rPr lang="es-MX" sz="2000" b="1" dirty="0" smtClean="0"/>
              <a:t/>
            </a:r>
            <a:br>
              <a:rPr lang="es-MX" sz="2000" b="1" dirty="0" smtClean="0"/>
            </a:br>
            <a:r>
              <a:rPr lang="es-MX" sz="2000" b="1" i="1" dirty="0" smtClean="0"/>
              <a:t>Profesionales de Auditoría del Sistema Nacional de Fiscalización”</a:t>
            </a:r>
            <a:r>
              <a:rPr lang="es-MX" sz="2000" dirty="0" smtClean="0"/>
              <a:t/>
            </a:r>
            <a:br>
              <a:rPr lang="es-MX" sz="2000" dirty="0" smtClean="0"/>
            </a:br>
            <a:r>
              <a:rPr lang="es-MX" sz="2000" dirty="0" smtClean="0"/>
              <a:t> </a:t>
            </a:r>
            <a:br>
              <a:rPr lang="es-MX" sz="2000" dirty="0" smtClean="0"/>
            </a:br>
            <a:endParaRPr lang="es-MX" sz="2000" dirty="0"/>
          </a:p>
        </p:txBody>
      </p:sp>
      <p:sp>
        <p:nvSpPr>
          <p:cNvPr id="3" name="2 Marcador de texto"/>
          <p:cNvSpPr>
            <a:spLocks noGrp="1"/>
          </p:cNvSpPr>
          <p:nvPr>
            <p:ph type="body" idx="1"/>
          </p:nvPr>
        </p:nvSpPr>
        <p:spPr>
          <a:xfrm>
            <a:off x="609600" y="1600202"/>
            <a:ext cx="10439400" cy="664028"/>
          </a:xfrm>
        </p:spPr>
        <p:txBody>
          <a:bodyPr/>
          <a:lstStyle/>
          <a:p>
            <a:pPr lvl="0"/>
            <a:r>
              <a:rPr lang="es-MX" dirty="0" smtClean="0">
                <a:solidFill>
                  <a:srgbClr val="FF0000"/>
                </a:solidFill>
                <a:latin typeface="TheSansB W2 ExtraLight" pitchFamily="34" charset="0"/>
              </a:rPr>
              <a:t>A.- </a:t>
            </a:r>
            <a:r>
              <a:rPr lang="es-MX" dirty="0" smtClean="0">
                <a:latin typeface="TheSansB W2 ExtraLight" pitchFamily="34" charset="0"/>
              </a:rPr>
              <a:t>El propósito y autoridad de las NPASNF</a:t>
            </a:r>
          </a:p>
          <a:p>
            <a:endParaRPr lang="es-MX" dirty="0"/>
          </a:p>
        </p:txBody>
      </p:sp>
      <p:sp>
        <p:nvSpPr>
          <p:cNvPr id="4" name="3 Marcador de número de diapositiva"/>
          <p:cNvSpPr>
            <a:spLocks noGrp="1"/>
          </p:cNvSpPr>
          <p:nvPr>
            <p:ph type="sldNum" sz="quarter" idx="12"/>
          </p:nvPr>
        </p:nvSpPr>
        <p:spPr/>
        <p:txBody>
          <a:bodyPr/>
          <a:lstStyle/>
          <a:p>
            <a:fld id="{81F21437-052A-44B8-B2E1-33D6D6D9570E}" type="slidenum">
              <a:rPr lang="es-MX" smtClean="0"/>
              <a:pPr/>
              <a:t>32</a:t>
            </a:fld>
            <a:endParaRPr lang="es-MX"/>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52400" y="1400044"/>
            <a:ext cx="11571514" cy="926976"/>
          </a:xfrm>
        </p:spPr>
        <p:txBody>
          <a:bodyPr/>
          <a:lstStyle/>
          <a:p>
            <a:pPr lvl="0"/>
            <a:r>
              <a:rPr lang="es-MX" sz="3200" b="1" dirty="0" smtClean="0">
                <a:effectLst>
                  <a:outerShdw blurRad="38100" dist="38100" dir="2700000" algn="tl">
                    <a:srgbClr val="000000">
                      <a:alpha val="43137"/>
                    </a:srgbClr>
                  </a:outerShdw>
                </a:effectLst>
                <a:latin typeface="TheSansB W2 ExtraLight" pitchFamily="34" charset="0"/>
              </a:rPr>
              <a:t>B. El marco de referencia para la auditoría del sector público</a:t>
            </a:r>
            <a:r>
              <a:rPr lang="es-MX" sz="3200" dirty="0" smtClean="0">
                <a:latin typeface="TheSansB W2 ExtraLight" pitchFamily="34" charset="0"/>
              </a:rPr>
              <a:t/>
            </a:r>
            <a:br>
              <a:rPr lang="es-MX" sz="3200" dirty="0" smtClean="0">
                <a:latin typeface="TheSansB W2 ExtraLight" pitchFamily="34" charset="0"/>
              </a:rPr>
            </a:br>
            <a:endParaRPr lang="es-MX" sz="2000" b="1" dirty="0">
              <a:effectLst>
                <a:outerShdw blurRad="38100" dist="38100" dir="2700000" algn="tl">
                  <a:srgbClr val="000000">
                    <a:alpha val="43137"/>
                  </a:srgbClr>
                </a:outerShdw>
              </a:effectLst>
              <a:latin typeface="TheSansB W2 ExtraLight" pitchFamily="34" charset="0"/>
            </a:endParaRPr>
          </a:p>
        </p:txBody>
      </p:sp>
      <p:sp>
        <p:nvSpPr>
          <p:cNvPr id="9" name="2 Marcador de texto"/>
          <p:cNvSpPr txBox="1">
            <a:spLocks/>
          </p:cNvSpPr>
          <p:nvPr/>
        </p:nvSpPr>
        <p:spPr>
          <a:xfrm>
            <a:off x="527381" y="2460171"/>
            <a:ext cx="9720205" cy="3625320"/>
          </a:xfrm>
          <a:prstGeom prst="rect">
            <a:avLst/>
          </a:prstGeom>
        </p:spPr>
        <p:txBody>
          <a:bodyPr vert="horz" lIns="91440" tIns="45720" rIns="91440" bIns="45720" rtlCol="0">
            <a:normAutofit/>
          </a:bodyPr>
          <a:lstStyle/>
          <a:p>
            <a:pPr marL="622300" lvl="0" indent="-622300" algn="just">
              <a:buClr>
                <a:srgbClr val="FF0000"/>
              </a:buClr>
              <a:buFont typeface="Arial" pitchFamily="34" charset="0"/>
              <a:buChar char="•"/>
            </a:pPr>
            <a:r>
              <a:rPr lang="es-MX" sz="3100" dirty="0" smtClean="0">
                <a:effectLst>
                  <a:outerShdw blurRad="38100" dist="38100" dir="2700000" algn="tl">
                    <a:srgbClr val="000000">
                      <a:alpha val="43137"/>
                    </a:srgbClr>
                  </a:outerShdw>
                </a:effectLst>
              </a:rPr>
              <a:t>FACULTADES</a:t>
            </a:r>
          </a:p>
          <a:p>
            <a:pPr marL="622300" indent="-622300" algn="just">
              <a:buClr>
                <a:srgbClr val="FF0000"/>
              </a:buClr>
              <a:buFont typeface="Arial" pitchFamily="34" charset="0"/>
              <a:buChar char="•"/>
            </a:pPr>
            <a:r>
              <a:rPr lang="es-MX" sz="3200" dirty="0" smtClean="0">
                <a:effectLst>
                  <a:outerShdw blurRad="38100" dist="38100" dir="2700000" algn="tl">
                    <a:srgbClr val="000000">
                      <a:alpha val="43137"/>
                    </a:srgbClr>
                  </a:outerShdw>
                </a:effectLst>
              </a:rPr>
              <a:t>LA AUDITORIA DEL SECTOR PÚBLICO Y SUS OBJETIVOS</a:t>
            </a:r>
          </a:p>
          <a:p>
            <a:pPr marL="622300" indent="-622300" algn="just">
              <a:buClr>
                <a:srgbClr val="FF0000"/>
              </a:buClr>
              <a:buFont typeface="Arial" pitchFamily="34" charset="0"/>
              <a:buChar char="•"/>
            </a:pPr>
            <a:r>
              <a:rPr lang="es-MX" sz="3200" dirty="0" smtClean="0">
                <a:effectLst>
                  <a:outerShdw blurRad="38100" dist="38100" dir="2700000" algn="tl">
                    <a:srgbClr val="000000">
                      <a:alpha val="43137"/>
                    </a:srgbClr>
                  </a:outerShdw>
                </a:effectLst>
              </a:rPr>
              <a:t>TIPOS DE AUDITORÍA DEL SECTOR PÚBLICO:</a:t>
            </a:r>
          </a:p>
          <a:p>
            <a:pPr marL="622300" lvl="0" indent="-622300" algn="just">
              <a:buClr>
                <a:srgbClr val="FF0000"/>
              </a:buClr>
              <a:buFont typeface="+mj-lt"/>
              <a:buAutoNum type="arabicPeriod"/>
            </a:pPr>
            <a:r>
              <a:rPr lang="es-MX" sz="1400" b="1" dirty="0" smtClean="0">
                <a:latin typeface="TheSansB W2 ExtraLight" pitchFamily="34" charset="0"/>
              </a:rPr>
              <a:t>Financiera</a:t>
            </a:r>
            <a:r>
              <a:rPr lang="es-MX" sz="1400" dirty="0" smtClean="0">
                <a:latin typeface="TheSansB W2 ExtraLight" pitchFamily="34" charset="0"/>
              </a:rPr>
              <a:t>.</a:t>
            </a:r>
          </a:p>
          <a:p>
            <a:pPr marL="622300" lvl="0" indent="-622300" algn="just">
              <a:buClr>
                <a:srgbClr val="FF0000"/>
              </a:buClr>
              <a:buFont typeface="+mj-lt"/>
              <a:buAutoNum type="arabicPeriod"/>
            </a:pPr>
            <a:endParaRPr lang="es-MX" sz="1400" dirty="0" smtClean="0">
              <a:latin typeface="TheSansB W2 ExtraLight" pitchFamily="34" charset="0"/>
            </a:endParaRPr>
          </a:p>
          <a:p>
            <a:pPr marL="622300" lvl="0" indent="-622300" algn="just">
              <a:buClr>
                <a:srgbClr val="FF0000"/>
              </a:buClr>
              <a:buFont typeface="+mj-lt"/>
              <a:buAutoNum type="arabicPeriod"/>
            </a:pPr>
            <a:r>
              <a:rPr lang="es-MX" sz="1400" b="1" dirty="0" smtClean="0">
                <a:latin typeface="TheSansB W2 ExtraLight" pitchFamily="34" charset="0"/>
              </a:rPr>
              <a:t>De desempeño</a:t>
            </a:r>
            <a:r>
              <a:rPr lang="es-MX" sz="1400" dirty="0" smtClean="0">
                <a:latin typeface="TheSansB W2 ExtraLight" pitchFamily="34" charset="0"/>
              </a:rPr>
              <a:t>.</a:t>
            </a:r>
          </a:p>
          <a:p>
            <a:pPr marL="622300" lvl="0" indent="-622300" algn="just">
              <a:buClr>
                <a:srgbClr val="FF0000"/>
              </a:buClr>
              <a:buFont typeface="+mj-lt"/>
              <a:buAutoNum type="arabicPeriod"/>
            </a:pPr>
            <a:endParaRPr lang="es-MX" sz="1400" dirty="0" smtClean="0">
              <a:latin typeface="TheSansB W2 ExtraLight" pitchFamily="34" charset="0"/>
            </a:endParaRPr>
          </a:p>
          <a:p>
            <a:pPr marL="622300" indent="-622300" algn="just">
              <a:buClr>
                <a:srgbClr val="FF0000"/>
              </a:buClr>
              <a:buFont typeface="+mj-lt"/>
              <a:buAutoNum type="arabicPeriod"/>
            </a:pPr>
            <a:r>
              <a:rPr lang="es-MX" sz="1400" b="1" dirty="0" smtClean="0">
                <a:latin typeface="TheSansB W2 ExtraLight" pitchFamily="34" charset="0"/>
              </a:rPr>
              <a:t>De cumplimiento</a:t>
            </a:r>
            <a:r>
              <a:rPr lang="es-MX" sz="1400" dirty="0" smtClean="0">
                <a:latin typeface="TheSansB W2 ExtraLight" pitchFamily="34" charset="0"/>
              </a:rPr>
              <a:t>.</a:t>
            </a:r>
          </a:p>
          <a:p>
            <a:pPr marL="622300" lvl="0" indent="-622300" algn="just">
              <a:buClr>
                <a:srgbClr val="FF0000"/>
              </a:buClr>
              <a:buFont typeface="+mj-lt"/>
              <a:buAutoNum type="arabicPeriod"/>
            </a:pPr>
            <a:endParaRPr lang="es-MX" sz="3200" dirty="0" smtClean="0">
              <a:effectLst>
                <a:outerShdw blurRad="38100" dist="38100" dir="2700000" algn="tl">
                  <a:srgbClr val="000000">
                    <a:alpha val="43137"/>
                  </a:srgbClr>
                </a:outerShdw>
              </a:effectLst>
            </a:endParaRPr>
          </a:p>
          <a:p>
            <a:pPr marL="622300" indent="-622300" algn="just">
              <a:buClr>
                <a:srgbClr val="FF0000"/>
              </a:buClr>
            </a:pPr>
            <a:endParaRPr lang="es-MX" sz="3200" dirty="0" smtClean="0">
              <a:effectLst>
                <a:outerShdw blurRad="38100" dist="38100" dir="2700000" algn="tl">
                  <a:srgbClr val="000000">
                    <a:alpha val="43137"/>
                  </a:srgbClr>
                </a:outerShdw>
              </a:effectLst>
            </a:endParaRPr>
          </a:p>
          <a:p>
            <a:pPr marL="622300" indent="-622300" algn="just">
              <a:buClr>
                <a:srgbClr val="FF0000"/>
              </a:buClr>
            </a:pPr>
            <a:endParaRPr lang="es-MX" sz="3200" dirty="0" smtClean="0">
              <a:effectLst>
                <a:outerShdw blurRad="38100" dist="38100" dir="2700000" algn="tl">
                  <a:srgbClr val="000000">
                    <a:alpha val="43137"/>
                  </a:srgbClr>
                </a:outerShdw>
              </a:effectLst>
            </a:endParaRPr>
          </a:p>
          <a:p>
            <a:pPr marL="622300" lvl="0" indent="-622300" algn="just">
              <a:buClr>
                <a:srgbClr val="FF0000"/>
              </a:buClr>
            </a:pPr>
            <a:endParaRPr lang="es-MX" sz="3100" dirty="0" smtClean="0">
              <a:effectLst>
                <a:outerShdw blurRad="38100" dist="38100" dir="2700000" algn="tl">
                  <a:srgbClr val="000000">
                    <a:alpha val="43137"/>
                  </a:srgbClr>
                </a:outerShdw>
              </a:effectLst>
            </a:endParaRPr>
          </a:p>
          <a:p>
            <a:pPr marL="622300" lvl="0" indent="-622300" algn="just">
              <a:buClr>
                <a:srgbClr val="FF0000"/>
              </a:buClr>
            </a:pPr>
            <a:endParaRPr lang="es-MX" sz="3100" dirty="0" smtClean="0">
              <a:effectLst>
                <a:outerShdw blurRad="38100" dist="38100" dir="2700000" algn="tl">
                  <a:srgbClr val="000000">
                    <a:alpha val="43137"/>
                  </a:srgbClr>
                </a:outerShdw>
              </a:effectLst>
            </a:endParaRPr>
          </a:p>
          <a:p>
            <a:pPr marL="622300" lvl="0" indent="-622300" algn="just">
              <a:buClr>
                <a:srgbClr val="FF0000"/>
              </a:buClr>
              <a:buFont typeface="+mj-lt"/>
              <a:buAutoNum type="arabicPeriod"/>
            </a:pPr>
            <a:endParaRPr lang="es-MX" sz="1300" dirty="0">
              <a:effectLst>
                <a:outerShdw blurRad="38100" dist="38100" dir="2700000" algn="tl">
                  <a:srgbClr val="000000">
                    <a:alpha val="43137"/>
                  </a:srgbClr>
                </a:outerShdw>
              </a:effectLst>
            </a:endParaRPr>
          </a:p>
          <a:p>
            <a:pPr marL="622300" indent="-622300" algn="just">
              <a:buClr>
                <a:srgbClr val="FF0000"/>
              </a:buClr>
              <a:buFont typeface="+mj-lt"/>
              <a:buAutoNum type="arabicPeriod"/>
            </a:pPr>
            <a:endParaRPr lang="es-MX" sz="3100" dirty="0">
              <a:effectLst>
                <a:outerShdw blurRad="38100" dist="38100" dir="2700000" algn="tl">
                  <a:srgbClr val="000000">
                    <a:alpha val="43137"/>
                  </a:srgbClr>
                </a:outerShdw>
              </a:effectLst>
            </a:endParaRPr>
          </a:p>
          <a:p>
            <a:pPr marL="622300" indent="-622300" algn="just">
              <a:buClr>
                <a:srgbClr val="FF0000"/>
              </a:buClr>
              <a:buFont typeface="+mj-lt"/>
              <a:buAutoNum type="arabicPeriod"/>
            </a:pPr>
            <a:endParaRPr lang="es-MX" sz="3100" dirty="0">
              <a:effectLst>
                <a:outerShdw blurRad="38100" dist="38100" dir="2700000" algn="tl">
                  <a:srgbClr val="000000">
                    <a:alpha val="43137"/>
                  </a:srgbClr>
                </a:outerShdw>
              </a:effectLst>
            </a:endParaRPr>
          </a:p>
          <a:p>
            <a:pPr marL="622300" indent="-622300" algn="just">
              <a:buClr>
                <a:srgbClr val="FF0000"/>
              </a:buClr>
              <a:buFont typeface="Wingdings" pitchFamily="2" charset="2"/>
              <a:buChar char="ü"/>
            </a:pPr>
            <a:endParaRPr lang="es-MX" sz="3200" dirty="0">
              <a:effectLst>
                <a:outerShdw blurRad="38100" dist="38100" dir="2700000" algn="tl">
                  <a:srgbClr val="000000">
                    <a:alpha val="43137"/>
                  </a:srgbClr>
                </a:outerShdw>
              </a:effectLst>
            </a:endParaRPr>
          </a:p>
        </p:txBody>
      </p:sp>
      <p:sp>
        <p:nvSpPr>
          <p:cNvPr id="5" name="4 Flecha circular"/>
          <p:cNvSpPr/>
          <p:nvPr/>
        </p:nvSpPr>
        <p:spPr>
          <a:xfrm>
            <a:off x="10343305" y="2844549"/>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6" name="5 Rectángulo"/>
          <p:cNvSpPr/>
          <p:nvPr/>
        </p:nvSpPr>
        <p:spPr>
          <a:xfrm>
            <a:off x="10574169" y="3358643"/>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33</a:t>
            </a:fld>
            <a:endParaRPr lang="es-MX"/>
          </a:p>
        </p:txBody>
      </p:sp>
    </p:spTree>
    <p:extLst>
      <p:ext uri="{BB962C8B-B14F-4D97-AF65-F5344CB8AC3E}">
        <p14:creationId xmlns:p14="http://schemas.microsoft.com/office/powerpoint/2010/main" val="2145341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7912" y="1384278"/>
            <a:ext cx="11443973" cy="926976"/>
          </a:xfrm>
        </p:spPr>
        <p:txBody>
          <a:bodyPr/>
          <a:lstStyle/>
          <a:p>
            <a:r>
              <a:rPr lang="es-MX" sz="3500" b="1" dirty="0" smtClean="0">
                <a:effectLst>
                  <a:outerShdw blurRad="38100" dist="38100" dir="2700000" algn="tl">
                    <a:srgbClr val="000000">
                      <a:alpha val="43137"/>
                    </a:srgbClr>
                  </a:outerShdw>
                </a:effectLst>
                <a:latin typeface="TheSansB W2 ExtraLight" pitchFamily="34" charset="0"/>
              </a:rPr>
              <a:t>C.-Elementos </a:t>
            </a:r>
            <a:r>
              <a:rPr lang="es-MX" sz="3500" b="1" dirty="0">
                <a:effectLst>
                  <a:outerShdw blurRad="38100" dist="38100" dir="2700000" algn="tl">
                    <a:srgbClr val="000000">
                      <a:alpha val="43137"/>
                    </a:srgbClr>
                  </a:outerShdw>
                </a:effectLst>
                <a:latin typeface="TheSansB W2 ExtraLight" pitchFamily="34" charset="0"/>
              </a:rPr>
              <a:t>de la auditoría del </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sector gubernamental</a:t>
            </a:r>
          </a:p>
        </p:txBody>
      </p:sp>
      <p:sp>
        <p:nvSpPr>
          <p:cNvPr id="9" name="2 Marcador de texto"/>
          <p:cNvSpPr txBox="1">
            <a:spLocks/>
          </p:cNvSpPr>
          <p:nvPr/>
        </p:nvSpPr>
        <p:spPr>
          <a:xfrm>
            <a:off x="937297" y="2687244"/>
            <a:ext cx="10972800" cy="4824536"/>
          </a:xfrm>
          <a:prstGeom prst="rect">
            <a:avLst/>
          </a:prstGeom>
        </p:spPr>
        <p:txBody>
          <a:bodyPr vert="horz" lIns="91440" tIns="45720" rIns="91440" bIns="45720" rtlCol="0">
            <a:normAutofit/>
          </a:bodyPr>
          <a:lstStyle/>
          <a:p>
            <a:pPr marL="622300" indent="-622300" algn="just">
              <a:buClr>
                <a:srgbClr val="FF0000"/>
              </a:buClr>
              <a:buFont typeface="+mj-lt"/>
              <a:buAutoNum type="arabicPeriod"/>
            </a:pPr>
            <a:r>
              <a:rPr lang="es-MX" sz="3100" dirty="0">
                <a:latin typeface="TheSansB W2 ExtraLight" pitchFamily="34" charset="0"/>
              </a:rPr>
              <a:t>El auditor</a:t>
            </a:r>
          </a:p>
          <a:p>
            <a:pPr marL="622300" indent="-622300" algn="just">
              <a:buClr>
                <a:srgbClr val="FF0000"/>
              </a:buClr>
              <a:buFont typeface="+mj-lt"/>
              <a:buAutoNum type="arabicPeriod"/>
            </a:pPr>
            <a:r>
              <a:rPr lang="es-MX" sz="3100" dirty="0">
                <a:latin typeface="TheSansB W2 ExtraLight" pitchFamily="34" charset="0"/>
              </a:rPr>
              <a:t>El ente auditado y </a:t>
            </a:r>
          </a:p>
          <a:p>
            <a:pPr marL="622300" indent="-622300" algn="just">
              <a:buClr>
                <a:srgbClr val="FF0000"/>
              </a:buClr>
              <a:buFont typeface="+mj-lt"/>
              <a:buAutoNum type="arabicPeriod"/>
            </a:pPr>
            <a:r>
              <a:rPr lang="es-MX" sz="3100" dirty="0">
                <a:latin typeface="TheSansB W2 ExtraLight" pitchFamily="34" charset="0"/>
              </a:rPr>
              <a:t>Destinatarios</a:t>
            </a:r>
          </a:p>
          <a:p>
            <a:pPr marL="622300" indent="-622300" algn="just">
              <a:buClr>
                <a:srgbClr val="FF0000"/>
              </a:buClr>
            </a:pPr>
            <a:endParaRPr lang="es-MX" sz="3100" dirty="0">
              <a:solidFill>
                <a:srgbClr val="0000FF"/>
              </a:solidFill>
              <a:effectLst>
                <a:outerShdw blurRad="38100" dist="38100" dir="2700000" algn="tl">
                  <a:srgbClr val="000000">
                    <a:alpha val="43137"/>
                  </a:srgbClr>
                </a:outerShdw>
              </a:effectLst>
            </a:endParaRPr>
          </a:p>
          <a:p>
            <a:r>
              <a:rPr lang="es-MX" sz="3200" b="1" dirty="0">
                <a:latin typeface="TheSansB W2 ExtraLight" pitchFamily="34" charset="0"/>
              </a:rPr>
              <a:t>Objeto y criterios de la revisión, </a:t>
            </a:r>
          </a:p>
          <a:p>
            <a:r>
              <a:rPr lang="es-MX" sz="3200" b="1" dirty="0">
                <a:latin typeface="TheSansB W2 ExtraLight" pitchFamily="34" charset="0"/>
              </a:rPr>
              <a:t>e información de los resultados</a:t>
            </a:r>
            <a:endParaRPr lang="es-MX" sz="3200" dirty="0">
              <a:latin typeface="TheSansB W2 ExtraLight" pitchFamily="34" charset="0"/>
            </a:endParaRPr>
          </a:p>
          <a:p>
            <a:pPr>
              <a:buClr>
                <a:srgbClr val="FF0000"/>
              </a:buClr>
            </a:pPr>
            <a:endParaRPr lang="es-MX" sz="3200" dirty="0">
              <a:solidFill>
                <a:srgbClr val="0070C0"/>
              </a:solidFill>
              <a:latin typeface="Segoe UI"/>
              <a:ea typeface="+mj-ea"/>
              <a:cs typeface="+mj-cs"/>
            </a:endParaRPr>
          </a:p>
          <a:p>
            <a:pPr marL="622300" indent="-622300" algn="just">
              <a:buClr>
                <a:srgbClr val="FF0000"/>
              </a:buClr>
            </a:pPr>
            <a:r>
              <a:rPr lang="es-MX" sz="3600" dirty="0">
                <a:effectLst>
                  <a:outerShdw blurRad="38100" dist="38100" dir="2700000" algn="tl">
                    <a:srgbClr val="000000">
                      <a:alpha val="43137"/>
                    </a:srgbClr>
                  </a:outerShdw>
                </a:effectLst>
              </a:rPr>
              <a:t> </a:t>
            </a:r>
          </a:p>
          <a:p>
            <a:pPr marL="622300" indent="-622300" algn="just">
              <a:buClr>
                <a:srgbClr val="FF0000"/>
              </a:buClr>
            </a:pPr>
            <a:endParaRPr lang="es-MX" sz="3200" dirty="0"/>
          </a:p>
          <a:p>
            <a:pPr marL="622300" lvl="0" indent="-622300" algn="just">
              <a:buClr>
                <a:srgbClr val="FF0000"/>
              </a:buClr>
              <a:buFont typeface="+mj-lt"/>
              <a:buAutoNum type="arabicPeriod"/>
            </a:pPr>
            <a:endParaRPr lang="es-MX" sz="3100" dirty="0">
              <a:effectLst>
                <a:outerShdw blurRad="38100" dist="38100" dir="2700000" algn="tl">
                  <a:srgbClr val="000000">
                    <a:alpha val="43137"/>
                  </a:srgbClr>
                </a:outerShdw>
              </a:effectLst>
            </a:endParaRPr>
          </a:p>
          <a:p>
            <a:pPr marL="622300" lvl="0" indent="-622300" algn="just">
              <a:buClr>
                <a:srgbClr val="FF0000"/>
              </a:buClr>
              <a:buFont typeface="+mj-lt"/>
              <a:buAutoNum type="arabicPeriod"/>
            </a:pPr>
            <a:endParaRPr lang="es-MX" sz="1300" dirty="0">
              <a:effectLst>
                <a:outerShdw blurRad="38100" dist="38100" dir="2700000" algn="tl">
                  <a:srgbClr val="000000">
                    <a:alpha val="43137"/>
                  </a:srgbClr>
                </a:outerShdw>
              </a:effectLst>
            </a:endParaRPr>
          </a:p>
          <a:p>
            <a:pPr marL="622300" indent="-622300" algn="just">
              <a:buClr>
                <a:srgbClr val="FF0000"/>
              </a:buClr>
              <a:buFont typeface="+mj-lt"/>
              <a:buAutoNum type="arabicPeriod"/>
            </a:pPr>
            <a:endParaRPr lang="es-MX" sz="3100" dirty="0">
              <a:effectLst>
                <a:outerShdw blurRad="38100" dist="38100" dir="2700000" algn="tl">
                  <a:srgbClr val="000000">
                    <a:alpha val="43137"/>
                  </a:srgbClr>
                </a:outerShdw>
              </a:effectLst>
            </a:endParaRPr>
          </a:p>
          <a:p>
            <a:pPr marL="622300" indent="-622300" algn="just">
              <a:buClr>
                <a:srgbClr val="FF0000"/>
              </a:buClr>
              <a:buFont typeface="+mj-lt"/>
              <a:buAutoNum type="arabicPeriod"/>
            </a:pPr>
            <a:endParaRPr lang="es-MX" sz="3100" dirty="0">
              <a:effectLst>
                <a:outerShdw blurRad="38100" dist="38100" dir="2700000" algn="tl">
                  <a:srgbClr val="000000">
                    <a:alpha val="43137"/>
                  </a:srgbClr>
                </a:outerShdw>
              </a:effectLst>
            </a:endParaRPr>
          </a:p>
          <a:p>
            <a:pPr marL="622300" indent="-622300" algn="just">
              <a:buClr>
                <a:srgbClr val="FF0000"/>
              </a:buClr>
              <a:buFont typeface="Wingdings" pitchFamily="2" charset="2"/>
              <a:buChar char="ü"/>
            </a:pPr>
            <a:endParaRPr lang="es-MX" sz="3200" dirty="0">
              <a:effectLst>
                <a:outerShdw blurRad="38100" dist="38100" dir="2700000" algn="tl">
                  <a:srgbClr val="000000">
                    <a:alpha val="43137"/>
                  </a:srgbClr>
                </a:outerShdw>
              </a:effectLst>
            </a:endParaRPr>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6" name="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pic>
        <p:nvPicPr>
          <p:cNvPr id="7" name="Picture 2" descr="Resultado de imagen para Grupo de Trabaj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098" y="2913406"/>
            <a:ext cx="3871256" cy="3234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número de diapositiva"/>
          <p:cNvSpPr>
            <a:spLocks noGrp="1"/>
          </p:cNvSpPr>
          <p:nvPr>
            <p:ph type="sldNum" sz="quarter" idx="12"/>
          </p:nvPr>
        </p:nvSpPr>
        <p:spPr/>
        <p:txBody>
          <a:bodyPr/>
          <a:lstStyle/>
          <a:p>
            <a:fld id="{81F21437-052A-44B8-B2E1-33D6D6D9570E}" type="slidenum">
              <a:rPr lang="es-MX" smtClean="0"/>
              <a:pPr/>
              <a:t>34</a:t>
            </a:fld>
            <a:endParaRPr lang="es-MX"/>
          </a:p>
        </p:txBody>
      </p:sp>
    </p:spTree>
    <p:extLst>
      <p:ext uri="{BB962C8B-B14F-4D97-AF65-F5344CB8AC3E}">
        <p14:creationId xmlns:p14="http://schemas.microsoft.com/office/powerpoint/2010/main" val="1591837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27381" y="1431060"/>
            <a:ext cx="10972800" cy="720080"/>
          </a:xfrm>
        </p:spPr>
        <p:txBody>
          <a:bodyPr/>
          <a:lstStyle/>
          <a:p>
            <a:r>
              <a:rPr lang="es-MX" sz="3500" b="1" dirty="0">
                <a:effectLst>
                  <a:outerShdw blurRad="38100" dist="38100" dir="2700000" algn="tl">
                    <a:srgbClr val="000000">
                      <a:alpha val="43137"/>
                    </a:srgbClr>
                  </a:outerShdw>
                </a:effectLst>
                <a:latin typeface="TheSansB W2 ExtraLight" pitchFamily="34" charset="0"/>
              </a:rPr>
              <a:t>Tipos de trabajos</a:t>
            </a:r>
          </a:p>
        </p:txBody>
      </p:sp>
      <p:sp>
        <p:nvSpPr>
          <p:cNvPr id="9" name="2 Marcador de texto"/>
          <p:cNvSpPr txBox="1">
            <a:spLocks/>
          </p:cNvSpPr>
          <p:nvPr/>
        </p:nvSpPr>
        <p:spPr>
          <a:xfrm>
            <a:off x="527381" y="2052711"/>
            <a:ext cx="11123335" cy="4544642"/>
          </a:xfrm>
          <a:prstGeom prst="rect">
            <a:avLst/>
          </a:prstGeom>
        </p:spPr>
        <p:txBody>
          <a:bodyPr vert="horz" lIns="91440" tIns="45720" rIns="91440" bIns="45720" rtlCol="0" anchor="ctr">
            <a:normAutofit fontScale="85000" lnSpcReduction="20000"/>
          </a:bodyPr>
          <a:lstStyle/>
          <a:p>
            <a:r>
              <a:rPr lang="es-MX" sz="2900" dirty="0">
                <a:latin typeface="TheSansB W2 ExtraLight" pitchFamily="34" charset="0"/>
              </a:rPr>
              <a:t>Existen dos tipos de trabajos:</a:t>
            </a:r>
          </a:p>
          <a:p>
            <a:r>
              <a:rPr lang="es-MX" sz="2900" dirty="0">
                <a:latin typeface="TheSansB W2 ExtraLight" pitchFamily="34" charset="0"/>
              </a:rPr>
              <a:t> </a:t>
            </a:r>
          </a:p>
          <a:p>
            <a:pPr marL="971550" lvl="1" indent="-514350">
              <a:buClr>
                <a:srgbClr val="FF0000"/>
              </a:buClr>
              <a:buFont typeface="Wingdings" pitchFamily="2" charset="2"/>
              <a:buChar char="ü"/>
            </a:pPr>
            <a:r>
              <a:rPr lang="es-MX" sz="2900" dirty="0">
                <a:latin typeface="TheSansB W2 ExtraLight" pitchFamily="34" charset="0"/>
              </a:rPr>
              <a:t>En los de atestiguamiento.</a:t>
            </a:r>
          </a:p>
          <a:p>
            <a:pPr marL="971550" lvl="1" indent="-514350">
              <a:buClr>
                <a:srgbClr val="FF0000"/>
              </a:buClr>
              <a:buFont typeface="Wingdings" pitchFamily="2" charset="2"/>
              <a:buChar char="ü"/>
            </a:pPr>
            <a:r>
              <a:rPr lang="es-MX" sz="2900" dirty="0">
                <a:latin typeface="TheSansB W2 ExtraLight" pitchFamily="34" charset="0"/>
              </a:rPr>
              <a:t>En los de elaboración de informes directos.</a:t>
            </a:r>
          </a:p>
          <a:p>
            <a:r>
              <a:rPr lang="es-MX" sz="2900" dirty="0">
                <a:latin typeface="TheSansB W2 ExtraLight" pitchFamily="34" charset="0"/>
              </a:rPr>
              <a:t> </a:t>
            </a:r>
          </a:p>
          <a:p>
            <a:pPr marL="514350" indent="-514350" algn="just">
              <a:buClr>
                <a:srgbClr val="FF0000"/>
              </a:buClr>
              <a:buFont typeface="+mj-lt"/>
              <a:buAutoNum type="arabicPeriod"/>
            </a:pPr>
            <a:r>
              <a:rPr lang="es-MX" sz="2900" b="1" dirty="0">
                <a:latin typeface="TheSansB W2 ExtraLight" pitchFamily="34" charset="0"/>
              </a:rPr>
              <a:t>Auditorías financieras: </a:t>
            </a:r>
            <a:r>
              <a:rPr lang="es-MX" sz="2900" dirty="0">
                <a:solidFill>
                  <a:srgbClr val="FF0000"/>
                </a:solidFill>
                <a:latin typeface="TheSansB W2 ExtraLight" pitchFamily="34" charset="0"/>
              </a:rPr>
              <a:t>Trabajos</a:t>
            </a:r>
            <a:r>
              <a:rPr lang="es-MX" sz="2900" dirty="0">
                <a:latin typeface="TheSansB W2 ExtraLight" pitchFamily="34" charset="0"/>
              </a:rPr>
              <a:t> de atestiguamiento, ya que se basan en la información financiera presentada por la parte responsable. </a:t>
            </a:r>
          </a:p>
          <a:p>
            <a:pPr marL="514350" indent="-514350">
              <a:buClr>
                <a:srgbClr val="FF0000"/>
              </a:buClr>
              <a:buFont typeface="+mj-lt"/>
              <a:buAutoNum type="arabicPeriod"/>
            </a:pPr>
            <a:endParaRPr lang="es-MX" sz="2900" dirty="0">
              <a:latin typeface="TheSansB W2 ExtraLight" pitchFamily="34" charset="0"/>
            </a:endParaRPr>
          </a:p>
          <a:p>
            <a:pPr marL="514350" indent="-514350" algn="just">
              <a:buClr>
                <a:srgbClr val="FF0000"/>
              </a:buClr>
              <a:buFont typeface="+mj-lt"/>
              <a:buAutoNum type="arabicPeriod"/>
            </a:pPr>
            <a:r>
              <a:rPr lang="es-MX" sz="2900" b="1" dirty="0">
                <a:latin typeface="TheSansB W2 ExtraLight" pitchFamily="34" charset="0"/>
              </a:rPr>
              <a:t>Auditorías de desempeño:</a:t>
            </a:r>
            <a:r>
              <a:rPr lang="es-MX" sz="2900" dirty="0">
                <a:latin typeface="TheSansB W2 ExtraLight" pitchFamily="34" charset="0"/>
              </a:rPr>
              <a:t> </a:t>
            </a:r>
            <a:r>
              <a:rPr lang="es-MX" sz="2900" dirty="0">
                <a:solidFill>
                  <a:srgbClr val="FF0000"/>
                </a:solidFill>
                <a:latin typeface="TheSansB W2 ExtraLight" pitchFamily="34" charset="0"/>
              </a:rPr>
              <a:t>Normalmente</a:t>
            </a:r>
            <a:r>
              <a:rPr lang="es-MX" sz="2900" dirty="0">
                <a:latin typeface="TheSansB W2 ExtraLight" pitchFamily="34" charset="0"/>
              </a:rPr>
              <a:t> son compromisos de elaboración de informes directos. </a:t>
            </a:r>
          </a:p>
          <a:p>
            <a:pPr marL="514350" indent="-514350">
              <a:buClr>
                <a:srgbClr val="FF0000"/>
              </a:buClr>
              <a:buFont typeface="+mj-lt"/>
              <a:buAutoNum type="arabicPeriod"/>
            </a:pPr>
            <a:endParaRPr lang="es-MX" sz="2900" dirty="0">
              <a:latin typeface="TheSansB W2 ExtraLight" pitchFamily="34" charset="0"/>
            </a:endParaRPr>
          </a:p>
          <a:p>
            <a:pPr marL="514350" indent="-514350" algn="just">
              <a:buClr>
                <a:srgbClr val="FF0000"/>
              </a:buClr>
              <a:buFont typeface="+mj-lt"/>
              <a:buAutoNum type="arabicPeriod"/>
            </a:pPr>
            <a:r>
              <a:rPr lang="es-MX" sz="2900" b="1" dirty="0">
                <a:latin typeface="TheSansB W2 ExtraLight" pitchFamily="34" charset="0"/>
              </a:rPr>
              <a:t>Auditorías de cumplimiento:</a:t>
            </a:r>
            <a:r>
              <a:rPr lang="es-MX" sz="2900" dirty="0">
                <a:latin typeface="TheSansB W2 ExtraLight" pitchFamily="34" charset="0"/>
              </a:rPr>
              <a:t> </a:t>
            </a:r>
            <a:r>
              <a:rPr lang="es-MX" sz="2900" dirty="0">
                <a:solidFill>
                  <a:srgbClr val="FF0000"/>
                </a:solidFill>
                <a:latin typeface="TheSansB W2 ExtraLight" pitchFamily="34" charset="0"/>
              </a:rPr>
              <a:t>Pueden</a:t>
            </a:r>
            <a:r>
              <a:rPr lang="es-MX" sz="2900" dirty="0">
                <a:latin typeface="TheSansB W2 ExtraLight" pitchFamily="34" charset="0"/>
              </a:rPr>
              <a:t> ser trabajos de atestiguamiento, elaboración de informes directos, o ambos.</a:t>
            </a:r>
            <a:endParaRPr lang="es-MX" sz="3200" dirty="0"/>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6" name="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35</a:t>
            </a:fld>
            <a:endParaRPr lang="es-MX"/>
          </a:p>
        </p:txBody>
      </p:sp>
    </p:spTree>
    <p:extLst>
      <p:ext uri="{BB962C8B-B14F-4D97-AF65-F5344CB8AC3E}">
        <p14:creationId xmlns:p14="http://schemas.microsoft.com/office/powerpoint/2010/main" val="748380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3679" y="1305448"/>
            <a:ext cx="10972800" cy="720080"/>
          </a:xfrm>
        </p:spPr>
        <p:txBody>
          <a:bodyPr/>
          <a:lstStyle/>
          <a:p>
            <a:r>
              <a:rPr lang="es-MX" sz="3500" b="1" dirty="0">
                <a:effectLst>
                  <a:outerShdw blurRad="38100" dist="38100" dir="2700000" algn="tl">
                    <a:srgbClr val="000000">
                      <a:alpha val="43137"/>
                    </a:srgbClr>
                  </a:outerShdw>
                </a:effectLst>
                <a:latin typeface="TheSansB W2 ExtraLight" pitchFamily="34" charset="0"/>
              </a:rPr>
              <a:t>Objeto y criterios de la auditoría</a:t>
            </a:r>
          </a:p>
        </p:txBody>
      </p:sp>
      <p:sp>
        <p:nvSpPr>
          <p:cNvPr id="9" name="2 Marcador de texto"/>
          <p:cNvSpPr txBox="1">
            <a:spLocks/>
          </p:cNvSpPr>
          <p:nvPr/>
        </p:nvSpPr>
        <p:spPr>
          <a:xfrm>
            <a:off x="543147" y="2113302"/>
            <a:ext cx="11123336" cy="3287037"/>
          </a:xfrm>
          <a:prstGeom prst="rect">
            <a:avLst/>
          </a:prstGeom>
        </p:spPr>
        <p:txBody>
          <a:bodyPr vert="horz" lIns="91440" tIns="45720" rIns="91440" bIns="45720" rtlCol="0" anchor="ctr">
            <a:normAutofit/>
          </a:bodyPr>
          <a:lstStyle/>
          <a:p>
            <a:pPr marL="514350" indent="-514350" algn="just">
              <a:buClr>
                <a:srgbClr val="FF0000"/>
              </a:buClr>
            </a:pPr>
            <a:r>
              <a:rPr lang="es-MX" sz="4300" b="1" dirty="0">
                <a:latin typeface="TheSansB W2 ExtraLight" pitchFamily="34" charset="0"/>
              </a:rPr>
              <a:t>Auditorías </a:t>
            </a:r>
            <a:r>
              <a:rPr lang="es-MX" sz="4300" b="1" u="sng" dirty="0">
                <a:solidFill>
                  <a:srgbClr val="0070C0"/>
                </a:solidFill>
                <a:latin typeface="TheSansB W2 ExtraLight" pitchFamily="34" charset="0"/>
              </a:rPr>
              <a:t>Financieras </a:t>
            </a:r>
            <a:r>
              <a:rPr lang="es-MX" sz="4300" u="sng" dirty="0">
                <a:solidFill>
                  <a:srgbClr val="0070C0"/>
                </a:solidFill>
                <a:latin typeface="TheSansB W2 ExtraLight" pitchFamily="34" charset="0"/>
              </a:rPr>
              <a:t> </a:t>
            </a:r>
          </a:p>
          <a:p>
            <a:pPr algn="just">
              <a:buClr>
                <a:srgbClr val="FF0000"/>
              </a:buClr>
            </a:pPr>
            <a:endParaRPr lang="es-MX" sz="2400" dirty="0">
              <a:effectLst>
                <a:outerShdw blurRad="38100" dist="38100" dir="2700000" algn="tl">
                  <a:srgbClr val="000000">
                    <a:alpha val="43137"/>
                  </a:srgbClr>
                </a:outerShdw>
              </a:effectLst>
              <a:latin typeface="TheSansB W2 ExtraLight" pitchFamily="34" charset="0"/>
            </a:endParaRPr>
          </a:p>
          <a:p>
            <a:pPr lvl="0" algn="just"/>
            <a:r>
              <a:rPr lang="es-MX" sz="2800" dirty="0">
                <a:solidFill>
                  <a:srgbClr val="FF0000"/>
                </a:solidFill>
                <a:latin typeface="TheSansB W2 ExtraLight" pitchFamily="34" charset="0"/>
              </a:rPr>
              <a:t>Su</a:t>
            </a:r>
            <a:r>
              <a:rPr lang="es-MX" sz="2800" dirty="0">
                <a:latin typeface="TheSansB W2 ExtraLight" pitchFamily="34" charset="0"/>
              </a:rPr>
              <a:t> objeto incluye la situación financiera, los resultados financieros, los flujos de efectivo, la información presupuestal, u otros elementos que se reconocen, se miden y se presentan en los estados financieros. La información objeto de la revisión son los propios estados financieros.</a:t>
            </a:r>
            <a:endParaRPr lang="es-MX" sz="3200" dirty="0"/>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7" name="6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sp>
        <p:nvSpPr>
          <p:cNvPr id="4" name="3 Marcador de número de diapositiva"/>
          <p:cNvSpPr>
            <a:spLocks noGrp="1"/>
          </p:cNvSpPr>
          <p:nvPr>
            <p:ph type="sldNum" sz="quarter" idx="12"/>
          </p:nvPr>
        </p:nvSpPr>
        <p:spPr/>
        <p:txBody>
          <a:bodyPr/>
          <a:lstStyle/>
          <a:p>
            <a:fld id="{81F21437-052A-44B8-B2E1-33D6D6D9570E}" type="slidenum">
              <a:rPr lang="es-MX" smtClean="0"/>
              <a:pPr/>
              <a:t>36</a:t>
            </a:fld>
            <a:endParaRPr lang="es-MX"/>
          </a:p>
        </p:txBody>
      </p:sp>
    </p:spTree>
    <p:extLst>
      <p:ext uri="{BB962C8B-B14F-4D97-AF65-F5344CB8AC3E}">
        <p14:creationId xmlns:p14="http://schemas.microsoft.com/office/powerpoint/2010/main" val="2558282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7913" y="1116256"/>
            <a:ext cx="10972800" cy="720080"/>
          </a:xfrm>
        </p:spPr>
        <p:txBody>
          <a:bodyPr/>
          <a:lstStyle/>
          <a:p>
            <a:r>
              <a:rPr lang="es-MX" sz="3500" b="1" dirty="0">
                <a:effectLst>
                  <a:outerShdw blurRad="38100" dist="38100" dir="2700000" algn="tl">
                    <a:srgbClr val="000000">
                      <a:alpha val="43137"/>
                    </a:srgbClr>
                  </a:outerShdw>
                </a:effectLst>
                <a:latin typeface="TheSansB W2 ExtraLight" pitchFamily="34" charset="0"/>
              </a:rPr>
              <a:t>Objeto de la auditoría</a:t>
            </a:r>
          </a:p>
        </p:txBody>
      </p:sp>
      <p:sp>
        <p:nvSpPr>
          <p:cNvPr id="9" name="2 Marcador de texto"/>
          <p:cNvSpPr txBox="1">
            <a:spLocks/>
          </p:cNvSpPr>
          <p:nvPr/>
        </p:nvSpPr>
        <p:spPr>
          <a:xfrm>
            <a:off x="527381" y="1939159"/>
            <a:ext cx="10972800" cy="4442168"/>
          </a:xfrm>
          <a:prstGeom prst="rect">
            <a:avLst/>
          </a:prstGeom>
        </p:spPr>
        <p:txBody>
          <a:bodyPr vert="horz" lIns="91440" tIns="45720" rIns="91440" bIns="45720" rtlCol="0" anchor="ctr">
            <a:normAutofit fontScale="62500" lnSpcReduction="20000"/>
          </a:bodyPr>
          <a:lstStyle/>
          <a:p>
            <a:pPr marL="514350" indent="-514350" algn="just">
              <a:buClr>
                <a:srgbClr val="FF0000"/>
              </a:buClr>
            </a:pPr>
            <a:r>
              <a:rPr lang="es-MX" sz="6100" b="1" dirty="0">
                <a:latin typeface="TheSansB W2 ExtraLight" pitchFamily="34" charset="0"/>
              </a:rPr>
              <a:t>Auditorías </a:t>
            </a:r>
            <a:r>
              <a:rPr lang="es-MX" sz="6100" b="1" u="sng" dirty="0">
                <a:solidFill>
                  <a:srgbClr val="0070C0"/>
                </a:solidFill>
                <a:latin typeface="TheSansB W2 ExtraLight" pitchFamily="34" charset="0"/>
              </a:rPr>
              <a:t>de Desempeño</a:t>
            </a:r>
          </a:p>
          <a:p>
            <a:pPr algn="just">
              <a:buClr>
                <a:srgbClr val="FF0000"/>
              </a:buClr>
            </a:pPr>
            <a:endParaRPr lang="es-MX" sz="4000" dirty="0">
              <a:latin typeface="TheSansB W2 ExtraLight" pitchFamily="34" charset="0"/>
            </a:endParaRPr>
          </a:p>
          <a:p>
            <a:pPr lvl="0" algn="just">
              <a:buClr>
                <a:srgbClr val="FF0000"/>
              </a:buClr>
            </a:pPr>
            <a:r>
              <a:rPr lang="es-MX" sz="4000" dirty="0">
                <a:latin typeface="TheSansB W2 ExtraLight" pitchFamily="34" charset="0"/>
              </a:rPr>
              <a:t>Se define por los objetivos y las preguntas de auditoría. </a:t>
            </a:r>
          </a:p>
          <a:p>
            <a:pPr lvl="0" algn="just">
              <a:buClr>
                <a:srgbClr val="FF0000"/>
              </a:buClr>
            </a:pPr>
            <a:endParaRPr lang="es-MX" sz="4000" dirty="0">
              <a:latin typeface="TheSansB W2 ExtraLight" pitchFamily="34" charset="0"/>
            </a:endParaRPr>
          </a:p>
          <a:p>
            <a:pPr lvl="0" algn="just">
              <a:buClr>
                <a:srgbClr val="FF0000"/>
              </a:buClr>
            </a:pPr>
            <a:r>
              <a:rPr lang="es-MX" sz="4000" dirty="0">
                <a:latin typeface="TheSansB W2 ExtraLight" pitchFamily="34" charset="0"/>
              </a:rPr>
              <a:t>El objeto de la revisión </a:t>
            </a:r>
            <a:r>
              <a:rPr lang="es-MX" sz="4000" dirty="0">
                <a:solidFill>
                  <a:srgbClr val="FF0000"/>
                </a:solidFill>
                <a:latin typeface="TheSansB W2 ExtraLight" pitchFamily="34" charset="0"/>
              </a:rPr>
              <a:t>puede</a:t>
            </a:r>
            <a:r>
              <a:rPr lang="es-MX" sz="4000" dirty="0">
                <a:latin typeface="TheSansB W2 ExtraLight" pitchFamily="34" charset="0"/>
              </a:rPr>
              <a:t> ser:</a:t>
            </a:r>
          </a:p>
          <a:p>
            <a:pPr marL="444500" lvl="0" indent="-444500" algn="just">
              <a:buClr>
                <a:srgbClr val="FF0000"/>
              </a:buClr>
              <a:buFont typeface="Wingdings" pitchFamily="2" charset="2"/>
              <a:buChar char="ü"/>
            </a:pPr>
            <a:endParaRPr lang="es-MX" sz="4000" dirty="0">
              <a:latin typeface="TheSansB W2 ExtraLight" pitchFamily="34" charset="0"/>
            </a:endParaRPr>
          </a:p>
          <a:p>
            <a:pPr marL="444500" lvl="0" indent="-444500" algn="just">
              <a:buClr>
                <a:srgbClr val="FF0000"/>
              </a:buClr>
              <a:buFont typeface="Wingdings" pitchFamily="2" charset="2"/>
              <a:buChar char="ü"/>
            </a:pPr>
            <a:r>
              <a:rPr lang="es-MX" sz="4000" dirty="0">
                <a:latin typeface="TheSansB W2 ExtraLight" pitchFamily="34" charset="0"/>
              </a:rPr>
              <a:t>Programas, entidades o fondos específicos, o ciertas actividades (con sus productos, resultados e impactos), situaciones existentes (incluyendo causas y consecuencias), así como información financiera o no financiera acerca de cualquiera de estos elementos. </a:t>
            </a:r>
          </a:p>
          <a:p>
            <a:pPr marL="444500" lvl="0" indent="-444500" algn="just">
              <a:buClr>
                <a:srgbClr val="FF0000"/>
              </a:buClr>
              <a:buFont typeface="Wingdings" pitchFamily="2" charset="2"/>
              <a:buChar char="ü"/>
            </a:pPr>
            <a:endParaRPr lang="es-MX" sz="4000" dirty="0">
              <a:latin typeface="TheSansB W2 ExtraLight" pitchFamily="34" charset="0"/>
            </a:endParaRPr>
          </a:p>
          <a:p>
            <a:pPr marL="444500" lvl="0" indent="-444500" algn="just">
              <a:buClr>
                <a:srgbClr val="FF0000"/>
              </a:buClr>
              <a:buFont typeface="Wingdings" pitchFamily="2" charset="2"/>
              <a:buChar char="ü"/>
            </a:pPr>
            <a:r>
              <a:rPr lang="es-MX" sz="4000" dirty="0">
                <a:latin typeface="TheSansB W2 ExtraLight" pitchFamily="34" charset="0"/>
              </a:rPr>
              <a:t>El auditor mide o evalúa el objeto para determinar hasta qué punto se ha cumplido o no con los criterios establecidos.</a:t>
            </a:r>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6" name="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37</a:t>
            </a:fld>
            <a:endParaRPr lang="es-MX"/>
          </a:p>
        </p:txBody>
      </p:sp>
    </p:spTree>
    <p:extLst>
      <p:ext uri="{BB962C8B-B14F-4D97-AF65-F5344CB8AC3E}">
        <p14:creationId xmlns:p14="http://schemas.microsoft.com/office/powerpoint/2010/main" val="3220206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27381" y="1235106"/>
            <a:ext cx="10807578" cy="720080"/>
          </a:xfrm>
        </p:spPr>
        <p:txBody>
          <a:bodyPr anchor="ctr"/>
          <a:lstStyle/>
          <a:p>
            <a:r>
              <a:rPr lang="es-MX" sz="3500" b="1" dirty="0">
                <a:effectLst>
                  <a:outerShdw blurRad="38100" dist="38100" dir="2700000" algn="tl">
                    <a:srgbClr val="000000">
                      <a:alpha val="43137"/>
                    </a:srgbClr>
                  </a:outerShdw>
                </a:effectLst>
                <a:latin typeface="TheSansB W2 ExtraLight" pitchFamily="34" charset="0"/>
              </a:rPr>
              <a:t>Objeto de la auditoría</a:t>
            </a:r>
          </a:p>
        </p:txBody>
      </p:sp>
      <p:sp>
        <p:nvSpPr>
          <p:cNvPr id="9" name="2 Marcador de texto"/>
          <p:cNvSpPr txBox="1">
            <a:spLocks/>
          </p:cNvSpPr>
          <p:nvPr/>
        </p:nvSpPr>
        <p:spPr>
          <a:xfrm>
            <a:off x="527381" y="2128336"/>
            <a:ext cx="10972800" cy="3928727"/>
          </a:xfrm>
          <a:prstGeom prst="rect">
            <a:avLst/>
          </a:prstGeom>
        </p:spPr>
        <p:txBody>
          <a:bodyPr vert="horz" lIns="91440" tIns="45720" rIns="91440" bIns="45720" rtlCol="0" anchor="ctr">
            <a:normAutofit fontScale="70000" lnSpcReduction="20000"/>
          </a:bodyPr>
          <a:lstStyle/>
          <a:p>
            <a:pPr marL="514350" indent="-514350" algn="just">
              <a:buClr>
                <a:srgbClr val="FF0000"/>
              </a:buClr>
            </a:pPr>
            <a:r>
              <a:rPr lang="es-MX" sz="5400" b="1" dirty="0">
                <a:latin typeface="TheSansB W2 ExtraLight" pitchFamily="34" charset="0"/>
              </a:rPr>
              <a:t>Auditorías </a:t>
            </a:r>
            <a:r>
              <a:rPr lang="es-MX" sz="5400" b="1" u="sng" dirty="0">
                <a:solidFill>
                  <a:srgbClr val="0070C0"/>
                </a:solidFill>
                <a:latin typeface="TheSansB W2 ExtraLight" pitchFamily="34" charset="0"/>
              </a:rPr>
              <a:t>de Cumplimiento</a:t>
            </a:r>
          </a:p>
          <a:p>
            <a:pPr algn="just">
              <a:buClr>
                <a:srgbClr val="FF0000"/>
              </a:buClr>
            </a:pPr>
            <a:endParaRPr lang="es-MX" sz="3900" dirty="0">
              <a:effectLst>
                <a:outerShdw blurRad="38100" dist="38100" dir="2700000" algn="tl">
                  <a:srgbClr val="000000">
                    <a:alpha val="43137"/>
                  </a:srgbClr>
                </a:outerShdw>
              </a:effectLst>
            </a:endParaRPr>
          </a:p>
          <a:p>
            <a:pPr algn="just">
              <a:buClr>
                <a:srgbClr val="FF0000"/>
              </a:buClr>
            </a:pPr>
            <a:endParaRPr lang="es-MX" sz="2000" dirty="0">
              <a:effectLst>
                <a:outerShdw blurRad="38100" dist="38100" dir="2700000" algn="tl">
                  <a:srgbClr val="000000">
                    <a:alpha val="43137"/>
                  </a:srgbClr>
                </a:outerShdw>
              </a:effectLst>
            </a:endParaRPr>
          </a:p>
          <a:p>
            <a:pPr algn="just">
              <a:buClr>
                <a:srgbClr val="FF0000"/>
              </a:buClr>
            </a:pPr>
            <a:r>
              <a:rPr lang="es-MX" sz="3600" dirty="0">
                <a:solidFill>
                  <a:srgbClr val="FF0000"/>
                </a:solidFill>
                <a:latin typeface="TheSansB W2 ExtraLight" pitchFamily="34" charset="0"/>
              </a:rPr>
              <a:t>Revisión</a:t>
            </a:r>
            <a:r>
              <a:rPr lang="es-MX" sz="3600" dirty="0">
                <a:latin typeface="TheSansB W2 ExtraLight" pitchFamily="34" charset="0"/>
              </a:rPr>
              <a:t> y evaluación de las actividades, procesos operativos e información contable, presupuestal y programática, conforme a las disposiciones legales y normativas aplicables.</a:t>
            </a:r>
          </a:p>
          <a:p>
            <a:pPr algn="just">
              <a:buClr>
                <a:srgbClr val="FF0000"/>
              </a:buClr>
            </a:pPr>
            <a:endParaRPr lang="es-MX" sz="3600" dirty="0">
              <a:latin typeface="TheSansB W2 ExtraLight" pitchFamily="34" charset="0"/>
            </a:endParaRPr>
          </a:p>
          <a:p>
            <a:pPr algn="just">
              <a:buClr>
                <a:srgbClr val="FF0000"/>
              </a:buClr>
            </a:pPr>
            <a:r>
              <a:rPr lang="es-MX" sz="3600" dirty="0">
                <a:latin typeface="TheSansB W2 ExtraLight" pitchFamily="34" charset="0"/>
              </a:rPr>
              <a:t>Para los trabajos de atestiguamiento sobre cumplimiento, es más relevante enfocarse en la información derivada del objeto de la revisión, el cual puede ser una declaración de cumplimiento de acuerdo con un marco establecido y estandarizado de elaboración de informes.  Confianza y aseguramiento en la auditoría del sector público.</a:t>
            </a:r>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6" name="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38</a:t>
            </a:fld>
            <a:endParaRPr lang="es-MX"/>
          </a:p>
        </p:txBody>
      </p:sp>
    </p:spTree>
    <p:extLst>
      <p:ext uri="{BB962C8B-B14F-4D97-AF65-F5344CB8AC3E}">
        <p14:creationId xmlns:p14="http://schemas.microsoft.com/office/powerpoint/2010/main" val="112047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2 Marcador de texto"/>
          <p:cNvSpPr txBox="1">
            <a:spLocks/>
          </p:cNvSpPr>
          <p:nvPr/>
        </p:nvSpPr>
        <p:spPr>
          <a:xfrm>
            <a:off x="527381" y="1844824"/>
            <a:ext cx="10972800" cy="4608512"/>
          </a:xfrm>
          <a:prstGeom prst="rect">
            <a:avLst/>
          </a:prstGeom>
        </p:spPr>
        <p:txBody>
          <a:bodyPr vert="horz" lIns="91440" tIns="45720" rIns="91440" bIns="45720" rtlCol="0">
            <a:normAutofit/>
          </a:bodyPr>
          <a:lstStyle/>
          <a:p>
            <a:r>
              <a:rPr lang="es-MX" sz="4000" dirty="0">
                <a:effectLst>
                  <a:outerShdw blurRad="38100" dist="38100" dir="2700000" algn="tl">
                    <a:srgbClr val="000000">
                      <a:alpha val="43137"/>
                    </a:srgbClr>
                  </a:outerShdw>
                </a:effectLst>
              </a:rPr>
              <a:t> </a:t>
            </a:r>
          </a:p>
        </p:txBody>
      </p:sp>
      <p:graphicFrame>
        <p:nvGraphicFramePr>
          <p:cNvPr id="6" name="Diagrama 24"/>
          <p:cNvGraphicFramePr/>
          <p:nvPr>
            <p:extLst>
              <p:ext uri="{D42A27DB-BD31-4B8C-83A1-F6EECF244321}">
                <p14:modId xmlns:p14="http://schemas.microsoft.com/office/powerpoint/2010/main" val="785526795"/>
              </p:ext>
            </p:extLst>
          </p:nvPr>
        </p:nvGraphicFramePr>
        <p:xfrm>
          <a:off x="617391" y="2788445"/>
          <a:ext cx="11001795" cy="334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a:spLocks noGrp="1"/>
          </p:cNvSpPr>
          <p:nvPr>
            <p:ph type="title"/>
          </p:nvPr>
        </p:nvSpPr>
        <p:spPr>
          <a:xfrm>
            <a:off x="527381" y="1329702"/>
            <a:ext cx="10807578" cy="984618"/>
          </a:xfrm>
        </p:spPr>
        <p:txBody>
          <a:bodyPr anchor="ctr"/>
          <a:lstStyle/>
          <a:p>
            <a:r>
              <a:rPr lang="es-MX" sz="3500" b="1" dirty="0">
                <a:effectLst>
                  <a:outerShdw blurRad="38100" dist="38100" dir="2700000" algn="tl">
                    <a:srgbClr val="000000">
                      <a:alpha val="43137"/>
                    </a:srgbClr>
                  </a:outerShdw>
                </a:effectLst>
                <a:latin typeface="TheSansB W2 ExtraLight" pitchFamily="34" charset="0"/>
              </a:rPr>
              <a:t>Necesidad de Confianza y Aseguramiento</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en la Auditoría</a:t>
            </a:r>
          </a:p>
        </p:txBody>
      </p:sp>
      <p:sp>
        <p:nvSpPr>
          <p:cNvPr id="10" name="9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11" name="10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sp>
        <p:nvSpPr>
          <p:cNvPr id="4" name="3 Marcador de número de diapositiva"/>
          <p:cNvSpPr>
            <a:spLocks noGrp="1"/>
          </p:cNvSpPr>
          <p:nvPr>
            <p:ph type="sldNum" sz="quarter" idx="12"/>
          </p:nvPr>
        </p:nvSpPr>
        <p:spPr/>
        <p:txBody>
          <a:bodyPr/>
          <a:lstStyle/>
          <a:p>
            <a:fld id="{81F21437-052A-44B8-B2E1-33D6D6D9570E}" type="slidenum">
              <a:rPr lang="es-MX" smtClean="0"/>
              <a:pPr/>
              <a:t>39</a:t>
            </a:fld>
            <a:endParaRPr lang="es-MX"/>
          </a:p>
        </p:txBody>
      </p:sp>
    </p:spTree>
    <p:extLst>
      <p:ext uri="{BB962C8B-B14F-4D97-AF65-F5344CB8AC3E}">
        <p14:creationId xmlns:p14="http://schemas.microsoft.com/office/powerpoint/2010/main" val="4015115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93834" y="1393989"/>
            <a:ext cx="3615558" cy="1143000"/>
          </a:xfrm>
        </p:spPr>
        <p:txBody>
          <a:bodyPr/>
          <a:lstStyle/>
          <a:p>
            <a:r>
              <a:rPr lang="es-MX" b="1" dirty="0">
                <a:effectLst>
                  <a:outerShdw blurRad="38100" dist="38100" dir="2700000" algn="tl">
                    <a:srgbClr val="000000">
                      <a:alpha val="43137"/>
                    </a:srgbClr>
                  </a:outerShdw>
                </a:effectLst>
                <a:latin typeface="TheSansB W2 ExtraLight" pitchFamily="34" charset="0"/>
              </a:rPr>
              <a:t>Antecedentes</a:t>
            </a:r>
            <a:endParaRPr lang="es-MX" b="1" baseline="0" dirty="0">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510739" y="2826641"/>
            <a:ext cx="11170523" cy="3563411"/>
          </a:xfrm>
        </p:spPr>
        <p:txBody>
          <a:bodyPr anchor="ctr">
            <a:normAutofit/>
          </a:bodyPr>
          <a:lstStyle/>
          <a:p>
            <a:pPr marL="342900" indent="-342900" algn="just">
              <a:buClr>
                <a:srgbClr val="FF0000"/>
              </a:buClr>
              <a:buFont typeface="Arial" panose="020B0604020202020204" pitchFamily="34" charset="0"/>
              <a:buChar char="•"/>
            </a:pPr>
            <a:r>
              <a:rPr lang="es-MX" sz="2200" b="1" dirty="0">
                <a:latin typeface="TheSansB W2 ExtraLight" pitchFamily="34" charset="0"/>
              </a:rPr>
              <a:t>2010</a:t>
            </a:r>
            <a:r>
              <a:rPr lang="es-MX" sz="2200" dirty="0">
                <a:latin typeface="TheSansB W2 ExtraLight" pitchFamily="34" charset="0"/>
              </a:rPr>
              <a:t> ASF da a conocer el SNF.</a:t>
            </a:r>
          </a:p>
          <a:p>
            <a:pPr marL="342900" indent="-342900" algn="just">
              <a:buClr>
                <a:srgbClr val="FF0000"/>
              </a:buClr>
              <a:buFont typeface="Arial" panose="020B0604020202020204" pitchFamily="34" charset="0"/>
              <a:buChar char="•"/>
            </a:pPr>
            <a:r>
              <a:rPr lang="es-MX" sz="2200" b="1" dirty="0">
                <a:latin typeface="TheSansB W2 ExtraLight" pitchFamily="34" charset="0"/>
              </a:rPr>
              <a:t>2012</a:t>
            </a:r>
            <a:r>
              <a:rPr lang="es-MX" sz="2200" dirty="0">
                <a:latin typeface="TheSansB W2 ExtraLight" pitchFamily="34" charset="0"/>
              </a:rPr>
              <a:t> Se </a:t>
            </a:r>
            <a:r>
              <a:rPr lang="es-MX" sz="2200" dirty="0">
                <a:solidFill>
                  <a:srgbClr val="FF0000"/>
                </a:solidFill>
                <a:latin typeface="TheSansB W2 ExtraLight" pitchFamily="34" charset="0"/>
              </a:rPr>
              <a:t>establece</a:t>
            </a:r>
            <a:r>
              <a:rPr lang="es-MX" sz="2200" dirty="0">
                <a:latin typeface="TheSansB W2 ExtraLight" pitchFamily="34" charset="0"/>
              </a:rPr>
              <a:t> la adopción de las Normas internacionales nivel 1 y 2.</a:t>
            </a:r>
          </a:p>
          <a:p>
            <a:pPr marL="342900" indent="-342900" algn="just">
              <a:buClr>
                <a:srgbClr val="FF0000"/>
              </a:buClr>
              <a:buFont typeface="Arial" panose="020B0604020202020204" pitchFamily="34" charset="0"/>
              <a:buChar char="•"/>
            </a:pPr>
            <a:r>
              <a:rPr lang="es-MX" sz="2200" b="1" dirty="0">
                <a:latin typeface="TheSansB W2 ExtraLight" pitchFamily="34" charset="0"/>
              </a:rPr>
              <a:t>2013 </a:t>
            </a:r>
            <a:r>
              <a:rPr lang="es-MX" sz="2200" dirty="0">
                <a:latin typeface="TheSansB W2 ExtraLight" pitchFamily="34" charset="0"/>
              </a:rPr>
              <a:t>Presentación formal del Libro de Normas Profesionales de Fiscalización, nivel 1 y 2.</a:t>
            </a:r>
          </a:p>
          <a:p>
            <a:pPr marL="342900" indent="-342900" algn="just">
              <a:buClr>
                <a:srgbClr val="FF0000"/>
              </a:buClr>
              <a:buFont typeface="Arial" panose="020B0604020202020204" pitchFamily="34" charset="0"/>
              <a:buChar char="•"/>
            </a:pPr>
            <a:r>
              <a:rPr lang="es-MX" sz="2200" b="1" dirty="0">
                <a:latin typeface="TheSansB W2 ExtraLight" pitchFamily="34" charset="0"/>
              </a:rPr>
              <a:t>2014</a:t>
            </a:r>
            <a:r>
              <a:rPr lang="es-MX" sz="2200" dirty="0">
                <a:latin typeface="TheSansB W2 ExtraLight" pitchFamily="34" charset="0"/>
              </a:rPr>
              <a:t> Invitación a Contralorías Internas y </a:t>
            </a:r>
            <a:r>
              <a:rPr lang="es-MX" sz="2200" dirty="0">
                <a:solidFill>
                  <a:srgbClr val="FF0000"/>
                </a:solidFill>
                <a:latin typeface="TheSansB W2 ExtraLight" pitchFamily="34" charset="0"/>
              </a:rPr>
              <a:t>presentación del libro  de</a:t>
            </a:r>
            <a:r>
              <a:rPr lang="es-MX" sz="2200" dirty="0">
                <a:latin typeface="TheSansB W2 ExtraLight" pitchFamily="34" charset="0"/>
              </a:rPr>
              <a:t> las (NPASNF) de Nivel 3.</a:t>
            </a:r>
          </a:p>
          <a:p>
            <a:pPr marL="342900" indent="-342900" algn="just">
              <a:buClr>
                <a:srgbClr val="FF0000"/>
              </a:buClr>
              <a:buFont typeface="Arial" panose="020B0604020202020204" pitchFamily="34" charset="0"/>
              <a:buChar char="•"/>
            </a:pPr>
            <a:r>
              <a:rPr lang="es-MX" sz="2200" b="1" dirty="0">
                <a:latin typeface="TheSansB W2 ExtraLight" pitchFamily="34" charset="0"/>
              </a:rPr>
              <a:t>2015</a:t>
            </a:r>
            <a:r>
              <a:rPr lang="es-MX" sz="2200" dirty="0">
                <a:latin typeface="TheSansB W2 ExtraLight" pitchFamily="34" charset="0"/>
              </a:rPr>
              <a:t> Nacimiento del Sistema Nacional Anticorrupción.</a:t>
            </a:r>
          </a:p>
          <a:p>
            <a:pPr marL="342900" indent="-342900" algn="just">
              <a:buClr>
                <a:srgbClr val="FF0000"/>
              </a:buClr>
              <a:buFont typeface="Arial" panose="020B0604020202020204" pitchFamily="34" charset="0"/>
              <a:buChar char="•"/>
            </a:pPr>
            <a:r>
              <a:rPr lang="es-MX" sz="2200" b="1" dirty="0">
                <a:latin typeface="TheSansB W2 ExtraLight" pitchFamily="34" charset="0"/>
              </a:rPr>
              <a:t>2016 </a:t>
            </a:r>
            <a:r>
              <a:rPr lang="es-MX" sz="2200" dirty="0">
                <a:latin typeface="TheSansB W2 ExtraLight" pitchFamily="34" charset="0"/>
              </a:rPr>
              <a:t>La LGSNA obliga </a:t>
            </a:r>
            <a:r>
              <a:rPr lang="es-MX" sz="2200" dirty="0">
                <a:solidFill>
                  <a:srgbClr val="FF0000"/>
                </a:solidFill>
                <a:latin typeface="TheSansB W2 ExtraLight" pitchFamily="34" charset="0"/>
              </a:rPr>
              <a:t>homologar</a:t>
            </a:r>
            <a:r>
              <a:rPr lang="es-MX" sz="2200" dirty="0">
                <a:latin typeface="TheSansB W2 ExtraLight" pitchFamily="34" charset="0"/>
              </a:rPr>
              <a:t> procesos, procedimientos, técnicas criterios, estrategias, programas y normas profesionales en materia de auditoría y fiscalización </a:t>
            </a:r>
            <a:r>
              <a:rPr lang="es-MX" sz="2200" dirty="0">
                <a:solidFill>
                  <a:srgbClr val="FF0000"/>
                </a:solidFill>
                <a:latin typeface="TheSansB W2 ExtraLight" pitchFamily="34" charset="0"/>
              </a:rPr>
              <a:t>(Artículo 42).</a:t>
            </a:r>
            <a:endParaRPr lang="es-MX" dirty="0">
              <a:solidFill>
                <a:srgbClr val="0070C0"/>
              </a:solidFill>
            </a:endParaRPr>
          </a:p>
        </p:txBody>
      </p:sp>
      <p:graphicFrame>
        <p:nvGraphicFramePr>
          <p:cNvPr id="11" name="10 Diagrama"/>
          <p:cNvGraphicFramePr/>
          <p:nvPr>
            <p:extLst>
              <p:ext uri="{D42A27DB-BD31-4B8C-83A1-F6EECF244321}">
                <p14:modId xmlns:p14="http://schemas.microsoft.com/office/powerpoint/2010/main" val="2824365932"/>
              </p:ext>
            </p:extLst>
          </p:nvPr>
        </p:nvGraphicFramePr>
        <p:xfrm>
          <a:off x="1516191" y="1784794"/>
          <a:ext cx="921702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fld id="{81F21437-052A-44B8-B2E1-33D6D6D9570E}" type="slidenum">
              <a:rPr lang="es-MX" smtClean="0"/>
              <a:pPr/>
              <a:t>4</a:t>
            </a:fld>
            <a:endParaRPr lang="es-MX"/>
          </a:p>
        </p:txBody>
      </p:sp>
    </p:spTree>
    <p:extLst>
      <p:ext uri="{BB962C8B-B14F-4D97-AF65-F5344CB8AC3E}">
        <p14:creationId xmlns:p14="http://schemas.microsoft.com/office/powerpoint/2010/main" val="1398149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5486" y="1724858"/>
            <a:ext cx="11349313" cy="843927"/>
          </a:xfrm>
        </p:spPr>
        <p:txBody>
          <a:bodyPr anchor="ctr"/>
          <a:lstStyle/>
          <a:p>
            <a:r>
              <a:rPr lang="es-MX" sz="3500" b="1" dirty="0" smtClean="0">
                <a:effectLst>
                  <a:outerShdw blurRad="38100" dist="38100" dir="2700000" algn="tl">
                    <a:srgbClr val="000000">
                      <a:alpha val="43137"/>
                    </a:srgbClr>
                  </a:outerShdw>
                </a:effectLst>
                <a:latin typeface="TheSansB W2 ExtraLight" pitchFamily="34" charset="0"/>
              </a:rPr>
              <a:t>D.-Principios </a:t>
            </a:r>
            <a:r>
              <a:rPr lang="es-MX" sz="3500" b="1" dirty="0">
                <a:effectLst>
                  <a:outerShdw blurRad="38100" dist="38100" dir="2700000" algn="tl">
                    <a:srgbClr val="000000">
                      <a:alpha val="43137"/>
                    </a:srgbClr>
                  </a:outerShdw>
                </a:effectLst>
                <a:latin typeface="TheSansB W2 ExtraLight" pitchFamily="34" charset="0"/>
              </a:rPr>
              <a:t>de auditoría del sector gubernamental</a:t>
            </a:r>
          </a:p>
        </p:txBody>
      </p:sp>
      <p:sp>
        <p:nvSpPr>
          <p:cNvPr id="9" name="2 Marcador de texto"/>
          <p:cNvSpPr txBox="1">
            <a:spLocks/>
          </p:cNvSpPr>
          <p:nvPr/>
        </p:nvSpPr>
        <p:spPr>
          <a:xfrm>
            <a:off x="385487" y="2825552"/>
            <a:ext cx="11265229" cy="3564490"/>
          </a:xfrm>
          <a:prstGeom prst="rect">
            <a:avLst/>
          </a:prstGeom>
        </p:spPr>
        <p:txBody>
          <a:bodyPr vert="horz" lIns="91440" tIns="45720" rIns="91440" bIns="45720" rtlCol="0" anchor="ctr">
            <a:normAutofit/>
          </a:bodyPr>
          <a:lstStyle/>
          <a:p>
            <a:pPr algn="just"/>
            <a:r>
              <a:rPr lang="es-MX" sz="2800" dirty="0">
                <a:latin typeface="TheSansB W2 ExtraLight" pitchFamily="34" charset="0"/>
              </a:rPr>
              <a:t>Los Principios fundamentales se agrupan en:</a:t>
            </a:r>
          </a:p>
          <a:p>
            <a:pPr algn="just"/>
            <a:endParaRPr lang="es-MX" sz="2800" dirty="0">
              <a:latin typeface="TheSansB W2 ExtraLight" pitchFamily="34" charset="0"/>
            </a:endParaRPr>
          </a:p>
          <a:p>
            <a:pPr marL="457200" indent="-457200" algn="just">
              <a:buClr>
                <a:srgbClr val="FF0000"/>
              </a:buClr>
              <a:buFont typeface="Wingdings" panose="05000000000000000000" pitchFamily="2" charset="2"/>
              <a:buChar char="ü"/>
            </a:pPr>
            <a:r>
              <a:rPr lang="es-MX" sz="2800" dirty="0">
                <a:latin typeface="TheSansB W2 ExtraLight" pitchFamily="34" charset="0"/>
              </a:rPr>
              <a:t>Principios relacionados con los requerimientos organizacionales de los organismos auditores (relacionados con el proceso de auditoría).</a:t>
            </a:r>
          </a:p>
          <a:p>
            <a:pPr marL="457200" indent="-457200" algn="just">
              <a:buClr>
                <a:srgbClr val="FF0000"/>
              </a:buClr>
              <a:buFont typeface="Wingdings" panose="05000000000000000000" pitchFamily="2" charset="2"/>
              <a:buChar char="ü"/>
            </a:pPr>
            <a:endParaRPr lang="es-MX" sz="2800" dirty="0">
              <a:latin typeface="TheSansB W2 ExtraLight" pitchFamily="34" charset="0"/>
            </a:endParaRPr>
          </a:p>
          <a:p>
            <a:pPr marL="457200" indent="-457200" algn="just">
              <a:buClr>
                <a:srgbClr val="FF0000"/>
              </a:buClr>
              <a:buFont typeface="Wingdings" panose="05000000000000000000" pitchFamily="2" charset="2"/>
              <a:buChar char="ü"/>
            </a:pPr>
            <a:r>
              <a:rPr lang="es-MX" sz="2800" dirty="0">
                <a:latin typeface="TheSansB W2 ExtraLight" pitchFamily="34" charset="0"/>
              </a:rPr>
              <a:t>Principios generales que el auditor debe considerar en el desarrollo de su trabajo.</a:t>
            </a:r>
          </a:p>
        </p:txBody>
      </p:sp>
      <p:sp>
        <p:nvSpPr>
          <p:cNvPr id="5" name="4 Flecha circular"/>
          <p:cNvSpPr/>
          <p:nvPr/>
        </p:nvSpPr>
        <p:spPr>
          <a:xfrm>
            <a:off x="8406897" y="527498"/>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6" name="5 Rectángulo"/>
          <p:cNvSpPr/>
          <p:nvPr/>
        </p:nvSpPr>
        <p:spPr>
          <a:xfrm>
            <a:off x="8670418" y="1116543"/>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40</a:t>
            </a:fld>
            <a:endParaRPr lang="es-MX"/>
          </a:p>
        </p:txBody>
      </p:sp>
    </p:spTree>
    <p:extLst>
      <p:ext uri="{BB962C8B-B14F-4D97-AF65-F5344CB8AC3E}">
        <p14:creationId xmlns:p14="http://schemas.microsoft.com/office/powerpoint/2010/main" val="1460313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1F21437-052A-44B8-B2E1-33D6D6D9570E}" type="slidenum">
              <a:rPr lang="es-MX" smtClean="0"/>
              <a:pPr/>
              <a:t>41</a:t>
            </a:fld>
            <a:endParaRPr lang="es-MX"/>
          </a:p>
        </p:txBody>
      </p:sp>
      <p:sp>
        <p:nvSpPr>
          <p:cNvPr id="5" name="Rectángulo 38"/>
          <p:cNvSpPr/>
          <p:nvPr/>
        </p:nvSpPr>
        <p:spPr>
          <a:xfrm>
            <a:off x="2185945" y="1748238"/>
            <a:ext cx="2011266"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400" dirty="0">
                <a:solidFill>
                  <a:srgbClr val="000000"/>
                </a:solidFill>
              </a:rPr>
              <a:t>Ética e independencia</a:t>
            </a:r>
            <a:endParaRPr lang="es-ES" sz="1400" dirty="0">
              <a:solidFill>
                <a:srgbClr val="000000"/>
              </a:solidFill>
            </a:endParaRPr>
          </a:p>
        </p:txBody>
      </p:sp>
      <p:sp>
        <p:nvSpPr>
          <p:cNvPr id="6" name="Rectángulo 39"/>
          <p:cNvSpPr/>
          <p:nvPr/>
        </p:nvSpPr>
        <p:spPr>
          <a:xfrm>
            <a:off x="2179908" y="2326145"/>
            <a:ext cx="1999968"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rgbClr val="000000"/>
                </a:solidFill>
              </a:rPr>
              <a:t>Juicio profesional, diligencia y escepticismo</a:t>
            </a:r>
            <a:endParaRPr lang="es-ES" sz="1400" dirty="0">
              <a:solidFill>
                <a:srgbClr val="000000"/>
              </a:solidFill>
            </a:endParaRPr>
          </a:p>
        </p:txBody>
      </p:sp>
      <p:sp>
        <p:nvSpPr>
          <p:cNvPr id="7" name="Rectángulo 40"/>
          <p:cNvSpPr/>
          <p:nvPr/>
        </p:nvSpPr>
        <p:spPr>
          <a:xfrm>
            <a:off x="2179908" y="2955694"/>
            <a:ext cx="2004347"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rgbClr val="000000"/>
                </a:solidFill>
              </a:rPr>
              <a:t>Control de calidad</a:t>
            </a:r>
            <a:endParaRPr lang="es-ES" sz="1400" dirty="0">
              <a:solidFill>
                <a:srgbClr val="000000"/>
              </a:solidFill>
            </a:endParaRPr>
          </a:p>
        </p:txBody>
      </p:sp>
      <p:sp>
        <p:nvSpPr>
          <p:cNvPr id="8" name="Rectángulo 41"/>
          <p:cNvSpPr/>
          <p:nvPr/>
        </p:nvSpPr>
        <p:spPr>
          <a:xfrm>
            <a:off x="2175529" y="3571049"/>
            <a:ext cx="2004347"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rgbClr val="000000"/>
                </a:solidFill>
              </a:rPr>
              <a:t>Gestión y habilidades del equipo de auditoría</a:t>
            </a:r>
            <a:endParaRPr lang="es-ES" sz="1400" dirty="0">
              <a:solidFill>
                <a:srgbClr val="000000"/>
              </a:solidFill>
            </a:endParaRPr>
          </a:p>
        </p:txBody>
      </p:sp>
      <p:sp>
        <p:nvSpPr>
          <p:cNvPr id="9" name="Rectángulo 42"/>
          <p:cNvSpPr/>
          <p:nvPr/>
        </p:nvSpPr>
        <p:spPr>
          <a:xfrm>
            <a:off x="2179907" y="4193778"/>
            <a:ext cx="2004347"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rgbClr val="000000"/>
                </a:solidFill>
              </a:rPr>
              <a:t>Riesgo de auditoría</a:t>
            </a:r>
            <a:endParaRPr lang="es-ES" sz="1400" dirty="0">
              <a:solidFill>
                <a:srgbClr val="000000"/>
              </a:solidFill>
            </a:endParaRPr>
          </a:p>
        </p:txBody>
      </p:sp>
      <p:sp>
        <p:nvSpPr>
          <p:cNvPr id="10" name="Rectángulo 43"/>
          <p:cNvSpPr/>
          <p:nvPr/>
        </p:nvSpPr>
        <p:spPr>
          <a:xfrm>
            <a:off x="2175528" y="4770062"/>
            <a:ext cx="2004347"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rgbClr val="000000"/>
                </a:solidFill>
              </a:rPr>
              <a:t>Importancia relativa</a:t>
            </a:r>
            <a:endParaRPr lang="es-ES" sz="1400" dirty="0">
              <a:solidFill>
                <a:srgbClr val="000000"/>
              </a:solidFill>
            </a:endParaRPr>
          </a:p>
        </p:txBody>
      </p:sp>
      <p:sp>
        <p:nvSpPr>
          <p:cNvPr id="11" name="Rectángulo 44"/>
          <p:cNvSpPr/>
          <p:nvPr/>
        </p:nvSpPr>
        <p:spPr>
          <a:xfrm>
            <a:off x="2175527" y="5358431"/>
            <a:ext cx="2004347"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rgbClr val="000000"/>
                </a:solidFill>
              </a:rPr>
              <a:t>Documentación</a:t>
            </a:r>
            <a:endParaRPr lang="es-ES" sz="1400" dirty="0">
              <a:solidFill>
                <a:srgbClr val="000000"/>
              </a:solidFill>
            </a:endParaRPr>
          </a:p>
        </p:txBody>
      </p:sp>
      <p:sp>
        <p:nvSpPr>
          <p:cNvPr id="12" name="Rectángulo 45"/>
          <p:cNvSpPr/>
          <p:nvPr/>
        </p:nvSpPr>
        <p:spPr>
          <a:xfrm>
            <a:off x="2175526" y="5950134"/>
            <a:ext cx="2004347"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rgbClr val="000000"/>
                </a:solidFill>
              </a:rPr>
              <a:t>Comunicación</a:t>
            </a:r>
            <a:endParaRPr lang="es-ES" sz="1400" dirty="0">
              <a:solidFill>
                <a:srgbClr val="000000"/>
              </a:solidFill>
            </a:endParaRPr>
          </a:p>
        </p:txBody>
      </p:sp>
      <p:sp>
        <p:nvSpPr>
          <p:cNvPr id="13" name="Rectángulo 14"/>
          <p:cNvSpPr/>
          <p:nvPr/>
        </p:nvSpPr>
        <p:spPr>
          <a:xfrm>
            <a:off x="7969180" y="1926728"/>
            <a:ext cx="2262889"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Planeación de una auditoría</a:t>
            </a:r>
            <a:endParaRPr lang="es-ES" sz="1600" dirty="0">
              <a:solidFill>
                <a:srgbClr val="000000"/>
              </a:solidFill>
            </a:endParaRPr>
          </a:p>
        </p:txBody>
      </p:sp>
      <p:sp>
        <p:nvSpPr>
          <p:cNvPr id="14" name="Rectángulo 14"/>
          <p:cNvSpPr/>
          <p:nvPr/>
        </p:nvSpPr>
        <p:spPr>
          <a:xfrm>
            <a:off x="7969179" y="2511027"/>
            <a:ext cx="2262889"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Ejecución de una auditoría</a:t>
            </a:r>
            <a:endParaRPr lang="es-ES" sz="1600" dirty="0">
              <a:solidFill>
                <a:srgbClr val="000000"/>
              </a:solidFill>
            </a:endParaRPr>
          </a:p>
        </p:txBody>
      </p:sp>
      <p:sp>
        <p:nvSpPr>
          <p:cNvPr id="15" name="Rectángulo 14"/>
          <p:cNvSpPr/>
          <p:nvPr/>
        </p:nvSpPr>
        <p:spPr>
          <a:xfrm>
            <a:off x="7969180" y="3132011"/>
            <a:ext cx="2262889"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Elaboración de informes y seguimiento</a:t>
            </a:r>
            <a:endParaRPr lang="es-ES" sz="1600" dirty="0">
              <a:solidFill>
                <a:srgbClr val="000000"/>
              </a:solidFill>
            </a:endParaRPr>
          </a:p>
        </p:txBody>
      </p:sp>
      <p:sp>
        <p:nvSpPr>
          <p:cNvPr id="16" name="Rectángulo 32"/>
          <p:cNvSpPr/>
          <p:nvPr/>
        </p:nvSpPr>
        <p:spPr>
          <a:xfrm>
            <a:off x="7969178" y="3806431"/>
            <a:ext cx="2262889"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Encargo de atestiguamiento</a:t>
            </a:r>
            <a:endParaRPr lang="es-ES" sz="1600" dirty="0">
              <a:solidFill>
                <a:srgbClr val="000000"/>
              </a:solidFill>
            </a:endParaRPr>
          </a:p>
        </p:txBody>
      </p:sp>
      <p:sp>
        <p:nvSpPr>
          <p:cNvPr id="17" name="Rectángulo 33"/>
          <p:cNvSpPr/>
          <p:nvPr/>
        </p:nvSpPr>
        <p:spPr>
          <a:xfrm>
            <a:off x="7969180" y="4413297"/>
            <a:ext cx="2262889"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Dictamen</a:t>
            </a:r>
            <a:endParaRPr lang="es-ES" sz="1600" dirty="0">
              <a:solidFill>
                <a:srgbClr val="000000"/>
              </a:solidFill>
            </a:endParaRPr>
          </a:p>
        </p:txBody>
      </p:sp>
      <p:sp>
        <p:nvSpPr>
          <p:cNvPr id="18" name="Rectángulo 34"/>
          <p:cNvSpPr/>
          <p:nvPr/>
        </p:nvSpPr>
        <p:spPr>
          <a:xfrm>
            <a:off x="7969177" y="4989581"/>
            <a:ext cx="2262889"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Trabajos directos</a:t>
            </a:r>
            <a:endParaRPr lang="es-ES" sz="1600" dirty="0">
              <a:solidFill>
                <a:srgbClr val="000000"/>
              </a:solidFill>
            </a:endParaRPr>
          </a:p>
        </p:txBody>
      </p:sp>
      <p:sp>
        <p:nvSpPr>
          <p:cNvPr id="19" name="Rectángulo 36"/>
          <p:cNvSpPr/>
          <p:nvPr/>
        </p:nvSpPr>
        <p:spPr>
          <a:xfrm>
            <a:off x="7969180" y="5577950"/>
            <a:ext cx="2262889"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Seguimiento</a:t>
            </a:r>
            <a:endParaRPr lang="es-ES" sz="1600" dirty="0">
              <a:solidFill>
                <a:srgbClr val="000000"/>
              </a:solidFill>
            </a:endParaRPr>
          </a:p>
        </p:txBody>
      </p:sp>
      <p:sp>
        <p:nvSpPr>
          <p:cNvPr id="20" name="Abrir llave 51"/>
          <p:cNvSpPr/>
          <p:nvPr/>
        </p:nvSpPr>
        <p:spPr>
          <a:xfrm rot="10800000">
            <a:off x="4309326" y="1869021"/>
            <a:ext cx="407620" cy="4313859"/>
          </a:xfrm>
          <a:prstGeom prst="leftBrace">
            <a:avLst>
              <a:gd name="adj1" fmla="val 7737"/>
              <a:gd name="adj2" fmla="val 18609"/>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22" name="Elipse 5"/>
          <p:cNvSpPr/>
          <p:nvPr/>
        </p:nvSpPr>
        <p:spPr>
          <a:xfrm>
            <a:off x="5033972" y="4413820"/>
            <a:ext cx="2219293" cy="1919835"/>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a:latin typeface="TheSansB W2 ExtraLight" pitchFamily="34" charset="0"/>
              </a:rPr>
              <a:t>Principios generales</a:t>
            </a:r>
            <a:endParaRPr lang="es-ES" b="1" dirty="0">
              <a:latin typeface="TheSansB W2 ExtraLight" pitchFamily="34" charset="0"/>
            </a:endParaRPr>
          </a:p>
        </p:txBody>
      </p:sp>
      <p:sp>
        <p:nvSpPr>
          <p:cNvPr id="23" name="Elipse 6"/>
          <p:cNvSpPr/>
          <p:nvPr/>
        </p:nvSpPr>
        <p:spPr>
          <a:xfrm>
            <a:off x="5000919" y="1869021"/>
            <a:ext cx="2280157" cy="1991596"/>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a:latin typeface="TheSansB W2 ExtraLight" pitchFamily="34" charset="0"/>
              </a:rPr>
              <a:t>Principios relacionados con el proceso de auditoría</a:t>
            </a:r>
            <a:endParaRPr lang="es-ES" b="1" dirty="0">
              <a:latin typeface="TheSansB W2 ExtraLight" pitchFamily="34" charset="0"/>
            </a:endParaRPr>
          </a:p>
        </p:txBody>
      </p:sp>
      <p:sp>
        <p:nvSpPr>
          <p:cNvPr id="24" name="Abrir llave 24"/>
          <p:cNvSpPr/>
          <p:nvPr/>
        </p:nvSpPr>
        <p:spPr>
          <a:xfrm>
            <a:off x="7443365" y="1887722"/>
            <a:ext cx="375615" cy="4281931"/>
          </a:xfrm>
          <a:prstGeom prst="leftBrace">
            <a:avLst>
              <a:gd name="adj1" fmla="val 8333"/>
              <a:gd name="adj2" fmla="val 22922"/>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25" name="2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26" name="2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100</a:t>
            </a:r>
            <a:endParaRPr lang="es-MX" sz="1400" b="1" dirty="0"/>
          </a:p>
        </p:txBody>
      </p:sp>
      <p:sp>
        <p:nvSpPr>
          <p:cNvPr id="27" name="26 Rectángulo"/>
          <p:cNvSpPr/>
          <p:nvPr/>
        </p:nvSpPr>
        <p:spPr>
          <a:xfrm>
            <a:off x="3474720" y="764333"/>
            <a:ext cx="5419898" cy="584775"/>
          </a:xfrm>
          <a:prstGeom prst="rect">
            <a:avLst/>
          </a:prstGeom>
        </p:spPr>
        <p:txBody>
          <a:bodyPr wrap="square">
            <a:spAutoFit/>
          </a:bodyPr>
          <a:lstStyle/>
          <a:p>
            <a:pPr algn="ctr"/>
            <a:r>
              <a:rPr lang="es-MX" sz="3200" b="1" dirty="0">
                <a:effectLst>
                  <a:outerShdw blurRad="38100" dist="38100" dir="2700000" algn="tl">
                    <a:srgbClr val="000000">
                      <a:alpha val="43137"/>
                    </a:srgbClr>
                  </a:outerShdw>
                </a:effectLst>
                <a:latin typeface="TheSansB W2 ExtraLight" pitchFamily="34" charset="0"/>
                <a:ea typeface="+mj-ea"/>
                <a:cs typeface="+mj-cs"/>
              </a:rPr>
              <a:t>Principios Fundamentales</a:t>
            </a:r>
          </a:p>
        </p:txBody>
      </p:sp>
    </p:spTree>
    <p:extLst>
      <p:ext uri="{BB962C8B-B14F-4D97-AF65-F5344CB8AC3E}">
        <p14:creationId xmlns:p14="http://schemas.microsoft.com/office/powerpoint/2010/main" val="3761685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20662" y="2064476"/>
            <a:ext cx="7845209" cy="1355690"/>
          </a:xfrm>
        </p:spPr>
        <p:txBody>
          <a:bodyP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a:t>
            </a:r>
            <a:r>
              <a:rPr lang="es-MX" b="1" dirty="0">
                <a:solidFill>
                  <a:srgbClr val="0070C0"/>
                </a:solidFill>
                <a:effectLst>
                  <a:outerShdw blurRad="38100" dist="38100" dir="2700000" algn="tl">
                    <a:srgbClr val="000000">
                      <a:alpha val="43137"/>
                    </a:srgbClr>
                  </a:outerShdw>
                </a:effectLst>
                <a:latin typeface="TheSansB W2 ExtraLight" pitchFamily="34" charset="0"/>
              </a:rPr>
              <a:t>200</a:t>
            </a:r>
            <a:endParaRPr lang="es-MX" b="1" baseline="0" dirty="0">
              <a:solidFill>
                <a:srgbClr val="0070C0"/>
              </a:solidFill>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4220662" y="3856146"/>
            <a:ext cx="7650043" cy="1744218"/>
          </a:xfrm>
        </p:spPr>
        <p:txBody>
          <a:bodyPr anchor="ctr">
            <a:normAutofit/>
          </a:bodyPr>
          <a:lstStyle/>
          <a:p>
            <a:pPr>
              <a:buNone/>
            </a:pPr>
            <a:r>
              <a:rPr lang="es-MX" b="1" dirty="0">
                <a:latin typeface="TheSansB W2 ExtraLight" pitchFamily="34" charset="0"/>
              </a:rPr>
              <a:t>Principios Fundamentales de Auditoría </a:t>
            </a:r>
          </a:p>
          <a:p>
            <a:pPr>
              <a:buNone/>
            </a:pPr>
            <a:r>
              <a:rPr lang="es-MX" b="1" dirty="0">
                <a:latin typeface="TheSansB W2 ExtraLight" pitchFamily="34" charset="0"/>
              </a:rPr>
              <a:t>Financiera</a:t>
            </a:r>
          </a:p>
        </p:txBody>
      </p:sp>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a:t>
              </a:r>
              <a:r>
                <a:rPr lang="es-MX" sz="5800" b="1" dirty="0"/>
                <a:t>3</a:t>
              </a:r>
              <a:endParaRPr lang="es-ES" sz="5800" kern="1200" dirty="0"/>
            </a:p>
          </p:txBody>
        </p:sp>
      </p:grpSp>
      <p:sp>
        <p:nvSpPr>
          <p:cNvPr id="9" name="8 Flecha circular"/>
          <p:cNvSpPr/>
          <p:nvPr/>
        </p:nvSpPr>
        <p:spPr>
          <a:xfrm>
            <a:off x="127612" y="1243966"/>
            <a:ext cx="4369095" cy="4370068"/>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4" name="3 Marcador de número de diapositiva"/>
          <p:cNvSpPr>
            <a:spLocks noGrp="1"/>
          </p:cNvSpPr>
          <p:nvPr>
            <p:ph type="sldNum" sz="quarter" idx="12"/>
          </p:nvPr>
        </p:nvSpPr>
        <p:spPr/>
        <p:txBody>
          <a:bodyPr/>
          <a:lstStyle/>
          <a:p>
            <a:fld id="{81F21437-052A-44B8-B2E1-33D6D6D9570E}" type="slidenum">
              <a:rPr lang="es-MX" smtClean="0"/>
              <a:pPr/>
              <a:t>42</a:t>
            </a:fld>
            <a:endParaRPr lang="es-MX"/>
          </a:p>
        </p:txBody>
      </p:sp>
    </p:spTree>
    <p:extLst>
      <p:ext uri="{BB962C8B-B14F-4D97-AF65-F5344CB8AC3E}">
        <p14:creationId xmlns:p14="http://schemas.microsoft.com/office/powerpoint/2010/main" val="259752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62617" y="1201908"/>
            <a:ext cx="10948371" cy="1112412"/>
          </a:xfrm>
        </p:spPr>
        <p:txBody>
          <a:bodyPr anchor="ctr"/>
          <a:lstStyle/>
          <a:p>
            <a:r>
              <a:rPr lang="es-MX" sz="3500" b="1" dirty="0">
                <a:effectLst>
                  <a:outerShdw blurRad="38100" dist="38100" dir="2700000" algn="tl">
                    <a:srgbClr val="000000">
                      <a:alpha val="43137"/>
                    </a:srgbClr>
                  </a:outerShdw>
                </a:effectLst>
                <a:latin typeface="TheSansB W2 ExtraLight" pitchFamily="34" charset="0"/>
              </a:rPr>
              <a:t>Principios fundamentales de </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auditoría financiera</a:t>
            </a:r>
          </a:p>
        </p:txBody>
      </p:sp>
      <p:sp>
        <p:nvSpPr>
          <p:cNvPr id="6" name="2 Marcador de texto"/>
          <p:cNvSpPr txBox="1">
            <a:spLocks/>
          </p:cNvSpPr>
          <p:nvPr/>
        </p:nvSpPr>
        <p:spPr>
          <a:xfrm>
            <a:off x="362618" y="2445312"/>
            <a:ext cx="10211551" cy="3708062"/>
          </a:xfrm>
          <a:prstGeom prst="rect">
            <a:avLst/>
          </a:prstGeom>
        </p:spPr>
        <p:txBody>
          <a:bodyPr vert="horz" lIns="91440" tIns="45720" rIns="91440" bIns="45720" rtlCol="0" anchor="ctr">
            <a:normAutofit/>
          </a:bodyPr>
          <a:lstStyle/>
          <a:p>
            <a:pPr algn="just"/>
            <a:r>
              <a:rPr lang="es-MX" sz="2800" dirty="0">
                <a:latin typeface="TheSansB W2 ExtraLight" pitchFamily="34" charset="0"/>
              </a:rPr>
              <a:t>El </a:t>
            </a:r>
            <a:r>
              <a:rPr lang="es-MX" sz="2800" b="1" dirty="0">
                <a:solidFill>
                  <a:srgbClr val="0070C0"/>
                </a:solidFill>
                <a:latin typeface="TheSansB W2 ExtraLight" pitchFamily="34" charset="0"/>
              </a:rPr>
              <a:t>objetivo principal</a:t>
            </a:r>
            <a:r>
              <a:rPr lang="es-MX" sz="2800" dirty="0">
                <a:latin typeface="TheSansB W2 ExtraLight" pitchFamily="34" charset="0"/>
              </a:rPr>
              <a:t> de las NPASNF de </a:t>
            </a:r>
            <a:r>
              <a:rPr lang="es-MX" sz="2800" b="1" dirty="0">
                <a:solidFill>
                  <a:srgbClr val="0070C0"/>
                </a:solidFill>
                <a:latin typeface="TheSansB W2 ExtraLight" pitchFamily="34" charset="0"/>
              </a:rPr>
              <a:t>Auditoría Financiera </a:t>
            </a:r>
            <a:r>
              <a:rPr lang="es-MX" sz="2800" dirty="0">
                <a:latin typeface="TheSansB W2 ExtraLight" pitchFamily="34" charset="0"/>
              </a:rPr>
              <a:t>es proporcionar un conjunto de principios y lineamientos para la auditoría de los estados financieros de los entes auditados.</a:t>
            </a:r>
          </a:p>
          <a:p>
            <a:pPr algn="just"/>
            <a:r>
              <a:rPr lang="es-MX" sz="2800" dirty="0">
                <a:latin typeface="TheSansB W2 ExtraLight" pitchFamily="34" charset="0"/>
              </a:rPr>
              <a:t> </a:t>
            </a:r>
          </a:p>
          <a:p>
            <a:pPr algn="just"/>
            <a:r>
              <a:rPr lang="es-MX" sz="2800" dirty="0">
                <a:latin typeface="TheSansB W2 ExtraLight" pitchFamily="34" charset="0"/>
              </a:rPr>
              <a:t>La </a:t>
            </a:r>
            <a:r>
              <a:rPr lang="es-MX" sz="2800" b="1" dirty="0">
                <a:solidFill>
                  <a:srgbClr val="0070C0"/>
                </a:solidFill>
                <a:latin typeface="TheSansB W2 ExtraLight" pitchFamily="34" charset="0"/>
              </a:rPr>
              <a:t>Auditoría Financiera </a:t>
            </a:r>
            <a:r>
              <a:rPr lang="es-MX" sz="2800" dirty="0">
                <a:latin typeface="TheSansB W2 ExtraLight" pitchFamily="34" charset="0"/>
              </a:rPr>
              <a:t>se enfoca en determinar si la información financiera de un ente auditado se presenta de conformidad con la normativa en materia de emisión de información financiera y otras regulaciones aplicables.</a:t>
            </a:r>
            <a:endParaRPr lang="es-MX" sz="3200" dirty="0">
              <a:effectLst>
                <a:outerShdw blurRad="38100" dist="38100" dir="2700000" algn="tl">
                  <a:srgbClr val="000000">
                    <a:alpha val="43137"/>
                  </a:srgbClr>
                </a:outerShdw>
              </a:effectLst>
            </a:endParaRPr>
          </a:p>
        </p:txBody>
      </p:sp>
      <p:sp>
        <p:nvSpPr>
          <p:cNvPr id="7" name="6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200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43</a:t>
            </a:fld>
            <a:endParaRPr lang="es-MX"/>
          </a:p>
        </p:txBody>
      </p:sp>
    </p:spTree>
    <p:extLst>
      <p:ext uri="{BB962C8B-B14F-4D97-AF65-F5344CB8AC3E}">
        <p14:creationId xmlns:p14="http://schemas.microsoft.com/office/powerpoint/2010/main" val="35033480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155" y="1352721"/>
            <a:ext cx="10972800" cy="1143000"/>
          </a:xfrm>
        </p:spPr>
        <p:txBody>
          <a:bodyPr/>
          <a:lstStyle/>
          <a:p>
            <a:r>
              <a:rPr lang="es-MX" sz="3500" b="1" dirty="0">
                <a:effectLst>
                  <a:outerShdw blurRad="38100" dist="38100" dir="2700000" algn="tl">
                    <a:srgbClr val="000000">
                      <a:alpha val="43137"/>
                    </a:srgbClr>
                  </a:outerShdw>
                </a:effectLst>
                <a:latin typeface="TheSansB W2 ExtraLight" pitchFamily="34" charset="0"/>
              </a:rPr>
              <a:t>Marco para la auditoría financiera</a:t>
            </a:r>
            <a:br>
              <a:rPr lang="es-MX" sz="3500" b="1" dirty="0">
                <a:effectLst>
                  <a:outerShdw blurRad="38100" dist="38100" dir="2700000" algn="tl">
                    <a:srgbClr val="000000">
                      <a:alpha val="43137"/>
                    </a:srgbClr>
                  </a:outerShdw>
                </a:effectLst>
                <a:latin typeface="TheSansB W2 ExtraLight" pitchFamily="34" charset="0"/>
              </a:rPr>
            </a:br>
            <a:endParaRPr lang="es-MX" sz="3500" b="1" dirty="0">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467147" y="2227453"/>
            <a:ext cx="10972800" cy="4165923"/>
          </a:xfrm>
        </p:spPr>
        <p:txBody>
          <a:bodyPr>
            <a:normAutofit/>
          </a:bodyPr>
          <a:lstStyle/>
          <a:p>
            <a:pPr>
              <a:buClr>
                <a:srgbClr val="FF0000"/>
              </a:buClr>
              <a:buFont typeface="Wingdings" pitchFamily="2" charset="2"/>
              <a:buChar char="ü"/>
            </a:pPr>
            <a:r>
              <a:rPr lang="es-MX" sz="2600" dirty="0">
                <a:latin typeface="TheSansB W2 ExtraLight" pitchFamily="34" charset="0"/>
              </a:rPr>
              <a:t>El objetivo de la auditoría </a:t>
            </a:r>
            <a:r>
              <a:rPr lang="es-MX" sz="2600" dirty="0" smtClean="0">
                <a:latin typeface="TheSansB W2 ExtraLight" pitchFamily="34" charset="0"/>
              </a:rPr>
              <a:t>financiera es aumentar el grado </a:t>
            </a:r>
          </a:p>
          <a:p>
            <a:pPr>
              <a:buClr>
                <a:srgbClr val="FF0000"/>
              </a:buClr>
            </a:pPr>
            <a:r>
              <a:rPr lang="es-MX" sz="2600" dirty="0" smtClean="0">
                <a:latin typeface="TheSansB W2 ExtraLight" pitchFamily="34" charset="0"/>
              </a:rPr>
              <a:t>de confianza de los destinatarios de los informes de auditoria en estados financieros.</a:t>
            </a:r>
            <a:endParaRPr lang="es-MX" sz="2600" dirty="0">
              <a:latin typeface="TheSansB W2 ExtraLight" pitchFamily="34" charset="0"/>
            </a:endParaRPr>
          </a:p>
          <a:p>
            <a:r>
              <a:rPr lang="es-MX" sz="2600" dirty="0">
                <a:latin typeface="TheSansB W2 ExtraLight" pitchFamily="34" charset="0"/>
              </a:rPr>
              <a:t> </a:t>
            </a:r>
          </a:p>
          <a:p>
            <a:pPr>
              <a:buClr>
                <a:srgbClr val="FF0000"/>
              </a:buClr>
              <a:buFont typeface="Wingdings" pitchFamily="2" charset="2"/>
              <a:buChar char="ü"/>
            </a:pPr>
            <a:r>
              <a:rPr lang="es-MX" sz="2600" dirty="0">
                <a:latin typeface="TheSansB W2 ExtraLight" pitchFamily="34" charset="0"/>
              </a:rPr>
              <a:t>Aplicaciones en el sector público cubiertas por la NPASNF 200</a:t>
            </a:r>
          </a:p>
          <a:p>
            <a:pPr>
              <a:buFont typeface="Wingdings" pitchFamily="2" charset="2"/>
              <a:buChar char="ü"/>
            </a:pPr>
            <a:endParaRPr lang="es-MX" sz="2600" dirty="0">
              <a:latin typeface="TheSansB W2 ExtraLight" pitchFamily="34" charset="0"/>
            </a:endParaRPr>
          </a:p>
          <a:p>
            <a:pPr>
              <a:buClr>
                <a:srgbClr val="FF0000"/>
              </a:buClr>
              <a:buFont typeface="Wingdings" pitchFamily="2" charset="2"/>
              <a:buChar char="ü"/>
            </a:pPr>
            <a:r>
              <a:rPr lang="es-MX" sz="2600" dirty="0">
                <a:latin typeface="TheSansB W2 ExtraLight" pitchFamily="34" charset="0"/>
              </a:rPr>
              <a:t>Auditorías financieras preparadas de conformidad </a:t>
            </a:r>
          </a:p>
          <a:p>
            <a:pPr>
              <a:buClr>
                <a:srgbClr val="FF0000"/>
              </a:buClr>
            </a:pPr>
            <a:r>
              <a:rPr lang="es-MX" sz="2600" dirty="0">
                <a:latin typeface="TheSansB W2 ExtraLight" pitchFamily="34" charset="0"/>
              </a:rPr>
              <a:t>   con marcos de propósitos especiales</a:t>
            </a:r>
          </a:p>
          <a:p>
            <a:endParaRPr lang="es-MX" dirty="0">
              <a:latin typeface="TheSansB W2 ExtraLight" pitchFamily="34" charset="0"/>
            </a:endParaRPr>
          </a:p>
        </p:txBody>
      </p:sp>
      <p:sp>
        <p:nvSpPr>
          <p:cNvPr id="4" name="3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5" name="4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200</a:t>
            </a:r>
            <a:endParaRPr lang="es-MX" sz="1400" b="1" dirty="0"/>
          </a:p>
        </p:txBody>
      </p:sp>
      <p:pic>
        <p:nvPicPr>
          <p:cNvPr id="29698" name="Picture 2" descr="asesoria-financier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8181" y="4482058"/>
            <a:ext cx="3687488" cy="1854851"/>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número de diapositiva"/>
          <p:cNvSpPr>
            <a:spLocks noGrp="1"/>
          </p:cNvSpPr>
          <p:nvPr>
            <p:ph type="sldNum" sz="quarter" idx="12"/>
          </p:nvPr>
        </p:nvSpPr>
        <p:spPr/>
        <p:txBody>
          <a:bodyPr/>
          <a:lstStyle/>
          <a:p>
            <a:fld id="{81F21437-052A-44B8-B2E1-33D6D6D9570E}" type="slidenum">
              <a:rPr lang="es-MX" smtClean="0"/>
              <a:pPr/>
              <a:t>44</a:t>
            </a:fld>
            <a:endParaRPr lang="es-MX"/>
          </a:p>
        </p:txBody>
      </p:sp>
    </p:spTree>
    <p:extLst>
      <p:ext uri="{BB962C8B-B14F-4D97-AF65-F5344CB8AC3E}">
        <p14:creationId xmlns:p14="http://schemas.microsoft.com/office/powerpoint/2010/main" val="2126688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155" y="1352721"/>
            <a:ext cx="10972800" cy="1143000"/>
          </a:xfrm>
        </p:spPr>
        <p:txBody>
          <a:bodyPr/>
          <a:lstStyle/>
          <a:p>
            <a:r>
              <a:rPr lang="es-MX" sz="3500" b="1" dirty="0">
                <a:effectLst>
                  <a:outerShdw blurRad="38100" dist="38100" dir="2700000" algn="tl">
                    <a:srgbClr val="000000">
                      <a:alpha val="43137"/>
                    </a:srgbClr>
                  </a:outerShdw>
                </a:effectLst>
                <a:latin typeface="TheSansB W2 ExtraLight" pitchFamily="34" charset="0"/>
              </a:rPr>
              <a:t>Marco para la auditoría financiera</a:t>
            </a:r>
            <a:br>
              <a:rPr lang="es-MX" sz="3500" b="1" dirty="0">
                <a:effectLst>
                  <a:outerShdw blurRad="38100" dist="38100" dir="2700000" algn="tl">
                    <a:srgbClr val="000000">
                      <a:alpha val="43137"/>
                    </a:srgbClr>
                  </a:outerShdw>
                </a:effectLst>
                <a:latin typeface="TheSansB W2 ExtraLight" pitchFamily="34" charset="0"/>
              </a:rPr>
            </a:br>
            <a:endParaRPr lang="es-MX" sz="3500" b="1" dirty="0">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272274" y="1882680"/>
            <a:ext cx="10972800" cy="4165923"/>
          </a:xfrm>
        </p:spPr>
        <p:txBody>
          <a:bodyPr>
            <a:normAutofit/>
          </a:bodyPr>
          <a:lstStyle/>
          <a:p>
            <a:r>
              <a:rPr lang="es-MX" sz="2600" dirty="0">
                <a:latin typeface="TheSansB W2 ExtraLight" pitchFamily="34" charset="0"/>
              </a:rPr>
              <a:t> </a:t>
            </a:r>
            <a:r>
              <a:rPr lang="es-MX" sz="2600" dirty="0" smtClean="0">
                <a:latin typeface="TheSansB W2 ExtraLight" pitchFamily="34" charset="0"/>
              </a:rPr>
              <a:t>Aplicaciones </a:t>
            </a:r>
            <a:r>
              <a:rPr lang="es-MX" sz="2600" dirty="0">
                <a:latin typeface="TheSansB W2 ExtraLight" pitchFamily="34" charset="0"/>
              </a:rPr>
              <a:t>en el sector público cubiertas por la NPASNF 200</a:t>
            </a:r>
          </a:p>
          <a:p>
            <a:pPr>
              <a:buFont typeface="Wingdings" pitchFamily="2" charset="2"/>
              <a:buChar char="ü"/>
            </a:pPr>
            <a:endParaRPr lang="es-MX" sz="2600" dirty="0">
              <a:latin typeface="TheSansB W2 ExtraLight" pitchFamily="34" charset="0"/>
            </a:endParaRPr>
          </a:p>
        </p:txBody>
      </p:sp>
      <p:sp>
        <p:nvSpPr>
          <p:cNvPr id="4" name="3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5" name="4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200</a:t>
            </a:r>
            <a:endParaRPr lang="es-MX" sz="1400" b="1" dirty="0"/>
          </a:p>
        </p:txBody>
      </p:sp>
      <p:sp>
        <p:nvSpPr>
          <p:cNvPr id="6" name="5 Marcador de número de diapositiva"/>
          <p:cNvSpPr>
            <a:spLocks noGrp="1"/>
          </p:cNvSpPr>
          <p:nvPr>
            <p:ph type="sldNum" sz="quarter" idx="12"/>
          </p:nvPr>
        </p:nvSpPr>
        <p:spPr/>
        <p:txBody>
          <a:bodyPr/>
          <a:lstStyle/>
          <a:p>
            <a:fld id="{81F21437-052A-44B8-B2E1-33D6D6D9570E}" type="slidenum">
              <a:rPr lang="es-MX" smtClean="0"/>
              <a:pPr/>
              <a:t>45</a:t>
            </a:fld>
            <a:endParaRPr lang="es-MX"/>
          </a:p>
        </p:txBody>
      </p:sp>
      <p:sp>
        <p:nvSpPr>
          <p:cNvPr id="8" name="49 Rectángulo"/>
          <p:cNvSpPr/>
          <p:nvPr/>
        </p:nvSpPr>
        <p:spPr>
          <a:xfrm>
            <a:off x="6005964" y="2298761"/>
            <a:ext cx="3740150" cy="1194391"/>
          </a:xfrm>
          <a:prstGeom prst="rect">
            <a:avLst/>
          </a:prstGeom>
          <a:noFill/>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r"/>
            <a:endParaRPr lang="es-ES_tradnl" sz="2000" dirty="0">
              <a:solidFill>
                <a:schemeClr val="tx1"/>
              </a:solidFill>
            </a:endParaRPr>
          </a:p>
          <a:p>
            <a:pPr lvl="0" algn="r"/>
            <a:r>
              <a:rPr lang="es-ES" sz="2000" dirty="0">
                <a:solidFill>
                  <a:schemeClr val="tx1"/>
                </a:solidFill>
              </a:rPr>
              <a:t>Atributos de los marcos de emisión </a:t>
            </a:r>
            <a:r>
              <a:rPr lang="es-ES" sz="2000" dirty="0" smtClean="0">
                <a:solidFill>
                  <a:schemeClr val="tx1"/>
                </a:solidFill>
              </a:rPr>
              <a:t>aceptables en el informe</a:t>
            </a:r>
            <a:endParaRPr lang="es-ES" sz="2000" dirty="0">
              <a:solidFill>
                <a:schemeClr val="tx1"/>
              </a:solidFill>
            </a:endParaRPr>
          </a:p>
          <a:p>
            <a:pPr algn="r"/>
            <a:endParaRPr lang="es-MX" sz="2000" dirty="0">
              <a:solidFill>
                <a:schemeClr val="tx1"/>
              </a:solidFill>
            </a:endParaRPr>
          </a:p>
        </p:txBody>
      </p:sp>
      <p:graphicFrame>
        <p:nvGraphicFramePr>
          <p:cNvPr id="9" name="Diagrama 3"/>
          <p:cNvGraphicFramePr/>
          <p:nvPr>
            <p:extLst>
              <p:ext uri="{D42A27DB-BD31-4B8C-83A1-F6EECF244321}">
                <p14:modId xmlns:p14="http://schemas.microsoft.com/office/powerpoint/2010/main" val="1042920378"/>
              </p:ext>
            </p:extLst>
          </p:nvPr>
        </p:nvGraphicFramePr>
        <p:xfrm>
          <a:off x="6856852" y="3399455"/>
          <a:ext cx="4748042" cy="3458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49 Rectángulo"/>
          <p:cNvSpPr/>
          <p:nvPr/>
        </p:nvSpPr>
        <p:spPr>
          <a:xfrm>
            <a:off x="1423404" y="3162919"/>
            <a:ext cx="4665553" cy="2827880"/>
          </a:xfrm>
          <a:prstGeom prst="rect">
            <a:avLst/>
          </a:prstGeom>
          <a:noFill/>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just"/>
            <a:r>
              <a:rPr lang="es-ES_tradnl" sz="2200" dirty="0">
                <a:solidFill>
                  <a:schemeClr val="tx1"/>
                </a:solidFill>
              </a:rPr>
              <a:t>Los estados financieros de los entes públicos deberán </a:t>
            </a:r>
            <a:r>
              <a:rPr lang="es-ES_tradnl" sz="2200" dirty="0" smtClean="0">
                <a:solidFill>
                  <a:schemeClr val="tx1"/>
                </a:solidFill>
              </a:rPr>
              <a:t>elaborarse de </a:t>
            </a:r>
            <a:r>
              <a:rPr lang="es-ES_tradnl" sz="2200" dirty="0">
                <a:solidFill>
                  <a:schemeClr val="tx1"/>
                </a:solidFill>
              </a:rPr>
              <a:t>conformidad con el marco que regula la emisión </a:t>
            </a:r>
            <a:r>
              <a:rPr lang="es-ES_tradnl" sz="2200" dirty="0" smtClean="0">
                <a:solidFill>
                  <a:schemeClr val="tx1"/>
                </a:solidFill>
              </a:rPr>
              <a:t>de información </a:t>
            </a:r>
            <a:r>
              <a:rPr lang="es-ES_tradnl" sz="2200" dirty="0">
                <a:solidFill>
                  <a:schemeClr val="tx1"/>
                </a:solidFill>
              </a:rPr>
              <a:t>financiera gubernamental que le resulte </a:t>
            </a:r>
            <a:r>
              <a:rPr lang="es-ES_tradnl" sz="2200" dirty="0" smtClean="0">
                <a:solidFill>
                  <a:schemeClr val="tx1"/>
                </a:solidFill>
              </a:rPr>
              <a:t>aplicable.</a:t>
            </a:r>
          </a:p>
        </p:txBody>
      </p:sp>
    </p:spTree>
    <p:extLst>
      <p:ext uri="{BB962C8B-B14F-4D97-AF65-F5344CB8AC3E}">
        <p14:creationId xmlns:p14="http://schemas.microsoft.com/office/powerpoint/2010/main" val="21266885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17020" y="1755204"/>
            <a:ext cx="10972800" cy="781354"/>
          </a:xfrm>
        </p:spPr>
        <p:txBody>
          <a:bodyPr/>
          <a:lstStyle/>
          <a:p>
            <a:r>
              <a:rPr lang="es-MX" sz="3500" b="1" dirty="0">
                <a:effectLst>
                  <a:outerShdw blurRad="38100" dist="38100" dir="2700000" algn="tl">
                    <a:srgbClr val="000000">
                      <a:alpha val="43137"/>
                    </a:srgbClr>
                  </a:outerShdw>
                </a:effectLst>
                <a:latin typeface="TheSansB W2 ExtraLight" pitchFamily="34" charset="0"/>
              </a:rPr>
              <a:t>Elementos de las Auditorías Financieras</a:t>
            </a:r>
          </a:p>
        </p:txBody>
      </p:sp>
      <p:sp>
        <p:nvSpPr>
          <p:cNvPr id="6" name="2 Marcador de texto"/>
          <p:cNvSpPr txBox="1">
            <a:spLocks/>
          </p:cNvSpPr>
          <p:nvPr/>
        </p:nvSpPr>
        <p:spPr>
          <a:xfrm>
            <a:off x="417020" y="2758796"/>
            <a:ext cx="11137237" cy="2964272"/>
          </a:xfrm>
          <a:prstGeom prst="rect">
            <a:avLst/>
          </a:prstGeom>
        </p:spPr>
        <p:txBody>
          <a:bodyPr vert="horz" lIns="91440" tIns="45720" rIns="91440" bIns="45720" rtlCol="0" anchor="ctr">
            <a:normAutofit/>
          </a:bodyPr>
          <a:lstStyle/>
          <a:p>
            <a:pPr algn="just"/>
            <a:r>
              <a:rPr lang="es-MX" sz="2800" dirty="0">
                <a:latin typeface="TheSansB W2 ExtraLight" pitchFamily="34" charset="0"/>
              </a:rPr>
              <a:t>Las auditorías de estados financieros se definen como compromisos o trabajos de atestiguamiento, los cuales involucran las partes separadas: </a:t>
            </a:r>
          </a:p>
          <a:p>
            <a:pPr algn="just">
              <a:buFont typeface="Wingdings" pitchFamily="2" charset="2"/>
              <a:buChar char="ü"/>
            </a:pPr>
            <a:endParaRPr lang="es-MX" sz="2800" dirty="0">
              <a:latin typeface="TheSansB W2 ExtraLight" pitchFamily="34" charset="0"/>
            </a:endParaRPr>
          </a:p>
          <a:p>
            <a:pPr marL="531813" indent="-531813" algn="just">
              <a:buClr>
                <a:srgbClr val="FF0000"/>
              </a:buClr>
              <a:buFont typeface="Wingdings" pitchFamily="2" charset="2"/>
              <a:buChar char="ü"/>
            </a:pPr>
            <a:r>
              <a:rPr lang="es-MX" sz="2800" dirty="0">
                <a:latin typeface="TheSansB W2 ExtraLight" pitchFamily="34" charset="0"/>
              </a:rPr>
              <a:t>Un auditor</a:t>
            </a:r>
          </a:p>
          <a:p>
            <a:pPr marL="531813" indent="-531813" algn="just">
              <a:buClr>
                <a:srgbClr val="FF0000"/>
              </a:buClr>
              <a:buFont typeface="Wingdings" pitchFamily="2" charset="2"/>
              <a:buChar char="ü"/>
            </a:pPr>
            <a:r>
              <a:rPr lang="es-MX" sz="2800" dirty="0">
                <a:latin typeface="TheSansB W2 ExtraLight" pitchFamily="34" charset="0"/>
              </a:rPr>
              <a:t>Un ente auditado y </a:t>
            </a:r>
          </a:p>
          <a:p>
            <a:pPr marL="531813" indent="-531813" algn="just">
              <a:buClr>
                <a:srgbClr val="FF0000"/>
              </a:buClr>
              <a:buFont typeface="Wingdings" pitchFamily="2" charset="2"/>
              <a:buChar char="ü"/>
            </a:pPr>
            <a:r>
              <a:rPr lang="es-MX" sz="2800" dirty="0">
                <a:latin typeface="TheSansB W2 ExtraLight" pitchFamily="34" charset="0"/>
              </a:rPr>
              <a:t>Los posibles destinatarios</a:t>
            </a:r>
            <a:endParaRPr lang="es-MX" sz="3200" dirty="0"/>
          </a:p>
        </p:txBody>
      </p:sp>
      <p:sp>
        <p:nvSpPr>
          <p:cNvPr id="7" name="6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200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46</a:t>
            </a:fld>
            <a:endParaRPr lang="es-MX"/>
          </a:p>
        </p:txBody>
      </p:sp>
    </p:spTree>
    <p:extLst>
      <p:ext uri="{BB962C8B-B14F-4D97-AF65-F5344CB8AC3E}">
        <p14:creationId xmlns:p14="http://schemas.microsoft.com/office/powerpoint/2010/main" val="7500090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27382" y="1448780"/>
            <a:ext cx="10995343" cy="792088"/>
          </a:xfrm>
        </p:spPr>
        <p:txBody>
          <a:bodyPr anchor="ctr"/>
          <a:lstStyle/>
          <a:p>
            <a:pPr algn="l"/>
            <a:r>
              <a:rPr lang="es-MX" sz="3500" b="1" dirty="0">
                <a:effectLst>
                  <a:outerShdw blurRad="38100" dist="38100" dir="2700000" algn="tl">
                    <a:srgbClr val="000000">
                      <a:alpha val="43137"/>
                    </a:srgbClr>
                  </a:outerShdw>
                </a:effectLst>
                <a:latin typeface="TheSansB W2 ExtraLight" pitchFamily="34" charset="0"/>
              </a:rPr>
              <a:t>Elementos de las Auditorías Financieras</a:t>
            </a:r>
          </a:p>
        </p:txBody>
      </p:sp>
      <p:sp>
        <p:nvSpPr>
          <p:cNvPr id="6" name="2 Marcador de texto"/>
          <p:cNvSpPr txBox="1">
            <a:spLocks/>
          </p:cNvSpPr>
          <p:nvPr/>
        </p:nvSpPr>
        <p:spPr>
          <a:xfrm>
            <a:off x="527382" y="2301766"/>
            <a:ext cx="11137237" cy="3935546"/>
          </a:xfrm>
          <a:prstGeom prst="rect">
            <a:avLst/>
          </a:prstGeom>
        </p:spPr>
        <p:txBody>
          <a:bodyPr vert="horz" lIns="91440" tIns="45720" rIns="91440" bIns="45720" rtlCol="0" anchor="ctr">
            <a:normAutofit/>
          </a:bodyPr>
          <a:lstStyle/>
          <a:p>
            <a:pPr marL="514350" indent="-514350">
              <a:spcAft>
                <a:spcPts val="600"/>
              </a:spcAft>
              <a:buClr>
                <a:srgbClr val="FF0000"/>
              </a:buClr>
              <a:buFont typeface="+mj-lt"/>
              <a:buAutoNum type="arabicPeriod"/>
            </a:pPr>
            <a:r>
              <a:rPr lang="es-MX" sz="2800" dirty="0">
                <a:latin typeface="TheSansB W2 ExtraLight" pitchFamily="34" charset="0"/>
              </a:rPr>
              <a:t>Criterios adecuados</a:t>
            </a:r>
          </a:p>
          <a:p>
            <a:pPr marL="514350" indent="-514350">
              <a:spcAft>
                <a:spcPts val="600"/>
              </a:spcAft>
              <a:buClr>
                <a:srgbClr val="FF0000"/>
              </a:buClr>
              <a:buFont typeface="+mj-lt"/>
              <a:buAutoNum type="arabicPeriod"/>
            </a:pPr>
            <a:r>
              <a:rPr lang="es-MX" sz="2800" dirty="0">
                <a:latin typeface="TheSansB W2 ExtraLight" pitchFamily="34" charset="0"/>
              </a:rPr>
              <a:t>Información de los resultados</a:t>
            </a:r>
          </a:p>
          <a:p>
            <a:pPr marL="514350" indent="-514350">
              <a:spcAft>
                <a:spcPts val="600"/>
              </a:spcAft>
              <a:buClr>
                <a:srgbClr val="FF0000"/>
              </a:buClr>
              <a:buFont typeface="+mj-lt"/>
              <a:buAutoNum type="arabicPeriod"/>
            </a:pPr>
            <a:r>
              <a:rPr lang="es-MX" sz="2800" dirty="0">
                <a:latin typeface="TheSansB W2 ExtraLight" pitchFamily="34" charset="0"/>
              </a:rPr>
              <a:t>Trabajos de seguridad razonable </a:t>
            </a:r>
          </a:p>
          <a:p>
            <a:pPr marL="514350" indent="-514350">
              <a:spcAft>
                <a:spcPts val="600"/>
              </a:spcAft>
              <a:buClr>
                <a:srgbClr val="FF0000"/>
              </a:buClr>
              <a:buFont typeface="+mj-lt"/>
              <a:buAutoNum type="arabicPeriod"/>
            </a:pPr>
            <a:r>
              <a:rPr lang="es-MX" sz="2800" dirty="0">
                <a:latin typeface="TheSansB W2 ExtraLight" pitchFamily="34" charset="0"/>
              </a:rPr>
              <a:t>Requisitos previos para realizar auditorías financieras</a:t>
            </a:r>
            <a:endParaRPr lang="es-MX" sz="2400" dirty="0">
              <a:latin typeface="TheSansB W2 ExtraLight" pitchFamily="34" charset="0"/>
            </a:endParaRPr>
          </a:p>
          <a:p>
            <a:pPr lvl="1">
              <a:spcAft>
                <a:spcPts val="600"/>
              </a:spcAft>
              <a:buClr>
                <a:srgbClr val="FF0000"/>
              </a:buClr>
              <a:buFont typeface="Wingdings" pitchFamily="2" charset="2"/>
              <a:buChar char="ü"/>
            </a:pPr>
            <a:r>
              <a:rPr lang="es-MX" sz="2800" dirty="0">
                <a:latin typeface="TheSansB W2 ExtraLight" pitchFamily="34" charset="0"/>
              </a:rPr>
              <a:t>Ética e independencia</a:t>
            </a:r>
          </a:p>
          <a:p>
            <a:pPr lvl="1">
              <a:spcAft>
                <a:spcPts val="600"/>
              </a:spcAft>
              <a:buClr>
                <a:srgbClr val="FF0000"/>
              </a:buClr>
              <a:buFont typeface="Wingdings" pitchFamily="2" charset="2"/>
              <a:buChar char="ü"/>
            </a:pPr>
            <a:r>
              <a:rPr lang="es-MX" sz="2800" dirty="0">
                <a:latin typeface="TheSansB W2 ExtraLight" pitchFamily="34" charset="0"/>
              </a:rPr>
              <a:t>Control de calidad</a:t>
            </a:r>
          </a:p>
          <a:p>
            <a:pPr lvl="1">
              <a:spcAft>
                <a:spcPts val="600"/>
              </a:spcAft>
              <a:buClr>
                <a:srgbClr val="FF0000"/>
              </a:buClr>
              <a:buFont typeface="Wingdings" pitchFamily="2" charset="2"/>
              <a:buChar char="ü"/>
            </a:pPr>
            <a:r>
              <a:rPr lang="es-MX" sz="2800" dirty="0">
                <a:latin typeface="TheSansB W2 ExtraLight" pitchFamily="34" charset="0"/>
              </a:rPr>
              <a:t>Gestión y habilidades del equipo de auditoría</a:t>
            </a:r>
          </a:p>
        </p:txBody>
      </p:sp>
      <p:sp>
        <p:nvSpPr>
          <p:cNvPr id="7" name="6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200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47</a:t>
            </a:fld>
            <a:endParaRPr lang="es-MX"/>
          </a:p>
        </p:txBody>
      </p:sp>
    </p:spTree>
    <p:extLst>
      <p:ext uri="{BB962C8B-B14F-4D97-AF65-F5344CB8AC3E}">
        <p14:creationId xmlns:p14="http://schemas.microsoft.com/office/powerpoint/2010/main" val="3357043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5737" y="1215036"/>
            <a:ext cx="10972800" cy="1152128"/>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Principios relacionados con los conceptos </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básicos de auditoria</a:t>
            </a:r>
            <a:br>
              <a:rPr lang="es-MX" sz="3500" b="1" dirty="0">
                <a:effectLst>
                  <a:outerShdw blurRad="38100" dist="38100" dir="2700000" algn="tl">
                    <a:srgbClr val="000000">
                      <a:alpha val="43137"/>
                    </a:srgbClr>
                  </a:outerShdw>
                </a:effectLst>
                <a:latin typeface="TheSansB W2 ExtraLight" pitchFamily="34" charset="0"/>
              </a:rPr>
            </a:br>
            <a:endParaRPr lang="es-MX" sz="3500" b="1" dirty="0">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609600" y="2603351"/>
            <a:ext cx="10972800" cy="3522812"/>
          </a:xfrm>
        </p:spPr>
        <p:txBody>
          <a:bodyPr anchor="ctr">
            <a:normAutofit/>
          </a:bodyPr>
          <a:lstStyle/>
          <a:p>
            <a:pPr marL="457200" indent="-457200">
              <a:buClr>
                <a:srgbClr val="FF0000"/>
              </a:buClr>
              <a:buFont typeface="Wingdings" panose="05000000000000000000" pitchFamily="2" charset="2"/>
              <a:buChar char="ü"/>
            </a:pPr>
            <a:r>
              <a:rPr lang="es-MX" sz="2600" dirty="0">
                <a:latin typeface="TheSansB W2 ExtraLight" pitchFamily="34" charset="0"/>
              </a:rPr>
              <a:t>Riesgo de auditoria</a:t>
            </a:r>
          </a:p>
          <a:p>
            <a:pPr marL="457200" indent="-457200">
              <a:buClr>
                <a:srgbClr val="FF0000"/>
              </a:buClr>
              <a:buFont typeface="Wingdings" panose="05000000000000000000" pitchFamily="2" charset="2"/>
              <a:buChar char="ü"/>
            </a:pPr>
            <a:endParaRPr lang="es-MX" sz="2600" dirty="0">
              <a:latin typeface="TheSansB W2 ExtraLight" pitchFamily="34" charset="0"/>
            </a:endParaRPr>
          </a:p>
          <a:p>
            <a:pPr marL="457200" indent="-457200">
              <a:buClr>
                <a:srgbClr val="FF0000"/>
              </a:buClr>
              <a:buFont typeface="Wingdings" panose="05000000000000000000" pitchFamily="2" charset="2"/>
              <a:buChar char="ü"/>
            </a:pPr>
            <a:r>
              <a:rPr lang="es-MX" sz="2600" dirty="0">
                <a:latin typeface="TheSansB W2 ExtraLight" pitchFamily="34" charset="0"/>
              </a:rPr>
              <a:t>Juicio profesional y escepticismo profesional</a:t>
            </a:r>
          </a:p>
          <a:p>
            <a:pPr>
              <a:buClr>
                <a:srgbClr val="FF0000"/>
              </a:buClr>
            </a:pPr>
            <a:endParaRPr lang="es-MX" sz="2600" dirty="0">
              <a:latin typeface="TheSansB W2 ExtraLight" pitchFamily="34" charset="0"/>
            </a:endParaRPr>
          </a:p>
          <a:p>
            <a:pPr marL="457200" indent="-457200">
              <a:buClr>
                <a:srgbClr val="FF0000"/>
              </a:buClr>
              <a:buFont typeface="Wingdings" panose="05000000000000000000" pitchFamily="2" charset="2"/>
              <a:buChar char="ü"/>
            </a:pPr>
            <a:r>
              <a:rPr lang="es-MX" sz="2600" dirty="0">
                <a:latin typeface="TheSansB W2 ExtraLight" pitchFamily="34" charset="0"/>
              </a:rPr>
              <a:t>Importancia relativa</a:t>
            </a:r>
          </a:p>
          <a:p>
            <a:pPr marL="457200" indent="-457200">
              <a:buClr>
                <a:srgbClr val="FF0000"/>
              </a:buClr>
              <a:buFont typeface="Wingdings" panose="05000000000000000000" pitchFamily="2" charset="2"/>
              <a:buChar char="ü"/>
            </a:pPr>
            <a:endParaRPr lang="es-MX" sz="2600" dirty="0">
              <a:latin typeface="TheSansB W2 ExtraLight" pitchFamily="34" charset="0"/>
            </a:endParaRPr>
          </a:p>
          <a:p>
            <a:pPr marL="457200" indent="-457200">
              <a:buClr>
                <a:srgbClr val="FF0000"/>
              </a:buClr>
              <a:buFont typeface="Wingdings" panose="05000000000000000000" pitchFamily="2" charset="2"/>
              <a:buChar char="ü"/>
            </a:pPr>
            <a:r>
              <a:rPr lang="es-MX" sz="2600" dirty="0">
                <a:latin typeface="TheSansB W2 ExtraLight" pitchFamily="34" charset="0"/>
              </a:rPr>
              <a:t>Comunicación y Documentación</a:t>
            </a:r>
            <a:endParaRPr lang="es-MX" dirty="0"/>
          </a:p>
        </p:txBody>
      </p:sp>
      <p:sp>
        <p:nvSpPr>
          <p:cNvPr id="5" name="4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200</a:t>
            </a:r>
            <a:endParaRPr lang="es-MX" sz="1400" b="1" dirty="0"/>
          </a:p>
        </p:txBody>
      </p:sp>
      <p:sp>
        <p:nvSpPr>
          <p:cNvPr id="6" name="5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7" name="6 Marcador de número de diapositiva"/>
          <p:cNvSpPr>
            <a:spLocks noGrp="1"/>
          </p:cNvSpPr>
          <p:nvPr>
            <p:ph type="sldNum" sz="quarter" idx="12"/>
          </p:nvPr>
        </p:nvSpPr>
        <p:spPr/>
        <p:txBody>
          <a:bodyPr/>
          <a:lstStyle/>
          <a:p>
            <a:fld id="{81F21437-052A-44B8-B2E1-33D6D6D9570E}" type="slidenum">
              <a:rPr lang="es-MX" smtClean="0"/>
              <a:pPr/>
              <a:t>48</a:t>
            </a:fld>
            <a:endParaRPr lang="es-MX"/>
          </a:p>
        </p:txBody>
      </p:sp>
    </p:spTree>
    <p:extLst>
      <p:ext uri="{BB962C8B-B14F-4D97-AF65-F5344CB8AC3E}">
        <p14:creationId xmlns:p14="http://schemas.microsoft.com/office/powerpoint/2010/main" val="1506176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8876" y="1280282"/>
            <a:ext cx="10972800" cy="1152128"/>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Principios relacionados con el </a:t>
            </a:r>
            <a:br>
              <a:rPr lang="es-MX" sz="3500" b="1" dirty="0">
                <a:effectLst>
                  <a:outerShdw blurRad="38100" dist="38100" dir="2700000" algn="tl">
                    <a:srgbClr val="000000">
                      <a:alpha val="43137"/>
                    </a:srgbClr>
                  </a:outerShdw>
                </a:effectLst>
                <a:latin typeface="TheSansB W2 ExtraLight" pitchFamily="34" charset="0"/>
              </a:rPr>
            </a:br>
            <a:r>
              <a:rPr lang="es-MX" sz="3500" b="1" dirty="0">
                <a:effectLst>
                  <a:outerShdw blurRad="38100" dist="38100" dir="2700000" algn="tl">
                    <a:srgbClr val="000000">
                      <a:alpha val="43137"/>
                    </a:srgbClr>
                  </a:outerShdw>
                </a:effectLst>
                <a:latin typeface="TheSansB W2 ExtraLight" pitchFamily="34" charset="0"/>
              </a:rPr>
              <a:t>proceso de auditoria</a:t>
            </a:r>
            <a:r>
              <a:rPr lang="es-MX" dirty="0"/>
              <a:t/>
            </a:r>
            <a:br>
              <a:rPr lang="es-MX" dirty="0"/>
            </a:br>
            <a:endParaRPr lang="es-MX" dirty="0"/>
          </a:p>
        </p:txBody>
      </p:sp>
      <p:sp>
        <p:nvSpPr>
          <p:cNvPr id="5" name="4 Rectángulo"/>
          <p:cNvSpPr/>
          <p:nvPr/>
        </p:nvSpPr>
        <p:spPr>
          <a:xfrm>
            <a:off x="431371" y="312911"/>
            <a:ext cx="2016224" cy="307777"/>
          </a:xfrm>
          <a:prstGeom prst="rect">
            <a:avLst/>
          </a:prstGeom>
        </p:spPr>
        <p:txBody>
          <a:bodyPr wrap="square">
            <a:spAutoFit/>
          </a:bodyPr>
          <a:lstStyle/>
          <a:p>
            <a:r>
              <a:rPr lang="es-MX" sz="1400" b="1" dirty="0">
                <a:solidFill>
                  <a:srgbClr val="FF0000"/>
                </a:solidFill>
                <a:effectLst>
                  <a:outerShdw blurRad="38100" dist="38100" dir="2700000" algn="tl">
                    <a:srgbClr val="000000">
                      <a:alpha val="43137"/>
                    </a:srgbClr>
                  </a:outerShdw>
                </a:effectLst>
                <a:latin typeface="Segoe UI"/>
              </a:rPr>
              <a:t>NPASNF 200…</a:t>
            </a:r>
            <a:endParaRPr lang="es-MX" sz="3600" b="1" dirty="0">
              <a:solidFill>
                <a:srgbClr val="0070C0"/>
              </a:solidFill>
              <a:effectLst>
                <a:outerShdw blurRad="38100" dist="38100" dir="2700000" algn="tl">
                  <a:srgbClr val="000000">
                    <a:alpha val="43137"/>
                  </a:srgbClr>
                </a:outerShdw>
              </a:effectLst>
              <a:latin typeface="Segoe UI"/>
              <a:ea typeface="+mj-ea"/>
              <a:cs typeface="+mj-cs"/>
            </a:endParaRPr>
          </a:p>
        </p:txBody>
      </p:sp>
      <p:sp>
        <p:nvSpPr>
          <p:cNvPr id="6" name="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200</a:t>
            </a:r>
            <a:endParaRPr lang="es-MX" sz="1400" b="1" dirty="0"/>
          </a:p>
        </p:txBody>
      </p:sp>
      <p:sp>
        <p:nvSpPr>
          <p:cNvPr id="7" name="6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8" name="Elipse 4"/>
          <p:cNvSpPr/>
          <p:nvPr/>
        </p:nvSpPr>
        <p:spPr>
          <a:xfrm>
            <a:off x="755660" y="3128327"/>
            <a:ext cx="2176726" cy="2074293"/>
          </a:xfrm>
          <a:prstGeom prst="ellipse">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latin typeface="TheSansB W2 ExtraLight" pitchFamily="34" charset="0"/>
              </a:rPr>
              <a:t> </a:t>
            </a:r>
            <a:r>
              <a:rPr lang="es-ES_tradnl" dirty="0">
                <a:latin typeface="TheSansB W2 ExtraLight" pitchFamily="34" charset="0"/>
              </a:rPr>
              <a:t>Principios relacionados con el proceso de auditoría</a:t>
            </a:r>
            <a:endParaRPr lang="es-ES" dirty="0">
              <a:latin typeface="TheSansB W2 ExtraLight" pitchFamily="34" charset="0"/>
            </a:endParaRPr>
          </a:p>
        </p:txBody>
      </p:sp>
      <p:sp>
        <p:nvSpPr>
          <p:cNvPr id="9" name="Abrir llave 55"/>
          <p:cNvSpPr/>
          <p:nvPr/>
        </p:nvSpPr>
        <p:spPr>
          <a:xfrm>
            <a:off x="3091929" y="2392396"/>
            <a:ext cx="232969" cy="3761552"/>
          </a:xfrm>
          <a:prstGeom prst="leftBrace">
            <a:avLst>
              <a:gd name="adj1" fmla="val 8333"/>
              <a:gd name="adj2" fmla="val 47699"/>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0" name="Rectángulo 47"/>
          <p:cNvSpPr/>
          <p:nvPr/>
        </p:nvSpPr>
        <p:spPr>
          <a:xfrm>
            <a:off x="3425063" y="2496609"/>
            <a:ext cx="2356298"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Planeación</a:t>
            </a:r>
            <a:endParaRPr lang="es-ES" sz="1600" dirty="0">
              <a:solidFill>
                <a:srgbClr val="000000"/>
              </a:solidFill>
            </a:endParaRPr>
          </a:p>
        </p:txBody>
      </p:sp>
      <p:sp>
        <p:nvSpPr>
          <p:cNvPr id="11" name="Rectángulo 48"/>
          <p:cNvSpPr/>
          <p:nvPr/>
        </p:nvSpPr>
        <p:spPr>
          <a:xfrm>
            <a:off x="3436361" y="3072369"/>
            <a:ext cx="2368014"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Conocimiento del ente auditado</a:t>
            </a:r>
            <a:endParaRPr lang="es-ES" sz="1600" dirty="0">
              <a:solidFill>
                <a:srgbClr val="000000"/>
              </a:solidFill>
            </a:endParaRPr>
          </a:p>
        </p:txBody>
      </p:sp>
      <p:sp>
        <p:nvSpPr>
          <p:cNvPr id="12" name="Rectángulo 49"/>
          <p:cNvSpPr/>
          <p:nvPr/>
        </p:nvSpPr>
        <p:spPr>
          <a:xfrm>
            <a:off x="3436361" y="3621165"/>
            <a:ext cx="2356298"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Evaluación de riesgos</a:t>
            </a:r>
            <a:endParaRPr lang="es-ES" sz="1600" dirty="0">
              <a:solidFill>
                <a:srgbClr val="000000"/>
              </a:solidFill>
            </a:endParaRPr>
          </a:p>
        </p:txBody>
      </p:sp>
      <p:sp>
        <p:nvSpPr>
          <p:cNvPr id="13" name="Rectángulo 50"/>
          <p:cNvSpPr/>
          <p:nvPr/>
        </p:nvSpPr>
        <p:spPr>
          <a:xfrm>
            <a:off x="3447659" y="4196925"/>
            <a:ext cx="2356298"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Consideraciones relativas al fraude</a:t>
            </a:r>
            <a:endParaRPr lang="es-ES" sz="1600" dirty="0">
              <a:solidFill>
                <a:srgbClr val="000000"/>
              </a:solidFill>
            </a:endParaRPr>
          </a:p>
        </p:txBody>
      </p:sp>
      <p:sp>
        <p:nvSpPr>
          <p:cNvPr id="14" name="Rectángulo 52"/>
          <p:cNvSpPr/>
          <p:nvPr/>
        </p:nvSpPr>
        <p:spPr>
          <a:xfrm>
            <a:off x="3452039" y="4750129"/>
            <a:ext cx="2356298"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Consideraciones sobre la existencia permanente</a:t>
            </a:r>
            <a:endParaRPr lang="es-ES" sz="1600" dirty="0">
              <a:solidFill>
                <a:srgbClr val="000000"/>
              </a:solidFill>
            </a:endParaRPr>
          </a:p>
        </p:txBody>
      </p:sp>
      <p:sp>
        <p:nvSpPr>
          <p:cNvPr id="15" name="Rectángulo 53"/>
          <p:cNvSpPr/>
          <p:nvPr/>
        </p:nvSpPr>
        <p:spPr>
          <a:xfrm>
            <a:off x="3447249" y="5341964"/>
            <a:ext cx="2356298"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Consideraciones relativas a leyes y reglamentos</a:t>
            </a:r>
            <a:endParaRPr lang="es-ES" sz="1600" dirty="0">
              <a:solidFill>
                <a:srgbClr val="000000"/>
              </a:solidFill>
            </a:endParaRPr>
          </a:p>
        </p:txBody>
      </p:sp>
      <p:sp>
        <p:nvSpPr>
          <p:cNvPr id="16" name="Rectángulo 54"/>
          <p:cNvSpPr/>
          <p:nvPr/>
        </p:nvSpPr>
        <p:spPr>
          <a:xfrm>
            <a:off x="5971406" y="2498934"/>
            <a:ext cx="2501372"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Evidencia de auditoría</a:t>
            </a:r>
            <a:endParaRPr lang="es-ES" sz="1600" dirty="0">
              <a:solidFill>
                <a:srgbClr val="000000"/>
              </a:solidFill>
            </a:endParaRPr>
          </a:p>
        </p:txBody>
      </p:sp>
      <p:sp>
        <p:nvSpPr>
          <p:cNvPr id="17" name="Rectángulo 56"/>
          <p:cNvSpPr/>
          <p:nvPr/>
        </p:nvSpPr>
        <p:spPr>
          <a:xfrm>
            <a:off x="5963033" y="3069283"/>
            <a:ext cx="2509745"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Consideración de hechos posteriores</a:t>
            </a:r>
            <a:endParaRPr lang="es-ES" sz="1600" dirty="0">
              <a:solidFill>
                <a:srgbClr val="000000"/>
              </a:solidFill>
            </a:endParaRPr>
          </a:p>
        </p:txBody>
      </p:sp>
      <p:sp>
        <p:nvSpPr>
          <p:cNvPr id="18" name="Rectángulo 57"/>
          <p:cNvSpPr/>
          <p:nvPr/>
        </p:nvSpPr>
        <p:spPr>
          <a:xfrm>
            <a:off x="5967770" y="3655708"/>
            <a:ext cx="2517069"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Evaluación de las incorrecciones</a:t>
            </a:r>
            <a:endParaRPr lang="es-ES" sz="1600" dirty="0">
              <a:solidFill>
                <a:srgbClr val="000000"/>
              </a:solidFill>
            </a:endParaRPr>
          </a:p>
        </p:txBody>
      </p:sp>
      <p:sp>
        <p:nvSpPr>
          <p:cNvPr id="19" name="Rectángulo 58"/>
          <p:cNvSpPr/>
          <p:nvPr/>
        </p:nvSpPr>
        <p:spPr>
          <a:xfrm>
            <a:off x="5999925" y="4209983"/>
            <a:ext cx="2484914"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Formación de una opinión, y elaboración del informe</a:t>
            </a:r>
            <a:endParaRPr lang="es-ES" sz="1600" dirty="0">
              <a:solidFill>
                <a:srgbClr val="000000"/>
              </a:solidFill>
            </a:endParaRPr>
          </a:p>
        </p:txBody>
      </p:sp>
      <p:sp>
        <p:nvSpPr>
          <p:cNvPr id="20" name="Rectángulo 59"/>
          <p:cNvSpPr/>
          <p:nvPr/>
        </p:nvSpPr>
        <p:spPr>
          <a:xfrm>
            <a:off x="6023709" y="4764258"/>
            <a:ext cx="2449068" cy="43903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solidFill>
                  <a:srgbClr val="000000"/>
                </a:solidFill>
              </a:rPr>
              <a:t>Forma del dictamen</a:t>
            </a:r>
            <a:endParaRPr lang="es-ES" sz="1600" dirty="0">
              <a:solidFill>
                <a:srgbClr val="000000"/>
              </a:solidFill>
            </a:endParaRPr>
          </a:p>
        </p:txBody>
      </p:sp>
      <p:sp>
        <p:nvSpPr>
          <p:cNvPr id="21" name="20 Marcador de número de diapositiva"/>
          <p:cNvSpPr>
            <a:spLocks noGrp="1"/>
          </p:cNvSpPr>
          <p:nvPr>
            <p:ph type="sldNum" sz="quarter" idx="12"/>
          </p:nvPr>
        </p:nvSpPr>
        <p:spPr/>
        <p:txBody>
          <a:bodyPr/>
          <a:lstStyle/>
          <a:p>
            <a:fld id="{81F21437-052A-44B8-B2E1-33D6D6D9570E}" type="slidenum">
              <a:rPr lang="es-MX" smtClean="0"/>
              <a:pPr/>
              <a:t>49</a:t>
            </a:fld>
            <a:endParaRPr lang="es-MX"/>
          </a:p>
        </p:txBody>
      </p:sp>
    </p:spTree>
    <p:extLst>
      <p:ext uri="{BB962C8B-B14F-4D97-AF65-F5344CB8AC3E}">
        <p14:creationId xmlns:p14="http://schemas.microsoft.com/office/powerpoint/2010/main" val="1930501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93381" y="2939022"/>
            <a:ext cx="5633545" cy="2515860"/>
          </a:xfrm>
        </p:spPr>
        <p:txBody>
          <a:bodyPr/>
          <a:lstStyle/>
          <a:p>
            <a:r>
              <a:rPr lang="es-MX" b="1" dirty="0">
                <a:effectLst>
                  <a:outerShdw blurRad="38100" dist="38100" dir="2700000" algn="tl">
                    <a:srgbClr val="000000">
                      <a:alpha val="43137"/>
                    </a:srgbClr>
                  </a:outerShdw>
                </a:effectLst>
                <a:latin typeface="TheSansB W2 ExtraLight" pitchFamily="34" charset="0"/>
              </a:rPr>
              <a:t>Clasificación de las Normas Profesionales de Auditoría</a:t>
            </a:r>
            <a:br>
              <a:rPr lang="es-MX" b="1" dirty="0">
                <a:effectLst>
                  <a:outerShdw blurRad="38100" dist="38100" dir="2700000" algn="tl">
                    <a:srgbClr val="000000">
                      <a:alpha val="43137"/>
                    </a:srgbClr>
                  </a:outerShdw>
                </a:effectLst>
                <a:latin typeface="TheSansB W2 ExtraLight" pitchFamily="34" charset="0"/>
              </a:rPr>
            </a:br>
            <a:endParaRPr lang="es-MX" b="1" dirty="0">
              <a:effectLst>
                <a:outerShdw blurRad="38100" dist="38100" dir="2700000" algn="tl">
                  <a:srgbClr val="000000">
                    <a:alpha val="43137"/>
                  </a:srgbClr>
                </a:outerShdw>
              </a:effectLst>
              <a:latin typeface="TheSansB W2 ExtraLight" pitchFamily="34" charset="0"/>
            </a:endParaRPr>
          </a:p>
        </p:txBody>
      </p:sp>
      <p:sp>
        <p:nvSpPr>
          <p:cNvPr id="4" name="3 Marcador de número de diapositiva"/>
          <p:cNvSpPr>
            <a:spLocks noGrp="1"/>
          </p:cNvSpPr>
          <p:nvPr>
            <p:ph type="sldNum" sz="quarter" idx="12"/>
          </p:nvPr>
        </p:nvSpPr>
        <p:spPr/>
        <p:txBody>
          <a:bodyPr/>
          <a:lstStyle/>
          <a:p>
            <a:fld id="{81F21437-052A-44B8-B2E1-33D6D6D9570E}" type="slidenum">
              <a:rPr lang="es-MX" smtClean="0"/>
              <a:pPr/>
              <a:t>5</a:t>
            </a:fld>
            <a:endParaRPr lang="es-MX"/>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421" y="1264444"/>
            <a:ext cx="7285283" cy="502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594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20662" y="2064476"/>
            <a:ext cx="7845209" cy="1355690"/>
          </a:xfrm>
        </p:spPr>
        <p:txBody>
          <a:bodyP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a:t>
            </a:r>
            <a:r>
              <a:rPr lang="es-MX" b="1" dirty="0">
                <a:solidFill>
                  <a:srgbClr val="0070C0"/>
                </a:solidFill>
                <a:effectLst>
                  <a:outerShdw blurRad="38100" dist="38100" dir="2700000" algn="tl">
                    <a:srgbClr val="000000">
                      <a:alpha val="43137"/>
                    </a:srgbClr>
                  </a:outerShdw>
                </a:effectLst>
                <a:latin typeface="TheSansB W2 ExtraLight" pitchFamily="34" charset="0"/>
              </a:rPr>
              <a:t>300</a:t>
            </a:r>
            <a:endParaRPr lang="es-MX" b="1" baseline="0" dirty="0">
              <a:solidFill>
                <a:srgbClr val="0070C0"/>
              </a:solidFill>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4220662" y="3869816"/>
            <a:ext cx="7945809" cy="1744218"/>
          </a:xfrm>
        </p:spPr>
        <p:txBody>
          <a:bodyPr anchor="ctr">
            <a:normAutofit/>
          </a:bodyPr>
          <a:lstStyle/>
          <a:p>
            <a:pPr>
              <a:buNone/>
            </a:pPr>
            <a:r>
              <a:rPr lang="es-MX" b="1" dirty="0">
                <a:latin typeface="TheSansB W2 ExtraLight" pitchFamily="34" charset="0"/>
              </a:rPr>
              <a:t>Principios Fundamentales de Auditoría </a:t>
            </a:r>
          </a:p>
          <a:p>
            <a:pPr>
              <a:buNone/>
            </a:pPr>
            <a:r>
              <a:rPr lang="es-MX" b="1" dirty="0">
                <a:latin typeface="TheSansB W2 ExtraLight" pitchFamily="34" charset="0"/>
              </a:rPr>
              <a:t>De Desempeño</a:t>
            </a:r>
          </a:p>
        </p:txBody>
      </p:sp>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a:t>
              </a:r>
              <a:r>
                <a:rPr lang="es-MX" sz="5800" b="1" dirty="0"/>
                <a:t>3</a:t>
              </a:r>
              <a:endParaRPr lang="es-ES" sz="5800" kern="1200" dirty="0"/>
            </a:p>
          </p:txBody>
        </p:sp>
      </p:grpSp>
      <p:sp>
        <p:nvSpPr>
          <p:cNvPr id="9" name="8 Flecha circular"/>
          <p:cNvSpPr/>
          <p:nvPr/>
        </p:nvSpPr>
        <p:spPr>
          <a:xfrm>
            <a:off x="127612" y="1243966"/>
            <a:ext cx="4369095" cy="4370068"/>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4" name="3 Marcador de número de diapositiva"/>
          <p:cNvSpPr>
            <a:spLocks noGrp="1"/>
          </p:cNvSpPr>
          <p:nvPr>
            <p:ph type="sldNum" sz="quarter" idx="12"/>
          </p:nvPr>
        </p:nvSpPr>
        <p:spPr/>
        <p:txBody>
          <a:bodyPr/>
          <a:lstStyle/>
          <a:p>
            <a:fld id="{81F21437-052A-44B8-B2E1-33D6D6D9570E}" type="slidenum">
              <a:rPr lang="es-MX" smtClean="0"/>
              <a:pPr/>
              <a:t>50</a:t>
            </a:fld>
            <a:endParaRPr lang="es-MX"/>
          </a:p>
        </p:txBody>
      </p:sp>
    </p:spTree>
    <p:extLst>
      <p:ext uri="{BB962C8B-B14F-4D97-AF65-F5344CB8AC3E}">
        <p14:creationId xmlns:p14="http://schemas.microsoft.com/office/powerpoint/2010/main" val="25368244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19849" y="1657754"/>
            <a:ext cx="10032689" cy="3024336"/>
          </a:xfrm>
        </p:spPr>
        <p:txBody>
          <a:bodyPr>
            <a:normAutofit fontScale="25000" lnSpcReduction="20000"/>
          </a:bodyPr>
          <a:lstStyle/>
          <a:p>
            <a:r>
              <a:rPr lang="es-MX" sz="14000" b="1" dirty="0">
                <a:effectLst>
                  <a:outerShdw blurRad="38100" dist="38100" dir="2700000" algn="tl">
                    <a:srgbClr val="000000">
                      <a:alpha val="43137"/>
                    </a:srgbClr>
                  </a:outerShdw>
                </a:effectLst>
                <a:latin typeface="TheSansB W2 ExtraLight" pitchFamily="34" charset="0"/>
                <a:ea typeface="+mj-ea"/>
                <a:cs typeface="+mj-cs"/>
              </a:rPr>
              <a:t>Definición de la auditoría de desempeño</a:t>
            </a:r>
          </a:p>
          <a:p>
            <a:pPr algn="just"/>
            <a:endParaRPr lang="es-MX" sz="4000" dirty="0">
              <a:latin typeface="TheSansB W2 ExtraLight" pitchFamily="34" charset="0"/>
            </a:endParaRPr>
          </a:p>
          <a:p>
            <a:pPr algn="just"/>
            <a:endParaRPr lang="es-MX" sz="4000" dirty="0">
              <a:latin typeface="TheSansB W2 ExtraLight" pitchFamily="34" charset="0"/>
            </a:endParaRPr>
          </a:p>
          <a:p>
            <a:pPr algn="just">
              <a:lnSpc>
                <a:spcPts val="2880"/>
              </a:lnSpc>
              <a:spcBef>
                <a:spcPts val="0"/>
              </a:spcBef>
            </a:pPr>
            <a:r>
              <a:rPr lang="es-MX" sz="10400" dirty="0">
                <a:latin typeface="TheSansB W2 ExtraLight" pitchFamily="34" charset="0"/>
              </a:rPr>
              <a:t>La </a:t>
            </a:r>
            <a:r>
              <a:rPr lang="es-MX" sz="10400" b="1" dirty="0">
                <a:solidFill>
                  <a:srgbClr val="0070C0"/>
                </a:solidFill>
                <a:latin typeface="TheSansB W2 ExtraLight" pitchFamily="34" charset="0"/>
              </a:rPr>
              <a:t>Auditoría de Desempeño </a:t>
            </a:r>
            <a:r>
              <a:rPr lang="es-MX" sz="10400" dirty="0">
                <a:latin typeface="TheSansB W2 ExtraLight" pitchFamily="34" charset="0"/>
              </a:rPr>
              <a:t>es una revisión independiente, sistemática, interdisciplinaria, organizada, propositiva, objetiva y comparativa sobre si las acciones, planes y programas Institucionales de los entes públicos operan de acuerdo con los principios de economía, eficiencia y eficacia, y en su caso identificando áreas de mejora.</a:t>
            </a:r>
          </a:p>
          <a:p>
            <a:pPr algn="just"/>
            <a:endParaRPr lang="es-MX" sz="10400" dirty="0">
              <a:latin typeface="TheSansB W2 ExtraLight" pitchFamily="34" charset="0"/>
            </a:endParaRPr>
          </a:p>
          <a:p>
            <a:pPr algn="just">
              <a:lnSpc>
                <a:spcPct val="100000"/>
              </a:lnSpc>
            </a:pPr>
            <a:r>
              <a:rPr lang="es-MX" sz="10400" dirty="0" smtClean="0">
                <a:latin typeface="TheSansB W2 ExtraLight" pitchFamily="34" charset="0"/>
              </a:rPr>
              <a:t>Así mismo</a:t>
            </a:r>
            <a:r>
              <a:rPr lang="es-MX" sz="10400" b="1" dirty="0" smtClean="0">
                <a:solidFill>
                  <a:srgbClr val="0070C0"/>
                </a:solidFill>
                <a:latin typeface="TheSansB W2 ExtraLight" pitchFamily="34" charset="0"/>
              </a:rPr>
              <a:t> </a:t>
            </a:r>
            <a:r>
              <a:rPr lang="es-MX" sz="10400" dirty="0">
                <a:latin typeface="TheSansB W2 ExtraLight" pitchFamily="34" charset="0"/>
              </a:rPr>
              <a:t>busca brindar información, análisis o perspectivas, y cuando corresponda, recomendaciones de mejora.</a:t>
            </a:r>
          </a:p>
          <a:p>
            <a:pPr algn="just">
              <a:lnSpc>
                <a:spcPct val="100000"/>
              </a:lnSpc>
            </a:pPr>
            <a:endParaRPr lang="es-MX" sz="10400" dirty="0">
              <a:latin typeface="TheSansB W2 ExtraLight" pitchFamily="34" charset="0"/>
            </a:endParaRPr>
          </a:p>
        </p:txBody>
      </p:sp>
      <p:sp>
        <p:nvSpPr>
          <p:cNvPr id="6" name="5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7" name="6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300</a:t>
            </a:r>
            <a:endParaRPr lang="es-MX" sz="1400" b="1" dirty="0"/>
          </a:p>
        </p:txBody>
      </p:sp>
      <p:sp>
        <p:nvSpPr>
          <p:cNvPr id="8" name="7 Marcador de número de diapositiva"/>
          <p:cNvSpPr>
            <a:spLocks noGrp="1"/>
          </p:cNvSpPr>
          <p:nvPr>
            <p:ph type="sldNum" sz="quarter" idx="12"/>
          </p:nvPr>
        </p:nvSpPr>
        <p:spPr/>
        <p:txBody>
          <a:bodyPr/>
          <a:lstStyle/>
          <a:p>
            <a:fld id="{81F21437-052A-44B8-B2E1-33D6D6D9570E}" type="slidenum">
              <a:rPr lang="es-MX" smtClean="0"/>
              <a:pPr/>
              <a:t>51</a:t>
            </a:fld>
            <a:endParaRPr lang="es-MX"/>
          </a:p>
        </p:txBody>
      </p:sp>
    </p:spTree>
    <p:extLst>
      <p:ext uri="{BB962C8B-B14F-4D97-AF65-F5344CB8AC3E}">
        <p14:creationId xmlns:p14="http://schemas.microsoft.com/office/powerpoint/2010/main" val="3010101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68307" y="1460514"/>
            <a:ext cx="10972800" cy="1143000"/>
          </a:xfrm>
        </p:spPr>
        <p:txBody>
          <a:bodyPr/>
          <a:lstStyle/>
          <a:p>
            <a:r>
              <a:rPr lang="es-MX" b="1" dirty="0">
                <a:effectLst>
                  <a:outerShdw blurRad="38100" dist="38100" dir="2700000" algn="tl">
                    <a:srgbClr val="000000">
                      <a:alpha val="43137"/>
                    </a:srgbClr>
                  </a:outerShdw>
                </a:effectLst>
                <a:latin typeface="TheSansB W2 ExtraLight" pitchFamily="34" charset="0"/>
              </a:rPr>
              <a:t>Principios de Economía, Eficiencia y Eficacia</a:t>
            </a:r>
            <a:br>
              <a:rPr lang="es-MX" b="1" dirty="0">
                <a:effectLst>
                  <a:outerShdw blurRad="38100" dist="38100" dir="2700000" algn="tl">
                    <a:srgbClr val="000000">
                      <a:alpha val="43137"/>
                    </a:srgbClr>
                  </a:outerShdw>
                </a:effectLst>
                <a:latin typeface="TheSansB W2 ExtraLight" pitchFamily="34" charset="0"/>
              </a:rPr>
            </a:br>
            <a:r>
              <a:rPr lang="es-MX" dirty="0"/>
              <a:t/>
            </a:r>
            <a:br>
              <a:rPr lang="es-MX" dirty="0"/>
            </a:br>
            <a:endParaRPr lang="es-MX" dirty="0"/>
          </a:p>
        </p:txBody>
      </p:sp>
      <p:sp>
        <p:nvSpPr>
          <p:cNvPr id="3" name="2 Marcador de texto"/>
          <p:cNvSpPr>
            <a:spLocks noGrp="1"/>
          </p:cNvSpPr>
          <p:nvPr>
            <p:ph type="body" idx="1"/>
          </p:nvPr>
        </p:nvSpPr>
        <p:spPr>
          <a:xfrm>
            <a:off x="467147" y="2020372"/>
            <a:ext cx="9902069" cy="4248472"/>
          </a:xfrm>
        </p:spPr>
        <p:txBody>
          <a:bodyPr anchor="ctr">
            <a:normAutofit/>
          </a:bodyPr>
          <a:lstStyle/>
          <a:p>
            <a:pPr marL="457200" indent="-457200" algn="just">
              <a:buClr>
                <a:srgbClr val="FF0000"/>
              </a:buClr>
              <a:buFont typeface="Arial" panose="020B0604020202020204" pitchFamily="34" charset="0"/>
              <a:buChar char="•"/>
            </a:pPr>
            <a:r>
              <a:rPr lang="es-MX" b="1" dirty="0">
                <a:latin typeface="TheSansB W2 ExtraLight" pitchFamily="34" charset="0"/>
              </a:rPr>
              <a:t>Economía: </a:t>
            </a:r>
            <a:r>
              <a:rPr lang="es-MX" dirty="0">
                <a:latin typeface="TheSansB W2 ExtraLight" pitchFamily="34" charset="0"/>
              </a:rPr>
              <a:t>Minimizar los costos de los recursos. Los recursos utilizados deben estar disponibles a su debido tiempo, en cantidad y calidad apropiadas y al mejor precio, lo que implica racionalidad.</a:t>
            </a:r>
          </a:p>
          <a:p>
            <a:pPr marL="457200" indent="-457200" algn="just">
              <a:buClr>
                <a:srgbClr val="FF0000"/>
              </a:buClr>
              <a:buFont typeface="Arial" panose="020B0604020202020204" pitchFamily="34" charset="0"/>
              <a:buChar char="•"/>
            </a:pPr>
            <a:r>
              <a:rPr lang="es-MX" b="1" dirty="0">
                <a:latin typeface="TheSansB W2 ExtraLight" pitchFamily="34" charset="0"/>
              </a:rPr>
              <a:t>Eficiencia</a:t>
            </a:r>
            <a:r>
              <a:rPr lang="es-MX" dirty="0">
                <a:latin typeface="TheSansB W2 ExtraLight" pitchFamily="34" charset="0"/>
              </a:rPr>
              <a:t>: Obtener el máximo de los recursos disponibles. Se refiere a la relación entre recursos utilizados y productos entregados, en términos de cantidad, calidad y oportunidad.</a:t>
            </a:r>
          </a:p>
          <a:p>
            <a:pPr marL="457200" indent="-457200" algn="just">
              <a:buClr>
                <a:srgbClr val="FF0000"/>
              </a:buClr>
              <a:buFont typeface="Arial" panose="020B0604020202020204" pitchFamily="34" charset="0"/>
              <a:buChar char="•"/>
            </a:pPr>
            <a:r>
              <a:rPr lang="es-MX" b="1" dirty="0">
                <a:latin typeface="TheSansB W2 ExtraLight" pitchFamily="34" charset="0"/>
              </a:rPr>
              <a:t>Eficacia</a:t>
            </a:r>
            <a:r>
              <a:rPr lang="es-MX" dirty="0">
                <a:latin typeface="TheSansB W2 ExtraLight" pitchFamily="34" charset="0"/>
              </a:rPr>
              <a:t>: Se refiere a cumplir los objetivos planteados y lograr los resultados previstos.</a:t>
            </a:r>
          </a:p>
        </p:txBody>
      </p:sp>
      <p:sp>
        <p:nvSpPr>
          <p:cNvPr id="6" name="5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7" name="6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300</a:t>
            </a:r>
            <a:endParaRPr lang="es-MX" sz="1400" b="1" dirty="0"/>
          </a:p>
        </p:txBody>
      </p:sp>
      <p:sp>
        <p:nvSpPr>
          <p:cNvPr id="8" name="7 Marcador de número de diapositiva"/>
          <p:cNvSpPr>
            <a:spLocks noGrp="1"/>
          </p:cNvSpPr>
          <p:nvPr>
            <p:ph type="sldNum" sz="quarter" idx="12"/>
          </p:nvPr>
        </p:nvSpPr>
        <p:spPr/>
        <p:txBody>
          <a:bodyPr/>
          <a:lstStyle/>
          <a:p>
            <a:fld id="{81F21437-052A-44B8-B2E1-33D6D6D9570E}" type="slidenum">
              <a:rPr lang="es-MX" smtClean="0"/>
              <a:pPr/>
              <a:t>52</a:t>
            </a:fld>
            <a:endParaRPr lang="es-MX"/>
          </a:p>
        </p:txBody>
      </p:sp>
    </p:spTree>
    <p:extLst>
      <p:ext uri="{BB962C8B-B14F-4D97-AF65-F5344CB8AC3E}">
        <p14:creationId xmlns:p14="http://schemas.microsoft.com/office/powerpoint/2010/main" val="25766144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4073" y="1872552"/>
            <a:ext cx="10972800" cy="1143000"/>
          </a:xfrm>
        </p:spPr>
        <p:txBody>
          <a:bodyPr/>
          <a:lstStyle/>
          <a:p>
            <a:r>
              <a:rPr lang="es-MX" sz="3500" b="1" dirty="0">
                <a:effectLst>
                  <a:outerShdw blurRad="38100" dist="38100" dir="2700000" algn="tl">
                    <a:srgbClr val="000000">
                      <a:alpha val="43137"/>
                    </a:srgbClr>
                  </a:outerShdw>
                </a:effectLst>
                <a:latin typeface="TheSansB W2 ExtraLight" pitchFamily="34" charset="0"/>
              </a:rPr>
              <a:t>Marco para la auditoría de desempeño </a:t>
            </a:r>
            <a:br>
              <a:rPr lang="es-MX" sz="3500" b="1" dirty="0">
                <a:effectLst>
                  <a:outerShdw blurRad="38100" dist="38100" dir="2700000" algn="tl">
                    <a:srgbClr val="000000">
                      <a:alpha val="43137"/>
                    </a:srgbClr>
                  </a:outerShdw>
                </a:effectLst>
                <a:latin typeface="TheSansB W2 ExtraLight" pitchFamily="34" charset="0"/>
              </a:rPr>
            </a:br>
            <a:endParaRPr lang="es-MX" sz="3500" b="1" dirty="0">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384073" y="3248847"/>
            <a:ext cx="6718212" cy="2391941"/>
          </a:xfrm>
        </p:spPr>
        <p:txBody>
          <a:bodyPr anchor="ctr">
            <a:normAutofit/>
          </a:bodyPr>
          <a:lstStyle/>
          <a:p>
            <a:r>
              <a:rPr lang="es-MX" sz="2600" b="1" dirty="0">
                <a:latin typeface="TheSansB W2 ExtraLight" pitchFamily="34" charset="0"/>
              </a:rPr>
              <a:t>Objetivo de la auditoría de desempeño</a:t>
            </a:r>
            <a:endParaRPr lang="es-MX" sz="2600" dirty="0">
              <a:latin typeface="TheSansB W2 ExtraLight" pitchFamily="34" charset="0"/>
            </a:endParaRPr>
          </a:p>
          <a:p>
            <a:r>
              <a:rPr lang="es-MX" sz="2600" dirty="0">
                <a:solidFill>
                  <a:srgbClr val="FF0000"/>
                </a:solidFill>
                <a:latin typeface="TheSansB W2 ExtraLight" pitchFamily="34" charset="0"/>
              </a:rPr>
              <a:t>Promover</a:t>
            </a:r>
            <a:r>
              <a:rPr lang="es-MX" sz="2600" dirty="0">
                <a:latin typeface="TheSansB W2 ExtraLight" pitchFamily="34" charset="0"/>
              </a:rPr>
              <a:t> una gestión gubernamental económica, eficaz y eficiente.</a:t>
            </a:r>
          </a:p>
        </p:txBody>
      </p:sp>
      <p:pic>
        <p:nvPicPr>
          <p:cNvPr id="32770" name="Picture 2" descr="Resultado de imagen para desempeÃ±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586" y="3094818"/>
            <a:ext cx="4372130" cy="2700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300</a:t>
            </a:r>
            <a:endParaRPr lang="es-MX" sz="1400" b="1" dirty="0"/>
          </a:p>
        </p:txBody>
      </p:sp>
      <p:sp>
        <p:nvSpPr>
          <p:cNvPr id="7" name="6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5" name="4 Marcador de número de diapositiva"/>
          <p:cNvSpPr>
            <a:spLocks noGrp="1"/>
          </p:cNvSpPr>
          <p:nvPr>
            <p:ph type="sldNum" sz="quarter" idx="12"/>
          </p:nvPr>
        </p:nvSpPr>
        <p:spPr/>
        <p:txBody>
          <a:bodyPr/>
          <a:lstStyle/>
          <a:p>
            <a:fld id="{81F21437-052A-44B8-B2E1-33D6D6D9570E}" type="slidenum">
              <a:rPr lang="es-MX" smtClean="0"/>
              <a:pPr/>
              <a:t>53</a:t>
            </a:fld>
            <a:endParaRPr lang="es-MX"/>
          </a:p>
        </p:txBody>
      </p:sp>
    </p:spTree>
    <p:extLst>
      <p:ext uri="{BB962C8B-B14F-4D97-AF65-F5344CB8AC3E}">
        <p14:creationId xmlns:p14="http://schemas.microsoft.com/office/powerpoint/2010/main" val="32416481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3669" y="1314392"/>
            <a:ext cx="11164821" cy="792088"/>
          </a:xfrm>
        </p:spPr>
        <p:txBody>
          <a:bodyPr/>
          <a:lstStyle/>
          <a:p>
            <a:pPr algn="l"/>
            <a:r>
              <a:rPr lang="es-MX" sz="3500" b="1" dirty="0">
                <a:effectLst>
                  <a:outerShdw blurRad="38100" dist="38100" dir="2700000" algn="tl">
                    <a:srgbClr val="000000">
                      <a:alpha val="43137"/>
                    </a:srgbClr>
                  </a:outerShdw>
                </a:effectLst>
                <a:latin typeface="TheSansB W2 ExtraLight" pitchFamily="34" charset="0"/>
              </a:rPr>
              <a:t>Elementos de las Auditorías de Desempeño</a:t>
            </a:r>
          </a:p>
        </p:txBody>
      </p:sp>
      <p:graphicFrame>
        <p:nvGraphicFramePr>
          <p:cNvPr id="5" name="Diagrama 4"/>
          <p:cNvGraphicFramePr/>
          <p:nvPr>
            <p:extLst>
              <p:ext uri="{D42A27DB-BD31-4B8C-83A1-F6EECF244321}">
                <p14:modId xmlns:p14="http://schemas.microsoft.com/office/powerpoint/2010/main" val="2819944838"/>
              </p:ext>
            </p:extLst>
          </p:nvPr>
        </p:nvGraphicFramePr>
        <p:xfrm>
          <a:off x="2680150" y="2033019"/>
          <a:ext cx="9002098" cy="430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a:spLocks noChangeArrowheads="1"/>
          </p:cNvSpPr>
          <p:nvPr/>
        </p:nvSpPr>
        <p:spPr bwMode="auto">
          <a:xfrm>
            <a:off x="1189092" y="3098088"/>
            <a:ext cx="279241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s-MX" altLang="es-MX" sz="2600" dirty="0">
                <a:latin typeface="TheSansB W2 ExtraLight" pitchFamily="34" charset="0"/>
              </a:rPr>
              <a:t>Los auditores deben identificar los elementos de cada auditoría</a:t>
            </a:r>
          </a:p>
        </p:txBody>
      </p:sp>
      <p:sp>
        <p:nvSpPr>
          <p:cNvPr id="9" name="8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10" name="9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300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54</a:t>
            </a:fld>
            <a:endParaRPr lang="es-MX"/>
          </a:p>
        </p:txBody>
      </p:sp>
    </p:spTree>
    <p:extLst>
      <p:ext uri="{BB962C8B-B14F-4D97-AF65-F5344CB8AC3E}">
        <p14:creationId xmlns:p14="http://schemas.microsoft.com/office/powerpoint/2010/main" val="2093194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3670" y="1330136"/>
            <a:ext cx="11164821" cy="792088"/>
          </a:xfrm>
        </p:spPr>
        <p:txBody>
          <a:bodyPr/>
          <a:lstStyle/>
          <a:p>
            <a:pPr algn="l"/>
            <a:r>
              <a:rPr lang="es-MX" sz="3500" b="1" dirty="0">
                <a:effectLst>
                  <a:outerShdw blurRad="38100" dist="38100" dir="2700000" algn="tl">
                    <a:srgbClr val="000000">
                      <a:alpha val="43137"/>
                    </a:srgbClr>
                  </a:outerShdw>
                </a:effectLst>
                <a:latin typeface="TheSansB W2 ExtraLight" pitchFamily="34" charset="0"/>
              </a:rPr>
              <a:t>Principios de la auditoria de desempeño</a:t>
            </a:r>
          </a:p>
        </p:txBody>
      </p:sp>
      <p:sp>
        <p:nvSpPr>
          <p:cNvPr id="6" name="2 Marcador de texto"/>
          <p:cNvSpPr txBox="1">
            <a:spLocks/>
          </p:cNvSpPr>
          <p:nvPr/>
        </p:nvSpPr>
        <p:spPr>
          <a:xfrm>
            <a:off x="527382" y="1970952"/>
            <a:ext cx="11137237" cy="4392488"/>
          </a:xfrm>
          <a:prstGeom prst="rect">
            <a:avLst/>
          </a:prstGeom>
        </p:spPr>
        <p:txBody>
          <a:bodyPr vert="horz" lIns="91440" tIns="45720" rIns="91440" bIns="45720" rtlCol="0">
            <a:normAutofit lnSpcReduction="10000"/>
          </a:bodyPr>
          <a:lstStyle/>
          <a:p>
            <a:r>
              <a:rPr lang="es-MX" sz="2600" b="1" dirty="0">
                <a:latin typeface="TheSansB W2 ExtraLight" pitchFamily="34" charset="0"/>
              </a:rPr>
              <a:t>Principios Generales</a:t>
            </a:r>
          </a:p>
          <a:p>
            <a:endParaRPr lang="es-MX" sz="2600" dirty="0">
              <a:latin typeface="TheSansB W2 ExtraLight" pitchFamily="34" charset="0"/>
            </a:endParaRPr>
          </a:p>
          <a:p>
            <a:pPr lvl="0">
              <a:buClr>
                <a:srgbClr val="FF0000"/>
              </a:buClr>
              <a:buFont typeface="Wingdings" pitchFamily="2" charset="2"/>
              <a:buChar char="ü"/>
            </a:pPr>
            <a:r>
              <a:rPr lang="es-MX" sz="2600" b="1" dirty="0">
                <a:latin typeface="TheSansB W2 ExtraLight" pitchFamily="34" charset="0"/>
              </a:rPr>
              <a:t>	</a:t>
            </a:r>
            <a:r>
              <a:rPr lang="es-MX" sz="2600" dirty="0">
                <a:latin typeface="TheSansB W2 ExtraLight" pitchFamily="34" charset="0"/>
              </a:rPr>
              <a:t>Los objetivos de la auditoría</a:t>
            </a:r>
          </a:p>
          <a:p>
            <a:pPr lvl="0">
              <a:buClr>
                <a:srgbClr val="FF0000"/>
              </a:buClr>
              <a:buFont typeface="Wingdings" pitchFamily="2" charset="2"/>
              <a:buChar char="ü"/>
            </a:pPr>
            <a:r>
              <a:rPr lang="es-MX" sz="2600" dirty="0">
                <a:latin typeface="TheSansB W2 ExtraLight" pitchFamily="34" charset="0"/>
              </a:rPr>
              <a:t>	Enfoque de auditoría</a:t>
            </a:r>
          </a:p>
          <a:p>
            <a:pPr lvl="0">
              <a:buClr>
                <a:srgbClr val="FF0000"/>
              </a:buClr>
              <a:buFont typeface="Wingdings" pitchFamily="2" charset="2"/>
              <a:buChar char="ü"/>
            </a:pPr>
            <a:r>
              <a:rPr lang="es-MX" sz="2600" dirty="0">
                <a:latin typeface="TheSansB W2 ExtraLight" pitchFamily="34" charset="0"/>
              </a:rPr>
              <a:t>	Criterios</a:t>
            </a:r>
          </a:p>
          <a:p>
            <a:pPr lvl="0">
              <a:buClr>
                <a:srgbClr val="FF0000"/>
              </a:buClr>
              <a:buFont typeface="Wingdings" pitchFamily="2" charset="2"/>
              <a:buChar char="ü"/>
            </a:pPr>
            <a:r>
              <a:rPr lang="es-MX" sz="2600" dirty="0">
                <a:latin typeface="TheSansB W2 ExtraLight" pitchFamily="34" charset="0"/>
              </a:rPr>
              <a:t>	Riesgo de Auditoría</a:t>
            </a:r>
          </a:p>
          <a:p>
            <a:pPr lvl="0">
              <a:buClr>
                <a:srgbClr val="FF0000"/>
              </a:buClr>
              <a:buFont typeface="Wingdings" pitchFamily="2" charset="2"/>
              <a:buChar char="ü"/>
            </a:pPr>
            <a:r>
              <a:rPr lang="es-MX" sz="2600" dirty="0">
                <a:latin typeface="TheSansB W2 ExtraLight" pitchFamily="34" charset="0"/>
              </a:rPr>
              <a:t>	Comunicación</a:t>
            </a:r>
          </a:p>
          <a:p>
            <a:pPr lvl="0">
              <a:buClr>
                <a:srgbClr val="FF0000"/>
              </a:buClr>
              <a:buFont typeface="Wingdings" pitchFamily="2" charset="2"/>
              <a:buChar char="ü"/>
            </a:pPr>
            <a:r>
              <a:rPr lang="es-MX" sz="2600" dirty="0">
                <a:latin typeface="TheSansB W2 ExtraLight" pitchFamily="34" charset="0"/>
              </a:rPr>
              <a:t>	Habilidades</a:t>
            </a:r>
          </a:p>
          <a:p>
            <a:pPr lvl="0">
              <a:buClr>
                <a:srgbClr val="FF0000"/>
              </a:buClr>
              <a:buFont typeface="Wingdings" pitchFamily="2" charset="2"/>
              <a:buChar char="ü"/>
            </a:pPr>
            <a:r>
              <a:rPr lang="es-MX" sz="2600" dirty="0">
                <a:latin typeface="TheSansB W2 ExtraLight" pitchFamily="34" charset="0"/>
              </a:rPr>
              <a:t>	Juicio y escepticismo profesional</a:t>
            </a:r>
          </a:p>
          <a:p>
            <a:pPr lvl="0">
              <a:buClr>
                <a:srgbClr val="FF0000"/>
              </a:buClr>
              <a:buFont typeface="Wingdings" pitchFamily="2" charset="2"/>
              <a:buChar char="ü"/>
            </a:pPr>
            <a:r>
              <a:rPr lang="es-MX" sz="2600" dirty="0">
                <a:latin typeface="TheSansB W2 ExtraLight" pitchFamily="34" charset="0"/>
              </a:rPr>
              <a:t>	Control de Calidad</a:t>
            </a:r>
          </a:p>
          <a:p>
            <a:pPr lvl="0">
              <a:buClr>
                <a:srgbClr val="FF0000"/>
              </a:buClr>
              <a:buFont typeface="Wingdings" pitchFamily="2" charset="2"/>
              <a:buChar char="ü"/>
            </a:pPr>
            <a:r>
              <a:rPr lang="es-MX" sz="2600" dirty="0">
                <a:latin typeface="TheSansB W2 ExtraLight" pitchFamily="34" charset="0"/>
              </a:rPr>
              <a:t>	Importancia relativa</a:t>
            </a:r>
          </a:p>
          <a:p>
            <a:pPr lvl="0">
              <a:buClr>
                <a:srgbClr val="FF0000"/>
              </a:buClr>
              <a:buFont typeface="Wingdings" pitchFamily="2" charset="2"/>
              <a:buChar char="ü"/>
            </a:pPr>
            <a:r>
              <a:rPr lang="es-MX" sz="2600" dirty="0">
                <a:latin typeface="TheSansB W2 ExtraLight" pitchFamily="34" charset="0"/>
              </a:rPr>
              <a:t>	Documentación</a:t>
            </a:r>
          </a:p>
          <a:p>
            <a:pPr algn="just"/>
            <a:endParaRPr lang="es-MX" sz="3200" dirty="0">
              <a:effectLst>
                <a:outerShdw blurRad="38100" dist="38100" dir="2700000" algn="tl">
                  <a:srgbClr val="000000">
                    <a:alpha val="43137"/>
                  </a:srgbClr>
                </a:outerShdw>
              </a:effectLst>
            </a:endParaRPr>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300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55</a:t>
            </a:fld>
            <a:endParaRPr lang="es-MX"/>
          </a:p>
        </p:txBody>
      </p:sp>
    </p:spTree>
    <p:extLst>
      <p:ext uri="{BB962C8B-B14F-4D97-AF65-F5344CB8AC3E}">
        <p14:creationId xmlns:p14="http://schemas.microsoft.com/office/powerpoint/2010/main" val="41991876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5533" y="1387368"/>
            <a:ext cx="11164821" cy="792088"/>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Principios de la auditoria de desempeño</a:t>
            </a:r>
          </a:p>
        </p:txBody>
      </p:sp>
      <p:sp>
        <p:nvSpPr>
          <p:cNvPr id="6" name="2 Marcador de texto"/>
          <p:cNvSpPr txBox="1">
            <a:spLocks/>
          </p:cNvSpPr>
          <p:nvPr/>
        </p:nvSpPr>
        <p:spPr>
          <a:xfrm>
            <a:off x="881342" y="2785234"/>
            <a:ext cx="11137237" cy="3922992"/>
          </a:xfrm>
          <a:prstGeom prst="rect">
            <a:avLst/>
          </a:prstGeom>
        </p:spPr>
        <p:txBody>
          <a:bodyPr vert="horz" lIns="91440" tIns="45720" rIns="91440" bIns="45720" rtlCol="0">
            <a:normAutofit/>
          </a:bodyPr>
          <a:lstStyle/>
          <a:p>
            <a:pPr algn="just"/>
            <a:r>
              <a:rPr lang="es-MX" sz="2600" b="1" dirty="0">
                <a:latin typeface="TheSansB W2 ExtraLight" pitchFamily="34" charset="0"/>
              </a:rPr>
              <a:t>Principios relacionados con el </a:t>
            </a:r>
          </a:p>
          <a:p>
            <a:pPr algn="just"/>
            <a:r>
              <a:rPr lang="es-MX" sz="2600" b="1" dirty="0">
                <a:latin typeface="TheSansB W2 ExtraLight" pitchFamily="34" charset="0"/>
              </a:rPr>
              <a:t>proceso de auditoría</a:t>
            </a:r>
          </a:p>
          <a:p>
            <a:pPr algn="just"/>
            <a:endParaRPr lang="es-MX" sz="2600" b="1" dirty="0">
              <a:effectLst>
                <a:outerShdw blurRad="38100" dist="38100" dir="2700000" algn="tl">
                  <a:srgbClr val="000000">
                    <a:alpha val="43137"/>
                  </a:srgbClr>
                </a:outerShdw>
              </a:effectLst>
              <a:latin typeface="TheSansB W2 ExtraLight" pitchFamily="34" charset="0"/>
            </a:endParaRPr>
          </a:p>
          <a:p>
            <a:pPr lvl="0">
              <a:buClr>
                <a:srgbClr val="FF0000"/>
              </a:buClr>
            </a:pPr>
            <a:endParaRPr lang="es-MX" sz="2400" dirty="0">
              <a:effectLst>
                <a:outerShdw blurRad="38100" dist="38100" dir="2700000" algn="tl">
                  <a:srgbClr val="000000">
                    <a:alpha val="43137"/>
                  </a:srgbClr>
                </a:outerShdw>
              </a:effectLst>
            </a:endParaRPr>
          </a:p>
        </p:txBody>
      </p:sp>
      <p:sp>
        <p:nvSpPr>
          <p:cNvPr id="7" name="6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300</a:t>
            </a:r>
            <a:endParaRPr lang="es-MX" sz="1400" b="1" dirty="0"/>
          </a:p>
        </p:txBody>
      </p:sp>
      <p:sp>
        <p:nvSpPr>
          <p:cNvPr id="8" name="7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graphicFrame>
        <p:nvGraphicFramePr>
          <p:cNvPr id="10" name="Diagrama 4"/>
          <p:cNvGraphicFramePr/>
          <p:nvPr>
            <p:extLst>
              <p:ext uri="{D42A27DB-BD31-4B8C-83A1-F6EECF244321}">
                <p14:modId xmlns:p14="http://schemas.microsoft.com/office/powerpoint/2010/main" val="4027424458"/>
              </p:ext>
            </p:extLst>
          </p:nvPr>
        </p:nvGraphicFramePr>
        <p:xfrm>
          <a:off x="1969905" y="1999138"/>
          <a:ext cx="8277725" cy="4642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a:spLocks noGrp="1"/>
          </p:cNvSpPr>
          <p:nvPr>
            <p:ph type="sldNum" sz="quarter" idx="12"/>
          </p:nvPr>
        </p:nvSpPr>
        <p:spPr/>
        <p:txBody>
          <a:bodyPr/>
          <a:lstStyle/>
          <a:p>
            <a:fld id="{81F21437-052A-44B8-B2E1-33D6D6D9570E}" type="slidenum">
              <a:rPr lang="es-MX" smtClean="0"/>
              <a:pPr/>
              <a:t>56</a:t>
            </a:fld>
            <a:endParaRPr lang="es-MX"/>
          </a:p>
        </p:txBody>
      </p:sp>
    </p:spTree>
    <p:extLst>
      <p:ext uri="{BB962C8B-B14F-4D97-AF65-F5344CB8AC3E}">
        <p14:creationId xmlns:p14="http://schemas.microsoft.com/office/powerpoint/2010/main" val="36249099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20662" y="2064476"/>
            <a:ext cx="7845209" cy="1355690"/>
          </a:xfrm>
        </p:spPr>
        <p:txBody>
          <a:bodyP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a:t>
            </a:r>
            <a:r>
              <a:rPr lang="es-MX" b="1" dirty="0">
                <a:solidFill>
                  <a:srgbClr val="0070C0"/>
                </a:solidFill>
                <a:effectLst>
                  <a:outerShdw blurRad="38100" dist="38100" dir="2700000" algn="tl">
                    <a:srgbClr val="000000">
                      <a:alpha val="43137"/>
                    </a:srgbClr>
                  </a:outerShdw>
                </a:effectLst>
                <a:latin typeface="TheSansB W2 ExtraLight" pitchFamily="34" charset="0"/>
              </a:rPr>
              <a:t>400</a:t>
            </a:r>
            <a:endParaRPr lang="es-MX" b="1" baseline="0" dirty="0">
              <a:solidFill>
                <a:srgbClr val="0070C0"/>
              </a:solidFill>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4220663" y="3856146"/>
            <a:ext cx="7843726" cy="1744218"/>
          </a:xfrm>
        </p:spPr>
        <p:txBody>
          <a:bodyPr anchor="ctr">
            <a:normAutofit/>
          </a:bodyPr>
          <a:lstStyle/>
          <a:p>
            <a:pPr>
              <a:buNone/>
            </a:pPr>
            <a:r>
              <a:rPr lang="es-MX" b="1" dirty="0">
                <a:latin typeface="TheSansB W2 ExtraLight" pitchFamily="34" charset="0"/>
              </a:rPr>
              <a:t>Principios Fundamentales de Auditoría </a:t>
            </a:r>
          </a:p>
          <a:p>
            <a:pPr>
              <a:buNone/>
            </a:pPr>
            <a:r>
              <a:rPr lang="es-MX" b="1" dirty="0">
                <a:latin typeface="TheSansB W2 ExtraLight" pitchFamily="34" charset="0"/>
              </a:rPr>
              <a:t>de Cumplimiento</a:t>
            </a:r>
          </a:p>
        </p:txBody>
      </p:sp>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a:t>
              </a:r>
              <a:r>
                <a:rPr lang="es-MX" sz="5800" b="1" dirty="0"/>
                <a:t>3</a:t>
              </a:r>
              <a:endParaRPr lang="es-ES" sz="5800" kern="1200" dirty="0"/>
            </a:p>
          </p:txBody>
        </p:sp>
      </p:grpSp>
      <p:sp>
        <p:nvSpPr>
          <p:cNvPr id="9" name="8 Flecha circular"/>
          <p:cNvSpPr/>
          <p:nvPr/>
        </p:nvSpPr>
        <p:spPr>
          <a:xfrm>
            <a:off x="127612" y="1243966"/>
            <a:ext cx="4369095" cy="4370068"/>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4" name="3 Marcador de número de diapositiva"/>
          <p:cNvSpPr>
            <a:spLocks noGrp="1"/>
          </p:cNvSpPr>
          <p:nvPr>
            <p:ph type="sldNum" sz="quarter" idx="12"/>
          </p:nvPr>
        </p:nvSpPr>
        <p:spPr/>
        <p:txBody>
          <a:bodyPr/>
          <a:lstStyle/>
          <a:p>
            <a:fld id="{81F21437-052A-44B8-B2E1-33D6D6D9570E}" type="slidenum">
              <a:rPr lang="es-MX" smtClean="0"/>
              <a:pPr/>
              <a:t>57</a:t>
            </a:fld>
            <a:endParaRPr lang="es-MX"/>
          </a:p>
        </p:txBody>
      </p:sp>
    </p:spTree>
    <p:extLst>
      <p:ext uri="{BB962C8B-B14F-4D97-AF65-F5344CB8AC3E}">
        <p14:creationId xmlns:p14="http://schemas.microsoft.com/office/powerpoint/2010/main" val="3490464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47854" y="1478403"/>
            <a:ext cx="10972800" cy="1143000"/>
          </a:xfrm>
        </p:spPr>
        <p:txBody>
          <a:bodyPr/>
          <a:lstStyle/>
          <a:p>
            <a:r>
              <a:rPr lang="es-MX" sz="3500" b="1" dirty="0">
                <a:effectLst>
                  <a:outerShdw blurRad="38100" dist="38100" dir="2700000" algn="tl">
                    <a:srgbClr val="000000">
                      <a:alpha val="43137"/>
                    </a:srgbClr>
                  </a:outerShdw>
                </a:effectLst>
                <a:latin typeface="TheSansB W2 ExtraLight" pitchFamily="34" charset="0"/>
              </a:rPr>
              <a:t> Definición de la Auditoría de Cumplimiento</a:t>
            </a:r>
            <a:r>
              <a:rPr lang="es-MX" b="1" dirty="0"/>
              <a:t/>
            </a:r>
            <a:br>
              <a:rPr lang="es-MX" b="1" dirty="0"/>
            </a:br>
            <a:r>
              <a:rPr lang="es-MX" dirty="0"/>
              <a:t/>
            </a:r>
            <a:br>
              <a:rPr lang="es-MX" dirty="0"/>
            </a:br>
            <a:endParaRPr lang="es-MX" dirty="0"/>
          </a:p>
        </p:txBody>
      </p:sp>
      <p:sp>
        <p:nvSpPr>
          <p:cNvPr id="3" name="2 Marcador de texto"/>
          <p:cNvSpPr>
            <a:spLocks noGrp="1"/>
          </p:cNvSpPr>
          <p:nvPr>
            <p:ph type="body" idx="1"/>
          </p:nvPr>
        </p:nvSpPr>
        <p:spPr>
          <a:xfrm>
            <a:off x="388327" y="2414511"/>
            <a:ext cx="10064211" cy="3166483"/>
          </a:xfrm>
        </p:spPr>
        <p:txBody>
          <a:bodyPr anchor="ctr">
            <a:normAutofit/>
          </a:bodyPr>
          <a:lstStyle/>
          <a:p>
            <a:pPr algn="just"/>
            <a:r>
              <a:rPr lang="es-MX" sz="2600" dirty="0">
                <a:solidFill>
                  <a:srgbClr val="FF0000"/>
                </a:solidFill>
                <a:latin typeface="TheSansB W2 ExtraLight" pitchFamily="34" charset="0"/>
              </a:rPr>
              <a:t>Es</a:t>
            </a:r>
            <a:r>
              <a:rPr lang="es-MX" sz="2600" dirty="0">
                <a:latin typeface="TheSansB W2 ExtraLight" pitchFamily="34" charset="0"/>
              </a:rPr>
              <a:t> una evaluación independiente para determinar si el objeto de la revisión cumple con las disposiciones legales y normativas aplicables. Las auditorías de cumplimiento se llevan a cabo evaluando si los procesos operativos, contables, presupuestales y programáticos cumplen, en todos los aspectos significativos, con las disposiciones legales y normativas que rigen al ente público auditado.</a:t>
            </a:r>
            <a:endParaRPr lang="es-MX" sz="2400" b="1" dirty="0"/>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6" name="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400</a:t>
            </a:r>
            <a:endParaRPr lang="es-MX" sz="1400" b="1" dirty="0"/>
          </a:p>
        </p:txBody>
      </p:sp>
      <p:sp>
        <p:nvSpPr>
          <p:cNvPr id="7" name="6 Marcador de número de diapositiva"/>
          <p:cNvSpPr>
            <a:spLocks noGrp="1"/>
          </p:cNvSpPr>
          <p:nvPr>
            <p:ph type="sldNum" sz="quarter" idx="12"/>
          </p:nvPr>
        </p:nvSpPr>
        <p:spPr/>
        <p:txBody>
          <a:bodyPr/>
          <a:lstStyle/>
          <a:p>
            <a:fld id="{81F21437-052A-44B8-B2E1-33D6D6D9570E}" type="slidenum">
              <a:rPr lang="es-MX" smtClean="0"/>
              <a:pPr/>
              <a:t>58</a:t>
            </a:fld>
            <a:endParaRPr lang="es-MX"/>
          </a:p>
        </p:txBody>
      </p:sp>
    </p:spTree>
    <p:extLst>
      <p:ext uri="{BB962C8B-B14F-4D97-AF65-F5344CB8AC3E}">
        <p14:creationId xmlns:p14="http://schemas.microsoft.com/office/powerpoint/2010/main" val="2803998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9839" y="1492045"/>
            <a:ext cx="10972800" cy="1143000"/>
          </a:xfrm>
        </p:spPr>
        <p:txBody>
          <a:bodyPr/>
          <a:lstStyle/>
          <a:p>
            <a:r>
              <a:rPr lang="es-MX" sz="3500" b="1" dirty="0">
                <a:effectLst>
                  <a:outerShdw blurRad="38100" dist="38100" dir="2700000" algn="tl">
                    <a:srgbClr val="000000">
                      <a:alpha val="43137"/>
                    </a:srgbClr>
                  </a:outerShdw>
                </a:effectLst>
                <a:latin typeface="TheSansB W2 ExtraLight" pitchFamily="34" charset="0"/>
              </a:rPr>
              <a:t>Marco para la auditoría de cumplimiento</a:t>
            </a:r>
            <a:r>
              <a:rPr lang="es-MX" dirty="0"/>
              <a:t/>
            </a:r>
            <a:br>
              <a:rPr lang="es-MX" dirty="0"/>
            </a:br>
            <a:endParaRPr lang="es-MX" dirty="0"/>
          </a:p>
        </p:txBody>
      </p:sp>
      <p:sp>
        <p:nvSpPr>
          <p:cNvPr id="3" name="2 Marcador de texto"/>
          <p:cNvSpPr>
            <a:spLocks noGrp="1"/>
          </p:cNvSpPr>
          <p:nvPr>
            <p:ph type="body" idx="1"/>
          </p:nvPr>
        </p:nvSpPr>
        <p:spPr>
          <a:xfrm>
            <a:off x="498679" y="2382990"/>
            <a:ext cx="10972800" cy="2982965"/>
          </a:xfrm>
        </p:spPr>
        <p:txBody>
          <a:bodyPr anchor="ctr">
            <a:normAutofit/>
          </a:bodyPr>
          <a:lstStyle/>
          <a:p>
            <a:pPr>
              <a:buClr>
                <a:srgbClr val="FF0000"/>
              </a:buClr>
              <a:buFont typeface="Wingdings" pitchFamily="2" charset="2"/>
              <a:buChar char="ü"/>
            </a:pPr>
            <a:r>
              <a:rPr lang="es-MX" sz="2600" b="1" dirty="0">
                <a:latin typeface="TheSansB W2 ExtraLight" pitchFamily="34" charset="0"/>
              </a:rPr>
              <a:t>Objetivo de la auditoría de cumplimiento </a:t>
            </a:r>
            <a:r>
              <a:rPr lang="es-MX" sz="2600" b="1" dirty="0">
                <a:solidFill>
                  <a:srgbClr val="FF0000"/>
                </a:solidFill>
                <a:latin typeface="TheSansB W2 ExtraLight" pitchFamily="34" charset="0"/>
              </a:rPr>
              <a:t>del sector público</a:t>
            </a:r>
          </a:p>
          <a:p>
            <a:endParaRPr lang="es-MX" sz="2600" dirty="0">
              <a:latin typeface="TheSansB W2 ExtraLight" pitchFamily="34" charset="0"/>
            </a:endParaRPr>
          </a:p>
          <a:p>
            <a:pPr algn="just"/>
            <a:r>
              <a:rPr lang="es-MX" sz="2600" dirty="0">
                <a:solidFill>
                  <a:srgbClr val="FF0000"/>
                </a:solidFill>
                <a:latin typeface="TheSansB W2 ExtraLight" pitchFamily="34" charset="0"/>
              </a:rPr>
              <a:t>Permitir</a:t>
            </a:r>
            <a:r>
              <a:rPr lang="es-MX" sz="2600" dirty="0">
                <a:latin typeface="TheSansB W2 ExtraLight" pitchFamily="34" charset="0"/>
              </a:rPr>
              <a:t> al organismo auditor evaluar si las actividades de los entes auditados cumplen con las disposiciones legales y normativas que las rigen. Esto involucra presentar informes sobre el grado en que el ente público auditado cumple con los criterios establecidos. </a:t>
            </a:r>
          </a:p>
        </p:txBody>
      </p:sp>
      <p:sp>
        <p:nvSpPr>
          <p:cNvPr id="6" name="5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7" name="6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400</a:t>
            </a:r>
            <a:endParaRPr lang="es-MX" sz="1400" b="1" dirty="0"/>
          </a:p>
        </p:txBody>
      </p:sp>
      <p:sp>
        <p:nvSpPr>
          <p:cNvPr id="5" name="4 Marcador de número de diapositiva"/>
          <p:cNvSpPr>
            <a:spLocks noGrp="1"/>
          </p:cNvSpPr>
          <p:nvPr>
            <p:ph type="sldNum" sz="quarter" idx="12"/>
          </p:nvPr>
        </p:nvSpPr>
        <p:spPr/>
        <p:txBody>
          <a:bodyPr/>
          <a:lstStyle/>
          <a:p>
            <a:fld id="{81F21437-052A-44B8-B2E1-33D6D6D9570E}" type="slidenum">
              <a:rPr lang="es-MX" smtClean="0"/>
              <a:pPr/>
              <a:t>59</a:t>
            </a:fld>
            <a:endParaRPr lang="es-MX"/>
          </a:p>
        </p:txBody>
      </p:sp>
    </p:spTree>
    <p:extLst>
      <p:ext uri="{BB962C8B-B14F-4D97-AF65-F5344CB8AC3E}">
        <p14:creationId xmlns:p14="http://schemas.microsoft.com/office/powerpoint/2010/main" val="507873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98600" y="2064476"/>
            <a:ext cx="7667271" cy="1355690"/>
          </a:xfrm>
        </p:spPr>
        <p:txBody>
          <a:bodyPr>
            <a:noAutofit/>
          </a:bodyPr>
          <a:lstStyle/>
          <a:p>
            <a:pPr marR="0" rtl="0"/>
            <a:r>
              <a:rPr lang="es-MX" b="1" baseline="0" dirty="0">
                <a:effectLst>
                  <a:outerShdw blurRad="38100" dist="38100" dir="2700000" algn="tl">
                    <a:srgbClr val="000000">
                      <a:alpha val="43137"/>
                    </a:srgbClr>
                  </a:outerShdw>
                </a:effectLst>
                <a:latin typeface="TheSansB W2 ExtraLight" pitchFamily="34" charset="0"/>
              </a:rPr>
              <a:t>Norma Profesional de Auditoría del Sistema Nacional de Fiscalización </a:t>
            </a:r>
            <a:r>
              <a:rPr lang="es-MX" b="1" baseline="0" dirty="0" err="1">
                <a:solidFill>
                  <a:srgbClr val="0070C0"/>
                </a:solidFill>
                <a:effectLst>
                  <a:outerShdw blurRad="38100" dist="38100" dir="2700000" algn="tl">
                    <a:srgbClr val="000000">
                      <a:alpha val="43137"/>
                    </a:srgbClr>
                  </a:outerShdw>
                </a:effectLst>
                <a:latin typeface="TheSansB W2 ExtraLight" pitchFamily="34" charset="0"/>
              </a:rPr>
              <a:t>N°</a:t>
            </a:r>
            <a:r>
              <a:rPr lang="es-MX" b="1" baseline="0" dirty="0">
                <a:solidFill>
                  <a:srgbClr val="0070C0"/>
                </a:solidFill>
                <a:effectLst>
                  <a:outerShdw blurRad="38100" dist="38100" dir="2700000" algn="tl">
                    <a:srgbClr val="000000">
                      <a:alpha val="43137"/>
                    </a:srgbClr>
                  </a:outerShdw>
                </a:effectLst>
                <a:latin typeface="TheSansB W2 ExtraLight" pitchFamily="34" charset="0"/>
              </a:rPr>
              <a:t> 1</a:t>
            </a:r>
          </a:p>
        </p:txBody>
      </p:sp>
      <p:sp>
        <p:nvSpPr>
          <p:cNvPr id="3" name="2 Marcador de texto"/>
          <p:cNvSpPr>
            <a:spLocks noGrp="1"/>
          </p:cNvSpPr>
          <p:nvPr>
            <p:ph type="body" idx="1"/>
          </p:nvPr>
        </p:nvSpPr>
        <p:spPr>
          <a:xfrm>
            <a:off x="4398600" y="3899837"/>
            <a:ext cx="7709306" cy="521556"/>
          </a:xfrm>
        </p:spPr>
        <p:txBody>
          <a:bodyPr>
            <a:normAutofit/>
          </a:bodyPr>
          <a:lstStyle/>
          <a:p>
            <a:pPr algn="just">
              <a:buNone/>
            </a:pPr>
            <a:r>
              <a:rPr lang="es-MX" b="1" baseline="0" dirty="0">
                <a:latin typeface="TheSansB W2 ExtraLight" pitchFamily="34" charset="0"/>
              </a:rPr>
              <a:t>Líneas</a:t>
            </a:r>
            <a:r>
              <a:rPr lang="es-MX" b="1" dirty="0">
                <a:latin typeface="TheSansB W2 ExtraLight" pitchFamily="34" charset="0"/>
              </a:rPr>
              <a:t> básicas de fiscalización en México</a:t>
            </a:r>
            <a:endParaRPr lang="es-MX" b="1" baseline="0" dirty="0">
              <a:latin typeface="TheSansB W2 ExtraLight"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661" y="1700222"/>
            <a:ext cx="3597548" cy="359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955139" y="2637334"/>
            <a:ext cx="2579890" cy="1455302"/>
            <a:chOff x="2276138" y="1669568"/>
            <a:chExt cx="2579890" cy="1455302"/>
          </a:xfrm>
        </p:grpSpPr>
        <p:sp>
          <p:nvSpPr>
            <p:cNvPr id="6" name="5 Rectángulo"/>
            <p:cNvSpPr/>
            <p:nvPr/>
          </p:nvSpPr>
          <p:spPr>
            <a:xfrm>
              <a:off x="2276138" y="1669568"/>
              <a:ext cx="2437996" cy="1218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2418032" y="1906058"/>
              <a:ext cx="2437996" cy="1218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830" tIns="36830" rIns="36830" bIns="36830" numCol="1" spcCol="1270" anchor="ctr" anchorCtr="0">
              <a:noAutofit/>
            </a:bodyPr>
            <a:lstStyle/>
            <a:p>
              <a:pPr lvl="0" algn="ctr" defTabSz="2578100" rtl="0">
                <a:lnSpc>
                  <a:spcPct val="90000"/>
                </a:lnSpc>
                <a:spcBef>
                  <a:spcPct val="0"/>
                </a:spcBef>
                <a:spcAft>
                  <a:spcPct val="35000"/>
                </a:spcAft>
              </a:pPr>
              <a:r>
                <a:rPr lang="es-MX" sz="5800" b="1" kern="1200" dirty="0"/>
                <a:t>NIVEL 1</a:t>
              </a:r>
              <a:endParaRPr lang="es-ES" sz="5800" kern="1200" dirty="0"/>
            </a:p>
          </p:txBody>
        </p:sp>
      </p:grpSp>
      <p:sp>
        <p:nvSpPr>
          <p:cNvPr id="4" name="3 Marcador de número de diapositiva"/>
          <p:cNvSpPr>
            <a:spLocks noGrp="1"/>
          </p:cNvSpPr>
          <p:nvPr>
            <p:ph type="sldNum" sz="quarter" idx="12"/>
          </p:nvPr>
        </p:nvSpPr>
        <p:spPr/>
        <p:txBody>
          <a:bodyPr/>
          <a:lstStyle/>
          <a:p>
            <a:fld id="{81F21437-052A-44B8-B2E1-33D6D6D9570E}" type="slidenum">
              <a:rPr lang="es-MX" smtClean="0"/>
              <a:pPr/>
              <a:t>6</a:t>
            </a:fld>
            <a:endParaRPr lang="es-MX"/>
          </a:p>
        </p:txBody>
      </p:sp>
    </p:spTree>
    <p:extLst>
      <p:ext uri="{BB962C8B-B14F-4D97-AF65-F5344CB8AC3E}">
        <p14:creationId xmlns:p14="http://schemas.microsoft.com/office/powerpoint/2010/main" val="1038293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35618" y="1433861"/>
            <a:ext cx="10972800" cy="1143000"/>
          </a:xfrm>
        </p:spPr>
        <p:txBody>
          <a:bodyPr/>
          <a:lstStyle/>
          <a:p>
            <a:r>
              <a:rPr lang="es-MX" sz="3500" b="1" dirty="0">
                <a:effectLst>
                  <a:outerShdw blurRad="38100" dist="38100" dir="2700000" algn="tl">
                    <a:srgbClr val="000000">
                      <a:alpha val="43137"/>
                    </a:srgbClr>
                  </a:outerShdw>
                </a:effectLst>
                <a:latin typeface="TheSansB W2 ExtraLight" pitchFamily="34" charset="0"/>
              </a:rPr>
              <a:t>Marco para la auditoría de cumplimiento</a:t>
            </a:r>
            <a:r>
              <a:rPr lang="es-MX" dirty="0"/>
              <a:t/>
            </a:r>
            <a:br>
              <a:rPr lang="es-MX" dirty="0"/>
            </a:br>
            <a:endParaRPr lang="es-MX" dirty="0"/>
          </a:p>
        </p:txBody>
      </p:sp>
      <p:sp>
        <p:nvSpPr>
          <p:cNvPr id="3" name="2 Marcador de texto"/>
          <p:cNvSpPr>
            <a:spLocks noGrp="1"/>
          </p:cNvSpPr>
          <p:nvPr>
            <p:ph type="body" idx="1"/>
          </p:nvPr>
        </p:nvSpPr>
        <p:spPr>
          <a:xfrm>
            <a:off x="687871" y="2304160"/>
            <a:ext cx="5886349" cy="4248472"/>
          </a:xfrm>
        </p:spPr>
        <p:txBody>
          <a:bodyPr>
            <a:normAutofit fontScale="92500"/>
          </a:bodyPr>
          <a:lstStyle/>
          <a:p>
            <a:pPr>
              <a:buClr>
                <a:srgbClr val="FF0000"/>
              </a:buClr>
              <a:buFont typeface="Wingdings" pitchFamily="2" charset="2"/>
              <a:buChar char="ü"/>
            </a:pPr>
            <a:r>
              <a:rPr lang="es-MX" sz="2600" b="1" dirty="0">
                <a:latin typeface="TheSansB W2 ExtraLight" pitchFamily="34" charset="0"/>
              </a:rPr>
              <a:t>Características de la auditoría de cumplimiento</a:t>
            </a:r>
          </a:p>
          <a:p>
            <a:pPr>
              <a:buClr>
                <a:srgbClr val="FF0000"/>
              </a:buClr>
            </a:pPr>
            <a:endParaRPr lang="es-MX" sz="1600" b="1" dirty="0">
              <a:latin typeface="TheSansB W2 ExtraLight" pitchFamily="34" charset="0"/>
            </a:endParaRPr>
          </a:p>
          <a:p>
            <a:pPr lvl="0" algn="just">
              <a:lnSpc>
                <a:spcPct val="110000"/>
              </a:lnSpc>
            </a:pPr>
            <a:r>
              <a:rPr lang="es-MX" sz="2600" dirty="0">
                <a:latin typeface="TheSansB W2 ExtraLight" pitchFamily="34" charset="0"/>
              </a:rPr>
              <a:t>Promueve la mejora en la gestión, identificando las debilidades y desviaciones respecto a las leyes y regulaciones, evaluando la adecuación cuando las leyes y disposiciones legales y normativas sean insuficientes o inadecuadas.</a:t>
            </a:r>
          </a:p>
          <a:p>
            <a:pPr>
              <a:lnSpc>
                <a:spcPct val="110000"/>
              </a:lnSpc>
            </a:pPr>
            <a:r>
              <a:rPr lang="es-MX" sz="2600" dirty="0">
                <a:latin typeface="TheSansB W2 ExtraLight" pitchFamily="34" charset="0"/>
              </a:rPr>
              <a:t> </a:t>
            </a:r>
          </a:p>
          <a:p>
            <a:endParaRPr lang="es-MX" sz="2400" dirty="0"/>
          </a:p>
        </p:txBody>
      </p:sp>
      <p:pic>
        <p:nvPicPr>
          <p:cNvPr id="34818" name="Picture 2" descr="Resultado de imagen para cumplimien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578" y="2372709"/>
            <a:ext cx="5141639" cy="3599147"/>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81F21437-052A-44B8-B2E1-33D6D6D9570E}" type="slidenum">
              <a:rPr lang="es-MX" smtClean="0"/>
              <a:pPr/>
              <a:t>60</a:t>
            </a:fld>
            <a:endParaRPr lang="es-MX"/>
          </a:p>
        </p:txBody>
      </p:sp>
    </p:spTree>
    <p:extLst>
      <p:ext uri="{BB962C8B-B14F-4D97-AF65-F5344CB8AC3E}">
        <p14:creationId xmlns:p14="http://schemas.microsoft.com/office/powerpoint/2010/main" val="2341076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1136" y="1399588"/>
            <a:ext cx="10972800" cy="1143000"/>
          </a:xfrm>
        </p:spPr>
        <p:txBody>
          <a:bodyPr/>
          <a:lstStyle/>
          <a:p>
            <a:r>
              <a:rPr lang="es-MX" sz="3500" b="1" dirty="0">
                <a:effectLst>
                  <a:outerShdw blurRad="38100" dist="38100" dir="2700000" algn="tl">
                    <a:srgbClr val="000000">
                      <a:alpha val="43137"/>
                    </a:srgbClr>
                  </a:outerShdw>
                </a:effectLst>
                <a:latin typeface="TheSansB W2 ExtraLight" pitchFamily="34" charset="0"/>
              </a:rPr>
              <a:t>Marco para la auditoría de cumplimiento</a:t>
            </a:r>
            <a:r>
              <a:rPr lang="es-MX" dirty="0"/>
              <a:t/>
            </a:r>
            <a:br>
              <a:rPr lang="es-MX" dirty="0"/>
            </a:br>
            <a:endParaRPr lang="es-MX" dirty="0"/>
          </a:p>
        </p:txBody>
      </p:sp>
      <p:sp>
        <p:nvSpPr>
          <p:cNvPr id="3" name="2 Marcador de texto"/>
          <p:cNvSpPr>
            <a:spLocks noGrp="1"/>
          </p:cNvSpPr>
          <p:nvPr>
            <p:ph type="body" idx="1"/>
          </p:nvPr>
        </p:nvSpPr>
        <p:spPr>
          <a:xfrm>
            <a:off x="530211" y="2225330"/>
            <a:ext cx="10421074" cy="3355664"/>
          </a:xfrm>
        </p:spPr>
        <p:txBody>
          <a:bodyPr anchor="ctr">
            <a:normAutofit/>
          </a:bodyPr>
          <a:lstStyle/>
          <a:p>
            <a:pPr marL="457200" indent="-457200" algn="just">
              <a:buClr>
                <a:srgbClr val="FF0000"/>
              </a:buClr>
              <a:buFont typeface="Wingdings" panose="05000000000000000000" pitchFamily="2" charset="2"/>
              <a:buChar char="ü"/>
            </a:pPr>
            <a:r>
              <a:rPr lang="es-MX" sz="2600" dirty="0">
                <a:latin typeface="TheSansB W2 ExtraLight" pitchFamily="34" charset="0"/>
              </a:rPr>
              <a:t>Diferentes perspectivas de la auditoría de cumplimiento</a:t>
            </a:r>
          </a:p>
          <a:p>
            <a:pPr marL="457200" indent="-457200" algn="just">
              <a:buClr>
                <a:srgbClr val="FF0000"/>
              </a:buClr>
              <a:buFont typeface="Wingdings" panose="05000000000000000000" pitchFamily="2" charset="2"/>
              <a:buChar char="ü"/>
            </a:pPr>
            <a:r>
              <a:rPr lang="es-MX" sz="2600" dirty="0">
                <a:latin typeface="TheSansB W2 ExtraLight" pitchFamily="34" charset="0"/>
              </a:rPr>
              <a:t>Auditoría de cumplimiento en relación con la auditoría de estados         financieros</a:t>
            </a:r>
          </a:p>
          <a:p>
            <a:pPr marL="457200" indent="-457200" algn="just">
              <a:buClr>
                <a:srgbClr val="FF0000"/>
              </a:buClr>
              <a:buFont typeface="Wingdings" panose="05000000000000000000" pitchFamily="2" charset="2"/>
              <a:buChar char="ü"/>
            </a:pPr>
            <a:r>
              <a:rPr lang="es-MX" sz="2600" dirty="0">
                <a:latin typeface="TheSansB W2 ExtraLight" pitchFamily="34" charset="0"/>
              </a:rPr>
              <a:t> Auditoría de cumplimiento realizada por separado</a:t>
            </a:r>
          </a:p>
          <a:p>
            <a:pPr marL="457200" indent="-457200" algn="just">
              <a:buClr>
                <a:srgbClr val="FF0000"/>
              </a:buClr>
              <a:buFont typeface="Wingdings" panose="05000000000000000000" pitchFamily="2" charset="2"/>
              <a:buChar char="ü"/>
            </a:pPr>
            <a:r>
              <a:rPr lang="es-MX" sz="2600" dirty="0">
                <a:latin typeface="TheSansB W2 ExtraLight" pitchFamily="34" charset="0"/>
              </a:rPr>
              <a:t>Auditoría de cumplimiento en combinación con la auditoría de desempeño</a:t>
            </a:r>
            <a:endParaRPr lang="es-MX" sz="2400" dirty="0"/>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6" name="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400</a:t>
            </a:r>
            <a:endParaRPr lang="es-MX" sz="1400" b="1" dirty="0"/>
          </a:p>
        </p:txBody>
      </p:sp>
      <p:sp>
        <p:nvSpPr>
          <p:cNvPr id="7" name="6 Marcador de número de diapositiva"/>
          <p:cNvSpPr>
            <a:spLocks noGrp="1"/>
          </p:cNvSpPr>
          <p:nvPr>
            <p:ph type="sldNum" sz="quarter" idx="12"/>
          </p:nvPr>
        </p:nvSpPr>
        <p:spPr/>
        <p:txBody>
          <a:bodyPr/>
          <a:lstStyle/>
          <a:p>
            <a:fld id="{81F21437-052A-44B8-B2E1-33D6D6D9570E}" type="slidenum">
              <a:rPr lang="es-MX" smtClean="0"/>
              <a:pPr/>
              <a:t>61</a:t>
            </a:fld>
            <a:endParaRPr lang="es-MX"/>
          </a:p>
        </p:txBody>
      </p:sp>
    </p:spTree>
    <p:extLst>
      <p:ext uri="{BB962C8B-B14F-4D97-AF65-F5344CB8AC3E}">
        <p14:creationId xmlns:p14="http://schemas.microsoft.com/office/powerpoint/2010/main" val="4223534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02668" y="1422176"/>
            <a:ext cx="10972800" cy="1008112"/>
          </a:xfrm>
        </p:spPr>
        <p:txBody>
          <a:bodyPr/>
          <a:lstStyle/>
          <a:p>
            <a:r>
              <a:rPr lang="es-MX" sz="3500" b="1" dirty="0">
                <a:effectLst>
                  <a:outerShdw blurRad="38100" dist="38100" dir="2700000" algn="tl">
                    <a:srgbClr val="000000">
                      <a:alpha val="43137"/>
                    </a:srgbClr>
                  </a:outerShdw>
                </a:effectLst>
                <a:latin typeface="TheSansB W2 ExtraLight" pitchFamily="34" charset="0"/>
              </a:rPr>
              <a:t>Elementos de la auditoría de cumplimiento</a:t>
            </a:r>
            <a:br>
              <a:rPr lang="es-MX" sz="3500" b="1" dirty="0">
                <a:effectLst>
                  <a:outerShdw blurRad="38100" dist="38100" dir="2700000" algn="tl">
                    <a:srgbClr val="000000">
                      <a:alpha val="43137"/>
                    </a:srgbClr>
                  </a:outerShdw>
                </a:effectLst>
                <a:latin typeface="TheSansB W2 ExtraLight" pitchFamily="34" charset="0"/>
              </a:rPr>
            </a:br>
            <a:endParaRPr lang="es-MX" sz="3500" b="1" dirty="0">
              <a:effectLst>
                <a:outerShdw blurRad="38100" dist="38100" dir="2700000" algn="tl">
                  <a:srgbClr val="000000">
                    <a:alpha val="43137"/>
                  </a:srgbClr>
                </a:outerShdw>
              </a:effectLst>
              <a:latin typeface="TheSansB W2 ExtraLight" pitchFamily="34" charset="0"/>
            </a:endParaRPr>
          </a:p>
        </p:txBody>
      </p:sp>
      <p:sp>
        <p:nvSpPr>
          <p:cNvPr id="3" name="2 Marcador de texto"/>
          <p:cNvSpPr>
            <a:spLocks noGrp="1"/>
          </p:cNvSpPr>
          <p:nvPr>
            <p:ph type="body" idx="1"/>
          </p:nvPr>
        </p:nvSpPr>
        <p:spPr>
          <a:xfrm>
            <a:off x="514445" y="2146500"/>
            <a:ext cx="9784476" cy="4248472"/>
          </a:xfrm>
        </p:spPr>
        <p:txBody>
          <a:bodyPr anchor="ctr">
            <a:normAutofit/>
          </a:bodyPr>
          <a:lstStyle/>
          <a:p>
            <a:pPr algn="just"/>
            <a:r>
              <a:rPr lang="es-MX" sz="2600" dirty="0">
                <a:latin typeface="TheSansB W2 ExtraLight" pitchFamily="34" charset="0"/>
              </a:rPr>
              <a:t>Los elementos de una auditoría del sector público (auditor, ente auditado, destinatarios)</a:t>
            </a:r>
          </a:p>
          <a:p>
            <a:pPr algn="just"/>
            <a:r>
              <a:rPr lang="es-MX" sz="2600" b="1" dirty="0">
                <a:latin typeface="TheSansB W2 ExtraLight" pitchFamily="34" charset="0"/>
              </a:rPr>
              <a:t> </a:t>
            </a:r>
            <a:endParaRPr lang="es-MX" sz="2600" dirty="0">
              <a:latin typeface="TheSansB W2 ExtraLight" pitchFamily="34" charset="0"/>
            </a:endParaRPr>
          </a:p>
          <a:p>
            <a:pPr marL="457200" indent="-457200" algn="just">
              <a:buClr>
                <a:srgbClr val="FF0000"/>
              </a:buClr>
              <a:buFont typeface="Wingdings" panose="05000000000000000000" pitchFamily="2" charset="2"/>
              <a:buChar char="ü"/>
            </a:pPr>
            <a:r>
              <a:rPr lang="es-MX" sz="2600" dirty="0">
                <a:latin typeface="TheSansB W2 ExtraLight" pitchFamily="34" charset="0"/>
              </a:rPr>
              <a:t>Disposiciones legales, normativas y criterios</a:t>
            </a:r>
          </a:p>
          <a:p>
            <a:pPr marL="457200" indent="-457200" algn="just">
              <a:buClr>
                <a:srgbClr val="FF0000"/>
              </a:buClr>
              <a:buFont typeface="Wingdings" panose="05000000000000000000" pitchFamily="2" charset="2"/>
              <a:buChar char="ü"/>
            </a:pPr>
            <a:r>
              <a:rPr lang="es-MX" sz="2600" dirty="0">
                <a:latin typeface="TheSansB W2 ExtraLight" pitchFamily="34" charset="0"/>
              </a:rPr>
              <a:t>Objeto de la revisión</a:t>
            </a:r>
          </a:p>
          <a:p>
            <a:pPr marL="457200" indent="-457200" algn="just">
              <a:buClr>
                <a:srgbClr val="FF0000"/>
              </a:buClr>
              <a:buFont typeface="Wingdings" panose="05000000000000000000" pitchFamily="2" charset="2"/>
              <a:buChar char="ü"/>
            </a:pPr>
            <a:r>
              <a:rPr lang="es-MX" sz="2600" dirty="0">
                <a:latin typeface="TheSansB W2 ExtraLight" pitchFamily="34" charset="0"/>
              </a:rPr>
              <a:t>Las partes de la auditoría de cumplimiento</a:t>
            </a:r>
          </a:p>
          <a:p>
            <a:pPr marL="457200" indent="-457200" algn="just">
              <a:buClr>
                <a:srgbClr val="FF0000"/>
              </a:buClr>
              <a:buFont typeface="Wingdings" panose="05000000000000000000" pitchFamily="2" charset="2"/>
              <a:buChar char="ü"/>
            </a:pPr>
            <a:r>
              <a:rPr lang="es-MX" sz="2600" dirty="0">
                <a:latin typeface="TheSansB W2 ExtraLight" pitchFamily="34" charset="0"/>
              </a:rPr>
              <a:t>La seguridad en la auditoría de cumplimiento</a:t>
            </a:r>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6" name="5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400</a:t>
            </a:r>
            <a:endParaRPr lang="es-MX" sz="1400" b="1" dirty="0"/>
          </a:p>
        </p:txBody>
      </p:sp>
      <p:sp>
        <p:nvSpPr>
          <p:cNvPr id="7" name="6 Marcador de número de diapositiva"/>
          <p:cNvSpPr>
            <a:spLocks noGrp="1"/>
          </p:cNvSpPr>
          <p:nvPr>
            <p:ph type="sldNum" sz="quarter" idx="12"/>
          </p:nvPr>
        </p:nvSpPr>
        <p:spPr/>
        <p:txBody>
          <a:bodyPr/>
          <a:lstStyle/>
          <a:p>
            <a:fld id="{81F21437-052A-44B8-B2E1-33D6D6D9570E}" type="slidenum">
              <a:rPr lang="es-MX" smtClean="0"/>
              <a:pPr/>
              <a:t>62</a:t>
            </a:fld>
            <a:endParaRPr lang="es-MX"/>
          </a:p>
        </p:txBody>
      </p:sp>
    </p:spTree>
    <p:extLst>
      <p:ext uri="{BB962C8B-B14F-4D97-AF65-F5344CB8AC3E}">
        <p14:creationId xmlns:p14="http://schemas.microsoft.com/office/powerpoint/2010/main" val="2062061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3669" y="1298626"/>
            <a:ext cx="11164821" cy="792088"/>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Principios de la auditoria de cumplimiento</a:t>
            </a:r>
          </a:p>
        </p:txBody>
      </p:sp>
      <p:sp>
        <p:nvSpPr>
          <p:cNvPr id="6" name="2 Marcador de texto"/>
          <p:cNvSpPr txBox="1">
            <a:spLocks/>
          </p:cNvSpPr>
          <p:nvPr/>
        </p:nvSpPr>
        <p:spPr>
          <a:xfrm>
            <a:off x="527382" y="2002484"/>
            <a:ext cx="11137237" cy="4019441"/>
          </a:xfrm>
          <a:prstGeom prst="rect">
            <a:avLst/>
          </a:prstGeom>
        </p:spPr>
        <p:txBody>
          <a:bodyPr vert="horz" lIns="91440" tIns="45720" rIns="91440" bIns="45720" rtlCol="0" anchor="ctr">
            <a:normAutofit/>
          </a:bodyPr>
          <a:lstStyle/>
          <a:p>
            <a:r>
              <a:rPr lang="es-MX" sz="2600" b="1" dirty="0">
                <a:latin typeface="TheSansB W2 ExtraLight" pitchFamily="34" charset="0"/>
              </a:rPr>
              <a:t>Principios Generales</a:t>
            </a:r>
          </a:p>
          <a:p>
            <a:endParaRPr lang="es-MX" sz="2600" dirty="0">
              <a:latin typeface="TheSansB W2 ExtraLight" pitchFamily="34" charset="0"/>
            </a:endParaRPr>
          </a:p>
          <a:p>
            <a:pPr marL="914400" lvl="1" indent="-457200">
              <a:buClr>
                <a:srgbClr val="FF0000"/>
              </a:buClr>
              <a:buFont typeface="Wingdings" panose="05000000000000000000" pitchFamily="2" charset="2"/>
              <a:buChar char="ü"/>
            </a:pPr>
            <a:r>
              <a:rPr lang="es-MX" sz="2600" dirty="0">
                <a:latin typeface="TheSansB W2 ExtraLight" pitchFamily="34" charset="0"/>
              </a:rPr>
              <a:t>Juicio y escepticismo profesional</a:t>
            </a:r>
          </a:p>
          <a:p>
            <a:pPr marL="914400" lvl="1" indent="-457200">
              <a:buClr>
                <a:srgbClr val="FF0000"/>
              </a:buClr>
              <a:buFont typeface="Wingdings" panose="05000000000000000000" pitchFamily="2" charset="2"/>
              <a:buChar char="ü"/>
            </a:pPr>
            <a:r>
              <a:rPr lang="es-MX" sz="2600" dirty="0">
                <a:latin typeface="TheSansB W2 ExtraLight" pitchFamily="34" charset="0"/>
              </a:rPr>
              <a:t>Control de calidad</a:t>
            </a:r>
          </a:p>
          <a:p>
            <a:pPr marL="914400" lvl="1" indent="-457200">
              <a:buClr>
                <a:srgbClr val="FF0000"/>
              </a:buClr>
              <a:buFont typeface="Wingdings" panose="05000000000000000000" pitchFamily="2" charset="2"/>
              <a:buChar char="ü"/>
            </a:pPr>
            <a:r>
              <a:rPr lang="es-MX" sz="2600" dirty="0">
                <a:latin typeface="TheSansB W2 ExtraLight" pitchFamily="34" charset="0"/>
              </a:rPr>
              <a:t>Gestión y habilidades del equipo de auditoría</a:t>
            </a:r>
          </a:p>
          <a:p>
            <a:pPr marL="914400" lvl="1" indent="-457200">
              <a:buClr>
                <a:srgbClr val="FF0000"/>
              </a:buClr>
              <a:buFont typeface="Wingdings" panose="05000000000000000000" pitchFamily="2" charset="2"/>
              <a:buChar char="ü"/>
            </a:pPr>
            <a:r>
              <a:rPr lang="es-MX" sz="2600" dirty="0">
                <a:latin typeface="TheSansB W2 ExtraLight" pitchFamily="34" charset="0"/>
              </a:rPr>
              <a:t>Riesgo de auditoría</a:t>
            </a:r>
          </a:p>
          <a:p>
            <a:pPr marL="914400" lvl="1" indent="-457200">
              <a:buClr>
                <a:srgbClr val="FF0000"/>
              </a:buClr>
              <a:buFont typeface="Wingdings" panose="05000000000000000000" pitchFamily="2" charset="2"/>
              <a:buChar char="ü"/>
            </a:pPr>
            <a:r>
              <a:rPr lang="es-MX" sz="2600" dirty="0">
                <a:latin typeface="TheSansB W2 ExtraLight" pitchFamily="34" charset="0"/>
              </a:rPr>
              <a:t>Importancia relativa </a:t>
            </a:r>
          </a:p>
          <a:p>
            <a:pPr marL="914400" lvl="1" indent="-457200">
              <a:buClr>
                <a:srgbClr val="FF0000"/>
              </a:buClr>
              <a:buFont typeface="Wingdings" panose="05000000000000000000" pitchFamily="2" charset="2"/>
              <a:buChar char="ü"/>
            </a:pPr>
            <a:r>
              <a:rPr lang="es-MX" sz="2600" dirty="0">
                <a:latin typeface="TheSansB W2 ExtraLight" pitchFamily="34" charset="0"/>
              </a:rPr>
              <a:t>Documentación</a:t>
            </a:r>
          </a:p>
          <a:p>
            <a:pPr marL="914400" lvl="1" indent="-457200">
              <a:buClr>
                <a:srgbClr val="FF0000"/>
              </a:buClr>
              <a:buFont typeface="Wingdings" panose="05000000000000000000" pitchFamily="2" charset="2"/>
              <a:buChar char="ü"/>
            </a:pPr>
            <a:r>
              <a:rPr lang="es-MX" sz="2600" dirty="0">
                <a:latin typeface="TheSansB W2 ExtraLight" pitchFamily="34" charset="0"/>
              </a:rPr>
              <a:t>Comunicación</a:t>
            </a:r>
            <a:endParaRPr lang="es-MX" sz="3200" dirty="0">
              <a:effectLst>
                <a:outerShdw blurRad="38100" dist="38100" dir="2700000" algn="tl">
                  <a:srgbClr val="000000">
                    <a:alpha val="43137"/>
                  </a:srgbClr>
                </a:outerShdw>
              </a:effectLst>
            </a:endParaRPr>
          </a:p>
        </p:txBody>
      </p:sp>
      <p:sp>
        <p:nvSpPr>
          <p:cNvPr id="5" name="4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63</a:t>
            </a:fld>
            <a:endParaRPr lang="es-MX"/>
          </a:p>
        </p:txBody>
      </p:sp>
    </p:spTree>
    <p:extLst>
      <p:ext uri="{BB962C8B-B14F-4D97-AF65-F5344CB8AC3E}">
        <p14:creationId xmlns:p14="http://schemas.microsoft.com/office/powerpoint/2010/main" val="36459679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73673" y="1387368"/>
            <a:ext cx="11164821" cy="792088"/>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Principios de la auditoria de cumplimiento</a:t>
            </a:r>
          </a:p>
        </p:txBody>
      </p:sp>
      <p:sp>
        <p:nvSpPr>
          <p:cNvPr id="6" name="2 Marcador de texto"/>
          <p:cNvSpPr txBox="1">
            <a:spLocks/>
          </p:cNvSpPr>
          <p:nvPr/>
        </p:nvSpPr>
        <p:spPr>
          <a:xfrm>
            <a:off x="513479" y="2052710"/>
            <a:ext cx="11137237" cy="4392488"/>
          </a:xfrm>
          <a:prstGeom prst="rect">
            <a:avLst/>
          </a:prstGeom>
        </p:spPr>
        <p:txBody>
          <a:bodyPr vert="horz" lIns="91440" tIns="45720" rIns="91440" bIns="45720" rtlCol="0">
            <a:noAutofit/>
          </a:bodyPr>
          <a:lstStyle/>
          <a:p>
            <a:r>
              <a:rPr lang="es-MX" sz="2600" b="1" dirty="0">
                <a:latin typeface="TheSansB W2 ExtraLight" pitchFamily="34" charset="0"/>
              </a:rPr>
              <a:t>Principios relacionados con el proceso de </a:t>
            </a:r>
            <a:r>
              <a:rPr lang="es-MX" sz="2600" b="1" dirty="0">
                <a:solidFill>
                  <a:srgbClr val="FF0000"/>
                </a:solidFill>
                <a:latin typeface="TheSansB W2 ExtraLight" pitchFamily="34" charset="0"/>
              </a:rPr>
              <a:t>auditoría</a:t>
            </a:r>
            <a:r>
              <a:rPr lang="es-MX" sz="2600" b="1" dirty="0">
                <a:latin typeface="TheSansB W2 ExtraLight" pitchFamily="34" charset="0"/>
              </a:rPr>
              <a:t> </a:t>
            </a:r>
          </a:p>
          <a:p>
            <a:endParaRPr lang="es-MX" sz="1400" b="1" dirty="0">
              <a:latin typeface="TheSansB W2 ExtraLight" pitchFamily="34" charset="0"/>
            </a:endParaRPr>
          </a:p>
          <a:p>
            <a:pPr marL="914400" lvl="1" indent="-457200">
              <a:buClr>
                <a:srgbClr val="FF0000"/>
              </a:buClr>
              <a:buFont typeface="Wingdings" panose="05000000000000000000" pitchFamily="2" charset="2"/>
              <a:buChar char="ü"/>
            </a:pPr>
            <a:r>
              <a:rPr lang="es-MX" sz="2600" dirty="0">
                <a:latin typeface="TheSansB W2 ExtraLight" pitchFamily="34" charset="0"/>
              </a:rPr>
              <a:t>Alcance de la </a:t>
            </a:r>
            <a:r>
              <a:rPr lang="es-MX" sz="2600" dirty="0">
                <a:solidFill>
                  <a:srgbClr val="FF0000"/>
                </a:solidFill>
                <a:latin typeface="TheSansB W2 ExtraLight" pitchFamily="34" charset="0"/>
              </a:rPr>
              <a:t>auditoría</a:t>
            </a:r>
            <a:r>
              <a:rPr lang="es-MX" sz="2600" dirty="0">
                <a:latin typeface="TheSansB W2 ExtraLight" pitchFamily="34" charset="0"/>
              </a:rPr>
              <a:t> </a:t>
            </a:r>
          </a:p>
          <a:p>
            <a:pPr marL="914400" lvl="1" indent="-457200">
              <a:buClr>
                <a:srgbClr val="FF0000"/>
              </a:buClr>
              <a:buFont typeface="Wingdings" panose="05000000000000000000" pitchFamily="2" charset="2"/>
              <a:buChar char="ü"/>
            </a:pPr>
            <a:r>
              <a:rPr lang="es-MX" sz="2600" dirty="0">
                <a:latin typeface="TheSansB W2 ExtraLight" pitchFamily="34" charset="0"/>
              </a:rPr>
              <a:t>Objeto y criterios</a:t>
            </a:r>
          </a:p>
          <a:p>
            <a:pPr marL="914400" lvl="1" indent="-457200">
              <a:buClr>
                <a:srgbClr val="FF0000"/>
              </a:buClr>
              <a:buFont typeface="Wingdings" panose="05000000000000000000" pitchFamily="2" charset="2"/>
              <a:buChar char="ü"/>
            </a:pPr>
            <a:r>
              <a:rPr lang="es-MX" sz="2600" dirty="0">
                <a:latin typeface="TheSansB W2 ExtraLight" pitchFamily="34" charset="0"/>
              </a:rPr>
              <a:t>Conocimiento del ente</a:t>
            </a:r>
          </a:p>
          <a:p>
            <a:pPr marL="914400" lvl="1" indent="-457200">
              <a:buClr>
                <a:srgbClr val="FF0000"/>
              </a:buClr>
              <a:buFont typeface="Wingdings" panose="05000000000000000000" pitchFamily="2" charset="2"/>
              <a:buChar char="ü"/>
            </a:pPr>
            <a:r>
              <a:rPr lang="es-MX" sz="2600" dirty="0">
                <a:latin typeface="TheSansB W2 ExtraLight" pitchFamily="34" charset="0"/>
              </a:rPr>
              <a:t>Conocimiento de los controles internos y del ambiente de control </a:t>
            </a:r>
          </a:p>
          <a:p>
            <a:pPr marL="914400" lvl="1" indent="-457200">
              <a:buClr>
                <a:srgbClr val="FF0000"/>
              </a:buClr>
              <a:buFont typeface="Wingdings" panose="05000000000000000000" pitchFamily="2" charset="2"/>
              <a:buChar char="ü"/>
            </a:pPr>
            <a:r>
              <a:rPr lang="es-MX" sz="2600" dirty="0">
                <a:latin typeface="TheSansB W2 ExtraLight" pitchFamily="34" charset="0"/>
              </a:rPr>
              <a:t>Evaluación de riesgos</a:t>
            </a:r>
          </a:p>
          <a:p>
            <a:pPr marL="914400" lvl="1" indent="-457200">
              <a:buClr>
                <a:srgbClr val="FF0000"/>
              </a:buClr>
              <a:buFont typeface="Wingdings" panose="05000000000000000000" pitchFamily="2" charset="2"/>
              <a:buChar char="ü"/>
            </a:pPr>
            <a:r>
              <a:rPr lang="es-MX" sz="2600" dirty="0">
                <a:latin typeface="TheSansB W2 ExtraLight" pitchFamily="34" charset="0"/>
              </a:rPr>
              <a:t>Riesgo de fraude</a:t>
            </a:r>
          </a:p>
          <a:p>
            <a:pPr marL="914400" lvl="1" indent="-457200">
              <a:buClr>
                <a:srgbClr val="FF0000"/>
              </a:buClr>
              <a:buFont typeface="Wingdings" panose="05000000000000000000" pitchFamily="2" charset="2"/>
              <a:buChar char="ü"/>
            </a:pPr>
            <a:r>
              <a:rPr lang="es-MX" sz="2600" dirty="0">
                <a:latin typeface="TheSansB W2 ExtraLight" pitchFamily="34" charset="0"/>
              </a:rPr>
              <a:t>Estrategia y planeación de la </a:t>
            </a:r>
            <a:r>
              <a:rPr lang="es-MX" sz="2600" dirty="0">
                <a:solidFill>
                  <a:srgbClr val="FF0000"/>
                </a:solidFill>
                <a:latin typeface="TheSansB W2 ExtraLight" pitchFamily="34" charset="0"/>
              </a:rPr>
              <a:t>auditoría</a:t>
            </a:r>
            <a:r>
              <a:rPr lang="es-MX" sz="2600" dirty="0">
                <a:latin typeface="TheSansB W2 ExtraLight" pitchFamily="34" charset="0"/>
              </a:rPr>
              <a:t> </a:t>
            </a:r>
          </a:p>
          <a:p>
            <a:pPr marL="914400" lvl="1" indent="-457200">
              <a:buClr>
                <a:srgbClr val="FF0000"/>
              </a:buClr>
              <a:buFont typeface="Wingdings" panose="05000000000000000000" pitchFamily="2" charset="2"/>
              <a:buChar char="ü"/>
            </a:pPr>
            <a:r>
              <a:rPr lang="es-MX" sz="2600" dirty="0">
                <a:latin typeface="TheSansB W2 ExtraLight" pitchFamily="34" charset="0"/>
              </a:rPr>
              <a:t>Evidencia de auditoría</a:t>
            </a:r>
          </a:p>
          <a:p>
            <a:pPr marL="914400" lvl="1" indent="-457200">
              <a:buClr>
                <a:srgbClr val="FF0000"/>
              </a:buClr>
              <a:buFont typeface="Wingdings" panose="05000000000000000000" pitchFamily="2" charset="2"/>
              <a:buChar char="ü"/>
            </a:pPr>
            <a:r>
              <a:rPr lang="es-MX" sz="2600" dirty="0">
                <a:latin typeface="TheSansB W2 ExtraLight" pitchFamily="34" charset="0"/>
              </a:rPr>
              <a:t>Evaluación de la evidencia de auditoría y formulación de conclusiones</a:t>
            </a:r>
          </a:p>
        </p:txBody>
      </p:sp>
      <p:sp>
        <p:nvSpPr>
          <p:cNvPr id="7" name="6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64</a:t>
            </a:fld>
            <a:endParaRPr lang="es-MX"/>
          </a:p>
        </p:txBody>
      </p:sp>
    </p:spTree>
    <p:extLst>
      <p:ext uri="{BB962C8B-B14F-4D97-AF65-F5344CB8AC3E}">
        <p14:creationId xmlns:p14="http://schemas.microsoft.com/office/powerpoint/2010/main" val="33043075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57903" y="1251328"/>
            <a:ext cx="11164821" cy="792088"/>
          </a:xfrm>
        </p:spPr>
        <p:txBody>
          <a:bodyPr/>
          <a:lstStyle/>
          <a:p>
            <a:r>
              <a:rPr lang="es-MX" sz="3500" b="1" dirty="0">
                <a:effectLst>
                  <a:outerShdw blurRad="38100" dist="38100" dir="2700000" algn="tl">
                    <a:srgbClr val="000000">
                      <a:alpha val="43137"/>
                    </a:srgbClr>
                  </a:outerShdw>
                </a:effectLst>
                <a:latin typeface="TheSansB W2 ExtraLight" pitchFamily="34" charset="0"/>
              </a:rPr>
              <a:t>Principios de la auditoria de cumplimiento</a:t>
            </a:r>
          </a:p>
        </p:txBody>
      </p:sp>
      <p:sp>
        <p:nvSpPr>
          <p:cNvPr id="6" name="2 Marcador de texto"/>
          <p:cNvSpPr txBox="1">
            <a:spLocks/>
          </p:cNvSpPr>
          <p:nvPr/>
        </p:nvSpPr>
        <p:spPr>
          <a:xfrm>
            <a:off x="442642" y="1914862"/>
            <a:ext cx="11306716" cy="4538474"/>
          </a:xfrm>
          <a:prstGeom prst="rect">
            <a:avLst/>
          </a:prstGeom>
        </p:spPr>
        <p:txBody>
          <a:bodyPr vert="horz" lIns="91440" tIns="45720" rIns="91440" bIns="45720" rtlCol="0" anchor="ctr">
            <a:normAutofit fontScale="25000" lnSpcReduction="20000"/>
          </a:bodyPr>
          <a:lstStyle/>
          <a:p>
            <a:r>
              <a:rPr lang="es-MX" sz="9600" b="1" dirty="0">
                <a:latin typeface="TheSansB W2 ExtraLight" pitchFamily="34" charset="0"/>
              </a:rPr>
              <a:t>Elaboración de informes</a:t>
            </a:r>
          </a:p>
          <a:p>
            <a:endParaRPr lang="es-MX" sz="7400" b="1" dirty="0">
              <a:latin typeface="TheSansB W2 ExtraLight" pitchFamily="34" charset="0"/>
            </a:endParaRPr>
          </a:p>
          <a:p>
            <a:pPr algn="just"/>
            <a:r>
              <a:rPr lang="es-MX" sz="7400" dirty="0">
                <a:latin typeface="TheSansB W2 ExtraLight" pitchFamily="34" charset="0"/>
              </a:rPr>
              <a:t>Los informes de las auditorías de cumplimiento deben incluir los siguientes elementos </a:t>
            </a:r>
          </a:p>
          <a:p>
            <a:endParaRPr lang="es-MX" sz="7400" dirty="0">
              <a:latin typeface="TheSansB W2 ExtraLight" pitchFamily="34" charset="0"/>
            </a:endParaRPr>
          </a:p>
          <a:p>
            <a:pPr marL="540000" indent="-540000">
              <a:buClr>
                <a:srgbClr val="FF0000"/>
              </a:buClr>
              <a:buFont typeface="Wingdings" panose="05000000000000000000" pitchFamily="2" charset="2"/>
              <a:buChar char="ü"/>
            </a:pPr>
            <a:r>
              <a:rPr lang="es-MX" sz="7400" dirty="0">
                <a:latin typeface="TheSansB W2 ExtraLight" pitchFamily="34" charset="0"/>
              </a:rPr>
              <a:t>Titulo</a:t>
            </a:r>
          </a:p>
          <a:p>
            <a:pPr marL="540000" indent="-540000">
              <a:buClr>
                <a:srgbClr val="FF0000"/>
              </a:buClr>
              <a:buFont typeface="Wingdings" panose="05000000000000000000" pitchFamily="2" charset="2"/>
              <a:buChar char="ü"/>
            </a:pPr>
            <a:r>
              <a:rPr lang="es-MX" sz="7400" dirty="0">
                <a:latin typeface="TheSansB W2 ExtraLight" pitchFamily="34" charset="0"/>
              </a:rPr>
              <a:t>Destinatario</a:t>
            </a:r>
          </a:p>
          <a:p>
            <a:pPr marL="540000" indent="-540000">
              <a:buClr>
                <a:srgbClr val="FF0000"/>
              </a:buClr>
              <a:buFont typeface="Wingdings" panose="05000000000000000000" pitchFamily="2" charset="2"/>
              <a:buChar char="ü"/>
            </a:pPr>
            <a:r>
              <a:rPr lang="es-MX" sz="7400" dirty="0">
                <a:latin typeface="TheSansB W2 ExtraLight" pitchFamily="34" charset="0"/>
              </a:rPr>
              <a:t>Antecedentes</a:t>
            </a:r>
          </a:p>
          <a:p>
            <a:pPr marL="540000" indent="-540000">
              <a:buClr>
                <a:srgbClr val="FF0000"/>
              </a:buClr>
              <a:buFont typeface="Wingdings" panose="05000000000000000000" pitchFamily="2" charset="2"/>
              <a:buChar char="ü"/>
            </a:pPr>
            <a:r>
              <a:rPr lang="es-MX" sz="7400" dirty="0">
                <a:latin typeface="TheSansB W2 ExtraLight" pitchFamily="34" charset="0"/>
              </a:rPr>
              <a:t>Alcance</a:t>
            </a:r>
          </a:p>
          <a:p>
            <a:pPr marL="540000" indent="-540000">
              <a:buClr>
                <a:srgbClr val="FF0000"/>
              </a:buClr>
              <a:buFont typeface="Wingdings" panose="05000000000000000000" pitchFamily="2" charset="2"/>
              <a:buChar char="ü"/>
            </a:pPr>
            <a:r>
              <a:rPr lang="es-MX" sz="7400" dirty="0">
                <a:latin typeface="TheSansB W2 ExtraLight" pitchFamily="34" charset="0"/>
              </a:rPr>
              <a:t>Identificación o descripción del objeto</a:t>
            </a:r>
          </a:p>
          <a:p>
            <a:pPr marL="540000" indent="-540000">
              <a:buClr>
                <a:srgbClr val="FF0000"/>
              </a:buClr>
              <a:buFont typeface="Wingdings" panose="05000000000000000000" pitchFamily="2" charset="2"/>
              <a:buChar char="ü"/>
            </a:pPr>
            <a:r>
              <a:rPr lang="es-MX" sz="7400" dirty="0">
                <a:latin typeface="TheSansB W2 ExtraLight" pitchFamily="34" charset="0"/>
              </a:rPr>
              <a:t>Criterios de selección</a:t>
            </a:r>
          </a:p>
          <a:p>
            <a:pPr marL="540000" indent="-540000">
              <a:buClr>
                <a:srgbClr val="FF0000"/>
              </a:buClr>
              <a:buFont typeface="Wingdings" panose="05000000000000000000" pitchFamily="2" charset="2"/>
              <a:buChar char="ü"/>
            </a:pPr>
            <a:r>
              <a:rPr lang="es-MX" sz="7400" dirty="0">
                <a:latin typeface="TheSansB W2 ExtraLight" pitchFamily="34" charset="0"/>
              </a:rPr>
              <a:t>Identificación de las normas de auditoría aplicadas al realizar el trabajo</a:t>
            </a:r>
          </a:p>
          <a:p>
            <a:pPr marL="540000" indent="-540000">
              <a:buClr>
                <a:srgbClr val="FF0000"/>
              </a:buClr>
              <a:buFont typeface="Wingdings" panose="05000000000000000000" pitchFamily="2" charset="2"/>
              <a:buChar char="ü"/>
            </a:pPr>
            <a:r>
              <a:rPr lang="es-MX" sz="7400" dirty="0">
                <a:latin typeface="TheSansB W2 ExtraLight" pitchFamily="34" charset="0"/>
              </a:rPr>
              <a:t>Procedimientos de auditoria</a:t>
            </a:r>
          </a:p>
          <a:p>
            <a:pPr marL="540000" indent="-540000">
              <a:buClr>
                <a:srgbClr val="FF0000"/>
              </a:buClr>
              <a:buFont typeface="Wingdings" panose="05000000000000000000" pitchFamily="2" charset="2"/>
              <a:buChar char="ü"/>
            </a:pPr>
            <a:r>
              <a:rPr lang="es-MX" sz="7400" dirty="0">
                <a:latin typeface="TheSansB W2 ExtraLight" pitchFamily="34" charset="0"/>
              </a:rPr>
              <a:t>Resultados y conclusiones</a:t>
            </a:r>
          </a:p>
          <a:p>
            <a:pPr marL="540000" indent="-540000">
              <a:buClr>
                <a:srgbClr val="FF0000"/>
              </a:buClr>
              <a:buFont typeface="Wingdings" panose="05000000000000000000" pitchFamily="2" charset="2"/>
              <a:buChar char="ü"/>
            </a:pPr>
            <a:r>
              <a:rPr lang="es-MX" sz="7400" dirty="0">
                <a:latin typeface="TheSansB W2 ExtraLight" pitchFamily="34" charset="0"/>
              </a:rPr>
              <a:t>Comentarios del ente público auditado (según proceda)</a:t>
            </a:r>
          </a:p>
          <a:p>
            <a:pPr marL="540000" indent="-540000">
              <a:buClr>
                <a:srgbClr val="FF0000"/>
              </a:buClr>
              <a:buFont typeface="Wingdings" panose="05000000000000000000" pitchFamily="2" charset="2"/>
              <a:buChar char="ü"/>
            </a:pPr>
            <a:r>
              <a:rPr lang="es-MX" sz="7400" dirty="0">
                <a:latin typeface="TheSansB W2 ExtraLight" pitchFamily="34" charset="0"/>
              </a:rPr>
              <a:t>Acciones o Recomendaciones (según proceda)</a:t>
            </a:r>
          </a:p>
          <a:p>
            <a:pPr marL="540000" indent="-540000">
              <a:buClr>
                <a:srgbClr val="FF0000"/>
              </a:buClr>
              <a:buFont typeface="Wingdings" panose="05000000000000000000" pitchFamily="2" charset="2"/>
              <a:buChar char="ü"/>
            </a:pPr>
            <a:r>
              <a:rPr lang="es-MX" sz="7400" dirty="0">
                <a:latin typeface="TheSansB W2 ExtraLight" pitchFamily="34" charset="0"/>
              </a:rPr>
              <a:t>Fecha del informe</a:t>
            </a:r>
          </a:p>
          <a:p>
            <a:pPr marL="540000" indent="-540000">
              <a:buClr>
                <a:srgbClr val="FF0000"/>
              </a:buClr>
              <a:buFont typeface="Wingdings" panose="05000000000000000000" pitchFamily="2" charset="2"/>
              <a:buChar char="ü"/>
            </a:pPr>
            <a:r>
              <a:rPr lang="es-MX" sz="7400" dirty="0">
                <a:latin typeface="TheSansB W2 ExtraLight" pitchFamily="34" charset="0"/>
              </a:rPr>
              <a:t>Firma</a:t>
            </a:r>
          </a:p>
          <a:p>
            <a:endParaRPr lang="es-MX" sz="4000" dirty="0">
              <a:latin typeface="TheSansB W2 ExtraLight" pitchFamily="34" charset="0"/>
            </a:endParaRPr>
          </a:p>
          <a:p>
            <a:r>
              <a:rPr lang="es-MX" sz="7400" b="1" dirty="0">
                <a:latin typeface="TheSansB W2 ExtraLight" pitchFamily="34" charset="0"/>
              </a:rPr>
              <a:t>Seguimiento</a:t>
            </a:r>
            <a:endParaRPr lang="es-MX" sz="2400" b="1" dirty="0"/>
          </a:p>
        </p:txBody>
      </p:sp>
      <p:sp>
        <p:nvSpPr>
          <p:cNvPr id="7" name="6 Flecha circular"/>
          <p:cNvSpPr/>
          <p:nvPr/>
        </p:nvSpPr>
        <p:spPr>
          <a:xfrm>
            <a:off x="10310648" y="1277006"/>
            <a:ext cx="1545021" cy="1511439"/>
          </a:xfrm>
          <a:prstGeom prst="circularArrow">
            <a:avLst>
              <a:gd name="adj1" fmla="val 10980"/>
              <a:gd name="adj2" fmla="val 1142322"/>
              <a:gd name="adj3" fmla="val 9000000"/>
              <a:gd name="adj4" fmla="val 10800000"/>
              <a:gd name="adj5" fmla="val 12500"/>
            </a:avLst>
          </a:prstGeom>
          <a:solidFill>
            <a:srgbClr val="92D050"/>
          </a:solidFill>
          <a:ln w="25400" cap="flat" cmpd="sng" algn="ctr">
            <a:solidFill>
              <a:sysClr val="window" lastClr="FFFFFF">
                <a:hueOff val="0"/>
                <a:satOff val="0"/>
                <a:lumOff val="0"/>
                <a:alphaOff val="0"/>
              </a:sysClr>
            </a:solidFill>
            <a:prstDash val="solid"/>
          </a:ln>
          <a:effectLst/>
        </p:spPr>
      </p:sp>
      <p:sp>
        <p:nvSpPr>
          <p:cNvPr id="8" name="7 Rectángulo"/>
          <p:cNvSpPr/>
          <p:nvPr/>
        </p:nvSpPr>
        <p:spPr>
          <a:xfrm>
            <a:off x="10574169" y="1791100"/>
            <a:ext cx="1076547" cy="523220"/>
          </a:xfrm>
          <a:prstGeom prst="rect">
            <a:avLst/>
          </a:prstGeom>
        </p:spPr>
        <p:txBody>
          <a:bodyPr wrap="square">
            <a:spAutoFit/>
          </a:bodyPr>
          <a:lstStyle/>
          <a:p>
            <a:r>
              <a:rPr lang="es-MX" sz="1400" b="1" dirty="0">
                <a:latin typeface="Segoe UI"/>
              </a:rPr>
              <a:t>  NPASNF</a:t>
            </a:r>
          </a:p>
          <a:p>
            <a:pPr algn="ctr"/>
            <a:r>
              <a:rPr lang="es-MX" sz="1400" b="1" dirty="0">
                <a:latin typeface="Segoe UI"/>
              </a:rPr>
              <a:t>400</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65</a:t>
            </a:fld>
            <a:endParaRPr lang="es-MX"/>
          </a:p>
        </p:txBody>
      </p:sp>
    </p:spTree>
    <p:extLst>
      <p:ext uri="{BB962C8B-B14F-4D97-AF65-F5344CB8AC3E}">
        <p14:creationId xmlns:p14="http://schemas.microsoft.com/office/powerpoint/2010/main" val="34692249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1F21437-052A-44B8-B2E1-33D6D6D9570E}" type="slidenum">
              <a:rPr lang="es-MX" smtClean="0"/>
              <a:pPr/>
              <a:t>66</a:t>
            </a:fld>
            <a:endParaRPr lang="es-MX"/>
          </a:p>
        </p:txBody>
      </p:sp>
      <p:pic>
        <p:nvPicPr>
          <p:cNvPr id="5" name="Picture 6" descr="Resultado de imagen para documentos profesionales"/>
          <p:cNvPicPr>
            <a:picLocks noChangeAspect="1" noChangeArrowheads="1"/>
          </p:cNvPicPr>
          <p:nvPr/>
        </p:nvPicPr>
        <p:blipFill>
          <a:blip r:embed="rId3" cstate="print">
            <a:extLst>
              <a:ext uri="{28A0092B-C50C-407E-A947-70E740481C1C}">
                <a14:useLocalDpi xmlns:a14="http://schemas.microsoft.com/office/drawing/2010/main" val="0"/>
              </a:ext>
            </a:extLst>
          </a:blip>
          <a:srcRect b="12747"/>
          <a:stretch>
            <a:fillRect/>
          </a:stretch>
        </p:blipFill>
        <p:spPr bwMode="auto">
          <a:xfrm>
            <a:off x="0" y="362608"/>
            <a:ext cx="12192000" cy="497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5334000"/>
            <a:ext cx="12192000" cy="1524000"/>
          </a:xfrm>
          <a:prstGeom prst="rect">
            <a:avLst/>
          </a:prstGeom>
          <a:solidFill>
            <a:schemeClr val="bg1"/>
          </a:solidFill>
          <a:ln>
            <a:noFill/>
          </a:ln>
          <a:extLst/>
        </p:spPr>
        <p:txBody>
          <a:bodyPr/>
          <a:lstStyle/>
          <a:p>
            <a:pPr eaLnBrk="1" fontAlgn="auto" hangingPunct="1">
              <a:spcBef>
                <a:spcPts val="0"/>
              </a:spcBef>
              <a:spcAft>
                <a:spcPts val="0"/>
              </a:spcAft>
              <a:defRPr/>
            </a:pPr>
            <a:endParaRPr lang="es-MX" dirty="0">
              <a:latin typeface="+mn-lt"/>
              <a:cs typeface="+mn-cs"/>
            </a:endParaRPr>
          </a:p>
        </p:txBody>
      </p:sp>
      <p:pic>
        <p:nvPicPr>
          <p:cNvPr id="8" name="2 Imagen" descr="logo sf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4" y="5559331"/>
            <a:ext cx="3565087" cy="10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1"/>
          <p:cNvPicPr>
            <a:picLocks noChangeAspect="1"/>
          </p:cNvPicPr>
          <p:nvPr/>
        </p:nvPicPr>
        <p:blipFill rotWithShape="1">
          <a:blip r:embed="rId5" cstate="print"/>
          <a:srcRect l="35230" t="47706" r="15923" b="21736"/>
          <a:stretch/>
        </p:blipFill>
        <p:spPr>
          <a:xfrm>
            <a:off x="8865161" y="5559331"/>
            <a:ext cx="2889759" cy="891919"/>
          </a:xfrm>
          <a:prstGeom prst="rect">
            <a:avLst/>
          </a:prstGeom>
        </p:spPr>
      </p:pic>
    </p:spTree>
    <p:extLst>
      <p:ext uri="{BB962C8B-B14F-4D97-AF65-F5344CB8AC3E}">
        <p14:creationId xmlns:p14="http://schemas.microsoft.com/office/powerpoint/2010/main" val="234049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19958" y="1409767"/>
            <a:ext cx="10972800" cy="1143000"/>
          </a:xfrm>
        </p:spPr>
        <p:txBody>
          <a:bodyPr/>
          <a:lstStyle/>
          <a:p>
            <a:pPr marR="0" rtl="0"/>
            <a:r>
              <a:rPr lang="es-MX" b="1" baseline="0" dirty="0">
                <a:effectLst>
                  <a:outerShdw blurRad="38100" dist="38100" dir="2700000" algn="tl">
                    <a:srgbClr val="000000">
                      <a:alpha val="43137"/>
                    </a:srgbClr>
                  </a:outerShdw>
                </a:effectLst>
                <a:latin typeface="TheSansB W2 ExtraLight" pitchFamily="34" charset="0"/>
              </a:rPr>
              <a:t>Generalidades</a:t>
            </a:r>
          </a:p>
        </p:txBody>
      </p:sp>
      <p:sp>
        <p:nvSpPr>
          <p:cNvPr id="4" name="2 Marcador de texto"/>
          <p:cNvSpPr>
            <a:spLocks noGrp="1"/>
          </p:cNvSpPr>
          <p:nvPr>
            <p:ph type="body" idx="1"/>
          </p:nvPr>
        </p:nvSpPr>
        <p:spPr>
          <a:xfrm>
            <a:off x="609600" y="2278139"/>
            <a:ext cx="10972800" cy="3821447"/>
          </a:xfrm>
        </p:spPr>
        <p:txBody>
          <a:bodyPr anchor="ctr"/>
          <a:lstStyle/>
          <a:p>
            <a:pPr marL="531813" indent="-531813">
              <a:buClr>
                <a:srgbClr val="FF0000"/>
              </a:buClr>
              <a:buFont typeface="Wingdings" pitchFamily="2" charset="2"/>
              <a:buChar char="ü"/>
            </a:pPr>
            <a:r>
              <a:rPr lang="es-MX" dirty="0">
                <a:latin typeface="TheSansB W2 ExtraLight" pitchFamily="34" charset="0"/>
              </a:rPr>
              <a:t>Finalidad de la labor fiscalizadora</a:t>
            </a:r>
          </a:p>
          <a:p>
            <a:pPr marL="531813" indent="-531813">
              <a:buClr>
                <a:srgbClr val="FF0000"/>
              </a:buClr>
              <a:buFont typeface="Wingdings" pitchFamily="2" charset="2"/>
              <a:buChar char="ü"/>
            </a:pPr>
            <a:endParaRPr lang="es-MX" dirty="0">
              <a:latin typeface="TheSansB W2 ExtraLight" pitchFamily="34" charset="0"/>
            </a:endParaRPr>
          </a:p>
          <a:p>
            <a:pPr marL="531813" indent="-531813">
              <a:buClr>
                <a:srgbClr val="FF0000"/>
              </a:buClr>
              <a:buFont typeface="Wingdings" pitchFamily="2" charset="2"/>
              <a:buChar char="ü"/>
            </a:pPr>
            <a:r>
              <a:rPr lang="es-MX" dirty="0">
                <a:latin typeface="TheSansB W2 ExtraLight" pitchFamily="34" charset="0"/>
              </a:rPr>
              <a:t>Fiscalización Previa y Posterior</a:t>
            </a:r>
          </a:p>
          <a:p>
            <a:pPr marL="531813" indent="-531813">
              <a:buClr>
                <a:srgbClr val="FF0000"/>
              </a:buClr>
              <a:buFont typeface="Wingdings" pitchFamily="2" charset="2"/>
              <a:buChar char="ü"/>
            </a:pPr>
            <a:endParaRPr lang="es-MX" dirty="0">
              <a:latin typeface="TheSansB W2 ExtraLight" pitchFamily="34" charset="0"/>
            </a:endParaRPr>
          </a:p>
          <a:p>
            <a:pPr marL="531813" indent="-531813">
              <a:buClr>
                <a:srgbClr val="FF0000"/>
              </a:buClr>
              <a:buFont typeface="Wingdings" pitchFamily="2" charset="2"/>
              <a:buChar char="ü"/>
            </a:pPr>
            <a:r>
              <a:rPr lang="es-MX" dirty="0">
                <a:latin typeface="TheSansB W2 ExtraLight" pitchFamily="34" charset="0"/>
              </a:rPr>
              <a:t>Auditoría Interna y Externa</a:t>
            </a:r>
          </a:p>
          <a:p>
            <a:pPr marL="531813" indent="-531813">
              <a:buClr>
                <a:srgbClr val="FF0000"/>
              </a:buClr>
              <a:buFont typeface="Wingdings" pitchFamily="2" charset="2"/>
              <a:buChar char="ü"/>
            </a:pPr>
            <a:endParaRPr lang="es-MX" dirty="0">
              <a:latin typeface="TheSansB W2 ExtraLight" pitchFamily="34" charset="0"/>
            </a:endParaRPr>
          </a:p>
          <a:p>
            <a:pPr marL="531813" indent="-531813">
              <a:buClr>
                <a:srgbClr val="FF0000"/>
              </a:buClr>
              <a:buFont typeface="Wingdings" pitchFamily="2" charset="2"/>
              <a:buChar char="ü"/>
            </a:pPr>
            <a:r>
              <a:rPr lang="es-MX" dirty="0">
                <a:latin typeface="TheSansB W2 ExtraLight" pitchFamily="34" charset="0"/>
              </a:rPr>
              <a:t>Tipos de Auditoría</a:t>
            </a:r>
            <a:endParaRPr lang="es-MX" dirty="0"/>
          </a:p>
        </p:txBody>
      </p:sp>
      <p:sp>
        <p:nvSpPr>
          <p:cNvPr id="5" name="4 Rectángulo"/>
          <p:cNvSpPr/>
          <p:nvPr/>
        </p:nvSpPr>
        <p:spPr>
          <a:xfrm>
            <a:off x="10574170" y="1854164"/>
            <a:ext cx="1728192" cy="307777"/>
          </a:xfrm>
          <a:prstGeom prst="rect">
            <a:avLst/>
          </a:prstGeom>
        </p:spPr>
        <p:txBody>
          <a:bodyPr wrap="square">
            <a:spAutoFit/>
          </a:bodyPr>
          <a:lstStyle/>
          <a:p>
            <a:r>
              <a:rPr lang="es-MX" sz="1400" b="1" dirty="0">
                <a:latin typeface="Segoe UI"/>
              </a:rPr>
              <a:t>NPASNF 1</a:t>
            </a:r>
            <a:endParaRPr lang="es-MX" sz="1400"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9612" y="1373048"/>
            <a:ext cx="1325530" cy="132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s://2.bp.blogspot.com/-5bYPpnJUU50/Vu-dzsRLzHI/AAAAAAAAAhg/itZDYAjsQMgbLKfpCFBtjnxTbMsY4szKQ/s320/auditor%2Binternal%2Bblog.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49354" y="3142975"/>
            <a:ext cx="3923023" cy="226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81F21437-052A-44B8-B2E1-33D6D6D9570E}" type="slidenum">
              <a:rPr lang="es-MX" smtClean="0"/>
              <a:pPr/>
              <a:t>7</a:t>
            </a:fld>
            <a:endParaRPr lang="es-MX"/>
          </a:p>
        </p:txBody>
      </p:sp>
    </p:spTree>
    <p:extLst>
      <p:ext uri="{BB962C8B-B14F-4D97-AF65-F5344CB8AC3E}">
        <p14:creationId xmlns:p14="http://schemas.microsoft.com/office/powerpoint/2010/main" val="105065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1819706"/>
            <a:ext cx="10972800" cy="1143000"/>
          </a:xfrm>
        </p:spPr>
        <p:txBody>
          <a:bodyPr/>
          <a:lstStyle/>
          <a:p>
            <a:pPr marR="0" rtl="0"/>
            <a:r>
              <a:rPr lang="es-MX" b="1" dirty="0">
                <a:effectLst>
                  <a:outerShdw blurRad="38100" dist="38100" dir="2700000" algn="tl">
                    <a:srgbClr val="000000">
                      <a:alpha val="43137"/>
                    </a:srgbClr>
                  </a:outerShdw>
                </a:effectLst>
                <a:latin typeface="TheSansB W2 ExtraLight" pitchFamily="34" charset="0"/>
              </a:rPr>
              <a:t>Autonomía</a:t>
            </a:r>
          </a:p>
        </p:txBody>
      </p:sp>
      <p:sp>
        <p:nvSpPr>
          <p:cNvPr id="4" name="3 Marcador de texto"/>
          <p:cNvSpPr>
            <a:spLocks noGrp="1"/>
          </p:cNvSpPr>
          <p:nvPr>
            <p:ph type="body" idx="1"/>
          </p:nvPr>
        </p:nvSpPr>
        <p:spPr>
          <a:xfrm>
            <a:off x="623392" y="2723478"/>
            <a:ext cx="10972800" cy="1800199"/>
          </a:xfrm>
        </p:spPr>
        <p:txBody>
          <a:bodyPr/>
          <a:lstStyle/>
          <a:p>
            <a:pPr marL="531813" indent="-531813" algn="just">
              <a:buClr>
                <a:srgbClr val="FF0000"/>
              </a:buClr>
              <a:buFont typeface="Wingdings" pitchFamily="2" charset="2"/>
              <a:buChar char="ü"/>
            </a:pPr>
            <a:r>
              <a:rPr lang="es-MX" dirty="0">
                <a:latin typeface="TheSansB W2 ExtraLight" pitchFamily="34" charset="0"/>
              </a:rPr>
              <a:t>Autonomía de los Organismos Auditores.</a:t>
            </a:r>
          </a:p>
          <a:p>
            <a:pPr marL="531813" indent="-531813" algn="just">
              <a:buClr>
                <a:srgbClr val="FF0000"/>
              </a:buClr>
              <a:buFont typeface="Wingdings" pitchFamily="2" charset="2"/>
              <a:buChar char="ü"/>
            </a:pPr>
            <a:r>
              <a:rPr lang="es-MX" dirty="0">
                <a:latin typeface="TheSansB W2 ExtraLight" pitchFamily="34" charset="0"/>
              </a:rPr>
              <a:t>Independencia de los titulares de los Organismos Auditores</a:t>
            </a:r>
            <a:r>
              <a:rPr lang="es-MX" dirty="0">
                <a:effectLst>
                  <a:outerShdw blurRad="38100" dist="38100" dir="2700000" algn="tl">
                    <a:srgbClr val="000000">
                      <a:alpha val="43137"/>
                    </a:srgbClr>
                  </a:outerShdw>
                </a:effectLst>
                <a:latin typeface="TheSansB W2 ExtraLight" pitchFamily="34" charset="0"/>
              </a:rPr>
              <a:t>.</a:t>
            </a:r>
          </a:p>
          <a:p>
            <a:pPr algn="just"/>
            <a:endParaRPr lang="es-MX" dirty="0"/>
          </a:p>
        </p:txBody>
      </p:sp>
      <p:sp>
        <p:nvSpPr>
          <p:cNvPr id="6" name="1 Título"/>
          <p:cNvSpPr txBox="1">
            <a:spLocks/>
          </p:cNvSpPr>
          <p:nvPr/>
        </p:nvSpPr>
        <p:spPr>
          <a:xfrm>
            <a:off x="682212" y="4145292"/>
            <a:ext cx="11425269" cy="1143000"/>
          </a:xfrm>
          <a:prstGeom prst="rect">
            <a:avLst/>
          </a:prstGeom>
        </p:spPr>
        <p:txBody>
          <a:bodyPr vert="horz" lIns="91440" tIns="45720" rIns="91440" bIns="45720" rtlCol="0" anchor="ctr">
            <a:normAutofit fontScale="97500"/>
          </a:bodyPr>
          <a:lstStyle/>
          <a:p>
            <a:pPr marL="0" lvl="0" indent="0" fontAlgn="auto">
              <a:lnSpc>
                <a:spcPct val="90000"/>
              </a:lnSpc>
              <a:spcBef>
                <a:spcPct val="0"/>
              </a:spcBef>
              <a:spcAft>
                <a:spcPts val="0"/>
              </a:spcAft>
              <a:buClrTx/>
              <a:buSzTx/>
              <a:tabLst/>
              <a:defRPr/>
            </a:pPr>
            <a:r>
              <a:rPr lang="es-MX" sz="3600" b="1" dirty="0">
                <a:effectLst>
                  <a:outerShdw blurRad="38100" dist="38100" dir="2700000" algn="tl">
                    <a:srgbClr val="000000">
                      <a:alpha val="43137"/>
                    </a:srgbClr>
                  </a:outerShdw>
                </a:effectLst>
                <a:latin typeface="TheSansB W2 ExtraLight" pitchFamily="34" charset="0"/>
                <a:ea typeface="+mj-ea"/>
                <a:cs typeface="+mj-cs"/>
              </a:rPr>
              <a:t>Relaciones Interinstitucionales</a:t>
            </a:r>
          </a:p>
        </p:txBody>
      </p:sp>
      <p:sp>
        <p:nvSpPr>
          <p:cNvPr id="7" name="2 Marcador de texto"/>
          <p:cNvSpPr txBox="1">
            <a:spLocks/>
          </p:cNvSpPr>
          <p:nvPr/>
        </p:nvSpPr>
        <p:spPr>
          <a:xfrm>
            <a:off x="623392" y="5407782"/>
            <a:ext cx="10972800" cy="1396752"/>
          </a:xfrm>
          <a:prstGeom prst="rect">
            <a:avLst/>
          </a:prstGeom>
        </p:spPr>
        <p:txBody>
          <a:bodyPr vert="horz" lIns="91440" tIns="45720" rIns="91440" bIns="45720" rtlCol="0">
            <a:normAutofit/>
          </a:bodyPr>
          <a:lstStyle/>
          <a:p>
            <a:pPr marL="531813" lvl="0" indent="-531813" algn="just">
              <a:lnSpc>
                <a:spcPct val="90000"/>
              </a:lnSpc>
              <a:spcBef>
                <a:spcPts val="1000"/>
              </a:spcBef>
              <a:buClr>
                <a:srgbClr val="FF0000"/>
              </a:buClr>
              <a:buFont typeface="Wingdings" pitchFamily="2" charset="2"/>
              <a:buChar char="ü"/>
            </a:pPr>
            <a:r>
              <a:rPr lang="es-MX" sz="2800" dirty="0">
                <a:latin typeface="TheSansB W2 ExtraLight" pitchFamily="34" charset="0"/>
              </a:rPr>
              <a:t>Conjunto de relaciones con los distintos Poderes y Entes Públicos. </a:t>
            </a:r>
          </a:p>
          <a:p>
            <a:pPr marL="531813" lvl="0" indent="-531813" algn="just">
              <a:spcBef>
                <a:spcPct val="20000"/>
              </a:spcBef>
              <a:buClr>
                <a:srgbClr val="FF0000"/>
              </a:buClr>
            </a:pPr>
            <a:endParaRPr kumimoji="0" lang="es-MX" sz="3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9523" y="1345287"/>
            <a:ext cx="1325530" cy="132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0574170" y="1854164"/>
            <a:ext cx="1728192" cy="307777"/>
          </a:xfrm>
          <a:prstGeom prst="rect">
            <a:avLst/>
          </a:prstGeom>
        </p:spPr>
        <p:txBody>
          <a:bodyPr wrap="square">
            <a:spAutoFit/>
          </a:bodyPr>
          <a:lstStyle/>
          <a:p>
            <a:r>
              <a:rPr lang="es-MX" sz="1400" b="1" dirty="0">
                <a:latin typeface="Segoe UI"/>
              </a:rPr>
              <a:t>NPASNF 1</a:t>
            </a:r>
            <a:endParaRPr lang="es-MX" sz="1400" b="1" dirty="0"/>
          </a:p>
        </p:txBody>
      </p:sp>
      <p:sp>
        <p:nvSpPr>
          <p:cNvPr id="3" name="2 Marcador de número de diapositiva"/>
          <p:cNvSpPr>
            <a:spLocks noGrp="1"/>
          </p:cNvSpPr>
          <p:nvPr>
            <p:ph type="sldNum" sz="quarter" idx="12"/>
          </p:nvPr>
        </p:nvSpPr>
        <p:spPr/>
        <p:txBody>
          <a:bodyPr/>
          <a:lstStyle/>
          <a:p>
            <a:fld id="{81F21437-052A-44B8-B2E1-33D6D6D9570E}" type="slidenum">
              <a:rPr lang="es-MX" smtClean="0"/>
              <a:pPr/>
              <a:t>8</a:t>
            </a:fld>
            <a:endParaRPr lang="es-MX"/>
          </a:p>
        </p:txBody>
      </p:sp>
    </p:spTree>
    <p:extLst>
      <p:ext uri="{BB962C8B-B14F-4D97-AF65-F5344CB8AC3E}">
        <p14:creationId xmlns:p14="http://schemas.microsoft.com/office/powerpoint/2010/main" val="372830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787829" y="1537131"/>
            <a:ext cx="3799938" cy="11430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s-MX" sz="3600" b="1" dirty="0">
                <a:effectLst>
                  <a:outerShdw blurRad="38100" dist="38100" dir="2700000" algn="tl">
                    <a:srgbClr val="000000">
                      <a:alpha val="43137"/>
                    </a:srgbClr>
                  </a:outerShdw>
                </a:effectLst>
                <a:latin typeface="TheSansB W2 ExtraLight" pitchFamily="34" charset="0"/>
                <a:ea typeface="+mj-ea"/>
                <a:cs typeface="+mj-cs"/>
              </a:rPr>
              <a:t>Facultades</a:t>
            </a:r>
          </a:p>
        </p:txBody>
      </p:sp>
      <p:sp>
        <p:nvSpPr>
          <p:cNvPr id="5" name="2 Marcador de texto"/>
          <p:cNvSpPr txBox="1">
            <a:spLocks/>
          </p:cNvSpPr>
          <p:nvPr/>
        </p:nvSpPr>
        <p:spPr>
          <a:xfrm>
            <a:off x="787829" y="3018276"/>
            <a:ext cx="10972800" cy="2952328"/>
          </a:xfrm>
          <a:prstGeom prst="rect">
            <a:avLst/>
          </a:prstGeom>
        </p:spPr>
        <p:txBody>
          <a:bodyPr vert="horz" lIns="91440" tIns="45720" rIns="91440" bIns="45720" rtlCol="0">
            <a:noAutofit/>
          </a:bodyPr>
          <a:lstStyle/>
          <a:p>
            <a:pPr marL="531813" indent="-531813" algn="just">
              <a:spcBef>
                <a:spcPct val="20000"/>
              </a:spcBef>
              <a:buClr>
                <a:srgbClr val="FF0000"/>
              </a:buClr>
              <a:buFont typeface="Wingdings" pitchFamily="2" charset="2"/>
              <a:buChar char="ü"/>
            </a:pPr>
            <a:r>
              <a:rPr lang="es-MX" sz="3200" dirty="0">
                <a:latin typeface="TheSansB W2 ExtraLight" pitchFamily="34" charset="0"/>
              </a:rPr>
              <a:t>Facultad de Investigación, Supervisión y/o Revisión.</a:t>
            </a:r>
          </a:p>
          <a:p>
            <a:pPr marL="531813" indent="-531813" algn="just">
              <a:spcBef>
                <a:spcPct val="20000"/>
              </a:spcBef>
              <a:buClr>
                <a:srgbClr val="FF0000"/>
              </a:buClr>
              <a:buFont typeface="Wingdings" pitchFamily="2" charset="2"/>
              <a:buChar char="ü"/>
            </a:pPr>
            <a:endParaRPr lang="es-MX" sz="3200" dirty="0">
              <a:latin typeface="TheSansB W2 ExtraLight" pitchFamily="34" charset="0"/>
            </a:endParaRPr>
          </a:p>
          <a:p>
            <a:pPr marL="531813" indent="-531813" algn="just">
              <a:spcBef>
                <a:spcPct val="20000"/>
              </a:spcBef>
              <a:buClr>
                <a:srgbClr val="FF0000"/>
              </a:buClr>
              <a:buFont typeface="Wingdings" pitchFamily="2" charset="2"/>
              <a:buChar char="ü"/>
            </a:pPr>
            <a:r>
              <a:rPr lang="es-MX" sz="3200" dirty="0">
                <a:latin typeface="TheSansB W2 ExtraLight" pitchFamily="34" charset="0"/>
              </a:rPr>
              <a:t>Respuesta a las Observaciones y Recomendaciones del Organismo Auditor.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9523" y="1345287"/>
            <a:ext cx="1325530" cy="132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574170" y="1854164"/>
            <a:ext cx="1728192" cy="307777"/>
          </a:xfrm>
          <a:prstGeom prst="rect">
            <a:avLst/>
          </a:prstGeom>
        </p:spPr>
        <p:txBody>
          <a:bodyPr wrap="square">
            <a:spAutoFit/>
          </a:bodyPr>
          <a:lstStyle/>
          <a:p>
            <a:r>
              <a:rPr lang="es-MX" sz="1400" b="1" dirty="0">
                <a:latin typeface="Segoe UI"/>
              </a:rPr>
              <a:t>NPASNF 1</a:t>
            </a:r>
            <a:endParaRPr lang="es-MX" sz="1400" b="1" dirty="0"/>
          </a:p>
        </p:txBody>
      </p:sp>
      <p:sp>
        <p:nvSpPr>
          <p:cNvPr id="2" name="1 Marcador de número de diapositiva"/>
          <p:cNvSpPr>
            <a:spLocks noGrp="1"/>
          </p:cNvSpPr>
          <p:nvPr>
            <p:ph type="sldNum" sz="quarter" idx="12"/>
          </p:nvPr>
        </p:nvSpPr>
        <p:spPr/>
        <p:txBody>
          <a:bodyPr/>
          <a:lstStyle/>
          <a:p>
            <a:fld id="{81F21437-052A-44B8-B2E1-33D6D6D9570E}" type="slidenum">
              <a:rPr lang="es-MX" smtClean="0"/>
              <a:pPr/>
              <a:t>9</a:t>
            </a:fld>
            <a:endParaRPr lang="es-MX"/>
          </a:p>
        </p:txBody>
      </p:sp>
    </p:spTree>
    <p:extLst>
      <p:ext uri="{BB962C8B-B14F-4D97-AF65-F5344CB8AC3E}">
        <p14:creationId xmlns:p14="http://schemas.microsoft.com/office/powerpoint/2010/main" val="3770581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8666</TotalTime>
  <Words>2801</Words>
  <Application>Microsoft Office PowerPoint</Application>
  <PresentationFormat>Personalizado</PresentationFormat>
  <Paragraphs>589</Paragraphs>
  <Slides>66</Slides>
  <Notes>1</Notes>
  <HiddenSlides>0</HiddenSlides>
  <MMClips>0</MMClips>
  <ScaleCrop>false</ScaleCrop>
  <HeadingPairs>
    <vt:vector size="4" baseType="variant">
      <vt:variant>
        <vt:lpstr>Tema</vt:lpstr>
      </vt:variant>
      <vt:variant>
        <vt:i4>8</vt:i4>
      </vt:variant>
      <vt:variant>
        <vt:lpstr>Títulos de diapositiva</vt:lpstr>
      </vt:variant>
      <vt:variant>
        <vt:i4>66</vt:i4>
      </vt:variant>
    </vt:vector>
  </HeadingPairs>
  <TitlesOfParts>
    <vt:vector size="74" baseType="lpstr">
      <vt:lpstr>Tema de Office</vt:lpstr>
      <vt:lpstr>6_Diseño personalizado</vt:lpstr>
      <vt:lpstr>Diseño personalizado</vt:lpstr>
      <vt:lpstr>1_Diseño personalizado</vt:lpstr>
      <vt:lpstr>2_Diseño personalizado</vt:lpstr>
      <vt:lpstr>3_Diseño personalizado</vt:lpstr>
      <vt:lpstr>4_Diseño personalizado</vt:lpstr>
      <vt:lpstr>5_Diseño personalizado</vt:lpstr>
      <vt:lpstr>Presentación de PowerPoint</vt:lpstr>
      <vt:lpstr>Objetivo General del curso:</vt:lpstr>
      <vt:lpstr>Introducción al Contenido de las NPASNF</vt:lpstr>
      <vt:lpstr>Antecedentes</vt:lpstr>
      <vt:lpstr>Clasificación de las Normas Profesionales de Auditoría </vt:lpstr>
      <vt:lpstr>Norma Profesional de Auditoría del Sistema Nacional de Fiscalización N° 1</vt:lpstr>
      <vt:lpstr>Generalidades</vt:lpstr>
      <vt:lpstr>Autonomía</vt:lpstr>
      <vt:lpstr>Presentación de PowerPoint</vt:lpstr>
      <vt:lpstr>Metodología para la Fiscalización, Personal Auditor e Intercambio de experiencias</vt:lpstr>
      <vt:lpstr>Rendición de Cuentas</vt:lpstr>
      <vt:lpstr>Norma Profesional de Auditoría del Sistema Nacional de Fiscalización N° 10</vt:lpstr>
      <vt:lpstr>Generalidades</vt:lpstr>
      <vt:lpstr>Principios de Autonomía</vt:lpstr>
      <vt:lpstr>Norma Profesional de Auditoría del Sistema Nacional de Fiscalización N° 12</vt:lpstr>
      <vt:lpstr>Presentación de PowerPoint</vt:lpstr>
      <vt:lpstr>Principios</vt:lpstr>
      <vt:lpstr>Presentación de PowerPoint</vt:lpstr>
      <vt:lpstr>Principios</vt:lpstr>
      <vt:lpstr>Presentación de PowerPoint</vt:lpstr>
      <vt:lpstr>Principios</vt:lpstr>
      <vt:lpstr>Norma Profesional de Auditoría del Sistema Nacional de Fiscalización N° 20</vt:lpstr>
      <vt:lpstr>Principios de Transparencia y  Rendición de Cuentas</vt:lpstr>
      <vt:lpstr>Norma Profesional de Auditoría del Sistema Nacional de Fiscalización N° 30</vt:lpstr>
      <vt:lpstr>Código de Ética</vt:lpstr>
      <vt:lpstr>Norma Profesional de Auditoría del Sistema Nacional de Fiscalización N° 40</vt:lpstr>
      <vt:lpstr>Control de Calidad para los Organismos  Auditores</vt:lpstr>
      <vt:lpstr>Principales elementos de la Estructura de un  Sistema de Control de Calidad</vt:lpstr>
      <vt:lpstr>Principales elementos de la Estructura de un  Sistema de Control de Calidad</vt:lpstr>
      <vt:lpstr>Norma Profesional de Auditoría del Sistema Nacional de Fiscalización N° 100</vt:lpstr>
      <vt:lpstr>Principios fundamentales de Auditoría  del Sector Público</vt:lpstr>
      <vt:lpstr>Establece los principios fundamentales que se aplican a toda labor de auditoría, amplían y profundizan sobre los principios a aplicarse en el contexto de las auditorías financieras, de desempeño y de cumplimiento.  Los informes de auditoría pueden incluir una referencia al hecho de que las normas utilizadas se han basado o son consistentes con la o las NPASNFs relevantes para el trabajo de auditoría llevado a cabo. Dicha referencia se puede hacer declarando:    …”Hemos realizado nuestra auditoría de conformidad con normas, [que están basadas en] o [son consistentes con] los Principios Fundamentales de Auditoría (NPASNF 100-400) de las Normas Profesionales de Auditoría del Sistema Nacional de Fiscalización”   </vt:lpstr>
      <vt:lpstr>B. El marco de referencia para la auditoría del sector público </vt:lpstr>
      <vt:lpstr>C.-Elementos de la auditoría del  sector gubernamental</vt:lpstr>
      <vt:lpstr>Tipos de trabajos</vt:lpstr>
      <vt:lpstr>Objeto y criterios de la auditoría</vt:lpstr>
      <vt:lpstr>Objeto de la auditoría</vt:lpstr>
      <vt:lpstr>Objeto de la auditoría</vt:lpstr>
      <vt:lpstr>Necesidad de Confianza y Aseguramiento en la Auditoría</vt:lpstr>
      <vt:lpstr>D.-Principios de auditoría del sector gubernamental</vt:lpstr>
      <vt:lpstr>Presentación de PowerPoint</vt:lpstr>
      <vt:lpstr>Norma Profesional de Auditoría del Sistema Nacional de Fiscalización N° 200</vt:lpstr>
      <vt:lpstr>Principios fundamentales de  auditoría financiera</vt:lpstr>
      <vt:lpstr>Marco para la auditoría financiera </vt:lpstr>
      <vt:lpstr>Marco para la auditoría financiera </vt:lpstr>
      <vt:lpstr>Elementos de las Auditorías Financieras</vt:lpstr>
      <vt:lpstr>Elementos de las Auditorías Financieras</vt:lpstr>
      <vt:lpstr>Principios relacionados con los conceptos  básicos de auditoria </vt:lpstr>
      <vt:lpstr>Principios relacionados con el  proceso de auditoria </vt:lpstr>
      <vt:lpstr>Norma Profesional de Auditoría del Sistema Nacional de Fiscalización N° 300</vt:lpstr>
      <vt:lpstr>Presentación de PowerPoint</vt:lpstr>
      <vt:lpstr>Principios de Economía, Eficiencia y Eficacia  </vt:lpstr>
      <vt:lpstr>Marco para la auditoría de desempeño  </vt:lpstr>
      <vt:lpstr>Elementos de las Auditorías de Desempeño</vt:lpstr>
      <vt:lpstr>Principios de la auditoria de desempeño</vt:lpstr>
      <vt:lpstr>Principios de la auditoria de desempeño</vt:lpstr>
      <vt:lpstr>Norma Profesional de Auditoría del Sistema Nacional de Fiscalización N° 400</vt:lpstr>
      <vt:lpstr> Definición de la Auditoría de Cumplimiento  </vt:lpstr>
      <vt:lpstr>Marco para la auditoría de cumplimiento </vt:lpstr>
      <vt:lpstr>Marco para la auditoría de cumplimiento </vt:lpstr>
      <vt:lpstr>Marco para la auditoría de cumplimiento </vt:lpstr>
      <vt:lpstr>Elementos de la auditoría de cumplimiento </vt:lpstr>
      <vt:lpstr>Principios de la auditoria de cumplimiento</vt:lpstr>
      <vt:lpstr>Principios de la auditoria de cumplimiento</vt:lpstr>
      <vt:lpstr>Principios de la auditoria de cumplimiento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Primera Asamblea  Ordinaria 2018 CPCE-F CDMX, 25 de enero de 2018</dc:title>
  <dc:creator>Domínguez López, Jesús Saúl</dc:creator>
  <cp:lastModifiedBy>Aldo de Los Santos Pliego</cp:lastModifiedBy>
  <cp:revision>188</cp:revision>
  <cp:lastPrinted>2018-01-25T05:27:08Z</cp:lastPrinted>
  <dcterms:created xsi:type="dcterms:W3CDTF">2018-01-19T01:47:46Z</dcterms:created>
  <dcterms:modified xsi:type="dcterms:W3CDTF">2019-05-22T17:46:11Z</dcterms:modified>
</cp:coreProperties>
</file>