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5862" autoAdjust="0"/>
  </p:normalViewPr>
  <p:slideViewPr>
    <p:cSldViewPr>
      <p:cViewPr>
        <p:scale>
          <a:sx n="96" d="100"/>
          <a:sy n="96" d="100"/>
        </p:scale>
        <p:origin x="-73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53BA8-2C05-4126-A528-DF1516CC96AC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0672D-C4FF-4182-9E0B-B8911CBD8C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0672D-C4FF-4182-9E0B-B8911CBD8CE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E796-FCD2-4070-B4B8-972BEAF9144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D385-7B56-459C-82B3-6403E8E7C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124120"/>
      </p:ext>
    </p:extLst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E796-FCD2-4070-B4B8-972BEAF9144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D385-7B56-459C-82B3-6403E8E7C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166665"/>
      </p:ext>
    </p:extLst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E796-FCD2-4070-B4B8-972BEAF9144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D385-7B56-459C-82B3-6403E8E7C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361890"/>
      </p:ext>
    </p:extLst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E796-FCD2-4070-B4B8-972BEAF9144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D385-7B56-459C-82B3-6403E8E7C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784"/>
      </p:ext>
    </p:extLst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E796-FCD2-4070-B4B8-972BEAF9144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D385-7B56-459C-82B3-6403E8E7C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90785"/>
      </p:ext>
    </p:extLst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E796-FCD2-4070-B4B8-972BEAF9144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D385-7B56-459C-82B3-6403E8E7C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146053"/>
      </p:ext>
    </p:extLst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E796-FCD2-4070-B4B8-972BEAF9144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D385-7B56-459C-82B3-6403E8E7C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08102"/>
      </p:ext>
    </p:extLst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E796-FCD2-4070-B4B8-972BEAF9144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D385-7B56-459C-82B3-6403E8E7C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71229"/>
      </p:ext>
    </p:extLst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E796-FCD2-4070-B4B8-972BEAF9144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D385-7B56-459C-82B3-6403E8E7C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769559"/>
      </p:ext>
    </p:extLst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E796-FCD2-4070-B4B8-972BEAF9144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D385-7B56-459C-82B3-6403E8E7C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83531"/>
      </p:ext>
    </p:extLst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E796-FCD2-4070-B4B8-972BEAF9144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D385-7B56-459C-82B3-6403E8E7C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34845"/>
      </p:ext>
    </p:extLst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5E796-FCD2-4070-B4B8-972BEAF9144D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FD385-7B56-459C-82B3-6403E8E7C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73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9" Type="http://schemas.openxmlformats.org/officeDocument/2006/relationships/image" Target="../media/image3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png"/><Relationship Id="rId34" Type="http://schemas.openxmlformats.org/officeDocument/2006/relationships/image" Target="../media/image30.png"/><Relationship Id="rId42" Type="http://schemas.openxmlformats.org/officeDocument/2006/relationships/image" Target="../media/image38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38" Type="http://schemas.openxmlformats.org/officeDocument/2006/relationships/image" Target="../media/image34.png"/><Relationship Id="rId46" Type="http://schemas.openxmlformats.org/officeDocument/2006/relationships/image" Target="../media/image42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41" Type="http://schemas.openxmlformats.org/officeDocument/2006/relationships/image" Target="../media/image37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37" Type="http://schemas.openxmlformats.org/officeDocument/2006/relationships/image" Target="../media/image33.png"/><Relationship Id="rId40" Type="http://schemas.openxmlformats.org/officeDocument/2006/relationships/image" Target="../media/image36.png"/><Relationship Id="rId45" Type="http://schemas.openxmlformats.org/officeDocument/2006/relationships/image" Target="../media/image41.png"/><Relationship Id="rId5" Type="http://schemas.openxmlformats.org/officeDocument/2006/relationships/image" Target="../media/image1.jpe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36" Type="http://schemas.openxmlformats.org/officeDocument/2006/relationships/image" Target="../media/image32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4" Type="http://schemas.openxmlformats.org/officeDocument/2006/relationships/image" Target="../media/image4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35" Type="http://schemas.openxmlformats.org/officeDocument/2006/relationships/image" Target="../media/image31.png"/><Relationship Id="rId43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img-fotki.yandex.ru/get/5313/47407354.34e/0_a5ac8_80c84eac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645024"/>
            <a:ext cx="1584176" cy="1679210"/>
          </a:xfrm>
          <a:prstGeom prst="rect">
            <a:avLst/>
          </a:prstGeom>
          <a:noFill/>
        </p:spPr>
      </p:pic>
      <p:pic>
        <p:nvPicPr>
          <p:cNvPr id="1038" name="Picture 14" descr="http://img-fotki.yandex.ru/get/4421/47407354.396/0_a87dd_e01308d3_or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653136"/>
            <a:ext cx="1872208" cy="1990097"/>
          </a:xfrm>
          <a:prstGeom prst="rect">
            <a:avLst/>
          </a:prstGeom>
          <a:noFill/>
        </p:spPr>
      </p:pic>
      <p:pic>
        <p:nvPicPr>
          <p:cNvPr id="16386" name="Picture 2" descr="http://1.bp.blogspot.com/-WVEI2lJQxi8/UptDkvVwg-I/AAAAAAAAIYo/lnBg9e77-3Y/s1600/dd80ccb5f08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404664"/>
            <a:ext cx="627010" cy="648072"/>
          </a:xfrm>
          <a:prstGeom prst="rect">
            <a:avLst/>
          </a:prstGeom>
          <a:noFill/>
        </p:spPr>
      </p:pic>
      <p:pic>
        <p:nvPicPr>
          <p:cNvPr id="17" name="Picture 2" descr="http://1.bp.blogspot.com/-WVEI2lJQxi8/UptDkvVwg-I/AAAAAAAAIYo/lnBg9e77-3Y/s1600/dd80ccb5f08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908720"/>
            <a:ext cx="627010" cy="648072"/>
          </a:xfrm>
          <a:prstGeom prst="rect">
            <a:avLst/>
          </a:prstGeom>
          <a:noFill/>
        </p:spPr>
      </p:pic>
      <p:pic>
        <p:nvPicPr>
          <p:cNvPr id="18" name="Picture 2" descr="http://1.bp.blogspot.com/-WVEI2lJQxi8/UptDkvVwg-I/AAAAAAAAIYo/lnBg9e77-3Y/s1600/dd80ccb5f08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260648"/>
            <a:ext cx="627010" cy="648072"/>
          </a:xfrm>
          <a:prstGeom prst="rect">
            <a:avLst/>
          </a:prstGeom>
          <a:noFill/>
        </p:spPr>
      </p:pic>
      <p:pic>
        <p:nvPicPr>
          <p:cNvPr id="16388" name="Picture 4" descr="https://img-fotki.yandex.ru/get/15581/104141577.14e/0_dfb01_2ff817b5_ori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620688"/>
            <a:ext cx="720080" cy="720080"/>
          </a:xfrm>
          <a:prstGeom prst="rect">
            <a:avLst/>
          </a:prstGeom>
          <a:noFill/>
        </p:spPr>
      </p:pic>
      <p:pic>
        <p:nvPicPr>
          <p:cNvPr id="20" name="Picture 4" descr="https://img-fotki.yandex.ru/get/15581/104141577.14e/0_dfb01_2ff817b5_ori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332656"/>
            <a:ext cx="720080" cy="720080"/>
          </a:xfrm>
          <a:prstGeom prst="rect">
            <a:avLst/>
          </a:prstGeom>
          <a:noFill/>
        </p:spPr>
      </p:pic>
      <p:pic>
        <p:nvPicPr>
          <p:cNvPr id="16390" name="Picture 6" descr="http://img-fotki.yandex.ru/get/5818/47407354.347/0_a5950_fc330252_ori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260648"/>
            <a:ext cx="720080" cy="624149"/>
          </a:xfrm>
          <a:prstGeom prst="rect">
            <a:avLst/>
          </a:prstGeom>
          <a:noFill/>
        </p:spPr>
      </p:pic>
      <p:pic>
        <p:nvPicPr>
          <p:cNvPr id="22" name="Picture 6" descr="http://img-fotki.yandex.ru/get/5818/47407354.347/0_a5950_fc330252_ori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404664"/>
            <a:ext cx="720080" cy="624149"/>
          </a:xfrm>
          <a:prstGeom prst="rect">
            <a:avLst/>
          </a:prstGeom>
          <a:noFill/>
        </p:spPr>
      </p:pic>
      <p:pic>
        <p:nvPicPr>
          <p:cNvPr id="16392" name="Picture 8" descr="http://www.playcast.ru/uploads/2018/01/14/2438361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0"/>
            <a:ext cx="960956" cy="814067"/>
          </a:xfrm>
          <a:prstGeom prst="rect">
            <a:avLst/>
          </a:prstGeom>
          <a:noFill/>
        </p:spPr>
      </p:pic>
      <p:pic>
        <p:nvPicPr>
          <p:cNvPr id="24" name="Picture 8" descr="http://www.playcast.ru/uploads/2018/01/14/2438361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1052736"/>
            <a:ext cx="960956" cy="814067"/>
          </a:xfrm>
          <a:prstGeom prst="rect">
            <a:avLst/>
          </a:prstGeom>
          <a:noFill/>
        </p:spPr>
      </p:pic>
      <p:pic>
        <p:nvPicPr>
          <p:cNvPr id="16394" name="Picture 10" descr="http://www.playcast.ru/uploads/2016/01/03/1664312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8064" y="764704"/>
            <a:ext cx="939606" cy="792088"/>
          </a:xfrm>
          <a:prstGeom prst="rect">
            <a:avLst/>
          </a:prstGeom>
          <a:noFill/>
        </p:spPr>
      </p:pic>
      <p:pic>
        <p:nvPicPr>
          <p:cNvPr id="26" name="Picture 10" descr="http://www.playcast.ru/uploads/2016/01/03/1664312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84368" y="188640"/>
            <a:ext cx="939606" cy="792088"/>
          </a:xfrm>
          <a:prstGeom prst="rect">
            <a:avLst/>
          </a:prstGeom>
          <a:noFill/>
        </p:spPr>
      </p:pic>
      <p:pic>
        <p:nvPicPr>
          <p:cNvPr id="2050" name="Picture 2" descr="http://3.bp.blogspot.com/-H9QNHVfrMFM/UptDRaMNk_I/AAAAAAAAIW8/MoJSqICtMlU/s1600/181c7586609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5857" y="620688"/>
            <a:ext cx="432048" cy="450637"/>
          </a:xfrm>
          <a:prstGeom prst="rect">
            <a:avLst/>
          </a:prstGeom>
          <a:noFill/>
        </p:spPr>
      </p:pic>
      <p:pic>
        <p:nvPicPr>
          <p:cNvPr id="16" name="Picture 2" descr="http://3.bp.blogspot.com/-H9QNHVfrMFM/UptDRaMNk_I/AAAAAAAAIW8/MoJSqICtMlU/s1600/181c7586609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3608" y="548680"/>
            <a:ext cx="648072" cy="675956"/>
          </a:xfrm>
          <a:prstGeom prst="rect">
            <a:avLst/>
          </a:prstGeom>
          <a:noFill/>
        </p:spPr>
      </p:pic>
      <p:pic>
        <p:nvPicPr>
          <p:cNvPr id="19" name="Picture 2" descr="http://3.bp.blogspot.com/-H9QNHVfrMFM/UptDRaMNk_I/AAAAAAAAIW8/MoJSqICtMlU/s1600/181c7586609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4208" y="1124744"/>
            <a:ext cx="432048" cy="450637"/>
          </a:xfrm>
          <a:prstGeom prst="rect">
            <a:avLst/>
          </a:prstGeom>
          <a:noFill/>
        </p:spPr>
      </p:pic>
      <p:pic>
        <p:nvPicPr>
          <p:cNvPr id="2052" name="Picture 4" descr="http://4.bp.blogspot.com/-r1wRn7x-648/UptDWI8J0FI/AAAAAAAAIXM/spOfWLQ02Ek/s1600/40ced765c5da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60432" y="188640"/>
            <a:ext cx="877052" cy="792088"/>
          </a:xfrm>
          <a:prstGeom prst="rect">
            <a:avLst/>
          </a:prstGeom>
          <a:noFill/>
        </p:spPr>
      </p:pic>
      <p:pic>
        <p:nvPicPr>
          <p:cNvPr id="21" name="Picture 4" descr="http://4.bp.blogspot.com/-r1wRn7x-648/UptDWI8J0FI/AAAAAAAAIXM/spOfWLQ02Ek/s1600/40ced765c5da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56564" y="116632"/>
            <a:ext cx="667391" cy="602738"/>
          </a:xfrm>
          <a:prstGeom prst="rect">
            <a:avLst/>
          </a:prstGeom>
          <a:noFill/>
        </p:spPr>
      </p:pic>
      <p:pic>
        <p:nvPicPr>
          <p:cNvPr id="23" name="Picture 4" descr="http://4.bp.blogspot.com/-r1wRn7x-648/UptDWI8J0FI/AAAAAAAAIXM/spOfWLQ02Ek/s1600/40ced765c5da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11760" y="-265366"/>
            <a:ext cx="741900" cy="670029"/>
          </a:xfrm>
          <a:prstGeom prst="rect">
            <a:avLst/>
          </a:prstGeom>
          <a:noFill/>
        </p:spPr>
      </p:pic>
      <p:pic>
        <p:nvPicPr>
          <p:cNvPr id="25" name="Picture 4" descr="http://4.bp.blogspot.com/-r1wRn7x-648/UptDWI8J0FI/AAAAAAAAIXM/spOfWLQ02Ek/s1600/40ced765c5da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47664" y="-171400"/>
            <a:ext cx="587659" cy="530730"/>
          </a:xfrm>
          <a:prstGeom prst="rect">
            <a:avLst/>
          </a:prstGeom>
          <a:noFill/>
        </p:spPr>
      </p:pic>
      <p:pic>
        <p:nvPicPr>
          <p:cNvPr id="2054" name="Picture 6" descr="http://img-fotki.yandex.ru/get/4426/47407354.3ea/0_ad444_ea93c90c_orig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004048" y="0"/>
            <a:ext cx="425591" cy="435351"/>
          </a:xfrm>
          <a:prstGeom prst="rect">
            <a:avLst/>
          </a:prstGeom>
          <a:noFill/>
        </p:spPr>
      </p:pic>
      <p:pic>
        <p:nvPicPr>
          <p:cNvPr id="27" name="Picture 6" descr="http://img-fotki.yandex.ru/get/4426/47407354.3ea/0_ad444_ea93c90c_orig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9992" y="332656"/>
            <a:ext cx="554953" cy="567680"/>
          </a:xfrm>
          <a:prstGeom prst="rect">
            <a:avLst/>
          </a:prstGeom>
          <a:noFill/>
        </p:spPr>
      </p:pic>
      <p:pic>
        <p:nvPicPr>
          <p:cNvPr id="2056" name="Picture 8" descr="http://s52.radikal.ru/i136/1010/9c/bd57cff76ca0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-171400"/>
            <a:ext cx="576064" cy="576064"/>
          </a:xfrm>
          <a:prstGeom prst="rect">
            <a:avLst/>
          </a:prstGeom>
          <a:noFill/>
        </p:spPr>
      </p:pic>
      <p:pic>
        <p:nvPicPr>
          <p:cNvPr id="28" name="Picture 8" descr="http://s52.radikal.ru/i136/1010/9c/bd57cff76ca0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779912" y="-315416"/>
            <a:ext cx="440432" cy="440432"/>
          </a:xfrm>
          <a:prstGeom prst="rect">
            <a:avLst/>
          </a:prstGeom>
          <a:noFill/>
        </p:spPr>
      </p:pic>
      <p:pic>
        <p:nvPicPr>
          <p:cNvPr id="2058" name="Picture 10" descr="https://avatanplus.com/files/resources/original/567bcf3e5c941151d3a18bab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668344" y="260648"/>
            <a:ext cx="504056" cy="504056"/>
          </a:xfrm>
          <a:prstGeom prst="rect">
            <a:avLst/>
          </a:prstGeom>
          <a:noFill/>
        </p:spPr>
      </p:pic>
      <p:pic>
        <p:nvPicPr>
          <p:cNvPr id="2060" name="Picture 12" descr="http://school315.ucoz.ru/_tbkp/foto/2015/Schkola1/1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987824" y="-171400"/>
            <a:ext cx="585569" cy="624274"/>
          </a:xfrm>
          <a:prstGeom prst="rect">
            <a:avLst/>
          </a:prstGeom>
          <a:noFill/>
        </p:spPr>
      </p:pic>
      <p:pic>
        <p:nvPicPr>
          <p:cNvPr id="2064" name="Picture 16" descr="http://www.tropa96.ru/images/stories/13-14/snezhinka/300wer-sn3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652120" y="0"/>
            <a:ext cx="576064" cy="574144"/>
          </a:xfrm>
          <a:prstGeom prst="rect">
            <a:avLst/>
          </a:prstGeom>
          <a:noFill/>
        </p:spPr>
      </p:pic>
      <p:pic>
        <p:nvPicPr>
          <p:cNvPr id="2066" name="Picture 18" descr="http://www.tropa96.ru/images/stories/13-14/snezhinka/300wer-sn3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388424" y="908721"/>
            <a:ext cx="433493" cy="432048"/>
          </a:xfrm>
          <a:prstGeom prst="rect">
            <a:avLst/>
          </a:prstGeom>
          <a:noFill/>
        </p:spPr>
      </p:pic>
      <p:pic>
        <p:nvPicPr>
          <p:cNvPr id="2" name="Picture 2" descr="http://www.playcast.ru/uploads/2014/11/29/10847921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979712" y="0"/>
            <a:ext cx="379482" cy="438708"/>
          </a:xfrm>
          <a:prstGeom prst="rect">
            <a:avLst/>
          </a:prstGeom>
          <a:noFill/>
        </p:spPr>
      </p:pic>
      <p:pic>
        <p:nvPicPr>
          <p:cNvPr id="32" name="Picture 2" descr="http://www.playcast.ru/uploads/2014/11/29/10847921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316416" y="0"/>
            <a:ext cx="504056" cy="582724"/>
          </a:xfrm>
          <a:prstGeom prst="rect">
            <a:avLst/>
          </a:prstGeom>
          <a:noFill/>
        </p:spPr>
      </p:pic>
      <p:pic>
        <p:nvPicPr>
          <p:cNvPr id="33" name="Picture 2" descr="http://www.playcast.ru/uploads/2014/11/29/10847921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868144" y="-291362"/>
            <a:ext cx="504056" cy="582724"/>
          </a:xfrm>
          <a:prstGeom prst="rect">
            <a:avLst/>
          </a:prstGeom>
          <a:noFill/>
        </p:spPr>
      </p:pic>
      <p:pic>
        <p:nvPicPr>
          <p:cNvPr id="34" name="Picture 2" descr="http://www.playcast.ru/uploads/2014/11/29/10847921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339752" y="-171400"/>
            <a:ext cx="550912" cy="636893"/>
          </a:xfrm>
          <a:prstGeom prst="rect">
            <a:avLst/>
          </a:prstGeom>
          <a:noFill/>
        </p:spPr>
      </p:pic>
      <p:pic>
        <p:nvPicPr>
          <p:cNvPr id="35" name="Picture 2" descr="http://www.playcast.ru/uploads/2014/11/29/10847921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804248" y="260648"/>
            <a:ext cx="681608" cy="787987"/>
          </a:xfrm>
          <a:prstGeom prst="rect">
            <a:avLst/>
          </a:prstGeom>
          <a:noFill/>
        </p:spPr>
      </p:pic>
      <p:pic>
        <p:nvPicPr>
          <p:cNvPr id="3" name="Picture 4" descr="http://3.bp.blogspot.com/-H9QNHVfrMFM/UptDRaMNk_I/AAAAAAAAIW8/MoJSqICtMlU/s1600/181c75866091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8855968" y="0"/>
            <a:ext cx="288032" cy="300424"/>
          </a:xfrm>
          <a:prstGeom prst="rect">
            <a:avLst/>
          </a:prstGeom>
          <a:noFill/>
        </p:spPr>
      </p:pic>
      <p:pic>
        <p:nvPicPr>
          <p:cNvPr id="37" name="Picture 4" descr="http://3.bp.blogspot.com/-H9QNHVfrMFM/UptDRaMNk_I/AAAAAAAAIW8/MoJSqICtMlU/s1600/181c75866091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067944" y="0"/>
            <a:ext cx="414226" cy="432048"/>
          </a:xfrm>
          <a:prstGeom prst="rect">
            <a:avLst/>
          </a:prstGeom>
          <a:noFill/>
        </p:spPr>
      </p:pic>
      <p:pic>
        <p:nvPicPr>
          <p:cNvPr id="38" name="Picture 4" descr="http://3.bp.blogspot.com/-H9QNHVfrMFM/UptDRaMNk_I/AAAAAAAAIW8/MoJSqICtMlU/s1600/181c75866091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347864" y="0"/>
            <a:ext cx="483264" cy="504056"/>
          </a:xfrm>
          <a:prstGeom prst="rect">
            <a:avLst/>
          </a:prstGeom>
          <a:noFill/>
        </p:spPr>
      </p:pic>
      <p:pic>
        <p:nvPicPr>
          <p:cNvPr id="39" name="Picture 4" descr="http://3.bp.blogspot.com/-H9QNHVfrMFM/UptDRaMNk_I/AAAAAAAAIW8/MoJSqICtMlU/s1600/181c75866091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8660736" y="260648"/>
            <a:ext cx="483264" cy="504056"/>
          </a:xfrm>
          <a:prstGeom prst="rect">
            <a:avLst/>
          </a:prstGeom>
          <a:noFill/>
        </p:spPr>
      </p:pic>
      <p:pic>
        <p:nvPicPr>
          <p:cNvPr id="40" name="Picture 4" descr="http://3.bp.blogspot.com/-H9QNHVfrMFM/UptDRaMNk_I/AAAAAAAAIW8/MoJSqICtMlU/s1600/181c75866091.pn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220072" y="-187765"/>
            <a:ext cx="360040" cy="375530"/>
          </a:xfrm>
          <a:prstGeom prst="rect">
            <a:avLst/>
          </a:prstGeom>
          <a:noFill/>
        </p:spPr>
      </p:pic>
      <p:pic>
        <p:nvPicPr>
          <p:cNvPr id="5" name="Picture 8" descr="http://img-fotki.yandex.ru/get/4613/47407354.343/0_a5473_c0e40759_orig.pn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39552" y="0"/>
            <a:ext cx="366078" cy="360040"/>
          </a:xfrm>
          <a:prstGeom prst="rect">
            <a:avLst/>
          </a:prstGeom>
          <a:noFill/>
        </p:spPr>
      </p:pic>
      <p:pic>
        <p:nvPicPr>
          <p:cNvPr id="43" name="Picture 8" descr="http://img-fotki.yandex.ru/get/4613/47407354.343/0_a5473_c0e40759_orig.pn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1259632" y="116632"/>
            <a:ext cx="439293" cy="432048"/>
          </a:xfrm>
          <a:prstGeom prst="rect">
            <a:avLst/>
          </a:prstGeom>
          <a:noFill/>
        </p:spPr>
      </p:pic>
      <p:pic>
        <p:nvPicPr>
          <p:cNvPr id="44" name="Picture 8" descr="http://img-fotki.yandex.ru/get/4613/47407354.343/0_a5473_c0e40759_orig.pn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971600" y="0"/>
            <a:ext cx="512509" cy="504056"/>
          </a:xfrm>
          <a:prstGeom prst="rect">
            <a:avLst/>
          </a:prstGeom>
          <a:noFill/>
        </p:spPr>
      </p:pic>
      <p:pic>
        <p:nvPicPr>
          <p:cNvPr id="6" name="Picture 10" descr="http://www.playcast.ru/uploads/2017/12/14/24136448.pn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 flipH="1">
            <a:off x="1403648" y="260648"/>
            <a:ext cx="288032" cy="301429"/>
          </a:xfrm>
          <a:prstGeom prst="rect">
            <a:avLst/>
          </a:prstGeom>
          <a:noFill/>
        </p:spPr>
      </p:pic>
      <p:pic>
        <p:nvPicPr>
          <p:cNvPr id="46" name="Picture 10" descr="http://www.playcast.ru/uploads/2017/12/14/24136448.pn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 flipH="1">
            <a:off x="7740352" y="0"/>
            <a:ext cx="489666" cy="512441"/>
          </a:xfrm>
          <a:prstGeom prst="rect">
            <a:avLst/>
          </a:prstGeom>
          <a:noFill/>
        </p:spPr>
      </p:pic>
      <p:pic>
        <p:nvPicPr>
          <p:cNvPr id="47" name="Picture 10" descr="http://www.playcast.ru/uploads/2017/12/14/24136448.pn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 flipH="1">
            <a:off x="827584" y="0"/>
            <a:ext cx="550461" cy="576064"/>
          </a:xfrm>
          <a:prstGeom prst="rect">
            <a:avLst/>
          </a:prstGeom>
          <a:noFill/>
        </p:spPr>
      </p:pic>
      <p:pic>
        <p:nvPicPr>
          <p:cNvPr id="48" name="Picture 10" descr="http://www.playcast.ru/uploads/2017/12/14/24136448.png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 flipH="1">
            <a:off x="1907704" y="188640"/>
            <a:ext cx="406445" cy="425350"/>
          </a:xfrm>
          <a:prstGeom prst="rect">
            <a:avLst/>
          </a:prstGeom>
          <a:noFill/>
        </p:spPr>
      </p:pic>
      <p:pic>
        <p:nvPicPr>
          <p:cNvPr id="7" name="Picture 12" descr="http://demo-site-s93.umi.ru/images/cms/data/logo2.pn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3059832" y="188640"/>
            <a:ext cx="375042" cy="432048"/>
          </a:xfrm>
          <a:prstGeom prst="rect">
            <a:avLst/>
          </a:prstGeom>
          <a:noFill/>
        </p:spPr>
      </p:pic>
      <p:pic>
        <p:nvPicPr>
          <p:cNvPr id="50" name="Picture 12" descr="http://demo-site-s93.umi.ru/images/cms/data/logo2.png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8100392" y="188640"/>
            <a:ext cx="437549" cy="504056"/>
          </a:xfrm>
          <a:prstGeom prst="rect">
            <a:avLst/>
          </a:prstGeom>
          <a:noFill/>
        </p:spPr>
      </p:pic>
      <p:pic>
        <p:nvPicPr>
          <p:cNvPr id="51" name="Picture 12" descr="http://demo-site-s93.umi.ru/images/cms/data/logo2.pn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7596336" y="0"/>
            <a:ext cx="375042" cy="432048"/>
          </a:xfrm>
          <a:prstGeom prst="rect">
            <a:avLst/>
          </a:prstGeom>
          <a:noFill/>
        </p:spPr>
      </p:pic>
      <p:pic>
        <p:nvPicPr>
          <p:cNvPr id="52" name="Picture 12" descr="http://demo-site-s93.umi.ru/images/cms/data/logo2.png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683568" y="116632"/>
            <a:ext cx="312535" cy="360040"/>
          </a:xfrm>
          <a:prstGeom prst="rect">
            <a:avLst/>
          </a:prstGeom>
          <a:noFill/>
        </p:spPr>
      </p:pic>
      <p:pic>
        <p:nvPicPr>
          <p:cNvPr id="53" name="Picture 12" descr="http://demo-site-s93.umi.ru/images/cms/data/logo2.pn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1979712" y="0"/>
            <a:ext cx="375042" cy="432048"/>
          </a:xfrm>
          <a:prstGeom prst="rect">
            <a:avLst/>
          </a:prstGeom>
          <a:noFill/>
        </p:spPr>
      </p:pic>
      <p:pic>
        <p:nvPicPr>
          <p:cNvPr id="2062" name="Picture 14" descr="http://www.playcast.ru/uploads/2014/11/29/10847921.png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2843808" y="188640"/>
            <a:ext cx="436008" cy="504056"/>
          </a:xfrm>
          <a:prstGeom prst="rect">
            <a:avLst/>
          </a:prstGeom>
          <a:noFill/>
        </p:spPr>
      </p:pic>
      <p:pic>
        <p:nvPicPr>
          <p:cNvPr id="55" name="Picture 14" descr="http://www.playcast.ru/uploads/2014/11/29/10847921.png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8028384" y="0"/>
            <a:ext cx="436008" cy="504056"/>
          </a:xfrm>
          <a:prstGeom prst="rect">
            <a:avLst/>
          </a:prstGeom>
          <a:noFill/>
        </p:spPr>
      </p:pic>
      <p:pic>
        <p:nvPicPr>
          <p:cNvPr id="56" name="Picture 14" descr="http://www.playcast.ru/uploads/2014/11/29/10847921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524328" y="0"/>
            <a:ext cx="504056" cy="582724"/>
          </a:xfrm>
          <a:prstGeom prst="rect">
            <a:avLst/>
          </a:prstGeom>
          <a:noFill/>
        </p:spPr>
      </p:pic>
      <p:pic>
        <p:nvPicPr>
          <p:cNvPr id="57" name="Picture 14" descr="http://www.playcast.ru/uploads/2014/11/29/10847921.png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2051720" y="0"/>
            <a:ext cx="436008" cy="504056"/>
          </a:xfrm>
          <a:prstGeom prst="rect">
            <a:avLst/>
          </a:prstGeom>
          <a:noFill/>
        </p:spPr>
      </p:pic>
      <p:pic>
        <p:nvPicPr>
          <p:cNvPr id="58" name="Picture 14" descr="http://www.playcast.ru/uploads/2014/11/29/10847921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639944" y="188640"/>
            <a:ext cx="504056" cy="582724"/>
          </a:xfrm>
          <a:prstGeom prst="rect">
            <a:avLst/>
          </a:prstGeom>
          <a:noFill/>
        </p:spPr>
      </p:pic>
      <p:pic>
        <p:nvPicPr>
          <p:cNvPr id="59" name="mus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6" cstate="print"/>
          <a:stretch>
            <a:fillRect/>
          </a:stretch>
        </p:blipFill>
        <p:spPr>
          <a:xfrm>
            <a:off x="8991600" y="33569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60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C 0.00278 0.00255 0.00521 0.00371 0.00833 0.00509 C 0.01146 0.00787 0.01389 0.01111 0.01684 0.01389 C 0.02205 0.02384 0.01528 0.01227 0.0217 0.01898 C 0.02379 0.02107 0.02535 0.02384 0.02726 0.02639 C 0.03542 0.03727 0.05938 0.04051 0.06979 0.04167 C 0.07726 0.04468 0.06754 0.04028 0.07535 0.04537 C 0.08229 0.05 0.09132 0.05232 0.09896 0.05417 C 0.10295 0.05671 0.1059 0.05787 0.11024 0.05926 C 0.125 0.05857 0.13993 0.05949 0.15469 0.05671 C 0.16076 0.05556 0.16632 0.04722 0.17257 0.04537 C 0.18438 0.03496 0.20278 0.03611 0.21684 0.03403 C 0.22431 0.03102 0.23125 0.02709 0.23854 0.02408 C 0.24097 0.02199 0.24306 0.02014 0.24618 0.02014 " pathEditMode="relative" ptsTypes="fffffffffffffA">
                                      <p:cBhvr>
                                        <p:cTn id="6" dur="9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1767E-6 C 0.00208 0.00856 0.00243 0.01758 0.00625 0.02522 C 0.00659 0.0273 0.00677 0.02915 0.00711 0.03123 C 0.00763 0.03401 0.00902 0.03956 0.00902 0.03956 C 0.00868 0.04719 0.00868 0.05483 0.00798 0.06246 C 0.00694 0.07264 1.66667E-6 0.0923 -0.00365 0.10202 C -0.00487 0.10919 -0.00695 0.11752 -0.0099 0.12376 C -0.01233 0.13394 -0.01059 0.12978 -0.01441 0.13695 C -0.01893 0.15522 -0.029 0.17095 -0.0415 0.1802 C -0.04514 0.18275 -0.04775 0.18691 -0.05139 0.18853 C -0.05521 0.19339 -0.06077 0.19848 -0.0658 0.20056 C -0.06962 0.20519 -0.07518 0.20889 -0.08021 0.2112 C -0.0915 0.22161 -0.10955 0.21999 -0.12257 0.22092 C -0.129 0.22346 -0.15139 0.21976 -0.15764 0.21976 " pathEditMode="relative" ptsTypes="fffffffffffffA">
                                      <p:cBhvr>
                                        <p:cTn id="8" dur="9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3 0.18228 C 0.03247 0.1913 0.03612 0.17834 0.02934 0.19176 C 0.02639 0.19754 0.02309 0.20286 0.02032 0.20865 C 0.01771 0.22276 0.01268 0.23687 0.00851 0.25052 C 0.0099 0.27735 0.01511 0.29933 0.02483 0.32269 C 0.02691 0.32801 0.03073 0.33171 0.03282 0.33703 C 0.03542 0.34351 0.0382 0.35345 0.04289 0.35739 C 0.04497 0.36201 0.04688 0.36595 0.04914 0.37057 C 0.05035 0.37543 0.05209 0.38144 0.05452 0.38515 C 0.05695 0.3981 0.06042 0.41013 0.06181 0.42354 C 0.06094 0.43627 0.06077 0.45246 0.05625 0.46426 C 0.05434 0.46911 0.05261 0.47559 0.05 0.47999 C 0.04879 0.48207 0.04549 0.48577 0.04549 0.486 C 0.04323 0.49572 0.02934 0.50798 0.02292 0.51584 C 0.02136 0.52255 0.01268 0.53735 0.00851 0.54221 C 0.00747 0.54661 0.00591 0.54938 0.004 0.55308 C 0.00191 0.56187 0.00313 0.55794 0.00053 0.56511 C -0.0026 0.58316 -0.00034 0.60051 0.004 0.61785 C 0.00487 0.62572 0.00608 0.63289 0.00678 0.64076 C 0.00608 0.65487 0.00678 0.67314 -0.00138 0.68401 C -0.00243 0.68841 -0.00399 0.68887 -0.0059 0.69234 C -0.00954 0.69882 -0.01336 0.70437 -0.01753 0.71038 C -0.01857 0.71432 -0.02031 0.7164 -0.02204 0.71987 C -0.02361 0.73351 -0.02204 0.72588 -0.02031 0.72125 " pathEditMode="relative" rAng="0" ptsTypes="fffffffffffffffffffffffA">
                                      <p:cBhvr>
                                        <p:cTn id="10" dur="1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27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19778 C -0.00087 0.19407 -0.00486 0.19593 -0.00938 0.19778 C -0.01129 0.20171 -0.01372 0.20472 -0.01563 0.20865 C -0.01927 0.22391 -0.02413 0.23826 -0.02639 0.25422 C -0.02604 0.26555 -0.02604 0.27666 -0.02552 0.28799 C -0.02535 0.29215 -0.02101 0.29863 -0.02101 0.29886 C -0.01893 0.31043 -0.01511 0.32431 -0.01025 0.33472 C -0.0092 0.34004 -0.00712 0.34281 -0.00573 0.3479 C -0.0033 0.35669 -0.00261 0.36664 0.00156 0.37427 C 0.00277 0.38098 0.00434 0.38862 0.00694 0.39463 C 0.00885 0.40527 0.01128 0.41822 0.01597 0.42725 C 0.01753 0.43511 0.01962 0.44251 0.02222 0.44992 C 0.0243 0.46403 0.02274 0.45824 0.02587 0.46796 C 0.02691 0.47629 0.02899 0.48392 0.03038 0.49202 C 0.03073 0.4934 0.03125 0.49687 0.03125 0.4971 C 0.03073 0.51445 0.0309 0.53435 0.02309 0.54961 C 0.0217 0.5554 0.02118 0.55933 0.01857 0.56396 C 0.01753 0.56858 0.0158 0.5739 0.01319 0.57714 C 0.01232 0.582 0.0118 0.58501 0.00955 0.58917 C 0.0092 0.59079 0.0092 0.59264 0.00868 0.59403 C 0.00764 0.59657 0.00503 0.6012 0.00503 0.60143 C 0.00416 0.60629 0.0026 0.61207 -0.00035 0.61554 C -0.00191 0.62456 -0.004 0.6352 -0.00747 0.6433 C -0.00903 0.647 -0.01146 0.64955 -0.01285 0.65394 C -0.01441 0.65926 -0.01598 0.66412 -0.01736 0.66967 C -0.01771 0.6706 -0.01823 0.67314 -0.01823 0.67337 C -0.01771 0.69743 -0.02136 0.74161 -0.0066 0.76336 C -0.004 0.77353 -0.00782 0.76035 -0.00382 0.76914 C -0.0033 0.77029 -0.00348 0.77168 -0.00295 0.77284 C -0.00122 0.77608 0.00243 0.77631 0.00503 0.77631 " pathEditMode="relative" rAng="0" ptsTypes="fffffffffffffffffffffffffffffA">
                                      <p:cBhvr>
                                        <p:cTn id="12" dur="1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8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25884 C -0.05225 0.2637 -0.05399 0.26856 -0.05642 0.27319 C -0.05746 0.27943 -0.0592 0.28429 -0.06093 0.29007 C -0.06163 0.29239 -0.06267 0.29724 -0.06267 0.29747 C -0.06232 0.30812 -0.06302 0.31899 -0.0618 0.32963 C -0.06093 0.33703 -0.05225 0.34466 -0.04913 0.35022 C -0.04514 0.35716 -0.04201 0.3671 -0.03645 0.37173 C -0.03541 0.37566 -0.0342 0.37728 -0.03194 0.38006 C -0.03073 0.38538 -0.02847 0.3907 -0.02656 0.39579 C -0.02621 0.39787 -0.02621 0.39995 -0.02569 0.4018 C -0.02465 0.40504 -0.02204 0.41128 -0.02204 0.41152 C -0.02118 0.41614 -0.02048 0.41915 -0.01857 0.42331 C -0.01562 0.44737 -0.02239 0.46796 -0.03194 0.48693 C -0.03298 0.49202 -0.03454 0.4978 -0.0375 0.50127 C -0.03906 0.51376 -0.04045 0.52602 -0.04201 0.53851 C -0.04166 0.55933 -0.04149 0.58015 -0.04097 0.60097 C -0.04062 0.61184 -0.0375 0.64376 -0.03107 0.6514 C -0.02951 0.65787 -0.02812 0.66412 -0.02395 0.66828 C -0.02274 0.67314 -0.01996 0.67753 -0.01753 0.68147 C -0.01527 0.68517 -0.01475 0.68956 -0.01319 0.6935 C -0.00746 0.7083 -0.0151 0.68563 -0.00954 0.70067 C -0.00694 0.70761 -0.00729 0.7157 -0.00416 0.72218 C -0.00052 0.75063 -0.0059 0.77608 -0.01128 0.80268 C -0.01267 0.80939 -0.01215 0.81656 -0.01579 0.82188 C -0.01632 0.82512 -0.01857 0.83321 -0.01857 0.83738 " pathEditMode="relative" rAng="0" ptsTypes="ffffffffffffffffffffffffA">
                                      <p:cBhvr>
                                        <p:cTn id="14" dur="1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28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418 C -0.00104 0.14596 -0.00156 0.15082 -0.00226 0.15498 C -0.00278 0.15822 -0.00399 0.16447 -0.00399 0.1647 C -0.00382 0.16886 -0.0033 0.18436 -0.00226 0.19107 C -0.00052 0.20101 0.00382 0.21027 0.00677 0.21975 C 0.0099 0.23016 0.0132 0.2408 0.0184 0.24982 C 0.02448 0.26046 0.03108 0.26972 0.03646 0.28105 C 0.0375 0.28845 0.03993 0.29539 0.04184 0.30256 C 0.04427 0.31159 0.04479 0.32199 0.04549 0.33148 C 0.04584 0.35299 0.04636 0.37474 0.04636 0.39625 C 0.04636 0.43766 0.04913 0.48346 0.03108 0.51977 C 0.03021 0.52463 0.02969 0.52764 0.02743 0.5318 C 0.02639 0.53643 0.02552 0.54059 0.02396 0.54499 C 0.02101 0.56488 0.02014 0.58917 0.03108 0.60513 C 0.03247 0.613 0.03524 0.62017 0.04097 0.62317 C 0.04479 0.63058 0.04809 0.64214 0.05278 0.64839 C 0.05469 0.65625 0.05625 0.66435 0.05816 0.67221 C 0.05781 0.68309 0.05903 0.70645 0.05174 0.71547 C 0.05 0.72311 0.04705 0.72819 0.04271 0.73351 C 0.04149 0.7386 0.03368 0.75873 0.03108 0.76243 C 0.03038 0.76659 0.02952 0.77029 0.0283 0.77423 C 0.02952 0.77839 0.0283 0.77793 0.03021 0.77793 " pathEditMode="relative" rAng="0" ptsTypes="fffffffffffffffffffffA">
                                      <p:cBhvr>
                                        <p:cTn id="16" dur="1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31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19917E-6 C -0.00243 0.00208 -0.00868 0.00625 -0.01094 0.00949 C -0.01788 0.0192 -0.02465 0.02892 -0.03247 0.03724 C -0.03368 0.04233 -0.03629 0.0428 -0.03889 0.04673 C -0.04149 0.05089 -0.04167 0.05436 -0.04514 0.0576 C -0.04722 0.06593 -0.04549 0.06315 -0.04879 0.06708 C -0.04809 0.0812 -0.04809 0.08952 -0.04236 0.10086 C -0.04202 0.10294 -0.04202 0.10502 -0.04149 0.10687 C -0.04115 0.10849 -0.04011 0.10988 -0.03976 0.1115 C -0.03715 0.12492 -0.03542 0.14157 -0.02986 0.1536 C -0.02778 0.16493 -0.02813 0.16123 -0.02986 0.18113 C -0.03004 0.18367 -0.0316 0.1883 -0.0316 0.1883 C -0.03264 0.19709 -0.03316 0.20611 -0.03698 0.21351 C -0.03837 0.22138 -0.04097 0.22924 -0.04514 0.23526 C -0.04688 0.24243 -0.05174 0.24636 -0.05504 0.25214 C -0.05695 0.25538 -0.05781 0.25931 -0.05955 0.26255 C -0.06198 0.27296 -0.06233 0.28615 -0.0559 0.29401 C -0.05382 0.30234 -0.05469 0.29887 -0.0533 0.30488 C -0.05278 0.30743 -0.05035 0.30858 -0.04965 0.3109 C -0.04618 0.32154 -0.04271 0.33264 -0.03785 0.34213 C -0.03594 0.34606 -0.03542 0.35022 -0.03333 0.35415 C -0.03299 0.35531 -0.03281 0.35647 -0.03247 0.35762 C -0.03195 0.35901 -0.03108 0.35994 -0.03073 0.36132 C -0.02813 0.36965 -0.02708 0.37914 -0.02448 0.3877 C -0.02361 0.39047 -0.02309 0.39186 -0.02257 0.39487 C -0.02188 0.3981 -0.02083 0.40458 -0.02083 0.40458 C -0.02136 0.41823 -0.01927 0.42517 -0.02448 0.43442 C -0.02604 0.4409 -0.02865 0.44691 -0.02986 0.45362 C -0.03021 0.4557 -0.03038 0.45755 -0.03073 0.45964 C -0.0309 0.46126 -0.0316 0.46449 -0.0316 0.46449 " pathEditMode="relative" ptsTypes="fffffffffffffffffffffffffffffA">
                                      <p:cBhvr>
                                        <p:cTn id="18" dur="1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87 0.30395 C 0.02327 0.30858 0.02188 0.31367 0.01962 0.3183 C 0.01806 0.32153 0.01493 0.32269 0.0132 0.32547 C 0.0092 0.33171 0.00695 0.33888 0.00243 0.34467 C 0.00104 0.34952 0.00018 0.35369 -0.00208 0.35808 C -0.00312 0.36248 -0.00521 0.36502 -0.00746 0.36872 C -0.00851 0.37289 -0.00989 0.37404 -0.01198 0.37728 C -0.01441 0.38677 -0.01753 0.39556 -0.02014 0.40481 C -0.01875 0.4402 -0.02031 0.41985 -0.01823 0.43604 C -0.01753 0.44066 -0.01562 0.45038 -0.01562 0.45061 C -0.01476 0.46287 -0.0118 0.47421 -0.01024 0.48647 C -0.01076 0.50243 -0.00955 0.51284 -0.01476 0.52602 C -0.01597 0.53458 -0.01944 0.53851 -0.02274 0.54522 C -0.02448 0.55285 -0.02656 0.55794 -0.03003 0.56442 C -0.03107 0.56858 -0.03229 0.57113 -0.03455 0.57414 C -0.03576 0.57876 -0.04114 0.58663 -0.04357 0.59079 C -0.04479 0.59611 -0.05017 0.60421 -0.05434 0.60652 C -0.05607 0.60745 -0.05972 0.60883 -0.05972 0.60907 C -0.06337 0.61346 -0.06788 0.61924 -0.07135 0.62456 C -0.07465 0.62965 -0.07708 0.63636 -0.08142 0.64006 C -0.08194 0.64261 -0.08385 0.64469 -0.08403 0.64723 C -0.08455 0.66042 -0.08507 0.66713 -0.08038 0.67615 C -0.07916 0.68078 -0.07708 0.68517 -0.075 0.6891 C -0.07413 0.69581 -0.0717 0.7009 -0.07048 0.70738 C -0.07101 0.72334 -0.06927 0.73352 -0.075 0.74578 C -0.07621 0.75248 -0.0776 0.75642 -0.08142 0.76128 C -0.08368 0.77076 -0.08038 0.75942 -0.08489 0.76729 C -0.08541 0.76821 -0.08507 0.77007 -0.08576 0.77099 C -0.08732 0.77307 -0.0901 0.77261 -0.09219 0.7733 C -0.09514 0.77585 -0.09601 0.77909 -0.0993 0.78047 C -0.1033 0.7858 -0.11128 0.78765 -0.11649 0.79019 C -0.11805 0.79343 -0.12066 0.79713 -0.12274 0.79967 C -0.1243 0.80152 -0.12812 0.80453 -0.12812 0.80476 C -0.12951 0.81078 -0.13264 0.81309 -0.13541 0.81772 C -0.13819 0.82211 -0.13871 0.82836 -0.1408 0.83322 C -0.14184 0.83553 -0.14323 0.83715 -0.14444 0.83923 C -0.14548 0.84339 -0.14705 0.84571 -0.14705 0.8501 " pathEditMode="relative" rAng="0" ptsTypes="ffffffffffffffffffffffffffffffffffffA">
                                      <p:cBhvr>
                                        <p:cTn id="20" dur="1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0" y="27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28175E-6 C -0.004 0.00485 -0.00677 0.0111 -0.01007 0.01665 C -0.01077 0.01989 -0.01893 0.03839 -0.02084 0.04186 C -0.0224 0.04834 -0.02552 0.05297 -0.02795 0.05875 C -0.02986 0.06338 -0.03039 0.06754 -0.03247 0.07194 C -0.03351 0.07726 -0.03507 0.07864 -0.03611 0.08397 C -0.03559 0.09738 -0.03698 0.10756 -0.03247 0.11889 C -0.0316 0.12445 -0.03073 0.12815 -0.029 0.13324 C -0.02778 0.14041 -0.02605 0.14827 -0.02344 0.15475 C -0.02101 0.17187 -0.01962 0.18991 -0.02448 0.20633 C -0.02552 0.21721 -0.02865 0.2327 -0.03247 0.24242 C -0.0349 0.24843 -0.04045 0.25237 -0.04341 0.25792 C -0.04844 0.2674 -0.05591 0.27619 -0.0632 0.28313 C -0.06598 0.28915 -0.075 0.2984 -0.08021 0.30002 C -0.08386 0.30303 -0.08698 0.30395 -0.09115 0.3058 C -0.09202 0.3065 -0.09375 0.30719 -0.09375 0.30742 C -0.09653 0.31089 -0.10973 0.325 -0.11268 0.32639 C -0.11493 0.32917 -0.11684 0.33102 -0.11997 0.3324 C -0.12622 0.34143 -0.13195 0.35068 -0.13698 0.36132 C -0.13785 0.36595 -0.13872 0.36918 -0.14063 0.37335 C -0.14202 0.38121 -0.14271 0.38607 -0.14341 0.39486 C -0.14289 0.40596 -0.14445 0.43418 -0.13698 0.44413 C -0.13577 0.4513 -0.1342 0.45847 -0.13247 0.46564 C -0.13282 0.4779 -0.13143 0.49294 -0.13698 0.50404 C -0.13802 0.50844 -0.13976 0.51006 -0.1415 0.51376 C -0.14705 0.52509 -0.15295 0.53412 -0.16042 0.5436 C -0.16337 0.5473 -0.1698 0.55332 -0.17396 0.55332 " pathEditMode="relative" rAng="0" ptsTypes="ffffffffffffffffffffffffffA">
                                      <p:cBhvr>
                                        <p:cTn id="22" dur="1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277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42493 C -0.00017 0.43048 -0.00434 0.43326 -0.00729 0.43812 C -0.01059 0.44344 -0.01354 0.45177 -0.01545 0.45847 C -0.01684 0.46935 -0.01719 0.48184 -0.01979 0.49202 C -0.02153 0.50844 -0.02326 0.52463 -0.02431 0.54129 C -0.02413 0.54915 -0.02639 0.58362 -0.01979 0.59657 C -0.01701 0.60791 -0.01649 0.6204 -0.01267 0.63127 C -0.01163 0.63798 -0.00972 0.64538 -0.00729 0.65163 C -0.00538 0.66273 -0.00052 0.68077 0.00451 0.69003 C 0.00556 0.69465 0.00746 0.69535 0.0099 0.69859 C 0.01198 0.70691 0.01024 0.70414 0.01354 0.70807 C 0.01389 0.70923 0.01406 0.71061 0.01441 0.71177 C 0.01493 0.71293 0.0158 0.71385 0.01615 0.71524 C 0.01771 0.7201 0.01736 0.72287 0.01979 0.72727 C 0.02083 0.7319 0.02309 0.73513 0.02517 0.7393 C 0.02552 0.74092 0.02552 0.74254 0.02604 0.74416 C 0.02656 0.74554 0.0276 0.74624 0.02795 0.74763 C 0.02986 0.75433 0.02882 0.75827 0.03229 0.76335 C 0.03264 0.76544 0.03299 0.76729 0.03333 0.76937 C 0.03385 0.77168 0.03507 0.77654 0.03507 0.77677 C 0.03576 0.78325 0.03611 0.78741 0.03785 0.79343 C 0.03889 0.80846 0.03958 0.82119 0.03871 0.83645 C 0.03837 0.84385 0.03819 0.85241 0.0342 0.8582 C 0.03038 0.87323 0.03646 0.85056 0.03142 0.86421 C 0.02743 0.87485 0.02691 0.88873 0.02691 0.90007 " pathEditMode="relative" rAng="0" ptsTypes="ffffffffffffffffffffffffA">
                                      <p:cBhvr>
                                        <p:cTn id="24" dur="1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238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0.34628 C 0.05087 0.34837 0.05382 0.34651 0.04844 0.35345 C 0.04775 0.35415 0.04653 0.35577 0.04653 0.356 C 0.04514 0.36178 0.04289 0.36733 0.04028 0.37265 C 0.03785 0.38329 0.04011 0.3937 0.04202 0.40388 C 0.04132 0.4358 0.0382 0.47629 0.05296 0.50474 C 0.05487 0.5126 0.05921 0.51862 0.06285 0.52509 C 0.06493 0.53435 0.0665 0.5436 0.07188 0.55031 C 0.07275 0.55887 0.07466 0.57159 0.07084 0.57922 C 0.06598 0.58871 0.05643 0.6005 0.04931 0.60675 C 0.04671 0.61161 0.0441 0.61554 0.04028 0.61878 C 0.03785 0.62341 0.03612 0.62826 0.03299 0.63196 C 0.03143 0.6389 0.0323 0.63266 0.03299 0.64284 C 0.03368 0.65325 0.03264 0.66412 0.0349 0.67406 C 0.0382 0.6891 0.04532 0.70853 0.05747 0.71362 C 0.0625 0.72056 0.0599 0.71871 0.06459 0.72079 C 0.06546 0.72519 0.06806 0.73328 0.07084 0.73629 C 0.0823 0.74948 0.07292 0.73606 0.07813 0.74369 C 0.08004 0.75109 0.08368 0.76012 0.08716 0.76636 C 0.08941 0.78533 0.08889 0.79898 0.08889 0.82049 " pathEditMode="relative" rAng="0" ptsTypes="fffffffffffffffffffA">
                                      <p:cBhvr>
                                        <p:cTn id="26" dur="1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237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31135 C -0.01614 0.31251 -0.02326 0.31644 -0.03142 0.31852 C -0.0368 0.32153 -0.04184 0.32454 -0.04757 0.3257 C -0.05052 0.32847 -0.05764 0.33055 -0.05764 0.33078 C -0.06337 0.33564 -0.07066 0.34166 -0.07743 0.34374 C -0.08385 0.34952 -0.08871 0.35669 -0.09271 0.36548 C -0.09323 0.36826 -0.09444 0.37103 -0.09444 0.37381 C -0.09444 0.38838 -0.09097 0.41059 -0.08455 0.42308 C -0.08299 0.42956 -0.07917 0.43858 -0.07552 0.44344 C -0.0743 0.44806 -0.07326 0.44922 -0.07014 0.45177 C -0.06371 0.46541 -0.05538 0.47629 -0.0467 0.48785 C -0.04392 0.49155 -0.04219 0.49502 -0.03958 0.49872 C -0.03819 0.50081 -0.03507 0.50451 -0.03507 0.50474 C -0.03368 0.51029 -0.03055 0.5163 -0.02778 0.52139 C -0.02674 0.52602 -0.02326 0.53458 -0.02326 0.53481 C -0.02187 0.54198 -0.01962 0.54892 -0.01788 0.55632 C -0.0184 0.58015 -0.0158 0.60698 -0.02864 0.62595 C -0.02986 0.62965 -0.03142 0.63196 -0.03316 0.63543 C -0.03455 0.64168 -0.03576 0.64607 -0.03871 0.65116 C -0.03993 0.65602 -0.0408 0.65787 -0.0441 0.66065 C -0.04531 0.66296 -0.04601 0.66574 -0.04757 0.66782 C -0.04844 0.66898 -0.04948 0.67013 -0.05035 0.67152 C -0.05174 0.67383 -0.05399 0.67869 -0.05399 0.67892 C -0.05503 0.68424 -0.05503 0.69026 -0.0566 0.69558 C -0.05799 0.70044 -0.05937 0.70367 -0.06024 0.70876 C -0.05972 0.7194 -0.06076 0.72403 -0.0566 0.73143 C -0.05555 0.73606 -0.05382 0.73907 -0.05121 0.7423 C -0.04826 0.75086 -0.04549 0.75595 -0.04045 0.76266 C -0.03819 0.76567 -0.03733 0.77029 -0.03507 0.77353 C -0.03125 0.78579 -0.02639 0.79505 -0.01979 0.80476 C -0.01858 0.81124 -0.01771 0.81771 -0.01614 0.82396 C -0.01441 0.84062 -0.01528 0.85611 -0.01528 0.87323 " pathEditMode="relative" rAng="0" ptsTypes="fffffffffffffffffffffffffffffffA">
                                      <p:cBhvr>
                                        <p:cTn id="28" dur="1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281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18205 C -0.00643 0.18483 -0.00695 0.18922 -0.00938 0.19524 C -0.01042 0.20079 -0.01163 0.20958 -0.01476 0.21328 C -0.01684 0.22462 -0.01979 0.23549 -0.02101 0.24705 C -0.02066 0.25538 -0.02084 0.26394 -0.02014 0.27227 C -0.01927 0.28129 -0.01302 0.29795 -0.00938 0.30581 C -0.00799 0.30882 -0.00591 0.3109 -0.00486 0.31414 C -0.00417 0.31622 -0.004 0.31853 -0.00295 0.32015 C -0.0007 0.32432 0.00295 0.32686 0.00521 0.33102 C 0.01146 0.34282 0.01562 0.35647 0.02309 0.36711 C 0.02413 0.37104 0.02587 0.37289 0.0276 0.37659 C 0.02986 0.38955 0.03437 0.40042 0.03576 0.41384 C 0.03524 0.42887 0.03784 0.43813 0.03212 0.44853 C 0.03107 0.45293 0.03021 0.45617 0.0276 0.45941 C 0.02569 0.4675 0.02135 0.47537 0.01771 0.48231 C 0.01614 0.48855 0.01319 0.49341 0.00955 0.49781 C 0.00816 0.50174 0.00746 0.50544 0.00521 0.50868 C 0.00225 0.51839 0.00139 0.53181 0.00694 0.53991 C 0.00868 0.54708 0.0125 0.55541 0.01597 0.56142 C 0.01736 0.5672 0.01875 0.5716 0.02309 0.57345 C 0.02604 0.57715 0.02795 0.58131 0.03125 0.58432 C 0.03298 0.58779 0.03489 0.59033 0.03663 0.5938 C 0.03837 0.60144 0.03628 0.59427 0.03941 0.59982 C 0.04062 0.60213 0.04288 0.60699 0.04288 0.60722 C 0.04392 0.61208 0.04566 0.61439 0.04739 0.61902 C 0.05191 0.6447 0.05104 0.63845 0.05104 0.67662 " pathEditMode="relative" rAng="0" ptsTypes="fffffffffffffffffffffffffA">
                                      <p:cBhvr>
                                        <p:cTn id="30" dur="1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247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1684E-6 C -0.00365 0.0044 -0.00868 0.00949 -0.01094 0.0155 C -0.0132 0.02128 -0.01407 0.02475 -0.01719 0.02984 C -0.01875 0.03516 -0.02118 0.04002 -0.02257 0.04557 C -0.02309 0.04788 -0.02379 0.05043 -0.02431 0.05274 C -0.02466 0.05436 -0.02535 0.0576 -0.02535 0.0576 C -0.02483 0.06778 -0.02657 0.09623 -0.01893 0.10548 C -0.01632 0.12029 -0.0132 0.13532 -0.0099 0.1499 C -0.00868 0.15499 -0.00834 0.15961 -0.00539 0.16308 C -0.00382 0.16956 -0.00191 0.17534 0.00086 0.18113 C 0.00312 0.19038 0.00503 0.19963 0.00711 0.20888 C 0.00798 0.2186 0.00937 0.22808 0.01076 0.23757 C 0.01024 0.25816 0.0118 0.27088 0.00347 0.28684 C -0.00052 0.30349 -0.00816 0.31575 -0.01545 0.3301 C -0.02049 0.34004 -0.01441 0.33056 -0.01893 0.33727 C -0.01997 0.3412 -0.02344 0.34791 -0.02344 0.34791 C -0.02466 0.35323 -0.02691 0.35739 -0.02986 0.36132 C -0.03108 0.3685 -0.03177 0.3759 -0.03334 0.38284 C -0.03386 0.40828 -0.03924 0.45455 -0.02986 0.47884 C -0.02761 0.48462 -0.02778 0.4911 -0.02431 0.49572 C -0.02292 0.5015 -0.02223 0.50521 -0.0198 0.51006 C -0.01841 0.51631 -0.01841 0.52279 -0.01719 0.52926 C -0.01667 0.53759 -0.01667 0.54337 -0.01441 0.55078 C -0.01511 0.57067 -0.01615 0.58802 -0.01893 0.60722 C -0.01997 0.61393 -0.02066 0.62364 -0.02431 0.62896 C -0.02622 0.63498 -0.02795 0.64145 -0.03073 0.64701 C -0.03195 0.65209 -0.03264 0.65718 -0.03334 0.6625 C -0.03264 0.6861 -0.03177 0.71571 -0.02344 0.73815 " pathEditMode="relative" ptsTypes="fffffffffffffffffffffffffffA">
                                      <p:cBhvr>
                                        <p:cTn id="32" dur="1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1.31159E-6 C -0.00468 0.00625 -0.00763 0.0162 -0.0144 0.0192 C -0.01909 0.02545 -0.02169 0.03378 -0.02621 0.03979 C -0.02812 0.05043 -0.02725 0.04627 -0.02881 0.05298 C -0.02812 0.06709 -0.03037 0.08652 -0.0243 0.09855 C -0.02395 0.0997 -0.02378 0.10086 -0.02343 0.10202 C -0.02291 0.1034 -0.02204 0.10433 -0.02169 0.10572 C -0.02117 0.10757 -0.02117 0.10965 -0.02082 0.11173 C -0.02065 0.11289 -0.02013 0.11404 -0.01978 0.1152 C -0.01839 0.12885 -0.01683 0.14273 -0.0144 0.15614 C -0.01284 0.17511 -0.00902 0.21606 -0.02082 0.23179 C -0.02187 0.23757 -0.02256 0.23942 -0.02621 0.24243 C -0.02812 0.24636 -0.03055 0.24937 -0.03246 0.2533 C -0.03402 0.25978 -0.03714 0.26463 -0.03871 0.27134 C -0.0394 0.27412 -0.04062 0.27967 -0.04062 0.27967 C -0.04131 0.28615 -0.04096 0.28962 -0.04409 0.29424 C -0.04565 0.29933 -0.04669 0.30442 -0.04773 0.30974 C -0.04826 0.31252 -0.04964 0.31807 -0.04964 0.31807 C -0.0486 0.33403 -0.04704 0.34907 -0.046 0.36503 C -0.04513 0.37729 -0.04131 0.39001 -0.03957 0.40227 C -0.03992 0.40574 -0.0401 0.40944 -0.04062 0.41291 C -0.04096 0.41545 -0.04235 0.42008 -0.04235 0.42008 C -0.04305 0.42771 -0.04409 0.43535 -0.04513 0.44298 C -0.04426 0.47097 -0.0401 0.51284 -0.05312 0.53898 C -0.05433 0.54499 -0.05815 0.55587 -0.06128 0.56072 C -0.06388 0.56466 -0.06423 0.56304 -0.06579 0.5679 C -0.06753 0.57345 -0.06787 0.57715 -0.0703 0.58224 C -0.07169 0.59242 -0.07291 0.60213 -0.07395 0.61231 C -0.0736 0.61832 -0.0736 0.62434 -0.07291 0.63035 C -0.07221 0.63637 -0.06249 0.64539 -0.05954 0.64955 C -0.05728 0.65719 -0.05485 0.66852 -0.0486 0.67106 C -0.04687 0.67847 -0.04704 0.6861 -0.05051 0.69258 C -0.05138 0.69859 -0.05312 0.70368 -0.05416 0.70946 C -0.05485 0.7127 -0.05589 0.71918 -0.05589 0.71918 C -0.05659 0.72704 -0.05676 0.73653 -0.06041 0.74301 C -0.06162 0.74786 -0.06353 0.74902 -0.06753 0.74902 " pathEditMode="relative" ptsTypes="fffffffffffffffffffffffffffffffffffA">
                                      <p:cBhvr>
                                        <p:cTn id="34" dur="1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31159E-6 C -0.00573 0.00301 -0.01024 0.00856 -0.01614 0.01087 C -0.02135 0.01758 -0.01909 0.01457 -0.02257 0.0192 C -0.02343 0.02036 -0.02517 0.02267 -0.02517 0.02267 C -0.02743 0.03192 -0.02343 0.05991 -0.01892 0.06963 C -0.01771 0.07657 -0.01354 0.08235 -0.00989 0.08767 C -0.00781 0.096 -0.00295 0.1041 0.00174 0.11034 C 0.004 0.11335 0.00539 0.11751 0.00729 0.12121 L 0.00729 0.12121 C 0.01094 0.1263 0.01233 0.12977 0.01528 0.13556 C 0.01615 0.14064 0.01754 0.14411 0.01893 0.14874 C 0.01962 0.15105 0.02066 0.15591 0.02066 0.15591 C 0.01962 0.1765 0.02066 0.1765 0.01268 0.18968 C 0.0099 0.19408 0.00903 0.19686 0.00539 0.20033 C 0.00348 0.20449 0.0007 0.20865 -0.00173 0.21235 C -0.00312 0.21444 -0.00625 0.21837 -0.00625 0.21837 C -0.00798 0.22554 -0.00937 0.23849 -0.01354 0.24358 C -0.0151 0.25445 -0.0158 0.26186 -0.01441 0.27365 C -0.01284 0.28591 -0.00225 0.30257 0.00365 0.31205 C 0.00782 0.31876 0.00834 0.3294 0.01528 0.33241 C 0.01858 0.33889 0.02032 0.34629 0.02344 0.35277 C 0.02622 0.36433 0.02778 0.37613 0.03056 0.3877 C 0.03195 0.40134 0.03403 0.41476 0.03507 0.42841 C 0.03577 0.43743 0.03577 0.44529 0.03785 0.45362 C 0.03698 0.48277 0.03785 0.47722 0.03334 0.49572 C 0.03229 0.50035 0.03282 0.49919 0.03056 0.50405 C 0.02952 0.50659 0.02709 0.51122 0.02709 0.51122 C 0.02535 0.51862 0.02761 0.51168 0.02344 0.51723 C 0.02257 0.51839 0.02014 0.52487 0.01979 0.52579 C 0.01962 0.52649 0.01858 0.53296 0.01806 0.53412 C 0.01702 0.53667 0.01441 0.54129 0.01441 0.54129 C 0.01233 0.55286 0.01216 0.56836 0.00539 0.57738 C 0.00486 0.57969 0.00417 0.58224 0.00365 0.58455 C 0.0033 0.58571 0.00278 0.58825 0.00278 0.58825 C 0.00313 0.59311 0.00295 0.59797 0.00365 0.60259 C 0.00539 0.61508 0.01511 0.62156 0.0217 0.62896 C 0.02466 0.6322 0.025 0.63567 0.02882 0.63729 C 0.03004 0.63983 0.0316 0.64169 0.03247 0.64446 C 0.03438 0.65094 0.03438 0.65742 0.03698 0.66366 C 0.03802 0.66921 0.0382 0.675 0.03959 0.68055 C 0.04063 0.69605 0.03993 0.71178 0.0415 0.72727 C 0.04167 0.72843 0.0441 0.72866 0.0441 0.72866 " pathEditMode="relative" ptsTypes="fffffffFfffffffffffffffffffffffffffffffffA">
                                      <p:cBhvr>
                                        <p:cTn id="36" dur="1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3 0.04048 C 0.0092 0.04302 0.00955 0.04626 0.00399 0.05366 C 0.00226 0.06037 -0.00035 0.06546 -0.00417 0.07032 C -0.00521 0.07448 -0.00642 0.07703 -0.00868 0.08003 C -0.01059 0.09785 -0.01111 0.11612 -0.00313 0.13162 C -0.0007 0.1411 0.00434 0.14781 0.00764 0.15683 C 0.01007 0.16331 0.01215 0.16932 0.01667 0.17372 C 0.01771 0.1758 0.01927 0.17719 0.02031 0.1795 C 0.02083 0.18043 0.02066 0.18205 0.02118 0.18297 C 0.02187 0.18505 0.02292 0.18621 0.02378 0.18806 C 0.02517 0.19361 0.02691 0.19917 0.0283 0.20472 C 0.02899 0.21166 0.03055 0.21675 0.03194 0.22392 C 0.03246 0.22646 0.03368 0.23132 0.03368 0.23132 C 0.03333 0.24335 0.03316 0.25514 0.03281 0.26717 C 0.03246 0.27874 0.03194 0.30257 0.02465 0.31159 C 0.02361 0.31598 0.02135 0.31853 0.01927 0.32246 C 0.01788 0.32801 0.01545 0.33009 0.01302 0.33449 C 0.00937 0.34096 0.00764 0.34767 0.00486 0.35461 C 0.00364 0.36086 0.00139 0.36849 -0.00139 0.37404 C -0.00243 0.37844 -0.0033 0.3826 -0.00504 0.38723 C -0.00434 0.41591 -0.00781 0.41499 0.00035 0.43164 C 0.00434 0.43951 -0.00313 0.42979 0.00312 0.44251 C 0.00555 0.44714 0.00781 0.45177 0.01024 0.45663 C 0.01146 0.45917 0.01389 0.46403 0.01389 0.46403 C 0.01493 0.46842 0.01649 0.47212 0.0184 0.47606 C 0.01875 0.47768 0.01875 0.47953 0.01927 0.48091 C 0.01962 0.48184 0.02083 0.4823 0.02118 0.48323 C 0.02361 0.4897 0.02413 0.4978 0.02569 0.50497 C 0.02674 0.52486 0.03264 0.55771 0.02205 0.57344 C 0.01979 0.58246 0.01562 0.59172 0.01024 0.59842 C 0.00885 0.60421 0.00417 0.61068 0.00035 0.61392 C -0.00278 0.62086 -0.00521 0.62734 -0.00868 0.63312 C -0.0099 0.63544 -0.01094 0.63821 -0.01215 0.64053 C -0.01285 0.64168 -0.01406 0.644 -0.01406 0.644 C -0.01493 0.64908 -0.01563 0.65695 -0.01754 0.66227 C -0.01962 0.66736 -0.02153 0.67222 -0.02309 0.67777 C -0.02448 0.68933 -0.02448 0.70206 -0.01945 0.71223 C -0.01823 0.71917 -0.01597 0.72681 -0.01215 0.73167 C -0.01076 0.73722 -0.01059 0.74115 -0.00764 0.74508 C -0.0059 0.75225 -0.00382 0.75781 -0.00052 0.76428 C -0.00017 0.7659 -0.00017 0.76752 0.00035 0.76868 C 0.00069 0.76983 0.00191 0.77007 0.00226 0.77122 C 0.00625 0.78186 0.00174 0.77585 0.0059 0.78071 C 0.00816 0.79343 0.00989 0.80685 0.01302 0.81911 C 0.01424 0.83992 0.01458 0.86144 0.01024 0.88156 C 0.00851 0.89012 0.00764 0.89775 0.00312 0.90446 C 0.00121 0.91487 -0.00243 0.92736 -0.00955 0.93315 C -0.01181 0.93754 -0.01267 0.94147 -0.01493 0.94541 C -0.01615 0.94749 -0.01858 0.95142 -0.01858 0.95142 " pathEditMode="relative" ptsTypes="ffffffffffffffffffffffffffffffffffffffffffffffffA">
                                      <p:cBhvr>
                                        <p:cTn id="38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1 -0.12954 C 0.33299 -0.12283 0.32743 -0.11497 0.32118 -0.10687 C 0.31962 -0.10479 0.31823 -0.10294 0.31667 -0.10109 C 0.31597 -0.09993 0.31476 -0.09831 0.31476 -0.09808 C 0.31319 -0.09322 0.31233 -0.09022 0.30938 -0.08628 C 0.30677 -0.07564 0.30781 -0.08166 0.30677 -0.06824 C 0.30747 -0.04904 0.30955 -0.02105 0.31667 -0.00347 C 0.31771 0.00208 0.31962 0.0074 0.32205 0.01203 C 0.32309 0.01619 0.32691 0.02452 0.32917 0.02776 C 0.3309 0.03354 0.3316 0.03724 0.33559 0.04094 C 0.33698 0.04696 0.33872 0.05297 0.3401 0.05898 C 0.34097 0.07032 0.34236 0.08281 0.33733 0.09253 C 0.33403 0.10617 0.32951 0.12329 0.32292 0.1344 C 0.32188 0.14018 0.32049 0.14319 0.31667 0.14642 C 0.31458 0.15059 0.31181 0.15568 0.30851 0.15845 C 0.30017 0.16539 0.30729 0.1573 0.30139 0.16331 C 0.29688 0.16794 0.29375 0.17418 0.28958 0.17881 C 0.28646 0.18228 0.28524 0.18714 0.28247 0.19084 C 0.2809 0.19292 0.27951 0.19477 0.27795 0.19685 C 0.27726 0.19778 0.27604 0.1994 0.27604 0.19963 C 0.27448 0.20564 0.27326 0.21235 0.27153 0.2186 C 0.2724 0.23224 0.27292 0.24821 0.27795 0.26047 C 0.27917 0.26764 0.28316 0.28313 0.28698 0.28822 C 0.28837 0.29401 0.29236 0.29979 0.29497 0.30488 C 0.29566 0.30604 0.29688 0.30858 0.29688 0.30881 C 0.29792 0.31298 0.29896 0.31621 0.30139 0.31945 C 0.30243 0.32385 0.30399 0.32431 0.3059 0.32778 C 0.30712 0.33009 0.30938 0.33495 0.30938 0.33518 C 0.31076 0.3412 0.31285 0.34513 0.31389 0.35184 C 0.31354 0.36086 0.31563 0.37173 0.31024 0.37821 C 0.30903 0.38283 0.3066 0.38677 0.30399 0.39024 C 0.30278 0.39509 0.30017 0.39579 0.29774 0.39972 C 0.29201 0.40874 0.28629 0.4173 0.27882 0.42378 C 0.27622 0.42887 0.27222 0.43257 0.26892 0.43696 C 0.26823 0.43789 0.26701 0.43951 0.26701 0.43974 C 0.2658 0.44413 0.26424 0.44922 0.26163 0.45269 C 0.2599 0.45963 0.25747 0.46796 0.25451 0.47421 C 0.25313 0.48346 0.2526 0.49271 0.25087 0.50173 C 0.25122 0.51376 0.25122 0.52579 0.25174 0.53782 C 0.25243 0.55632 0.26424 0.57483 0.27344 0.58709 C 0.27483 0.59287 0.27917 0.59843 0.28247 0.60259 C 0.28403 0.6093 0.28264 0.6049 0.28698 0.61346 C 0.2875 0.61462 0.28872 0.61716 0.28872 0.61739 C 0.29132 0.63104 0.29392 0.64538 0.29688 0.65903 C 0.29601 0.67661 0.29531 0.68656 0.28958 0.70113 C 0.28785 0.71015 0.28698 0.71247 0.28247 0.71917 C 0.28056 0.72565 0.28264 0.71987 0.27969 0.72519 C 0.27847 0.7275 0.27604 0.73236 0.27604 0.73259 C 0.27465 0.74485 0.27656 0.75619 0.27882 0.76821 C 0.27917 0.77307 0.2783 0.7851 0.2842 0.7851 " pathEditMode="relative" rAng="0" ptsTypes="fffffffffffffffffffffffffffffffffffffffffffffffffA">
                                      <p:cBhvr>
                                        <p:cTn id="40" dur="1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457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1.90146E-6 C -0.00174 0.0074 -0.0033 0.01434 -0.00539 0.02151 C -0.00712 0.02706 -0.00678 0.03076 -0.0099 0.0347 C -0.01077 0.03979 -0.01164 0.04326 -0.01355 0.04788 C -0.01528 0.05714 -0.01928 0.06431 -0.02153 0.0731 C -0.02101 0.08374 -0.02188 0.09553 -0.01702 0.10432 C -0.01615 0.10826 -0.01251 0.1152 -0.01251 0.1152 C -0.00903 0.12931 0.00277 0.14874 0.01093 0.15961 C 0.01232 0.16539 0.01649 0.17002 0.01892 0.17511 C 0.02013 0.17742 0.02256 0.18228 0.02256 0.18228 C 0.02465 0.19084 0.0236 0.18737 0.02534 0.19315 C 0.02899 0.2186 0.02951 0.25515 0.01979 0.27967 C 0.01857 0.28684 0.01388 0.30118 0.00989 0.30604 C 0.00902 0.30997 0.00538 0.31691 0.00538 0.31691 C 0.00329 0.32824 0.00034 0.3338 -0.00452 0.34328 C -0.00869 0.35161 -0.01146 0.36387 -0.01355 0.37335 C -0.01303 0.38631 -0.01355 0.40504 -0.00903 0.41776 C -0.00799 0.42609 -0.00643 0.43419 -0.00348 0.44159 C -0.0014 0.45339 0.00121 0.46634 0.00642 0.47652 C 0.00815 0.48346 0.00972 0.49017 0.01354 0.49572 C 0.0177 0.50867 0.02308 0.52117 0.02708 0.53412 C 0.03055 0.54522 0.03194 0.55702 0.0361 0.56766 C 0.03819 0.579 0.03715 0.59241 0.03246 0.60259 C 0.03159 0.60814 0.03124 0.61231 0.02881 0.61693 C 0.02725 0.62341 0.02847 0.61948 0.0243 0.6278 C 0.02378 0.62896 0.02256 0.63127 0.02256 0.63127 C 0.02152 0.6359 0.021 0.63937 0.01892 0.6433 C 0.01805 0.64839 0.01649 0.65209 0.0144 0.65649 C 0.01336 0.65903 0.01215 0.66135 0.01093 0.66366 C 0.01024 0.66482 0.00902 0.66736 0.00902 0.66736 C 0.00815 0.67199 0.00798 0.67476 0.00538 0.67823 C 0.00364 0.68517 0.00208 0.69188 -6.38889E-6 0.69859 C -0.00209 0.71894 -0.00087 0.73907 -6.38889E-6 0.75966 C 0.00069 0.77839 -0.00122 0.78464 0.00364 0.79829 C 0.00503 0.80754 0.00867 0.81517 0.0118 0.82327 C 0.01545 0.83275 0.01718 0.84247 0.0217 0.85103 C 0.02499 0.85727 0.02656 0.86514 0.03159 0.86907 " pathEditMode="relative" ptsTypes="ffffffffffffffffffffffffffffffffffffA">
                                      <p:cBhvr>
                                        <p:cTn id="42" dur="16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94356E-6 C -0.00521 0.00693 -0.00261 0.00508 -0.00729 0.0074 C -0.01146 0.01665 -0.01181 0.02613 -0.01893 0.03238 C -0.02153 0.03747 -0.02431 0.04348 -0.02622 0.04927 C -0.02795 0.05435 -0.02847 0.05875 -0.0316 0.06245 C -0.03229 0.06569 -0.03281 0.068 -0.0342 0.07101 C -0.03559 0.07402 -0.03872 0.07934 -0.03872 0.07934 C -0.03941 0.08466 -0.0408 0.08952 -0.04149 0.09484 C -0.04219 0.1101 -0.04358 0.13069 -0.04149 0.14526 C -0.04097 0.1492 -0.03524 0.15382 -0.03524 0.15382 C -0.03368 0.15914 -0.0316 0.16423 -0.02969 0.16932 C -0.02813 0.17973 -0.025 0.18991 -0.02344 0.20055 C -0.02465 0.21559 -0.02865 0.22206 -0.03247 0.23525 C -0.03629 0.2482 -0.03212 0.23779 -0.03611 0.24728 C -0.03698 0.25329 -0.03802 0.2556 -0.04063 0.26046 C -0.04219 0.2674 -0.04393 0.2748 -0.04688 0.28105 C -0.04774 0.28753 -0.04965 0.2947 -0.05226 0.30025 C -0.05174 0.3206 -0.05261 0.33957 -0.04601 0.35785 C -0.04514 0.36386 -0.04375 0.36872 -0.04236 0.3745 C -0.04202 0.37566 -0.04149 0.3782 -0.04149 0.3782 C -0.03976 0.39787 -0.04306 0.38167 -0.03785 0.39023 C -0.03733 0.39116 -0.03768 0.39278 -0.03698 0.3937 C -0.03542 0.39578 -0.0316 0.39856 -0.0316 0.39856 C -0.02934 0.40295 -0.02604 0.40642 -0.02257 0.40943 C -0.02083 0.41637 -0.0158 0.42146 -0.01268 0.42747 C -0.00816 0.43627 -0.01302 0.42886 -0.00903 0.43465 C -0.00729 0.44135 -0.00347 0.44644 -0.00087 0.45269 C 0.00121 0.45778 0.00139 0.46425 0.00364 0.46934 C 0.00555 0.47374 0.00868 0.47721 0.01076 0.48137 C 0.01215 0.49063 0.01232 0.5015 0.01441 0.51029 C 0.01389 0.51515 0.01337 0.52232 0.01163 0.52694 C 0.01007 0.53134 0.0066 0.53504 0.00451 0.53897 C 0.00347 0.54314 0.00208 0.54429 1.94444E-6 0.54753 C -0.00122 0.55262 -0.00417 0.55563 -0.00625 0.56072 C -0.00886 0.56696 -0.01077 0.5739 -0.01354 0.57992 C -0.01337 0.5813 -0.01337 0.58778 -0.01077 0.58824 C -0.00573 0.58917 -0.00625 0.58824 -0.00625 0.58477 " pathEditMode="relative" ptsTypes="ffffffffffffffffffffffffffffffffffffA">
                                      <p:cBhvr>
                                        <p:cTn id="44" dur="17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97178E-6 C -0.0118 0.00208 -0.01979 0.00509 -0.02778 0.01689 C -0.02899 0.0229 -0.03159 0.02776 -0.03333 0.03354 C -0.03368 0.03724 -0.03368 0.04094 -0.0342 0.04441 C -0.03455 0.04696 -0.03593 0.05158 -0.03593 0.05158 C -0.0368 0.05922 -0.03784 0.06685 -0.03871 0.07449 C -0.03837 0.07888 -0.03837 0.08328 -0.03784 0.08767 C -0.03732 0.09183 -0.03455 0.096 -0.03333 0.0997 C -0.03003 0.10941 -0.02604 0.11705 -0.02066 0.12491 C -0.01962 0.12931 -0.01718 0.13047 -0.01528 0.1344 C -0.01423 0.13856 -0.01284 0.13972 -0.01076 0.14296 C -0.00937 0.14851 -0.00781 0.14966 -0.00625 0.15614 C -0.0059 0.1573 -0.00538 0.15961 -0.00538 0.15961 C -0.00573 0.16771 -0.00521 0.19709 -0.00885 0.20657 C -0.01076 0.21166 -0.01371 0.21513 -0.01614 0.21976 C -0.01927 0.22554 -0.02361 0.23433 -0.02882 0.23641 C -0.03142 0.24011 -0.03593 0.24335 -0.03958 0.24497 C -0.04444 0.24936 -0.04757 0.257 -0.05312 0.25931 C -0.05642 0.26625 -0.05295 0.26047 -0.05937 0.26648 C -0.06232 0.26926 -0.06475 0.27412 -0.06753 0.27735 C -0.06857 0.28152 -0.07066 0.28614 -0.07291 0.28938 C -0.07604 0.30187 -0.07135 0.28452 -0.07552 0.2954 C -0.07656 0.29817 -0.07708 0.30488 -0.07743 0.30743 C -0.07604 0.34027 -0.07847 0.31945 -0.07552 0.33125 C -0.07482 0.3338 -0.0743 0.33611 -0.07378 0.33865 C -0.07291 0.34212 -0.07014 0.34814 -0.07014 0.34814 C -0.06927 0.353 -0.06823 0.35739 -0.06753 0.36248 C -0.06666 0.38029 -0.06736 0.40412 -0.05937 0.42008 C -0.06007 0.43766 -0.05937 0.44784 -0.0684 0.45987 C -0.06857 0.46033 -0.06979 0.46727 -0.07014 0.46819 C -0.07153 0.47097 -0.07482 0.47421 -0.07656 0.47652 C -0.07795 0.47837 -0.07847 0.48092 -0.08003 0.48254 C -0.08073 0.48323 -0.08194 0.48323 -0.08281 0.48369 C -0.08732 0.48762 -0.09045 0.49364 -0.09548 0.49572 C -0.09757 0.49896 -0.09948 0.50035 -0.1026 0.50174 C -0.10659 0.50706 -0.10885 0.51214 -0.1125 0.51746 C -0.11337 0.52117 -0.11788 0.52695 -0.11788 0.52695 C -0.121 0.53805 -0.1243 0.54869 -0.12604 0.56072 C -0.12587 0.56743 -0.1283 0.59334 -0.12153 0.60143 C -0.12014 0.60722 -0.11753 0.61508 -0.11441 0.61948 C -0.11128 0.63012 -0.11128 0.63336 -0.10347 0.63983 C -0.10052 0.64539 -0.09653 0.65001 -0.09357 0.65533 C -0.09045 0.66088 -0.08837 0.66644 -0.08455 0.67106 C -0.08229 0.68055 -0.08107 0.68725 -0.08107 0.69743 " pathEditMode="relative" ptsTypes="fffffffffffffffffffffffffffffffffffffffffffA">
                                      <p:cBhvr>
                                        <p:cTn id="46" dur="2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44506E-6 C -0.00417 0.00208 -0.00834 0.00301 -0.0125 0.00486 C -0.01563 0.00902 -0.0158 0.01434 -0.01893 0.01804 C -0.02014 0.0229 -0.02118 0.02475 -0.02431 0.02776 C -0.02726 0.03377 -0.02847 0.04048 -0.03247 0.0458 C -0.03299 0.04811 -0.03368 0.05066 -0.0342 0.05297 C -0.03455 0.05413 -0.03507 0.05644 -0.03507 0.05644 C -0.03594 0.06338 -0.03716 0.07009 -0.03785 0.07703 C -0.03716 0.09715 -0.03698 0.10872 -0.03143 0.12607 C -0.02969 0.13787 -0.02674 0.15105 -0.02153 0.161 C -0.01945 0.16933 -0.01476 0.17881 -0.01077 0.18621 C -0.00886 0.18968 -0.00643 0.192 -0.00452 0.1957 C -0.00347 0.20102 -0.00191 0.20241 -0.00087 0.20773 C -1.66667E-6 0.22415 0.00191 0.24358 -0.00538 0.25815 C -0.00868 0.27226 -0.01563 0.28013 -0.02153 0.2917 C -0.02309 0.29817 -0.02743 0.30118 -0.03056 0.30627 C -0.03316 0.31043 -0.03559 0.31483 -0.03872 0.3183 C -0.0415 0.3213 -0.04462 0.32385 -0.04688 0.32778 C -0.05365 0.33958 -0.04775 0.33148 -0.05226 0.3375 C -0.05382 0.34374 -0.05417 0.34606 -0.05764 0.35068 C -0.05938 0.35785 -0.06129 0.36479 -0.06302 0.3722 C -0.0625 0.38978 -0.06268 0.41083 -0.05677 0.42748 C -0.05434 0.44159 -0.04931 0.45131 -0.04132 0.46102 C -0.03924 0.46657 -0.03716 0.47305 -0.03334 0.47675 C -0.03177 0.48277 -0.02726 0.48855 -0.02344 0.49225 C -0.01545 0.49988 -0.00868 0.5096 0.00087 0.51376 C 0.00659 0.51955 0.01389 0.52047 0.01979 0.52579 C 0.0243 0.52996 0.02725 0.53343 0.03246 0.53551 C 0.03698 0.54106 0.04184 0.54661 0.04687 0.55101 C 0.04948 0.55656 0.05 0.56188 0.05139 0.56789 C 0.05243 0.57992 0.05243 0.59102 0.04965 0.60259 C 0.04861 0.60675 0.04479 0.60861 0.04323 0.61231 C 0.03889 0.62318 0.03576 0.6285 0.02882 0.63752 C 0.02378 0.644 0.01979 0.65348 0.01267 0.65672 C 0.01024 0.65996 0.00833 0.66273 0.00538 0.66505 C 0.00312 0.66991 -1.66667E-6 0.67407 -0.00365 0.67708 C -0.00608 0.68749 -0.00747 0.69813 -0.0099 0.7083 C -0.0092 0.72288 -0.01094 0.73097 -0.00365 0.74069 C -0.00122 0.74902 -0.00452 0.73953 0.00087 0.74786 C 0.00312 0.75156 0.00312 0.75619 0.00538 0.75989 C 0.00833 0.76475 0.01284 0.76799 0.01632 0.77192 C 0.01857 0.77446 0.02118 0.77747 0.02344 0.78025 C 0.025 0.7821 0.02639 0.78418 0.02795 0.78626 C 0.02847 0.78718 0.02969 0.7888 0.02969 0.7888 C 0.03212 0.7969 0.02882 0.78765 0.03333 0.79482 C 0.03541 0.79829 0.03611 0.80315 0.03784 0.80685 C 0.03715 0.82304 0.0368 0.84363 0.03524 0.85959 C 0.03281 0.88411 0.03333 0.84733 0.03333 0.86907 " pathEditMode="relative" ptsTypes="fffffffffffffffffffffffffffffffffffffffffffffffA">
                                      <p:cBhvr>
                                        <p:cTn id="48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1325E-6 C -0.00174 0.00625 -0.00035 0.00278 -0.00556 0.00949 C -0.00833 0.01296 -0.00643 0.01411 -0.00903 0.01804 C -0.01024 0.02013 -0.01233 0.02105 -0.01354 0.0229 C -0.01493 0.02776 -0.01719 0.03354 -0.01997 0.03724 C -0.02257 0.04742 -0.02361 0.0576 -0.02448 0.06847 C -0.02361 0.07749 -0.02292 0.08605 -0.01893 0.09369 C -0.01823 0.09646 -0.01823 0.09947 -0.01719 0.10201 C -0.01615 0.10479 -0.01406 0.10664 -0.01268 0.10918 C -0.01146 0.11474 -0.00816 0.11821 -0.00452 0.12121 C -0.00208 0.1263 0.00208 0.13116 0.00625 0.13301 C 0.00885 0.13879 0.01232 0.14342 0.01528 0.14874 C 0.01614 0.15267 0.01771 0.15568 0.01875 0.15961 C 0.01857 0.16331 0.01823 0.17673 0.01701 0.18251 C 0.01528 0.19177 0.01198 0.19986 0.00989 0.20888 C 0.00955 0.21004 0.00851 0.21027 0.00798 0.2112 C 0.00521 0.21582 0.00347 0.22207 0.00087 0.22693 C 0.00017 0.22808 -0.00104 0.2304 -0.00104 0.2304 C -0.00313 0.23919 -0.00712 0.24543 -0.01181 0.25214 C -0.01233 0.25538 -0.01268 0.25862 -0.01354 0.26163 C -0.01476 0.26533 -0.01719 0.27365 -0.01719 0.27365 C -0.01754 0.27643 -0.01771 0.27921 -0.01806 0.28198 C -0.01858 0.28568 -0.01997 0.29262 -0.01997 0.29262 C -0.01945 0.30835 -0.02083 0.32524 -0.01545 0.33958 C -0.01389 0.34791 -0.01094 0.35762 -0.00729 0.36479 C -0.00538 0.37266 0.00243 0.38399 0.00625 0.3914 C 0.01146 0.40157 0.01337 0.4173 0.02066 0.42609 C 0.02274 0.43465 0.02135 0.43118 0.0243 0.43697 C 0.02587 0.44738 0.02691 0.47699 0.01979 0.48739 C 0.0184 0.4941 0.01632 0.50312 0.0125 0.50752 C 0.01111 0.51677 0.00816 0.52695 0.00538 0.53528 C 0.00278 0.54291 0.00191 0.55078 -0.00104 0.55818 C -0.00243 0.56743 -0.00434 0.57622 -0.00556 0.58547 C -0.00486 0.59773 -0.00434 0.61531 0.00434 0.62295 C 0.00555 0.62757 0.00816 0.62966 0.00989 0.63382 C 0.0118 0.63822 0.01215 0.64076 0.01337 0.64562 L 0.01337 0.64562 C 0.01823 0.65788 0.02205 0.67083 0.0243 0.68425 C 0.02482 0.69211 0.02517 0.69743 0.02691 0.7046 C 0.02726 0.70854 0.02743 0.71247 0.02778 0.71663 C 0.0283 0.72172 0.02969 0.73213 0.02969 0.73213 C 0.03038 0.74994 0.03802 0.77863 0.02239 0.78603 C 0.02083 0.79158 0.02014 0.7976 0.01875 0.80315 C 0.01823 0.80546 0.01753 0.80801 0.01701 0.81009 C 0.01667 0.81124 0.01614 0.81379 0.01614 0.81379 C 0.0158 0.83067 0.02101 0.84571 0.0125 0.85705 " pathEditMode="relative" ptsTypes="fffffffffffffffffffffffffffffffffffFfffffffffA">
                                      <p:cBhvr>
                                        <p:cTn id="50" dur="2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59241E-6 C -0.01406 0.00347 -0.01476 0.0199 -0.02535 0.02869 C -0.0276 0.03331 -0.03108 0.04025 -0.03437 0.04326 C -0.0375 0.05043 -0.04062 0.06015 -0.04514 0.06593 C -0.04635 0.07472 -0.05017 0.08259 -0.05226 0.09114 C -0.05417 0.10734 -0.05451 0.11381 -0.0533 0.13325 C -0.05243 0.14736 -0.04358 0.15985 -0.03889 0.17164 C -0.03108 0.19177 -0.02257 0.21051 -0.01632 0.23156 C -0.01562 0.2341 -0.01458 0.23665 -0.01354 0.23896 C -0.01215 0.2422 -0.01007 0.24497 -0.00903 0.24844 C 0.00365 0.28869 0.00278 0.33357 0.00886 0.37567 C 0.00868 0.37798 0.00868 0.39464 0.00712 0.40088 C 0.00087 0.42656 -0.01233 0.44599 -0.02621 0.4645 C -0.03229 0.47259 -0.03715 0.48092 -0.04427 0.4874 C -0.05069 0.49943 -0.05868 0.51354 -0.06771 0.5221 C -0.07118 0.53019 -0.07639 0.53505 -0.08108 0.5413 C -0.08663 0.54847 -0.09132 0.55656 -0.09739 0.56304 C -0.09913 0.56489 -0.10104 0.56697 -0.10278 0.56905 C -0.10555 0.57252 -0.11094 0.57969 -0.11094 0.57969 C -0.11233 0.58455 -0.11319 0.58872 -0.11545 0.59288 C -0.11701 0.60144 -0.11875 0.60977 -0.12083 0.61809 C -0.12205 0.62897 -0.12257 0.63984 -0.12448 0.65048 C -0.12517 0.66228 -0.12691 0.67454 -0.12257 0.68541 C -0.12049 0.70276 -0.11319 0.71617 -0.10816 0.73213 C -0.10278 0.74925 -0.10972 0.73098 -0.10451 0.74416 C -0.10312 0.75203 -0.10208 0.75943 -0.1 0.76706 C -0.09774 0.79459 -0.08663 0.82027 -0.08021 0.84618 C -0.07951 0.8545 -0.08003 0.85797 -0.07656 0.86422 C -0.07535 0.86931 -0.07517 0.87486 -0.07396 0.87995 C -0.0743 0.90054 -0.06771 0.9195 -0.07847 0.93269 C -0.08073 0.94171 -0.08299 0.95582 -0.0901 0.95906 C -0.09149 0.96068 -0.09965 0.96993 -0.09739 0.96993 " pathEditMode="relative" ptsTypes="fffffffffffffffffffffffffffffffA">
                                      <p:cBhvr>
                                        <p:cTn id="52" dur="2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9.27597E-7 C -0.01076 0.00485 -0.01614 0.02081 -0.02257 0.03238 C -0.02396 0.03816 -0.02691 0.04256 -0.02882 0.04811 C -0.03003 0.05181 -0.03055 0.05621 -0.03142 0.06014 C -0.0309 0.08743 -0.0316 0.11566 -0.01979 0.13925 C -0.01788 0.15267 -0.01979 0.14781 -0.01614 0.15498 C -0.01406 0.16585 -0.0158 0.16169 -0.0125 0.16817 C -0.01111 0.17395 -0.00851 0.1795 -0.00625 0.18482 C -0.00382 0.20124 0.00243 0.21697 0.00643 0.23294 C 0.00816 0.23988 0.00851 0.2482 0.01268 0.25329 C 0.0158 0.26671 0.01285 0.27619 0.00903 0.28822 C 0.00764 0.29262 0.00747 0.29632 0.00538 0.30025 C 0.00417 0.30811 0.00243 0.31737 -0.00087 0.32408 C -0.00173 0.3294 -0.00295 0.33356 -0.00451 0.33865 C -0.00538 0.34443 -0.00712 0.34813 -0.00903 0.35299 C -0.01007 0.35554 -0.0125 0.36016 -0.0125 0.36016 C -0.01198 0.37821 -0.01267 0.3863 -0.00903 0.40087 C -0.00868 0.40342 -0.00868 0.40596 -0.00816 0.40828 C -0.00781 0.4099 -0.0066 0.41128 -0.00625 0.4129 C -0.00364 0.42378 -0.00486 0.43719 0.00191 0.44529 C 0.00295 0.45153 0.00556 0.45685 0.00816 0.46217 C 0.0092 0.46634 0.01042 0.46888 0.01268 0.47189 C 0.01476 0.48045 0.01337 0.47698 0.01632 0.48253 C 0.01823 0.4934 0.02083 0.50427 0.02344 0.51492 C 0.02431 0.51862 0.02952 0.52209 0.0316 0.52463 C 0.03351 0.53018 0.03507 0.53527 0.03785 0.54013 C 0.03924 0.54638 0.04202 0.55216 0.0441 0.55817 C 0.04514 0.56442 0.04618 0.57321 0.04965 0.57737 C 0.05504 0.59264 0.05556 0.61115 0.06215 0.62549 C 0.0632 0.62757 0.06476 0.62942 0.0658 0.6315 C 0.06684 0.63913 0.06771 0.64723 0.07031 0.65417 C 0.07205 0.67059 0.07448 0.68702 0.07031 0.70344 C 0.0691 0.71732 0.06684 0.72935 0.06215 0.74184 C 0.06181 0.743 0.06198 0.74462 0.06129 0.74554 C 0.06007 0.74693 0.05833 0.74716 0.05677 0.74786 C 0.05556 0.75318 0.0533 0.75827 0.05226 0.76359 C 0.05052 0.77214 0.04896 0.7814 0.04514 0.7888 C 0.04254 0.79389 0.03889 0.79805 0.03611 0.80314 C 0.0342 0.81332 0.03038 0.80869 0.0342 0.82465 C 0.03455 0.82581 0.03611 0.82535 0.03698 0.82581 C 0.0382 0.8265 0.03941 0.82743 0.04063 0.82836 C 0.04184 0.83483 0.04028 0.83321 0.04514 0.83321 " pathEditMode="relative" ptsTypes="fffffffffffffffffffffffffffffffffffffffffA">
                                      <p:cBhvr>
                                        <p:cTn id="54" dur="2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0657E-6 C -0.00434 0.00092 -0.00851 0.00208 -0.01268 0.0037 C -0.01441 0.00439 -0.01806 0.00601 -0.01806 0.00601 C -0.01997 0.01018 -0.02084 0.01156 -0.02431 0.01318 C -0.02674 0.01642 -0.02969 0.01781 -0.03247 0.02036 C -0.03438 0.02429 -0.03664 0.02544 -0.03872 0.02891 C -0.04132 0.03331 -0.04393 0.03794 -0.04688 0.0421 C -0.04792 0.04765 -0.05052 0.05274 -0.05313 0.0576 C -0.05643 0.07333 -0.06042 0.08906 -0.06407 0.10456 C -0.06528 0.11566 -0.06424 0.11011 -0.06667 0.12005 C -0.06702 0.12121 -0.06754 0.12376 -0.06754 0.12376 C -0.07292 0.17812 -0.05521 0.22716 -0.04601 0.27851 C -0.04532 0.2873 -0.04393 0.29308 -0.04236 0.30141 C -0.04184 0.30395 -0.04063 0.30858 -0.04063 0.30858 C -0.03941 0.31945 -0.03681 0.32986 -0.03525 0.34097 C -0.03559 0.35739 -0.03351 0.40851 -0.04427 0.42979 C -0.04514 0.43581 -0.04636 0.4446 -0.04966 0.44899 C -0.05243 0.45986 -0.06025 0.46912 -0.0658 0.47768 C -0.07014 0.48438 -0.07448 0.49271 -0.08108 0.49572 C -0.08698 0.50358 -0.09427 0.50844 -0.10087 0.51492 C -0.10591 0.51978 -0.1092 0.52718 -0.11355 0.53296 C -0.11563 0.54198 -0.12032 0.54707 -0.12535 0.55332 C -0.12726 0.55841 -0.12761 0.56141 -0.13073 0.56535 C -0.13247 0.57275 -0.14132 0.58154 -0.14514 0.58825 C -0.14653 0.59403 -0.15 0.60305 -0.15313 0.60745 C -0.15521 0.61462 -0.1566 0.62179 -0.15868 0.62896 C -0.16111 0.64631 -0.16615 0.66389 -0.17032 0.68054 C -0.16945 0.70576 -0.16719 0.7319 -0.16129 0.75619 C -0.1599 0.76151 -0.15747 0.76544 -0.15591 0.77076 C -0.15261 0.78117 -0.15174 0.7932 -0.14775 0.80314 C -0.1474 0.80661 -0.14757 0.81032 -0.14688 0.81355 C -0.1467 0.81494 -0.14514 0.81494 -0.14514 0.81633 C -0.14462 0.82998 -0.14653 0.84386 -0.14879 0.85704 C -0.14914 0.86791 -0.14896 0.87856 -0.14966 0.88943 C -0.14983 0.89313 -0.15018 0.89776 -0.15226 0.9003 C -0.15295 0.90099 -0.15417 0.90261 -0.15417 0.90261 " pathEditMode="relative" ptsTypes="fffffffffffffffffffffffffffffffffffA">
                                      <p:cBhvr>
                                        <p:cTn id="56" dur="2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65487E-7 C -0.00973 0.00254 -0.01163 0.00648 -0.01719 0.01665 C -0.01823 0.02105 -0.01875 0.02475 -0.02066 0.02868 C -0.02205 0.03493 -0.02483 0.03955 -0.02622 0.04557 C -0.02795 0.05343 -0.02778 0.06176 -0.02969 0.06963 C -0.02882 0.0879 -0.02604 0.11242 -0.01528 0.12584 C -0.01302 0.13393 -0.00816 0.14226 -0.00174 0.14504 C 0.00277 0.15151 0.00781 0.15683 0.01267 0.16308 C 0.01423 0.16956 0.01979 0.1728 0.02343 0.17765 C 0.02552 0.18598 0.02378 0.1832 0.02708 0.18714 C 0.02812 0.195 0.03107 0.20333 0.0342 0.21004 C 0.03507 0.21767 0.03698 0.22299 0.03784 0.23039 C 0.03698 0.26486 0.03455 0.30141 0.0217 0.33241 C 0.01614 0.34559 0.00729 0.35623 0.00087 0.36849 C -0.00868 0.38654 -0.01945 0.40388 -0.02969 0.42123 C -0.03611 0.43211 -0.03056 0.41961 -0.03698 0.43211 C -0.04514 0.4483 -0.05434 0.46333 -0.06302 0.47883 C -0.06598 0.48415 -0.06684 0.49109 -0.07032 0.49572 C -0.07153 0.50081 -0.07292 0.50543 -0.07483 0.51006 C -0.0757 0.51608 -0.07674 0.52209 -0.07743 0.5281 C -0.07709 0.53689 -0.07726 0.54568 -0.07657 0.55447 C -0.07552 0.56905 -0.07101 0.58408 -0.06754 0.59773 C -0.06598 0.60398 -0.06511 0.61045 -0.06389 0.61693 C -0.06337 0.61948 -0.06268 0.62179 -0.06216 0.6241 C -0.06181 0.62526 -0.06129 0.62757 -0.06129 0.62757 C -0.06059 0.63497 -0.05903 0.64122 -0.05764 0.64816 C -0.05712 0.6507 -0.05643 0.65302 -0.05591 0.65533 C -0.05556 0.65649 -0.05504 0.6588 -0.05504 0.6588 C -0.05382 0.66944 -0.05122 0.67869 -0.04688 0.68772 C -0.04532 0.69627 -0.0382 0.70645 -0.03334 0.71293 C -0.03143 0.71825 -0.02865 0.72103 -0.02622 0.72611 C -0.02153 0.73606 -0.01354 0.7511 -0.00625 0.75734 C -0.00313 0.76359 0.00052 0.76914 0.00364 0.77539 C 0.00486 0.7777 0.00712 0.78256 0.00712 0.78256 C 0.00989 0.79528 0.00989 0.80823 0.01267 0.82096 C 0.01354 0.83206 0.01614 0.84131 0.01614 0.85218 " pathEditMode="relative" ptsTypes="fffffffffffffffffffffffffffffffffffA">
                                      <p:cBhvr>
                                        <p:cTn id="58" dur="2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14272E-6 C -0.00416 0.00138 -0.00572 0.00231 -0.00815 0.00717 C -0.0111 0.01966 -0.00642 0.00115 -0.01093 0.01457 C -0.01336 0.02174 -0.0144 0.02984 -0.01631 0.03724 C -0.01562 0.05991 -0.01753 0.06176 -0.00989 0.07564 C -0.00833 0.08212 -0.00277 0.0842 5.55556E-6 0.08998 C 0.00313 0.09646 0.00365 0.10409 0.00712 0.11057 C 0.00799 0.11196 0.01025 0.11612 0.01077 0.11774 C 0.01459 0.12977 0.01042 0.12075 0.01442 0.12861 C 0.0165 0.13717 0.01511 0.1337 0.01789 0.13925 C 0.01893 0.14411 0.02067 0.15359 0.02067 0.15359 C 0.02344 0.18505 0.02188 0.22484 0.01077 0.25445 C 0.00869 0.26578 0.00556 0.27758 0.00174 0.28822 C 0.0007 0.29539 -0.00294 0.30372 -0.00642 0.30973 C -0.00815 0.32408 -0.01336 0.34397 -0.02169 0.35415 C -0.0243 0.36317 -0.02847 0.37034 -0.03246 0.37821 C -0.03489 0.38306 -0.03645 0.38838 -0.03975 0.39255 C -0.04027 0.39486 -0.04097 0.39741 -0.04149 0.39972 C -0.04183 0.40088 -0.04235 0.40342 -0.04235 0.40342 C -0.04496 0.44182 -0.04565 0.47837 -0.03697 0.51492 C -0.03506 0.52324 -0.03437 0.5318 -0.03072 0.53874 C -0.02847 0.54869 -0.02378 0.55493 -0.01978 0.56303 C -0.01232 0.57784 -0.00624 0.58825 -0.00364 0.60629 C -0.00416 0.6278 -0.00485 0.64469 -0.00902 0.66504 C -0.01128 0.67615 -0.01805 0.68771 -0.01805 0.69997 " pathEditMode="relative" ptsTypes="ffffffffffffffffffffffffA">
                                      <p:cBhvr>
                                        <p:cTn id="60" dur="2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5.10525E-6 C -0.00434 0.00161 -0.00451 0.00439 -0.00816 0.0074 C -0.01129 0.01549 -0.01406 0.02798 -0.02014 0.03307 C -0.02622 0.04487 -0.03733 0.05551 -0.04774 0.05991 C -0.05955 0.07101 -0.04861 0.06083 -0.0559 0.06731 C -0.05781 0.06893 -0.06146 0.07217 -0.06146 0.07217 C -0.06771 0.08535 -0.05712 0.06384 -0.06701 0.07957 C -0.06858 0.08211 -0.0691 0.08558 -0.07066 0.08813 C -0.07188 0.09322 -0.07379 0.09761 -0.07517 0.1027 C -0.07656 0.12051 -0.07726 0.12699 -0.07604 0.14804 C -0.07604 0.1485 -0.07465 0.15567 -0.07431 0.1566 C -0.07292 0.15961 -0.06962 0.16516 -0.06962 0.16516 C -0.06806 0.1721 -0.06649 0.17372 -0.06424 0.17973 C -0.0599 0.1913 -0.05833 0.20726 -0.05139 0.21651 C -0.04844 0.22669 -0.04254 0.23617 -0.0375 0.2445 C -0.03142 0.25491 -0.03663 0.24936 -0.03108 0.25445 C -0.02882 0.2637 -0.03212 0.2526 -0.02743 0.26046 C -0.02674 0.26139 -0.02708 0.26301 -0.02656 0.26416 C -0.02413 0.27018 -0.02101 0.27689 -0.01823 0.28244 C -0.01563 0.28776 -0.01563 0.28868 -0.01285 0.29585 C -0.01215 0.29747 -0.01094 0.30071 -0.01094 0.30071 C -0.00972 0.30834 -0.0059 0.3139 -0.00278 0.32037 C -0.00087 0.32431 -0.0007 0.32963 0.00104 0.33379 C 0.00243 0.34212 0.00382 0.34883 0.00469 0.35715 C 0.00417 0.37566 0.00469 0.41683 -0.00451 0.4365 C -0.0066 0.45107 -0.01337 0.46009 -0.01927 0.47189 C -0.02604 0.48577 -0.03247 0.50057 -0.04132 0.51237 C -0.04323 0.5207 -0.05122 0.52995 -0.05504 0.53666 C -0.05695 0.5399 -0.06146 0.54522 -0.06146 0.54522 C -0.06267 0.55054 -0.06441 0.55586 -0.06788 0.55863 C -0.07136 0.56604 -0.07153 0.57483 -0.07517 0.582 C -0.07483 0.60235 -0.07483 0.62271 -0.07431 0.64307 C -0.07413 0.64931 -0.06979 0.65718 -0.06788 0.66273 C -0.06441 0.67221 -0.06337 0.68332 -0.05868 0.69187 C -0.05521 0.70691 -0.04688 0.71848 -0.04028 0.7312 C -0.0382 0.73976 -0.04132 0.72889 -0.03663 0.73837 C -0.03386 0.74392 -0.03212 0.75109 -0.02934 0.75688 C -0.02622 0.78718 -0.02656 0.81771 -0.02656 0.84848 " pathEditMode="relative" ptsTypes="fffffffffffffffffffffffffffffffffffffA">
                                      <p:cBhvr>
                                        <p:cTn id="62" dur="26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3.94865E-6 C -0.00121 0.00555 -0.0019 0.00786 -0.00555 0.0111 C -0.00676 0.01619 -0.00885 0.02128 -0.0111 0.02568 C -0.01301 0.03377 -0.01631 0.04071 -0.0184 0.04881 C -0.01926 0.05667 -0.02048 0.06431 -0.02117 0.07217 C -0.021 0.07865 -0.02465 0.10617 -0.01649 0.11381 C -0.01458 0.11774 -0.01215 0.12052 -0.01006 0.12445 C -0.00798 0.13347 -0.00971 0.13 -0.00555 0.13555 C -0.00399 0.14226 -0.00138 0.14989 0.00279 0.15383 C 0.0073 0.16331 0.00591 0.16447 0.00817 0.17488 C 0.00904 0.17904 0.01077 0.18297 0.01181 0.18714 C 0.01511 0.22137 0.01702 0.25769 0.00921 0.291 C 0.00834 0.29956 0.0047 0.31876 0.00088 0.32616 C -0.00069 0.33518 -0.00346 0.34258 -0.00642 0.35068 C -0.0078 0.35438 -0.0111 0.36155 -0.0111 0.36155 C -0.01301 0.36942 -0.01458 0.37728 -0.01649 0.38492 C -0.01718 0.38769 -0.0203 0.39232 -0.0203 0.39232 C -0.02152 0.40134 -0.0236 0.41059 -0.02569 0.41938 C -0.02551 0.43118 -0.03107 0.49572 -0.0184 0.5207 C -0.01701 0.52857 -0.01544 0.53736 -0.01197 0.54407 C -0.01076 0.54892 -0.00867 0.55563 -0.00642 0.55956 C -0.00381 0.56419 -0.00086 0.56743 0.00088 0.57298 C 0.00226 0.57738 0.00417 0.58085 0.00539 0.58524 C 0.00956 0.60097 0.00591 0.59357 0.01008 0.60143 C 0.01147 0.6086 0.01077 0.60537 0.01285 0.61485 C 0.01338 0.61716 0.01459 0.62202 0.01459 0.62202 C 0.01511 0.63497 0.01876 0.66551 0.01285 0.67823 C 0.01181 0.6861 0.0106 0.69489 0.0073 0.70159 C 0.00591 0.70738 0.00504 0.71177 0.00174 0.71617 C -0.00034 0.72218 -0.0026 0.72797 -0.00555 0.73329 C -0.00711 0.73606 -0.0085 0.73907 -0.01006 0.74184 C -0.01076 0.743 -0.01197 0.74555 -0.01197 0.74555 C -0.0144 0.75549 -0.02065 0.76058 -0.02395 0.77007 C -0.02586 0.77515 -0.02621 0.77793 -0.02933 0.78233 C -0.03454 0.80037 -0.04131 0.81749 -0.04965 0.83345 C -0.05173 0.84247 -0.04999 0.839 -0.05416 0.84455 C -0.05798 0.86606 -0.05694 0.88873 -0.05694 0.91071 " pathEditMode="relative" ptsTypes="ffffffffffffffffffffffffffffffffffffA">
                                      <p:cBhvr>
                                        <p:cTn id="64" dur="3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88619E-7 C -0.00121 0.00232 -0.0026 0.00463 -0.00382 0.00717 C -0.00503 0.00972 -0.00746 0.01458 -0.00746 0.01458 C -0.00937 0.02244 -0.00677 0.01411 -0.01198 0.02198 C -0.01337 0.02429 -0.01441 0.02684 -0.01562 0.02938 C -0.01771 0.03377 -0.02361 0.03493 -0.02673 0.03794 C -0.03264 0.05459 -0.02726 0.09045 -0.0184 0.10757 C -0.01719 0.11242 -0.01701 0.11659 -0.01476 0.12098 C -0.01354 0.12584 -0.01128 0.12908 -0.0092 0.13324 C -0.0059 0.15614 -0.00555 0.17534 -0.01476 0.19316 C -0.01701 0.20565 -0.02326 0.21444 -0.02847 0.22485 C -0.02969 0.22739 -0.03246 0.22762 -0.03403 0.2297 C -0.03594 0.23225 -0.03802 0.23433 -0.03958 0.23711 C -0.04045 0.23873 -0.04132 0.24034 -0.04236 0.24196 C -0.0441 0.24451 -0.04774 0.24937 -0.04774 0.24937 C -0.04913 0.25446 -0.05104 0.25954 -0.0533 0.26394 C -0.05573 0.27759 -0.05538 0.27759 -0.05607 0.29817 C -0.05573 0.30396 -0.05573 0.30951 -0.05521 0.31529 C -0.05434 0.32478 -0.04462 0.3456 -0.03854 0.35068 C -0.03663 0.35462 -0.03646 0.35878 -0.03489 0.36294 C -0.03125 0.37243 -0.02726 0.38145 -0.02396 0.39117 C -0.02222 0.39602 -0.02239 0.39787 -0.01927 0.40204 C -0.01215 0.42216 -0.01476 0.44761 -0.02396 0.46565 C -0.02587 0.47421 -0.0283 0.48115 -0.03316 0.48763 C -0.03489 0.4948 -0.03351 0.49017 -0.03854 0.49989 C -0.03923 0.50104 -0.04045 0.50359 -0.04045 0.50359 C -0.04201 0.51006 -0.04601 0.51816 -0.05052 0.52186 C -0.05555 0.53065 -0.06111 0.53759 -0.06701 0.54523 C -0.06944 0.54846 -0.07101 0.55286 -0.07344 0.5561 C -0.07413 0.55887 -0.07465 0.56188 -0.07535 0.56466 C -0.07569 0.56581 -0.07621 0.56836 -0.07621 0.56836 C -0.07812 0.59195 -0.07778 0.5827 -0.07621 0.62226 C -0.07604 0.62642 -0.0717 0.63313 -0.0717 0.63313 C -0.07066 0.63984 -0.07048 0.64192 -0.06701 0.64654 C -0.06389 0.65996 -0.05677 0.67453 -0.04774 0.68194 C -0.04653 0.68703 -0.04253 0.69165 -0.03958 0.69558 C -0.03819 0.70715 -0.03611 0.72149 -0.04045 0.73213 C -0.04618 0.74624 -0.05521 0.75943 -0.06614 0.76637 C -0.0684 0.77076 -0.07066 0.77169 -0.07344 0.77493 C -0.07743 0.77955 -0.08003 0.78464 -0.08455 0.78834 C -0.08628 0.79204 -0.08732 0.79575 -0.08906 0.79945 C -0.0908 0.8087 -0.09184 0.81795 -0.09357 0.82744 C -0.09323 0.83368 -0.0934 0.83993 -0.09271 0.84594 C -0.09236 0.84826 -0.08889 0.85173 -0.08819 0.85311 C -0.08229 0.86329 -0.07396 0.87786 -0.06614 0.88504 C -0.06441 0.89244 -0.06684 0.8855 -0.06163 0.89105 C -0.06076 0.89198 -0.06059 0.89359 -0.05972 0.89475 C -0.05885 0.89591 -0.05781 0.89637 -0.05694 0.8973 C -0.05642 0.89891 -0.05521 0.90215 -0.05521 0.90215 " pathEditMode="relative" ptsTypes="ffffffffffffffffffffffffffffffffffffffffffffffffA">
                                      <p:cBhvr>
                                        <p:cTn id="66" dur="3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6.04673E-6 C -0.00382 0.00022 -0.01719 -0.00255 -0.02309 0.00369 C -0.025 0.00578 -0.02639 0.00901 -0.02847 0.01086 C -0.03038 0.01248 -0.03403 0.01572 -0.03403 0.01572 C -0.03594 0.01989 -0.03837 0.02174 -0.04045 0.02567 C -0.04271 0.03515 -0.03958 0.02359 -0.04323 0.03284 C -0.04514 0.0377 -0.04601 0.04464 -0.04688 0.04996 C -0.04653 0.06592 -0.04653 0.08188 -0.04601 0.09784 C -0.04583 0.102 -0.04132 0.10871 -0.04132 0.10871 C -0.04097 0.10987 -0.04097 0.11126 -0.04045 0.11241 C -0.03941 0.11496 -0.0375 0.11704 -0.03681 0.11982 C -0.0349 0.12629 -0.03316 0.13277 -0.03125 0.13925 C -0.02986 0.14364 -0.0257 0.15151 -0.0257 0.15151 C -0.02448 0.15798 -0.02205 0.16562 -0.01927 0.17117 C -0.01858 0.17371 -0.01719 0.1758 -0.01667 0.17834 C -0.01528 0.18482 -0.01458 0.19153 -0.01285 0.198 C -0.0125 0.20055 -0.0125 0.20286 -0.01198 0.20541 C -0.01146 0.20795 -0.01024 0.21258 -0.01024 0.21258 C -0.00955 0.23987 -0.00208 0.2903 -0.01563 0.31413 C -0.01858 0.32454 -0.0257 0.33448 -0.02847 0.34466 C -0.02969 0.34859 -0.03038 0.35206 -0.03212 0.35576 C -0.03386 0.36363 -0.03594 0.36964 -0.03958 0.37635 C -0.04236 0.38861 -0.03767 0.36987 -0.04323 0.38375 C -0.04445 0.38676 -0.04531 0.3937 -0.04601 0.39717 C -0.04774 0.40527 -0.05087 0.41267 -0.05243 0.42053 C -0.05677 0.44228 -0.05642 0.4661 -0.06146 0.48762 C -0.06198 0.49895 -0.06181 0.51537 -0.06528 0.52671 C -0.06476 0.54845 -0.06667 0.5628 -0.05886 0.57945 C -0.05781 0.58431 -0.05642 0.58732 -0.05417 0.59148 C -0.05278 0.59749 -0.05017 0.60189 -0.04688 0.60628 C -0.04531 0.61322 -0.0467 0.60906 -0.04045 0.61716 C -0.03854 0.6197 -0.0349 0.62456 -0.0349 0.62456 C -0.03368 0.62942 -0.03004 0.63381 -0.02674 0.63682 C -0.02448 0.6426 -0.02257 0.64838 -0.01927 0.65278 C -0.01719 0.66157 -0.01892 0.6581 -0.01476 0.66365 C -0.01285 0.6699 -0.01146 0.67591 -0.0092 0.68193 C -0.00781 0.68956 -0.00764 0.69742 -0.00642 0.70529 C -0.00712 0.72888 -0.0066 0.7504 -0.01476 0.77122 C -0.01597 0.77839 -0.01858 0.78625 -0.02205 0.79203 C -0.02361 0.79481 -0.02639 0.79643 -0.02761 0.79944 C -0.02986 0.80522 -0.03264 0.81054 -0.03681 0.81401 C -0.03924 0.8228 -0.04774 0.8339 -0.0533 0.84084 C -0.05799 0.85472 -0.05174 0.83807 -0.05781 0.8494 C -0.06111 0.85542 -0.06389 0.86212 -0.06788 0.86791 C -0.06892 0.87184 -0.07066 0.87485 -0.0717 0.87878 C -0.07326 0.88503 -0.07413 0.89243 -0.07622 0.89844 " pathEditMode="relative" ptsTypes="fffffffffffffffffffffffffffffffffffffffffffffA">
                                      <p:cBhvr>
                                        <p:cTn id="68" dur="3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5307E-6 C -0.0059 0.00185 -0.00747 0.00694 -0.01198 0.01111 C -0.01406 0.0192 -0.02517 0.02869 -0.02934 0.03678 C -0.03142 0.04534 -0.0283 0.03447 -0.03299 0.04395 C -0.03698 0.05205 -0.03924 0.07194 -0.04132 0.08189 C -0.04306 0.10178 -0.04601 0.12168 -0.04132 0.1418 C -0.03993 0.15776 -0.03698 0.1728 -0.03386 0.1883 C -0.03229 0.19547 -0.03229 0.20079 -0.02934 0.20657 C -0.02726 0.21536 -0.02465 0.22554 -0.01927 0.23109 C -0.01858 0.23271 -0.01823 0.23456 -0.01736 0.23595 C -0.01667 0.23734 -0.01528 0.23826 -0.01458 0.23965 C -0.01406 0.24081 -0.01302 0.24752 -0.01285 0.24821 C -0.01129 0.25399 -0.01111 0.25191 -0.0092 0.25677 C -0.00833 0.25908 -0.00816 0.26163 -0.00729 0.26394 C -0.00625 0.26648 -0.00365 0.27134 -0.00365 0.27134 C -0.00261 0.27736 0.00035 0.28152 0.00191 0.2873 C 0.00434 0.30835 0.00347 0.29725 0.00191 0.33866 C 0.00156 0.34606 0.00104 0.35277 -0.00365 0.35693 C -0.00677 0.36526 -0.00764 0.36988 -0.01285 0.3752 C -0.01372 0.38006 -0.01702 0.38677 -0.01927 0.39117 C -0.02136 0.40019 -0.02726 0.40921 -0.03125 0.41684 C -0.03195 0.418 -0.03316 0.41846 -0.03386 0.41939 C -0.03455 0.42031 -0.03524 0.4217 -0.03577 0.42286 C -0.03785 0.42771 -0.03802 0.42956 -0.03941 0.43512 C -0.04011 0.43789 -0.04306 0.44252 -0.04306 0.44252 C -0.04445 0.45223 -0.04636 0.46149 -0.04861 0.47074 C -0.04827 0.48462 -0.04896 0.5096 -0.0467 0.52695 C -0.04566 0.53528 -0.04236 0.54222 -0.04028 0.55008 C -0.03802 0.5591 -0.0375 0.56651 -0.03212 0.57321 C -0.0309 0.57877 -0.02726 0.58362 -0.02379 0.58686 C -0.02257 0.59195 -0.02083 0.59473 -0.0184 0.59889 C -0.01702 0.6012 -0.0158 0.60375 -0.01458 0.60629 C -0.01406 0.60745 -0.01285 0.60999 -0.01285 0.60999 C -0.01215 0.61416 -0.01111 0.61809 -0.01007 0.62225 C -0.01059 0.64516 -0.00799 0.65256 -0.01563 0.66736 C -0.01684 0.67222 -0.01858 0.67453 -0.02101 0.67847 C -0.02604 0.68656 -0.03038 0.6972 -0.03767 0.7016 C -0.04115 0.70646 -0.0434 0.71131 -0.04774 0.71501 C -0.05208 0.72427 -0.04653 0.71432 -0.05226 0.7201 C -0.05573 0.7238 -0.05677 0.73005 -0.06059 0.73352 C -0.06233 0.73722 -0.06424 0.74069 -0.06597 0.74439 C -0.06615 0.74555 -0.06684 0.75411 -0.06788 0.75665 C -0.06892 0.7592 -0.07153 0.76405 -0.07153 0.76405 C -0.07309 0.77539 -0.07483 0.78834 -0.06962 0.79829 C -0.0684 0.80361 -0.06406 0.80454 -0.06059 0.80801 C -0.05938 0.81217 -0.05868 0.81541 -0.05677 0.81911 C -0.05573 0.8316 -0.05469 0.83438 -0.0559 0.84826 C -0.05625 0.85265 -0.05695 0.8545 -0.05868 0.8582 C -0.0592 0.85959 -0.06059 0.8619 -0.06059 0.8619 " pathEditMode="relative" ptsTypes="ffffffffffffffffffffffffffffffffffffffffffffffffA">
                                      <p:cBhvr>
                                        <p:cTn id="70" dur="3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1.70483E-6 C 0.00035 0.00116 0.0014 0.00255 0.00105 0.0037 C 0.0007 0.00486 -0.00086 0.0044 -0.00173 0.00486 C -0.00728 0.0081 -0.01284 0.0111 -0.01822 0.01481 C -0.02742 0.02105 -0.03159 0.03239 -0.03853 0.04164 C -0.0401 0.04812 -0.04149 0.05459 -0.04305 0.06107 C -0.0427 0.08027 -0.04635 0.10687 -0.03471 0.12214 C -0.03315 0.12885 -0.0302 0.13486 -0.02933 0.14157 C -0.02829 0.1492 -0.02777 0.15684 -0.02291 0.16123 C -0.02204 0.16516 -0.021 0.16863 -0.02013 0.1721 C -0.01944 0.18136 -0.01857 0.18899 -0.01371 0.1957 C -0.0085 0.21791 -0.00902 0.25469 -0.02013 0.2762 C -0.02221 0.28499 -0.02465 0.291 -0.02846 0.2984 C -0.02951 0.30234 -0.03142 0.30534 -0.03298 0.30928 C -0.03402 0.31182 -0.03662 0.31645 -0.03662 0.31645 C -0.03836 0.32408 -0.0427 0.33056 -0.04756 0.33495 C -0.05138 0.34444 -0.05485 0.35277 -0.05781 0.36294 C -0.05746 0.37752 -0.05763 0.3914 -0.05676 0.40597 C -0.05659 0.40805 -0.05277 0.41892 -0.05138 0.42031 C -0.04965 0.42216 -0.04583 0.42517 -0.04583 0.42517 C -0.0427 0.43188 -0.03906 0.43859 -0.03471 0.44367 C -0.03298 0.44552 -0.03107 0.44714 -0.02933 0.44876 C -0.02846 0.44969 -0.02656 0.45108 -0.02656 0.45108 C -0.02499 0.45755 -0.02656 0.45385 -0.02013 0.45964 C -0.01926 0.46056 -0.01735 0.46218 -0.01735 0.46218 C -0.01423 0.46889 -0.01267 0.47675 -0.01093 0.48416 C -0.01128 0.49665 -0.01128 0.50937 -0.0118 0.52186 C -0.01197 0.52556 -0.01527 0.53343 -0.01649 0.53643 C -0.01753 0.53921 -0.02013 0.54384 -0.02013 0.54384 C -0.02256 0.55448 -0.0276 0.56466 -0.03211 0.57345 C -0.03246 0.57506 -0.03211 0.57715 -0.03298 0.57807 C -0.03437 0.58062 -0.03853 0.58293 -0.03853 0.58293 C -0.03992 0.59079 -0.04444 0.59658 -0.04669 0.60398 C -0.0486 0.60999 -0.04965 0.61716 -0.05138 0.62341 C -0.05277 0.63313 -0.05346 0.64446 -0.0559 0.65394 C -0.05555 0.66644 -0.05555 0.67893 -0.05503 0.69188 C -0.05485 0.69489 -0.05416 0.69766 -0.05312 0.70044 C -0.05208 0.70298 -0.04947 0.70784 -0.04947 0.70784 C -0.04826 0.71293 -0.04704 0.71895 -0.04496 0.7238 C -0.04392 0.72612 -0.04114 0.73097 -0.04114 0.73097 C -0.04027 0.7356 -0.03853 0.73861 -0.03749 0.743 C -0.03385 0.75804 -0.02968 0.77284 -0.02742 0.78857 C -0.02777 0.81101 -0.02794 0.83299 -0.02846 0.85543 C -0.02864 0.86005 -0.03281 0.87139 -0.03471 0.87509 C -0.0361 0.87809 -0.0394 0.88388 -0.0394 0.88388 C -0.04096 0.89035 -0.04496 0.89683 -0.04756 0.90331 C -0.0486 0.90585 -0.05138 0.91071 -0.05138 0.91071 C -0.05173 0.91233 -0.0526 0.92181 -0.05503 0.92181 " pathEditMode="relative" ptsTypes="fffffffffffffffffffffffffffffffffffffffffffffffA">
                                      <p:cBhvr>
                                        <p:cTn id="72" dur="3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54106E-6 C -0.00156 0.00648 -1.66667E-6 0.00301 -0.00642 0.00857 C -0.01076 0.01227 -0.01649 0.01597 -0.02014 0.02083 C -0.02274 0.0243 -0.0243 0.02777 -0.02743 0.03054 C -0.03229 0.04049 -0.03628 0.05113 -0.04114 0.06108 C -0.04409 0.06709 -0.04357 0.07472 -0.0467 0.08074 C -0.05139 0.09947 -0.0533 0.12261 -0.04479 0.13903 C -0.04201 0.15152 -0.0467 0.13278 -0.04114 0.14666 C -0.04027 0.14898 -0.03993 0.15152 -0.03941 0.15383 C -0.03906 0.15522 -0.03819 0.15661 -0.0375 0.15777 C -0.03593 0.16378 -0.03281 0.16702 -0.03021 0.17234 C -0.02864 0.17882 -0.02986 0.17489 -0.02569 0.18298 C -0.02291 0.18853 -0.02274 0.19594 -0.02014 0.20172 C -0.01927 0.20634 -0.01753 0.20935 -0.01649 0.21398 C -0.01458 0.23942 -0.0059 0.27412 -0.02014 0.29332 C -0.021 0.29702 -0.02152 0.30096 -0.02291 0.30419 C -0.02396 0.30697 -0.02656 0.3116 -0.02656 0.3116 C -0.02864 0.32015 -0.02725 0.31692 -0.03021 0.32247 C -0.03177 0.32964 -0.03698 0.33519 -0.04027 0.34097 C -0.04375 0.34699 -0.04652 0.35485 -0.05121 0.35925 C -0.05243 0.3648 -0.05312 0.36665 -0.05677 0.37035 C -0.05937 0.37567 -0.06163 0.38076 -0.06406 0.38631 C -0.06527 0.38886 -0.06788 0.39348 -0.06788 0.39348 C -0.06909 0.39857 -0.07187 0.40482 -0.0743 0.40944 C -0.07621 0.42356 -0.08038 0.43767 -0.08246 0.45224 C -0.08177 0.46589 -0.08229 0.48439 -0.07795 0.49758 C -0.07656 0.50128 -0.0743 0.50475 -0.07239 0.50845 C -0.0717 0.50961 -0.07048 0.51215 -0.07048 0.51215 C -0.06961 0.51701 -0.06892 0.52025 -0.06684 0.52441 C -0.06493 0.53274 -0.06146 0.53991 -0.0559 0.54523 C -0.05434 0.55402 -0.05642 0.54685 -0.05121 0.55379 C -0.04948 0.55587 -0.04583 0.56628 -0.04479 0.56952 C -0.04357 0.57345 -0.04027 0.58039 -0.04027 0.58039 C -0.03871 0.58687 -0.03646 0.59265 -0.03472 0.5989 C -0.03368 0.60769 -0.03073 0.61601 -0.0283 0.62457 C -0.02882 0.65534 -0.02413 0.67616 -0.03663 0.69883 C -0.03784 0.70415 -0.0408 0.70577 -0.04305 0.70993 C -0.04409 0.71456 -0.04948 0.72127 -0.04948 0.72127 C -0.05139 0.72659 -0.05486 0.73121 -0.05868 0.73445 C -0.05989 0.73723 -0.06215 0.7437 -0.06406 0.74555 C -0.06632 0.74764 -0.07152 0.75041 -0.07152 0.75041 C -0.07465 0.75434 -0.07795 0.76059 -0.08159 0.76406 C -0.08385 0.76845 -0.08576 0.77447 -0.08715 0.77956 C -0.08784 0.78233 -0.08836 0.78442 -0.08889 0.78719 C -0.08923 0.78812 -0.08975 0.79089 -0.08975 0.79089 C -0.08941 0.80755 -0.0934 0.83693 -0.08437 0.85451 C -0.07951 0.86399 -0.07552 0.87162 -0.06875 0.87879 C -0.06701 0.88041 -0.0651 0.88203 -0.06319 0.88365 C -0.06232 0.88458 -0.06041 0.88597 -0.06041 0.88597 C -0.05833 0.89059 -0.05555 0.89152 -0.05312 0.89591 C -0.05017 0.90077 -0.04774 0.90563 -0.04479 0.91072 C -0.03975 0.91881 -0.03941 0.93015 -0.03385 0.93755 " pathEditMode="relative" ptsTypes="fffffffffffffffffffffffffffffffffffffffffffffffffffA">
                                      <p:cBhvr>
                                        <p:cTn id="74" dur="3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03539 C -0.01684 0.04141 -0.025 0.04673 -0.02986 0.05483 C -0.03194 0.05806 -0.03715 0.06338 -0.03715 0.06338 C -0.04062 0.07032 -0.04062 0.0731 -0.04271 0.0805 C -0.04166 0.127 -0.04635 0.12353 -0.03159 0.15013 C -0.02951 0.15892 -0.02361 0.16702 -0.01875 0.17349 C -0.01771 0.17904 -0.01562 0.18113 -0.01337 0.18575 C -0.01302 0.18783 -0.01302 0.18992 -0.01232 0.19177 C -0.01146 0.19454 -0.00868 0.19917 -0.00868 0.19917 C -0.00902 0.21444 -0.00468 0.23341 -0.0151 0.24312 C -0.0184 0.2496 -0.01875 0.25769 -0.02517 0.26024 C -0.02986 0.2644 -0.03455 0.26833 -0.03906 0.2725 C -0.04114 0.27435 -0.04548 0.27851 -0.04548 0.27851 C -0.04913 0.28638 -0.05607 0.29147 -0.06093 0.29817 C -0.06597 0.30511 -0.05937 0.2991 -0.06562 0.30419 C -0.06771 0.31298 -0.06632 0.30951 -0.06927 0.31529 C -0.07118 0.32616 -0.07309 0.33773 -0.07569 0.34814 C -0.07534 0.39024 -0.08802 0.43951 -0.07014 0.47421 C -0.06857 0.48092 -0.06788 0.48369 -0.06475 0.48994 C -0.06354 0.49248 -0.06093 0.49734 -0.06093 0.49734 C -0.05989 0.50359 -0.05642 0.50914 -0.05364 0.51446 C -0.05243 0.5214 -0.05017 0.52556 -0.04722 0.53158 C -0.04618 0.53366 -0.04531 0.53829 -0.04357 0.54014 C -0.04201 0.54176 -0.03993 0.54176 -0.03802 0.54268 C -0.03194 0.55078 -0.03507 0.5487 -0.02986 0.55124 C -0.02274 0.56049 -0.02187 0.56304 -0.01701 0.57322 C -0.01493 0.5827 -0.01232 0.59149 -0.01059 0.60121 C -0.0092 0.62272 -0.00451 0.64978 -0.01423 0.66852 C -0.0158 0.67777 -0.01823 0.68517 -0.02343 0.69165 C -0.02621 0.69975 -0.02986 0.7053 -0.0335 0.71247 C -0.03507 0.71941 -0.03958 0.71918 -0.04271 0.72589 C -0.046 0.73283 -0.04913 0.73977 -0.05364 0.74555 C -0.05972 0.75341 -0.06632 0.75897 -0.07118 0.76868 C -0.07309 0.77238 -0.07361 0.77632 -0.07569 0.77978 C -0.07795 0.78349 -0.08073 0.78696 -0.08298 0.79066 C -0.08437 0.79297 -0.08541 0.79551 -0.08663 0.79806 C -0.08732 0.79922 -0.08854 0.80176 -0.08854 0.80176 C -0.0908 0.81101 -0.0875 0.79991 -0.09218 0.80777 C -0.09288 0.8087 -0.09253 0.81032 -0.09305 0.81148 C -0.09375 0.81286 -0.09514 0.81379 -0.09583 0.81518 C -0.0967 0.81656 -0.09705 0.81842 -0.09774 0.82003 C -0.09809 0.82165 -0.09791 0.8235 -0.09861 0.82489 C -0.0993 0.82605 -0.10087 0.82605 -0.10139 0.82744 C -0.10364 0.83368 -0.10277 0.8427 -0.10416 0.84941 C -0.10451 0.86005 -0.10503 0.87046 -0.10503 0.8811 C -0.10503 0.89452 -0.10416 0.92158 -0.10416 0.92158 " pathEditMode="relative" ptsTypes="fffffffffffffffffffffffffffffffffffffffffffffA">
                                      <p:cBhvr>
                                        <p:cTn id="76" dur="3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1517E-6 C -0.00295 0.00139 -0.00503 0.00532 -0.00816 0.00624 C -0.01267 0.00763 -0.01059 0.00694 -0.01458 0.00856 C -0.01892 0.01434 -0.02378 0.01943 -0.02934 0.02336 C -0.03316 0.03123 -0.04114 0.03447 -0.04496 0.04279 C -0.04844 0.0502 -0.05399 0.06014 -0.05955 0.06477 C -0.06215 0.06986 -0.0625 0.07564 -0.0651 0.08073 C -0.06719 0.08929 -0.06614 0.08582 -0.06788 0.09183 C -0.06944 0.11543 -0.06962 0.1381 -0.06597 0.16146 C -0.06476 0.16909 -0.06458 0.17788 -0.06146 0.18459 C -0.06042 0.18945 -0.05989 0.19361 -0.05781 0.19801 C -0.05712 0.20518 -0.05538 0.21744 -0.05226 0.22369 C -0.05104 0.22623 -0.04861 0.23109 -0.04861 0.23109 C -0.0467 0.23965 -0.04427 0.24543 -0.04114 0.25306 C -0.0342 0.29193 -0.02795 0.3368 -0.04219 0.37289 C -0.04358 0.38237 -0.0467 0.39047 -0.04861 0.39972 C -0.05121 0.41175 -0.04861 0.40597 -0.05226 0.41314 C -0.05382 0.41938 -0.05503 0.42355 -0.05781 0.4291 C -0.06076 0.44159 -0.06007 0.43766 -0.0651 0.44737 C -0.06719 0.45616 -0.0658 0.45269 -0.06875 0.45848 C -0.07031 0.46518 -0.07361 0.46865 -0.07604 0.47444 C -0.07986 0.48346 -0.08351 0.49248 -0.08802 0.50127 C -0.09201 0.5089 -0.09253 0.51839 -0.09635 0.52579 C -0.09809 0.53736 -0.10139 0.548 -0.10278 0.5598 C -0.10382 0.56859 -0.10382 0.57714 -0.10642 0.58547 C -0.10625 0.60351 -0.11198 0.65533 -0.1 0.68101 C -0.09878 0.68957 -0.09444 0.70159 -0.08889 0.70645 C -0.08767 0.709 -0.0868 0.71177 -0.08524 0.71362 C -0.08316 0.71663 -0.07882 0.72241 -0.07882 0.72241 C -0.07656 0.72889 -0.07309 0.73329 -0.06875 0.73722 C -0.06476 0.74508 -0.06007 0.75503 -0.05399 0.76035 C -0.05243 0.76636 -0.04722 0.77076 -0.04392 0.77608 C -0.04201 0.77955 -0.04114 0.78371 -0.03941 0.78718 C -0.03837 0.79459 -0.03455 0.79875 -0.03212 0.80569 C -0.03108 0.81263 -0.03021 0.81934 -0.02847 0.82628 C -0.02882 0.84224 -0.02587 0.86583 -0.03576 0.87902 C -0.0368 0.88526 -0.03941 0.88966 -0.04219 0.89475 C -0.04253 0.8959 -0.04305 0.89845 -0.04305 0.89845 " pathEditMode="relative" ptsTypes="fffffffffffffffffffffffffffffffffffffA">
                                      <p:cBhvr>
                                        <p:cTn id="78" dur="3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8654E-6 C -0.00503 0.00925 -0.00295 0.00832 -0.00469 0.02313 C -0.00521 0.02776 -0.00712 0.03446 -0.00833 0.03909 C -0.00799 0.04765 -0.00833 0.05621 -0.00729 0.06477 C -0.00712 0.06662 0.00295 0.0805 0.00451 0.08188 C 0.00486 0.08304 0.00521 0.0842 0.00556 0.08535 C 0.00608 0.08674 0.00677 0.08767 0.00729 0.08906 C 0.00885 0.09368 0.00868 0.09808 0.01094 0.10247 C 0.01233 0.10895 0.01458 0.12213 0.01458 0.12213 C 0.01372 0.16308 0.01823 0.1529 0.00816 0.17233 C 0.00677 0.17765 -0.00174 0.19037 -0.00555 0.19431 C -0.00799 0.19963 -0.01146 0.20448 -0.01476 0.20888 C -0.02031 0.22392 -0.02639 0.23779 -0.02934 0.25422 C -0.03108 0.27643 -0.03542 0.29956 -0.02934 0.3213 C -0.02847 0.32685 -0.02691 0.32963 -0.02569 0.33472 C -0.02448 0.3486 -0.02118 0.36178 -0.0184 0.3752 C -0.01719 0.38144 -0.01823 0.37705 -0.01476 0.3826 C -0.01302 0.38538 -0.01007 0.39116 -0.01007 0.39116 C -0.00868 0.39694 -0.00608 0.4018 -0.00365 0.40689 C -0.00243 0.40943 -0.00208 0.4129 -0.00087 0.41545 C 0.00295 0.42331 0.00799 0.43095 0.01198 0.43881 C 0.01389 0.44645 0.01129 0.43766 0.01563 0.44598 C 0.01754 0.44968 0.01771 0.45431 0.01927 0.45824 C 0.02031 0.46079 0.02292 0.46565 0.02292 0.46565 C 0.025 0.47444 0.02656 0.48346 0.02847 0.49248 C 0.02778 0.52047 0.02778 0.53574 0.02292 0.55979 C 0.02135 0.56743 0.02066 0.57529 0.01736 0.58177 C 0.01563 0.5931 0.01267 0.60768 0.00642 0.616 C 0.00382 0.62734 -0.00069 0.63451 -0.00555 0.64399 C -0.00972 0.65232 -0.01354 0.66181 -0.01927 0.66851 C -0.01979 0.66921 -0.02639 0.67522 -0.02847 0.67707 C -0.04288 0.69026 -0.02934 0.67962 -0.03576 0.68818 C -0.04167 0.69604 -0.03542 0.68401 -0.04132 0.69419 C -0.04514 0.7009 -0.04757 0.70876 -0.05052 0.71617 C -0.05174 0.72426 -0.0533 0.72889 -0.05868 0.73328 C -0.06007 0.73814 -0.0618 0.74138 -0.06424 0.74554 C -0.06528 0.74971 -0.06649 0.75271 -0.06788 0.75665 C -0.07014 0.76266 -0.07083 0.76983 -0.07257 0.77608 C -0.07187 0.78903 -0.07378 0.79389 -0.06788 0.80175 C -0.0651 0.81332 -0.06215 0.83044 -0.05417 0.83715 C -0.05312 0.84177 -0.05069 0.84293 -0.04861 0.84709 C -0.04722 0.85288 -0.04479 0.85704 -0.04219 0.86167 C -0.0408 0.86398 -0.03854 0.86907 -0.03854 0.86907 C -0.0368 0.87647 -0.03507 0.88387 -0.03299 0.89104 C -0.03177 0.90654 -0.03212 0.89822 -0.03212 0.91556 " pathEditMode="relative" ptsTypes="ffffffffffffffffffffffffffffffffffffffffffffA">
                                      <p:cBhvr>
                                        <p:cTn id="80" dur="38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72126E-6 C -0.00034 0.00162 -0.00034 0.00347 -0.00087 0.00486 C -0.00191 0.00741 -0.00451 0.01226 -0.00451 0.01226 C -0.00642 0.02013 -0.01215 0.02383 -0.01545 0.03054 C -0.01944 0.03863 -0.02153 0.04696 -0.02378 0.05622 C -0.02361 0.06477 -0.02482 0.09415 -0.01909 0.10641 C -0.01684 0.11127 -0.01493 0.11613 -0.01284 0.12099 C -0.0118 0.12353 -0.00903 0.12839 -0.00903 0.12839 C -0.00746 0.13463 -0.00434 0.14088 -0.00173 0.14643 C -0.00052 0.14921 0.0007 0.15129 0.00191 0.15406 C 0.00261 0.15522 0.00382 0.15753 0.00382 0.15753 C 0.00591 0.16632 0.00643 0.16494 0.01111 0.17118 C 0.01563 0.19663 0.01511 0.21745 0.00469 0.23826 C 0.00122 0.24497 -1.11111E-6 0.25168 -0.00451 0.25793 C -0.00781 0.26232 -0.00798 0.26672 -0.0118 0.27019 C -0.01805 0.28245 -0.00937 0.26695 -0.01649 0.27481 C -0.01771 0.27643 -0.01805 0.27828 -0.01909 0.2799 C -0.01996 0.28083 -0.021 0.28152 -0.02187 0.28245 C -0.02708 0.29239 -0.03316 0.30095 -0.03837 0.31159 C -0.0408 0.31622 -0.03958 0.31691 -0.04114 0.32131 C -0.04496 0.33264 -0.04791 0.3449 -0.05225 0.35554 C -0.05521 0.38006 -0.06128 0.40921 -0.05034 0.43026 C -0.04826 0.43882 -0.0493 0.43535 -0.04757 0.44136 C -0.04722 0.44368 -0.04705 0.44622 -0.0467 0.44854 C -0.04618 0.45293 -0.04479 0.46195 -0.04479 0.46195 C -0.04392 0.47329 -0.04166 0.48532 -0.03837 0.49596 C -0.03802 0.49896 -0.03698 0.50729 -0.03576 0.5096 C -0.03455 0.51215 -0.03194 0.51678 -0.03194 0.51678 C -0.03073 0.52718 -0.02795 0.53551 -0.02552 0.545 C -0.02448 0.54939 -0.01909 0.5561 -0.01909 0.5561 C -0.01458 0.56859 -0.02048 0.55425 -0.01458 0.5635 C -0.01319 0.56558 -0.01094 0.57067 -0.01094 0.57067 C -0.01007 0.57437 -0.00868 0.57877 -0.00729 0.58178 C -0.0059 0.58455 -0.0026 0.5901 -0.0026 0.5901 C 0.00035 0.60745 0.00052 0.60375 -0.00173 0.62943 C -0.00191 0.63197 -0.00642 0.64076 -0.00729 0.644 C -0.01007 0.65349 -0.00694 0.64978 -0.0118 0.65395 C -0.01371 0.65788 -0.01528 0.66228 -0.01736 0.66598 C -0.01962 0.67037 -0.02309 0.67107 -0.02552 0.67477 C -0.02934 0.67986 -0.02517 0.67731 -0.03021 0.67939 C -0.04375 0.69119 -0.05833 0.69998 -0.06788 0.71872 C -0.06875 0.72334 -0.07031 0.72751 -0.07153 0.7319 C -0.07222 0.73445 -0.07326 0.73931 -0.07326 0.73931 C -0.07257 0.77909 -0.07396 0.8161 -0.05677 0.84941 C -0.05642 0.85473 -0.05503 0.85982 -0.05503 0.86514 C -0.05503 0.88434 -0.05903 0.89498 -0.06684 0.90956 C -0.06892 0.91349 -0.06962 0.91719 -0.07239 0.92043 " pathEditMode="relative" ptsTypes="ffffffffffffffffffffffffffffffffffffffffffffffA">
                                      <p:cBhvr>
                                        <p:cTn id="82" dur="39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9.50729E-7 C -0.00643 -0.00255 -0.00851 0.00439 -0.01181 0.01087 C -0.01511 0.01735 -0.0224 0.03308 -0.02657 0.03655 C -0.02795 0.03932 -0.02882 0.04233 -0.03021 0.04511 C -0.0349 0.05413 -0.04097 0.06199 -0.04584 0.07078 C -0.04792 0.07957 -0.04653 0.0761 -0.04948 0.08189 C -0.05122 0.08906 -0.05243 0.0953 -0.05313 0.1027 C -0.05278 0.11242 -0.05313 0.12237 -0.05226 0.13208 C -0.05209 0.1337 -0.04931 0.13879 -0.04861 0.14041 C -0.04514 0.14966 -0.04323 0.15498 -0.0375 0.16262 C -0.03334 0.16817 -0.03264 0.17557 -0.03021 0.18205 C -0.02917 0.18459 -0.02657 0.18945 -0.02657 0.18945 C -0.02466 0.19778 -0.01684 0.21166 -0.01285 0.21883 C -0.01077 0.22276 -0.01025 0.22692 -0.00816 0.23109 C -0.00347 0.26393 -0.00972 0.28961 -0.02292 0.31506 C -0.02396 0.31991 -0.02639 0.32246 -0.02847 0.32616 C -0.02969 0.33125 -0.03212 0.33194 -0.03472 0.33611 C -0.04011 0.34536 -0.04497 0.35508 -0.05035 0.3641 C -0.0533 0.36919 -0.05417 0.37427 -0.05782 0.37751 C -0.05972 0.38561 -0.06476 0.39093 -0.06684 0.39856 C -0.06823 0.40342 -0.07153 0.41314 -0.07153 0.41314 C -0.0724 0.41799 -0.07309 0.42123 -0.07518 0.4254 C -0.07587 0.43187 -0.07726 0.43719 -0.07795 0.44367 C -0.07726 0.47814 -0.07726 0.5126 -0.07604 0.54753 C -0.0757 0.55586 -0.06615 0.57367 -0.0632 0.58177 C -0.06146 0.58616 -0.06007 0.58825 -0.05782 0.59148 C -0.05643 0.59403 -0.054 0.59889 -0.054 0.59889 C -0.05278 0.60536 -0.05035 0.60976 -0.0467 0.61485 C -0.04549 0.61947 -0.04323 0.62271 -0.04115 0.62711 C -0.03993 0.6322 -0.0382 0.63359 -0.03577 0.63775 C -0.03438 0.64029 -0.03334 0.64284 -0.03212 0.64538 C -0.03143 0.64631 -0.03021 0.64885 -0.03021 0.64885 C -0.029 0.65371 -0.02657 0.65556 -0.02466 0.65972 C -0.02344 0.66273 -0.02344 0.66666 -0.02205 0.66967 C -0.01771 0.67939 -0.01146 0.69095 -0.00538 0.69905 C -0.00452 0.70275 -0.00434 0.70668 -0.00278 0.70992 C -0.00157 0.71247 0.00104 0.71732 0.00104 0.71732 C 0.00191 0.72241 0.00295 0.72704 0.00364 0.73213 C 0.00278 0.77793 0.00607 0.76405 3.88889E-6 0.78579 C -0.00035 0.80731 -0.00087 0.82905 -0.00087 0.85056 " pathEditMode="relative" ptsTypes="fffffffffffffffffffffffffffffffffffffffA">
                                      <p:cBhvr>
                                        <p:cTn id="84" dur="39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381E-6 C -0.00208 0.00416 -0.00295 0.00833 -0.00555 0.01226 C -0.01354 0.02406 -0.00903 0.01434 -0.01476 0.02683 C -0.01632 0.03007 -0.01771 0.03331 -0.01927 0.03655 C -0.01979 0.03771 -0.02118 0.04025 -0.02118 0.04025 C -0.02222 0.04441 -0.02274 0.04858 -0.02396 0.05251 C -0.02326 0.07287 -0.02656 0.08675 -0.01649 0.10016 C -0.01458 0.10849 -0.00347 0.11751 0.00174 0.1233 C 0.01007 0.13255 -0.00295 0.11959 0.00816 0.1344 C 0.01198 0.13949 0.01615 0.14666 0.01927 0.15267 C 0.02066 0.15846 0.02101 0.15915 0.02101 0.16748 C 0.02101 0.21444 0.02726 0.21652 0.01285 0.24081 C 0.00764 0.2496 0.01163 0.24682 0.00642 0.24937 C 0.00521 0.25353 0.00261 0.25862 2.77778E-7 0.26163 C -0.00173 0.26348 -0.00555 0.26648 -0.00555 0.26648 C -0.0092 0.27342 -0.01493 0.28244 -0.02031 0.2873 C -0.02083 0.28892 -0.02118 0.29077 -0.02205 0.29216 C -0.02274 0.29332 -0.02413 0.29332 -0.02483 0.29447 C -0.02552 0.2954 -0.02535 0.29702 -0.02569 0.29817 C -0.02795 0.30396 -0.03003 0.31321 -0.03403 0.31645 C -0.03542 0.32223 -0.03646 0.32755 -0.03767 0.33357 C -0.03819 0.33611 -0.03941 0.34097 -0.03941 0.34097 C -0.04132 0.36479 -0.04219 0.38284 -0.03403 0.40458 C -0.03212 0.40967 -0.03264 0.41245 -0.02934 0.41684 C -0.02778 0.42355 -0.02274 0.42956 -0.02031 0.43627 C -0.01684 0.44576 -0.01094 0.45362 -0.00746 0.46311 C -0.00417 0.4719 0.00035 0.483 0.00538 0.49017 C 0.00764 0.4978 0.0092 0.50521 0.01007 0.5133 C 0.00955 0.5288 0.01215 0.53921 0.00278 0.54754 C 0.0007 0.55494 -0.00434 0.5628 -0.0092 0.5672 C -0.01059 0.57321 -0.01337 0.57738 -0.01649 0.58177 C -0.01892 0.59056 -0.02309 0.59889 -0.02847 0.60491 C -0.03021 0.60699 -0.03281 0.60722 -0.03489 0.60861 C -0.03889 0.61393 -0.04705 0.62341 -0.05226 0.62572 C -0.05625 0.62943 -0.0592 0.63451 -0.06337 0.63798 C -0.06528 0.64215 -0.06614 0.64539 -0.06701 0.65024 C -0.06667 0.68008 -0.06667 0.70969 -0.06614 0.73953 C -0.06597 0.74532 -0.06441 0.74902 -0.06146 0.75295 C -0.06007 0.76035 -0.0566 0.76521 -0.0533 0.77122 C -0.04965 0.77793 -0.04618 0.78441 -0.04219 0.79089 C -0.04149 0.79204 -0.04132 0.79366 -0.04045 0.79459 C -0.03976 0.79551 -0.03854 0.79528 -0.03767 0.79574 C -0.03663 0.79644 -0.03576 0.79713 -0.03489 0.79806 C -0.02604 0.80777 -0.03785 0.79667 -0.02934 0.8043 C -0.02604 0.81124 -0.02257 0.81888 -0.01649 0.82142 C -0.01198 0.82605 -0.00903 0.82998 -0.00364 0.83229 C -0.00121 0.83738 2.77778E-7 0.83946 0.00452 0.84085 C 0.00642 0.84247 0.00799 0.84455 0.01007 0.84594 C 0.01129 0.84664 0.0125 0.84733 0.01372 0.84825 C 0.0217 0.85496 0.01389 0.84872 0.01927 0.85566 C 0.02136 0.85843 0.025 0.86075 0.02743 0.86283 C 0.03004 0.86815 0.0342 0.87046 0.0375 0.87509 C 0.0382 0.8855 0.03889 0.89128 0.04028 0.90076 C 0.03976 0.9202 0.04236 0.93315 0.03663 0.94842 " pathEditMode="relative" ptsTypes="fffffffffffffffffffffffffffffffffffffffffffffffffffffA">
                                      <p:cBhvr>
                                        <p:cTn id="86" dur="39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737E-6 C -0.00225 0.01018 -0.00034 0.00648 -0.00451 0.01203 C -0.00694 0.02035 -0.0118 0.02406 -0.01631 0.03007 C -0.01909 0.03377 -0.02118 0.03817 -0.02447 0.04094 C -0.02968 0.05552 -0.02256 0.03701 -0.02881 0.04927 C -0.03055 0.05274 -0.02934 0.0539 -0.03072 0.05783 C -0.03177 0.06037 -0.03437 0.06477 -0.03437 0.06477 C -0.03888 0.08929 -0.04184 0.13093 -0.02708 0.15267 C -0.02534 0.15984 -0.01909 0.17742 -0.01441 0.18112 C -0.01354 0.18459 -0.01232 0.18922 -0.01093 0.19199 C -0.01006 0.19408 -0.00833 0.19523 -0.00729 0.19685 C -0.00607 0.1994 -0.00364 0.20425 -0.00364 0.20425 C -0.0026 0.20819 -0.00138 0.20981 0.00087 0.21258 C 0.00296 0.22091 0.00122 0.21813 0.00452 0.22207 C 0.00487 0.22415 0.00504 0.226 0.00539 0.22808 C 0.00591 0.23063 0.00712 0.23548 0.00712 0.23548 C 0.00643 0.25746 0.01129 0.28545 0.00174 0.30604 C 0.00087 0.31274 -0.00121 0.31783 -0.00277 0.32408 C -0.00347 0.32685 -0.00642 0.33148 -0.00642 0.33148 C -0.00781 0.33726 -0.01111 0.34282 -0.01354 0.34814 C -0.01475 0.35022 -0.01684 0.35161 -0.01805 0.35392 C -0.02291 0.3634 -0.02795 0.37057 -0.03437 0.37821 C -0.03767 0.38168 -0.03923 0.38723 -0.0434 0.38908 C -0.05034 0.3981 -0.05468 0.4092 -0.06128 0.41892 C -0.06076 0.43673 -0.0618 0.45709 -0.05677 0.47421 C -0.05503 0.486 -0.05121 0.49757 -0.04878 0.50914 C -0.04826 0.51191 -0.04756 0.51469 -0.04687 0.51746 C -0.04618 0.52024 -0.0434 0.5244 -0.0434 0.5244 C -0.04114 0.53527 -0.03454 0.54476 -0.02881 0.55216 C -0.02621 0.5628 -0.01649 0.56835 -0.01006 0.57391 C -0.00468 0.5783 -0.00138 0.58547 0.00452 0.5894 C 0.00799 0.59681 0.0125 0.60444 0.01702 0.61115 C 0.01806 0.61508 0.0198 0.62295 0.0198 0.62295 C 0.02049 0.63058 0.02136 0.63613 0.0224 0.6433 C 0.02188 0.66181 0.02275 0.68517 0.01615 0.70344 C 0.01476 0.70691 0.01216 0.71015 0.01077 0.71409 C 0.00938 0.71802 0.00938 0.72079 0.00712 0.72403 C 0.00521 0.73143 -0.00138 0.73861 -0.00555 0.74416 C -0.00763 0.75017 -0.01093 0.75526 -0.01441 0.75966 C -0.01545 0.76359 -0.01892 0.77076 -0.01892 0.77076 C -0.02187 0.79088 -0.0243 0.82697 -0.01441 0.84617 C -0.01215 0.85936 -0.0059 0.87439 0.00452 0.87879 C 0.00747 0.88156 0.01042 0.88272 0.01337 0.88573 C 0.01632 0.89614 0.01372 0.90678 0.01164 0.91719 C 0.01146 0.91834 0.01094 0.91973 0.01077 0.92089 C 0.01042 0.92251 0.01025 0.92389 0.0099 0.92551 C 0.00955 0.92713 0.00886 0.93037 0.00886 0.93037 " pathEditMode="relative" ptsTypes="ffffffffffffffffffffffffffffffffffffffffffffffA">
                                      <p:cBhvr>
                                        <p:cTn id="88" dur="4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9.50729E-7 C -0.00469 0.00139 -0.00868 0.00625 -0.01285 0.00972 C -0.01875 0.02105 -0.01076 0.00717 -0.01754 0.01457 C -0.02396 0.02151 -0.01458 0.01596 -0.02205 0.01966 C -0.02326 0.02198 -0.02552 0.02313 -0.02656 0.02568 C -0.0276 0.02822 -0.02778 0.03146 -0.02847 0.03424 C -0.02882 0.03539 -0.02934 0.03794 -0.02934 0.03794 C -0.0283 0.07981 -0.0316 0.06361 -0.02014 0.08559 C -0.01858 0.0923 -0.02049 0.08675 -0.01649 0.0916 C -0.01094 0.09831 -0.00729 0.1071 -0.00087 0.11242 C 0.00104 0.11659 0.00816 0.12098 0.00816 0.12098 C 0.01163 0.12561 0.01181 0.12769 0.01371 0.13324 C 0.01493 0.13717 0.01632 0.13717 0.01823 0.14064 C 0.02101 0.14573 0.02205 0.1529 0.02274 0.15892 C 0.02274 0.16146 0.02882 0.20565 0.01736 0.21513 C 0.01493 0.22577 0.00312 0.23641 -0.00469 0.23965 C -0.01094 0.24543 -0.01667 0.25006 -0.02396 0.25307 C -0.03194 0.26093 -0.02031 0.25006 -0.03038 0.25677 C -0.03715 0.26116 -0.0408 0.26787 -0.04583 0.27504 C -0.04688 0.27944 -0.04757 0.28406 -0.04861 0.28846 C -0.04948 0.29655 -0.05069 0.30373 -0.05139 0.31182 C -0.05052 0.34004 -0.05347 0.34583 -0.04219 0.36549 C -0.04063 0.3722 -0.03785 0.37937 -0.0349 0.38515 C -0.03351 0.3907 -0.03073 0.39556 -0.0276 0.39972 C -0.02569 0.40643 -0.02222 0.4099 -0.01927 0.41568 C -0.01771 0.41846 -0.01528 0.42494 -0.01372 0.42656 C -0.01146 0.42864 -0.01007 0.4298 -0.00833 0.4328 C -0.00469 0.43905 -0.00156 0.44599 0.00451 0.44853 C 0.00521 0.44969 0.00608 0.45108 0.00729 0.45223 C 0.00903 0.45408 0.01285 0.45709 0.01285 0.45709 C 0.01545 0.46311 0.02031 0.46426 0.02361 0.46935 C 0.02517 0.47166 0.02552 0.47513 0.02726 0.47675 C 0.02812 0.47768 0.02934 0.47837 0.03021 0.4793 C 0.03385 0.48323 0.03333 0.48392 0.03663 0.49017 C 0.03733 0.49133 0.03854 0.49387 0.03854 0.49387 C 0.04115 0.50844 0.04132 0.51793 0.03941 0.53551 C 0.03819 0.54592 0.03628 0.54314 0.03299 0.54893 C 0.03212 0.55031 0.03142 0.55216 0.0309 0.55378 C 0.03056 0.55494 0.03056 0.55633 0.03021 0.55748 C 0.02812 0.56142 0.02569 0.56442 0.02361 0.56836 C 0.01996 0.5753 0.01146 0.582 0.00642 0.58686 C 0.00486 0.58825 0.00087 0.58918 0.00087 0.58918 C -0.00573 0.59496 -0.0026 0.59311 -0.00833 0.59542 C -0.01267 0.59912 -0.01719 0.60305 -0.02205 0.60514 C -0.02483 0.60791 -0.02813 0.61069 -0.03125 0.61254 C -0.03299 0.61346 -0.03681 0.61485 -0.03681 0.61485 C -0.0408 0.61878 -0.04844 0.62249 -0.0533 0.62457 C -0.05955 0.63058 -0.05677 0.62804 -0.06146 0.63197 C -0.06389 0.6366 -0.06632 0.6359 -0.06892 0.64053 C -0.07535 0.65163 -0.06944 0.64492 -0.07622 0.65163 C -0.07743 0.65649 -0.07969 0.65973 -0.08177 0.66389 C -0.08455 0.675 -0.08455 0.68679 -0.07708 0.69304 C -0.07292 0.70137 -0.075 0.69836 -0.07153 0.70299 " pathEditMode="relative" ptsTypes="ffffffffffffffffffffffffffffffffffffffffffffffffffffA">
                                      <p:cBhvr>
                                        <p:cTn id="90" dur="4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72843E-6 C -0.00677 0.00163 -0.00712 0.00625 -0.01285 0.00857 C -0.01858 0.01389 -0.02483 0.01805 -0.03125 0.02198 C -0.03385 0.02707 -0.03785 0.02962 -0.04132 0.03424 C -0.04219 0.0354 -0.0441 0.03794 -0.0441 0.03794 C -0.04705 0.05043 -0.04236 0.03193 -0.04687 0.04535 C -0.04757 0.04766 -0.04861 0.05252 -0.04861 0.05252 C -0.04826 0.06061 -0.04844 0.06894 -0.04774 0.07704 C -0.04757 0.07958 -0.04653 0.08189 -0.04601 0.08444 C -0.04531 0.08721 -0.04219 0.09184 -0.04219 0.09184 C -0.03976 0.10132 -0.0349 0.10826 -0.03038 0.11613 C -0.0283 0.1196 -0.02674 0.12353 -0.02483 0.12723 C -0.02413 0.12839 -0.02292 0.13093 -0.02292 0.13093 C -0.02153 0.13672 -0.01944 0.14204 -0.01562 0.14551 C -0.01528 0.14666 -0.0151 0.14805 -0.01476 0.14921 C -0.01424 0.1506 -0.01337 0.15152 -0.01285 0.15291 C -0.01128 0.15754 -0.01146 0.16077 -0.0092 0.16517 C -0.00747 0.17188 -0.00573 0.17905 -0.00365 0.18576 C 0.00017 0.21282 0.00503 0.24474 -0.00747 0.26764 C -0.00885 0.27574 -0.01319 0.28499 -0.0184 0.28985 C -0.01997 0.29633 -0.02274 0.30072 -0.02674 0.30442 C -0.02986 0.31113 -0.0316 0.31854 -0.03681 0.3227 C -0.03802 0.32779 -0.0401 0.33311 -0.04219 0.3375 C -0.0434 0.34329 -0.04497 0.34606 -0.04774 0.35092 C -0.04861 0.35485 -0.05243 0.36179 -0.05243 0.36179 C -0.05486 0.37197 -0.0566 0.38215 -0.05885 0.39233 C -0.0592 0.3951 -0.05972 0.39811 -0.05972 0.40089 C -0.05972 0.41569 -0.05937 0.43026 -0.05885 0.44507 C -0.05851 0.45363 -0.05573 0.46242 -0.05417 0.47074 C -0.05156 0.48555 -0.05139 0.49943 -0.04132 0.50868 C -0.03976 0.51516 -0.03177 0.52279 -0.02847 0.52927 C -0.02674 0.53667 -0.02413 0.54731 -0.01927 0.55124 C -0.01858 0.5561 -0.01771 0.56027 -0.01649 0.56489 C -0.01597 0.56721 -0.01476 0.57206 -0.01476 0.57206 C -0.0151 0.5908 -0.00868 0.61278 -0.01649 0.62827 C -0.01892 0.63313 -0.02205 0.63637 -0.02483 0.64053 C -0.02708 0.64377 -0.03038 0.65164 -0.03038 0.65164 C -0.03281 0.66228 -0.04219 0.66875 -0.04219 0.68102 " pathEditMode="relative" ptsTypes="fffffffffffffffffffffffffffffffffffffA">
                                      <p:cBhvr>
                                        <p:cTn id="92" dur="4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9116E-6 C -0.00521 0.00046 -0.01146 -0.00185 -0.01562 0.00254 C -0.01823 0.00532 -0.02118 0.01342 -0.02118 0.01342 C -0.02222 0.0192 -0.02413 0.02568 -0.02673 0.03053 C -0.03351 0.05968 -0.03229 0.08998 -0.02205 0.11612 C -0.02048 0.12491 -0.01528 0.13856 -0.01198 0.14666 C -0.01076 0.15313 -0.00573 0.16794 -0.00278 0.17349 C -0.00104 0.18112 0.00018 0.18853 0.00261 0.1957 C 0.00347 0.20333 0.00434 0.21143 0.00643 0.21883 C 0.0059 0.27111 0.01285 0.33426 -0.00642 0.38376 C -0.0092 0.39116 -0.00955 0.39995 -0.01285 0.40712 C -0.0151 0.41753 -0.01944 0.42702 -0.02291 0.4365 C -0.02448 0.44066 -0.02847 0.44853 -0.02847 0.44853 C -0.02951 0.45339 -0.03107 0.45732 -0.03212 0.46218 C -0.03264 0.46495 -0.03403 0.47074 -0.03403 0.47074 C -0.03472 0.47768 -0.03472 0.4823 -0.03767 0.48785 C -0.04045 0.53736 -0.04045 0.50289 -0.03854 0.60259 C -0.03837 0.61601 -0.03316 0.62989 -0.03125 0.64307 C -0.0283 0.6625 -0.02847 0.66296 -0.02847 0.68702 " pathEditMode="relative" ptsTypes="ffffffffffffffffffA">
                                      <p:cBhvr>
                                        <p:cTn id="94" dur="4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72588E-6 C -0.00903 0.00278 -0.01302 0.01481 -0.02118 0.01828 C -0.02414 0.02267 -0.02691 0.02614 -0.03125 0.02799 C -0.0349 0.0317 -0.04028 0.03609 -0.04306 0.04141 C -0.04427 0.04396 -0.04688 0.04881 -0.04688 0.04881 C -0.05191 0.07657 -0.04931 0.09369 -0.04046 0.11497 C -0.03698 0.1233 -0.03421 0.13139 -0.03021 0.13926 C -0.029 0.1418 -0.02657 0.14666 -0.02657 0.14666 C -0.025 0.15684 -0.02691 0.14897 -0.02379 0.15638 C -0.0224 0.15962 -0.02014 0.16609 -0.02014 0.16609 C -0.01945 0.17026 -0.01823 0.17627 -0.0165 0.17974 C -0.01355 0.18552 -0.01164 0.18691 -0.01007 0.19431 C -0.00921 0.19848 -0.00834 0.20241 -0.0073 0.20657 C -0.0066 0.20912 -0.00556 0.21398 -0.00556 0.21398 C -0.00452 0.22392 -0.00261 0.22739 -0.00191 0.23826 C -0.00243 0.25723 -0.0033 0.29031 -0.01476 0.30558 C -0.01684 0.31414 -0.01997 0.31992 -0.02483 0.3264 C -0.02743 0.3338 -0.02952 0.3412 -0.03403 0.34722 C -0.03507 0.34999 -0.03542 0.353 -0.03664 0.35578 C -0.03768 0.35832 -0.04046 0.36295 -0.04046 0.36295 C -0.04167 0.36804 -0.04445 0.37104 -0.04688 0.37521 C -0.04861 0.38238 -0.05296 0.38839 -0.05591 0.39487 C -0.05955 0.40273 -0.06146 0.41129 -0.06511 0.41916 C -0.06615 0.42587 -0.06789 0.43211 -0.06875 0.43882 C -0.06945 0.45108 -0.0698 0.45548 -0.07153 0.46565 C -0.07361 0.49758 -0.06945 0.48763 -0.07518 0.49989 C -0.07483 0.51307 -0.07778 0.53065 -0.07153 0.54268 C -0.07014 0.54847 -0.06632 0.5598 -0.06337 0.56466 C -0.06111 0.56836 -0.05504 0.57322 -0.05504 0.57322 C -0.05226 0.57923 -0.04809 0.58825 -0.04306 0.59149 C -0.04098 0.59288 -0.03855 0.59265 -0.03664 0.59404 C -0.03299 0.59658 -0.03056 0.59889 -0.02657 0.60005 C -0.0191 0.60722 -0.01389 0.61532 -0.01111 0.62712 C -0.00973 0.644 -0.00712 0.66343 -0.01198 0.67962 C -0.01337 0.68448 -0.01945 0.69397 -0.02205 0.69906 C -0.02327 0.7016 -0.0257 0.70646 -0.0257 0.70646 " pathEditMode="relative" ptsTypes="fffffffffffffffffffffffffffffffffffA">
                                      <p:cBhvr>
                                        <p:cTn id="96" dur="4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15915E-6 C -0.00607 0.00509 -0.00885 0.01434 -0.01284 0.02198 C -0.01423 0.02822 -0.01562 0.03401 -0.01649 0.04025 C -0.01614 0.05829 -0.01614 0.07611 -0.01562 0.09415 C -0.01527 0.1071 -0.00243 0.12237 0.00278 0.13185 C 0.00434 0.13856 0.00591 0.14527 0.00834 0.15152 C 0.00816 0.15846 0.01129 0.19524 0.00087 0.20403 C -0.00416 0.2142 -0.00121 0.20935 -0.00816 0.21883 L -0.00816 0.21883 C -0.0125 0.22693 -0.01684 0.23479 -0.02204 0.24196 C -0.02621 0.24775 -0.03142 0.25098 -0.03489 0.25792 C -0.03593 0.26255 -0.03645 0.26625 -0.03854 0.27018 C -0.03923 0.28244 -0.03871 0.28522 -0.04132 0.29447 C -0.04097 0.31252 -0.04583 0.34768 -0.03576 0.3678 C -0.03472 0.37358 -0.03263 0.3752 -0.0302 0.38006 C -0.02829 0.38793 -0.02482 0.39348 -0.021 0.39972 C -0.01718 0.4062 -0.01579 0.41291 -0.01007 0.41684 C -0.00746 0.42332 -0.00434 0.42841 -0.00086 0.43396 C 0.00122 0.43743 0.00469 0.44483 0.00469 0.44483 C 0.00539 0.45686 0.0066 0.46658 0.00921 0.47791 C 0.00886 0.48763 0.00886 0.49757 0.00834 0.50729 C 0.00816 0.51099 0.0033 0.51862 0.00278 0.51955 C -0.00069 0.52626 -0.00382 0.53343 -0.00729 0.54014 C -0.00937 0.54916 -0.01441 0.55494 -0.01736 0.5635 C -0.01892 0.59773 -0.01979 0.59079 -0.01822 0.64053 C -0.01805 0.64515 -0.01441 0.6477 -0.01284 0.6514 C -0.01215 0.65302 -0.01093 0.65626 -0.01093 0.65626 " pathEditMode="relative" ptsTypes="fffffffFffffffffffffffffffA">
                                      <p:cBhvr>
                                        <p:cTn id="98" dur="4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2126E-6 C -0.00417 0.0007 -0.0066 0.00024 -0.01007 0.00255 C -0.01441 0.00556 -0.01702 0.00995 -0.02014 0.01458 C -0.02691 0.02452 -0.03438 0.03308 -0.04115 0.0428 C -0.04341 0.05344 -0.04028 0.04372 -0.04497 0.04881 C -0.04584 0.04974 -0.04601 0.05136 -0.04671 0.05251 C -0.05035 0.05807 -0.05487 0.0657 -0.05955 0.06963 C -0.06146 0.07773 -0.06563 0.08374 -0.06789 0.09161 C -0.06771 0.10294 -0.07205 0.14065 -0.0632 0.15777 C -0.06181 0.16309 -0.05973 0.16841 -0.05678 0.17234 C -0.05487 0.18298 -0.04948 0.1883 -0.04497 0.19686 C -0.04046 0.20542 -0.03716 0.21421 -0.03021 0.21999 C -0.0283 0.22392 -0.02587 0.226 -0.02379 0.22971 C -0.02223 0.23641 -0.01754 0.24312 -0.01372 0.24821 C -0.01181 0.25654 -0.00851 0.2644 -0.00643 0.2725 C -0.00469 0.30234 -0.00105 0.35832 -0.0257 0.37891 C -0.02969 0.38724 -0.03507 0.39649 -0.04028 0.40343 C -0.04132 0.40921 -0.04219 0.41222 -0.04584 0.41569 C -0.04688 0.418 -0.04723 0.42078 -0.04862 0.42286 C -0.05296 0.4298 -0.05921 0.43628 -0.06424 0.44252 C -0.06875 0.4483 -0.07275 0.45478 -0.07796 0.45964 C -0.08039 0.46473 -0.08039 0.46681 -0.08438 0.47051 C -0.08716 0.47629 -0.08924 0.48254 -0.0908 0.48902 C -0.09063 0.50452 -0.09688 0.55911 -0.0816 0.57946 C -0.08039 0.58478 -0.079 0.58779 -0.07605 0.59172 C -0.07205 0.60745 -0.06372 0.62087 -0.05678 0.63452 C -0.05625 0.63567 -0.05573 0.63706 -0.05504 0.63799 C -0.05417 0.63914 -0.05313 0.6403 -0.05226 0.64169 C -0.04705 0.65048 -0.05122 0.64793 -0.04584 0.65025 C -0.03386 0.66112 -0.03004 0.68194 -0.02014 0.6942 C -0.01841 0.7016 -0.01754 0.70923 -0.01546 0.71641 C -0.01459 0.72774 -0.01737 0.72728 -0.01372 0.72728 " pathEditMode="relative" ptsTypes="fffffffffffffffffffffffffffffffA">
                                      <p:cBhvr>
                                        <p:cTn id="100" dur="4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8654E-6 C -0.00486 0.00115 -0.00643 0.00185 -0.0092 0.00717 C -0.00955 0.00994 -0.00938 0.01295 -0.01007 0.01573 C -0.01077 0.0185 -0.01372 0.02313 -0.01372 0.02313 C -0.01493 0.0303 -0.01702 0.03909 -0.02014 0.0451 C -0.02518 0.06685 -0.02066 0.09576 -0.00816 0.11242 C -0.00643 0.11751 -0.0059 0.12051 -0.00174 0.1219 C 0.00191 0.12699 0.00382 0.13208 0.00746 0.13671 C 0.01319 0.1529 0.00486 0.13092 0.01198 0.14503 C 0.01302 0.14735 0.01319 0.15012 0.01389 0.15244 C 0.01701 0.16192 0.01892 0.17326 0.02291 0.18205 C 0.0243 0.19014 0.025 0.19523 0.02569 0.20402 C 0.02482 0.23803 0.02639 0.23687 0.01753 0.26023 C 0.01562 0.26555 0.01493 0.27041 0.01111 0.27342 C 0.00955 0.27897 0.00798 0.28522 0.00364 0.28683 C 0.0026 0.28915 0.00208 0.29215 0.00104 0.29447 C -0.00209 0.30095 -0.00643 0.30673 -0.01007 0.31274 C -0.01268 0.31691 -0.01215 0.31945 -0.01563 0.32269 C -0.01615 0.32385 -0.01667 0.32523 -0.01736 0.32616 C -0.01823 0.32732 -0.01945 0.32755 -0.02014 0.3287 C -0.02136 0.33079 -0.0217 0.33379 -0.02292 0.33611 C -0.02413 0.34096 -0.0257 0.34328 -0.02847 0.34675 C -0.02934 0.35091 -0.03299 0.35785 -0.03299 0.35785 C -0.03472 0.36548 -0.03768 0.37242 -0.03941 0.38006 C -0.03906 0.41383 -0.03906 0.44783 -0.03854 0.48161 C -0.03854 0.48646 -0.03577 0.48993 -0.03386 0.49364 C -0.02743 0.50613 -0.01684 0.52856 -0.00729 0.53643 C -0.00434 0.54221 -0.00313 0.54638 0.00104 0.54985 C 0.00295 0.55378 0.00364 0.55447 0.00364 0.55979 C 0.00364 0.62156 0.00573 0.6012 -0.00278 0.63428 C -0.00434 0.64052 -0.00521 0.64492 -0.01007 0.64654 C -0.01441 0.65533 -0.01667 0.66412 -0.02014 0.67337 C -0.02222 0.67892 -0.02205 0.67522 -0.02205 0.678 " pathEditMode="relative" ptsTypes="ffffffffffffffffffffffffffffffffA">
                                      <p:cBhvr>
                                        <p:cTn id="102" dur="4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9.46102E-7 C -0.00121 0.00532 -0.00139 0.00809 -0.00555 0.00971 C -0.01146 0.01503 -0.01632 0.02382 -0.02031 0.03169 C -0.02153 0.03423 -0.02396 0.03909 -0.02396 0.03909 C -0.02743 0.05366 -0.02569 0.07055 -0.01927 0.08304 C -0.01528 0.0997 -0.00729 0.11011 0.00174 0.12213 C 0.00347 0.12815 0.00521 0.13231 0.0092 0.13555 C 0.01129 0.13995 0.01129 0.14249 0.01459 0.1455 C 0.01823 0.15776 0.02101 0.16909 0.02292 0.18205 C 0.02257 0.20934 0.03021 0.23849 0.01927 0.26162 C 0.01563 0.27828 0.00695 0.29215 -1.66667E-6 0.30673 C -0.00278 0.31251 -0.00434 0.31853 -0.00746 0.32385 C -0.00903 0.33472 -0.01962 0.35276 -0.02482 0.36294 C -0.02604 0.36803 -0.02725 0.37312 -0.02934 0.37774 C -0.03021 0.3833 -0.03194 0.387 -0.03316 0.39232 C -0.03594 0.41938 -0.03785 0.44783 -0.03212 0.4742 C -0.03021 0.4934 -0.02743 0.51237 -0.02205 0.53042 C -0.02048 0.53527 -0.01857 0.54175 -0.01649 0.54638 C -0.0151 0.54938 -0.01198 0.55494 -0.01198 0.55494 C -0.01024 0.56488 -0.00555 0.57252 -0.00278 0.58177 C -0.00069 0.58871 -0.00052 0.59218 0.00365 0.59773 C 0.00452 0.60143 0.00504 0.60536 0.00643 0.6086 C 0.00747 0.61115 0.01007 0.616 0.01007 0.616 C 0.01129 0.62132 0.0125 0.62664 0.01372 0.63197 C 0.01476 0.63636 0.01563 0.64538 0.01563 0.64538 C 0.01511 0.66782 0.0165 0.69396 0.00816 0.71501 C 0.00695 0.72218 0.00278 0.72958 0.00278 0.73698 " pathEditMode="relative" ptsTypes="ffffffffffffffffffffffffffA">
                                      <p:cBhvr>
                                        <p:cTn id="104" dur="4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97178E-6 C -0.00035 0.00208 1.11111E-6 0.00439 -0.00087 0.00601 C -0.00226 0.00902 -0.00486 0.01064 -0.00642 0.01342 C -0.00885 0.01804 -0.00937 0.02128 -0.01285 0.02429 C -0.01545 0.03169 -0.0191 0.03794 -0.02187 0.04511 C -0.02326 0.04881 -0.02656 0.05621 -0.02656 0.05621 C -0.03177 0.07795 -0.03385 0.10756 -0.02378 0.12699 C -0.02257 0.13232 -0.02066 0.13833 -0.01823 0.14296 C -0.01719 0.14758 -0.01528 0.15105 -0.01371 0.15522 C -0.01146 0.16169 -0.01094 0.16933 -0.00903 0.17604 C -0.00798 0.18459 -0.00555 0.19107 -0.00364 0.19917 C -0.00156 0.2186 0.00122 0.27458 -0.01094 0.29817 C -0.01198 0.30234 -0.01319 0.30534 -0.01458 0.30928 C -0.01493 0.30997 -0.01597 0.31575 -0.01649 0.31645 C -0.01753 0.3176 -0.01892 0.31807 -0.02014 0.31899 C -0.02535 0.32963 -0.03038 0.34074 -0.03472 0.35207 C -0.0368 0.35762 -0.03733 0.36179 -0.04114 0.36549 C -0.04288 0.37335 -0.04271 0.37613 -0.0467 0.38122 C -0.04844 0.38908 -0.04861 0.39695 -0.05035 0.40458 C -0.05087 0.41915 -0.05069 0.43234 -0.05312 0.44622 C -0.05295 0.45825 -0.05972 0.51052 -0.04861 0.53412 C -0.04653 0.54337 -0.04201 0.55008 -0.0375 0.55725 C -0.03403 0.5628 -0.03298 0.56766 -0.0283 0.57206 C -0.02535 0.5783 -0.01927 0.58385 -0.01458 0.58802 C -0.0125 0.59218 -0.01163 0.59634 -0.00903 0.60005 C -0.00833 0.60097 -0.00712 0.60143 -0.00642 0.60259 C 0.00052 0.61346 -0.00573 0.60722 1.11111E-6 0.61231 C 0.00104 0.61624 0.00278 0.61948 0.00382 0.62341 C 0.00452 0.62595 0.00504 0.62827 0.00556 0.63081 C 0.0059 0.63197 0.00642 0.63428 0.00642 0.63428 C 0.00625 0.64353 0.01024 0.66991 0.00104 0.67846 C -0.00052 0.68355 -0.00226 0.68864 -0.00451 0.69304 C -0.00573 0.69836 -0.00781 0.70275 -0.01094 0.70645 " pathEditMode="relative" ptsTypes="ffffffffffffffffffffffffffffffffA">
                                      <p:cBhvr>
                                        <p:cTn id="106" dur="4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21305E-6 C -0.00296 0.00116 -0.00539 0.00347 -0.00834 0.00486 C -0.01181 0.00949 -0.01198 0.01458 -0.01563 0.01943 C -0.01771 0.02221 -0.02205 0.02799 -0.02205 0.02799 C -0.02327 0.03216 -0.025 0.03655 -0.02674 0.04025 C -0.02813 0.04326 -0.03125 0.04881 -0.03125 0.04881 C -0.03264 0.05506 -0.03403 0.06061 -0.0349 0.06709 C -0.03455 0.08883 -0.03733 0.12908 -0.0257 0.15152 C -0.02327 0.16193 -0.02101 0.17396 -0.01667 0.18321 C -0.01632 0.18575 -0.01563 0.18807 -0.01563 0.19061 C -0.01563 0.21421 -0.01528 0.2378 -0.01667 0.26139 C -0.01684 0.26394 -0.02119 0.26926 -0.02205 0.2725 C -0.02448 0.28106 -0.02726 0.29054 -0.03316 0.29563 C -0.03525 0.30465 -0.04167 0.30951 -0.04497 0.31784 C -0.04705 0.32339 -0.04775 0.32802 -0.05244 0.32987 C -0.05348 0.33218 -0.05382 0.33519 -0.05504 0.33727 C -0.0566 0.34004 -0.05869 0.34213 -0.06059 0.34467 C -0.06146 0.34583 -0.06181 0.34721 -0.0625 0.34837 C -0.06476 0.35739 -0.06337 0.35323 -0.06615 0.36063 C -0.06823 0.37197 -0.0691 0.38307 -0.0698 0.39464 C -0.07049 0.41615 -0.07379 0.43766 -0.06789 0.45825 C -0.06754 0.46126 -0.0665 0.46912 -0.06528 0.47167 C -0.06407 0.47421 -0.06146 0.47907 -0.06146 0.47907 C -0.05955 0.48693 -0.06216 0.47837 -0.05782 0.48647 C -0.0533 0.49503 -0.04931 0.50243 -0.04219 0.50729 C -0.03629 0.51562 -0.03178 0.52603 -0.0257 0.53412 C -0.02466 0.53898 -0.02205 0.5406 -0.02032 0.54499 C -0.01632 0.55517 -0.01164 0.56442 -0.00747 0.57437 C -0.00504 0.58015 -0.00469 0.58617 -0.00191 0.59149 C 0.00243 0.61 0.0059 0.62734 0.00816 0.64654 C 0.00763 0.67037 0.0118 0.68517 -0.00191 0.6979 C -0.00487 0.70553 -0.00747 0.7127 -0.01112 0.71987 C -0.01146 0.72103 -0.01198 0.72357 -0.01198 0.72357 " pathEditMode="relative" ptsTypes="ffffffffffffffffffffffffffffffffA">
                                      <p:cBhvr>
                                        <p:cTn id="108" dur="4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34652E-6 C -0.00382 -0.00161 -0.00712 0.00324 -0.01094 0.00602 C -0.01788 0.01088 -0.02518 0.01342 -0.03212 0.01828 C -0.0349 0.02406 -0.03889 0.02591 -0.04219 0.0317 C -0.04549 0.03725 -0.04723 0.04257 -0.04948 0.04881 C -0.04809 0.07356 -0.04809 0.08097 -0.04219 0.10017 C -0.03993 0.10734 -0.03993 0.11428 -0.03577 0.11983 C -0.03386 0.13371 -0.03681 0.11913 -0.03212 0.12954 C -0.02986 0.13463 -0.02986 0.13741 -0.02657 0.1418 C -0.02552 0.14597 -0.02466 0.14897 -0.02292 0.15268 C -0.02205 0.15938 -0.02118 0.16679 -0.01823 0.17234 C -0.01441 0.18853 -0.01667 0.17789 -0.01823 0.21629 C -0.01841 0.22092 -0.02292 0.22855 -0.02292 0.22855 C -0.02413 0.23526 -0.02639 0.24243 -0.02934 0.24821 C -0.03091 0.25469 -0.03438 0.25654 -0.03854 0.26024 C -0.04063 0.26209 -0.04219 0.2651 -0.04393 0.26764 C -0.04549 0.26996 -0.04844 0.26949 -0.05035 0.27134 C -0.05382 0.27481 -0.05695 0.27898 -0.06059 0.28222 C -0.06337 0.29008 -0.06945 0.29355 -0.07431 0.29933 C -0.07657 0.30211 -0.08073 0.30789 -0.08073 0.30789 C -0.08229 0.3146 -0.08559 0.32062 -0.08716 0.32755 C -0.08629 0.41407 -0.09045 0.38608 -0.07986 0.43142 C -0.0783 0.44622 -0.07483 0.47421 -0.06702 0.48532 C -0.06667 0.48693 -0.0665 0.48879 -0.06598 0.49017 C -0.06493 0.49272 -0.06233 0.49758 -0.06233 0.49758 C -0.06094 0.50313 -0.05782 0.50706 -0.05591 0.51215 C -0.05035 0.52672 -0.04393 0.5413 -0.03577 0.55379 C -0.03177 0.56003 -0.03091 0.5672 -0.0257 0.57206 C -0.02448 0.57437 -0.02413 0.57738 -0.02292 0.57946 C -0.01979 0.58455 -0.01806 0.58594 -0.01459 0.58918 C -0.01216 0.59427 -0.01025 0.59982 -0.00816 0.60514 C -0.00486 0.62388 -0.00174 0.64631 -0.01007 0.66251 C -0.01111 0.67407 -0.01389 0.68541 -0.0165 0.69674 C -0.01615 0.70415 -0.01736 0.72057 -0.01007 0.72358 C -0.00816 0.7252 -0.00608 0.72635 -0.00452 0.72843 C -0.00365 0.72959 -0.00278 0.73121 -0.00174 0.73213 C 0.00538 0.73861 -0.00348 0.72751 0.00277 0.73584 " pathEditMode="relative" ptsTypes="ffffffffffffffffffffffffffffffffffffA">
                                      <p:cBhvr>
                                        <p:cTn id="110" dur="4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3.9579E-6 C -0.00556 0.00347 -0.00556 0.00925 -0.01007 0.01573 C -0.01251 0.02706 -0.01077 0.03909 -0.01389 0.04996 C -0.01511 0.07356 -0.02223 0.10594 -0.01198 0.12584 C -0.00869 0.14018 -0.00174 0.15036 0.00451 0.16238 C 0.00642 0.16609 0.01058 0.17256 0.0118 0.17719 C 0.01284 0.18112 0.01371 0.18436 0.01545 0.18806 C 0.01701 0.19546 0.0184 0.19824 0.01927 0.20657 C 0.01892 0.21906 0.01874 0.23178 0.01822 0.24427 C 0.01805 0.24959 0.01736 0.2489 0.01545 0.25283 C 0.01423 0.25538 0.0118 0.26023 0.0118 0.26023 C 0.01058 0.26579 0.00677 0.27111 0.00451 0.27619 C 0.00329 0.27874 0.00086 0.28337 0.00086 0.28337 C -0.00105 0.29169 0.00156 0.28221 -0.00278 0.29077 C -0.00504 0.29516 -0.00643 0.30303 -0.00921 0.30673 C -0.01077 0.30881 -0.01476 0.31159 -0.01476 0.31159 C -0.01737 0.31714 -0.01858 0.32107 -0.02292 0.325 C -0.02518 0.3294 -0.0257 0.33241 -0.02848 0.33611 C -0.03021 0.34374 -0.03264 0.35137 -0.03403 0.35924 C -0.03334 0.38561 -0.03924 0.3944 -0.02396 0.40088 C -0.02205 0.40342 -0.01928 0.40504 -0.01841 0.40828 C -0.01806 0.40944 -0.01806 0.41082 -0.01754 0.41152 C -0.01494 0.41614 -0.01129 0.41892 -0.00834 0.42285 C -0.00643 0.4254 -0.00278 0.43025 -0.00278 0.43025 C -0.00035 0.44367 0.00086 0.47883 -0.01389 0.48508 C -0.01598 0.49132 -0.01702 0.49017 -0.02119 0.49364 C -0.02362 0.49873 -0.02744 0.50266 -0.03126 0.5059 C -0.03282 0.51284 -0.03785 0.51492 -0.04046 0.5207 C -0.04376 0.52787 -0.04705 0.53574 -0.05053 0.54268 C -0.05209 0.56026 -0.05105 0.57923 -0.05417 0.59634 C -0.05348 0.60907 -0.05435 0.62341 -0.04862 0.63428 C -0.04601 0.64561 -0.03855 0.65371 -0.03126 0.65996 C -0.02639 0.66944 -0.03317 0.65718 -0.0257 0.66736 C -0.02501 0.66851 -0.02483 0.67013 -0.02396 0.67106 C -0.02223 0.67291 -0.01997 0.67384 -0.01841 0.67592 C -0.0158 0.67939 -0.01424 0.68286 -0.01112 0.68563 C -0.00556 0.69627 -0.01303 0.68147 -0.00747 0.69419 C -0.00643 0.69674 -0.00382 0.70159 -0.00382 0.70159 C -0.004 0.70437 -0.00348 0.72357 -0.00643 0.72958 C -0.00834 0.73352 -0.01094 0.73675 -0.01285 0.74069 C -0.01424 0.74346 -0.01459 0.7467 -0.0165 0.74925 " pathEditMode="relative" ptsTypes="ffffffffffffffffffffffffffffffffffffffffA">
                                      <p:cBhvr>
                                        <p:cTn id="112" dur="4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3.59241E-6 C -0.00277 0.00278 -0.00486 0.00532 -0.00711 0.00856 C -0.00885 0.01457 -0.00781 0.01133 -0.01163 0.0192 C -0.01232 0.02036 -0.01354 0.0229 -0.01354 0.0229 C -0.0151 0.02938 -0.01788 0.03632 -0.02065 0.0421 C -0.02118 0.04534 -0.02256 0.04835 -0.02256 0.05158 C -0.02256 0.07333 -0.01614 0.08327 -0.00451 0.09739 C -0.00208 0.10039 0.0007 0.10224 0.00278 0.10571 C 0.00435 0.10826 0.00452 0.11173 0.00626 0.11404 C 0.00782 0.11612 0.01181 0.1189 0.01181 0.1189 C 0.01303 0.12584 0.01615 0.13162 0.0198 0.13694 C 0.02014 0.1381 0.02014 0.13949 0.02067 0.14041 C 0.02119 0.14134 0.02223 0.1418 0.02257 0.14296 C 0.02344 0.14527 0.02431 0.15013 0.02431 0.15013 C 0.02396 0.16169 0.02396 0.17326 0.02344 0.18482 C 0.0231 0.1913 0.01528 0.20588 0.01077 0.20773 C 0.00869 0.21189 0.0073 0.21443 0.00365 0.21605 C 0.00053 0.22045 -0.00468 0.22507 -0.00902 0.22693 C -0.01076 0.22854 -0.01232 0.23086 -0.0144 0.23178 C -0.01614 0.23248 -0.01979 0.2341 -0.01979 0.2341 C -0.0217 0.2371 -0.02395 0.23872 -0.02604 0.24127 C -0.0276 0.24312 -0.03055 0.24728 -0.03055 0.24728 C -0.03211 0.2563 -0.03472 0.26486 -0.03697 0.27365 C -0.03784 0.27735 -0.03871 0.28082 -0.03958 0.28452 C -0.03993 0.28568 -0.04045 0.28823 -0.04045 0.28823 C -0.04079 0.29262 -0.04097 0.29702 -0.04149 0.30141 C -0.04183 0.30396 -0.0427 0.30627 -0.04322 0.30858 C -0.04357 0.30974 -0.04409 0.31205 -0.04409 0.31205 C -0.04357 0.34305 -0.05017 0.35739 -0.03593 0.37451 C -0.03368 0.38098 -0.03229 0.38422 -0.02708 0.38654 C -0.02274 0.3951 -0.01857 0.40389 -0.01354 0.41175 C -0.01093 0.41591 -0.00677 0.418 -0.00451 0.42262 C 0.00087 0.43349 0.00695 0.44298 0.01355 0.45269 C 0.01442 0.45616 0.0158 0.45894 0.01719 0.46218 C 0.01823 0.46472 0.02067 0.46935 0.02067 0.46935 C 0.0224 0.47698 0.02414 0.48485 0.02622 0.49225 C 0.02674 0.50104 0.03126 0.53875 0.02518 0.54615 C 0.02396 0.5517 0.02223 0.55517 0.01806 0.55702 C 0.01719 0.55818 0.01632 0.5598 0.01528 0.56072 C 0.01459 0.56142 0.01337 0.56118 0.01268 0.56188 C 0.00851 0.56604 0.00782 0.57368 0.00365 0.57738 C 0.00105 0.58848 0.00504 0.57206 0.00087 0.58594 C 0.00018 0.58825 -0.00086 0.59311 -0.00086 0.59311 C -0.00017 0.61231 -0.00173 0.62179 0.00817 0.63382 C 0.0099 0.64145 0.00747 0.63405 0.01268 0.63983 C 0.01355 0.64076 0.01372 0.64261 0.01442 0.64353 C 0.01511 0.64446 0.01632 0.64515 0.01719 0.64585 C 0.01858 0.65186 0.01893 0.65232 0.02344 0.65417 C 0.02535 0.65487 0.02882 0.65788 0.02882 0.65788 " pathEditMode="relative" ptsTypes="ffffffffffffffffffffffffffffffffffffffffffffffffA">
                                      <p:cBhvr>
                                        <p:cTn id="114" dur="4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4647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</Words>
  <Application>Microsoft Office PowerPoint</Application>
  <PresentationFormat>Экран (4:3)</PresentationFormat>
  <Paragraphs>1</Paragraphs>
  <Slides>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Авдеева Наталья</cp:lastModifiedBy>
  <cp:revision>27</cp:revision>
  <dcterms:created xsi:type="dcterms:W3CDTF">2018-02-16T10:22:19Z</dcterms:created>
  <dcterms:modified xsi:type="dcterms:W3CDTF">2019-11-10T05:40:19Z</dcterms:modified>
</cp:coreProperties>
</file>