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9" autoAdjust="0"/>
  </p:normalViewPr>
  <p:slideViewPr>
    <p:cSldViewPr>
      <p:cViewPr>
        <p:scale>
          <a:sx n="48" d="100"/>
          <a:sy n="48" d="100"/>
        </p:scale>
        <p:origin x="-1578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4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3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4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6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7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5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C2B7-72F3-479A-ACD0-F4F33958309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D5D2-FC9F-4CA9-9D17-6987F0685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NULL" TargetMode="Externa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23" Type="http://schemas.microsoft.com/office/2007/relationships/hdphoto" Target="../media/hdphoto1.wdp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microsoft.com/office/2007/relationships/media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083"/>
            <a:ext cx="409575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презентац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39" name="Picture 15" descr="C:\Users\Наталья\Desktop\клипарды\this-time-i-wanted-to-obtain-only-simple-white-patchy-clouds-because-mwG0OC-clipar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" y="0"/>
            <a:ext cx="9147438" cy="47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1" y="1790156"/>
            <a:ext cx="27368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96" y="1797050"/>
            <a:ext cx="27368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52" y="1982270"/>
            <a:ext cx="2739404" cy="32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97"/>
            <a:ext cx="9144000" cy="610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57231"/>
            <a:ext cx="924272" cy="63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6656" y="5803891"/>
            <a:ext cx="1347192" cy="7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632"/>
            <a:ext cx="2016224" cy="18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62" y="404664"/>
            <a:ext cx="1322298" cy="125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39" y="0"/>
            <a:ext cx="71342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C:\Users\Наталья\Desktop\клипарды\----------_---------------nfyz-full-6505-31172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85" y="2648177"/>
            <a:ext cx="3240360" cy="26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75" y="4974744"/>
            <a:ext cx="823806" cy="60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C:\Users\Наталья\Desktop\клипарды\0_1c3026_ae9dad4f_L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35" y="3089836"/>
            <a:ext cx="1402492" cy="18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Наталья\Desktop\клипарды\resiz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03264"/>
            <a:ext cx="724158" cy="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Наталья\Desktop\клипарды\1788161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5225"/>
            <a:ext cx="765014" cy="4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6022558"/>
            <a:ext cx="1241313" cy="85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Fortepyano_ochen_krasivaya_medlennaya_melodiya_-_Bez_nazvaniya_(ecoSong.me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23046.801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8945" y="5093986"/>
            <a:ext cx="1026368" cy="70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09" y="2298467"/>
            <a:ext cx="409575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33333E-6 -7.40741E-7 L -0.54739 -0.02083 " pathEditMode="relative" rAng="0" ptsTypes="AA">
                                      <p:cBhvr>
                                        <p:cTn id="8" dur="5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8" y="-1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2865 0.00093 L 0.48055 -0.00301 " pathEditMode="relative" rAng="0" ptsTypes="AA">
                                      <p:cBhvr>
                                        <p:cTn id="10" dur="5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2" dur="5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474 0.01273 L -1.33889 -0.00809 " pathEditMode="relative" rAng="0" ptsTypes="AA">
                                      <p:cBhvr>
                                        <p:cTn id="14" dur="5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3" y="-10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-3.33565E-6 L 0.27153 -0.00393 " pathEditMode="relative" rAng="0" ptsTypes="AA">
                                      <p:cBhvr>
                                        <p:cTn id="16" dur="5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5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046 L -0.24184 0.00046 " pathEditMode="relative" rAng="0" ptsTypes="AA">
                                      <p:cBhvr>
                                        <p:cTn id="20" dur="51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40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0</Words>
  <Application>Microsoft Office PowerPoint</Application>
  <PresentationFormat>Экран (4:3)</PresentationFormat>
  <Paragraphs>0</Paragraphs>
  <Slides>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Авдеева Наталья</dc:creator>
  <cp:lastModifiedBy>Авдеева Наталья</cp:lastModifiedBy>
  <cp:revision>27</cp:revision>
  <dcterms:created xsi:type="dcterms:W3CDTF">2018-02-15T14:02:12Z</dcterms:created>
  <dcterms:modified xsi:type="dcterms:W3CDTF">2018-02-27T14:59:40Z</dcterms:modified>
</cp:coreProperties>
</file>