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9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8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1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4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2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6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0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1B35-85A1-49B2-9090-3A86EC66B0E0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7A18-9F44-441D-9879-24FC0CB25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9073008" cy="59664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229200"/>
            <a:ext cx="1719221" cy="1383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50113"/>
            <a:ext cx="2842981" cy="1355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2" y="2988570"/>
            <a:ext cx="941090" cy="880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103394" r="-813979" b="-753304"/>
          <a:stretch/>
        </p:blipFill>
        <p:spPr>
          <a:xfrm>
            <a:off x="827584" y="764703"/>
            <a:ext cx="740708" cy="565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89" y="4652825"/>
            <a:ext cx="1157114" cy="10830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" y="4341224"/>
            <a:ext cx="825522" cy="802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1880" y="17167"/>
            <a:ext cx="1851514" cy="1872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0232" y="-7381"/>
            <a:ext cx="7132938" cy="2359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299477" y="17167"/>
            <a:ext cx="7132938" cy="2359356"/>
          </a:xfrm>
          <a:prstGeom prst="rect">
            <a:avLst/>
          </a:prstGeom>
        </p:spPr>
      </p:pic>
      <p:pic>
        <p:nvPicPr>
          <p:cNvPr id="9" name="Tanec_Babochki_-_Pesenka_babochek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7774.0795"/>
                  <p14:fade out="27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2.77778E-6 1.85185E-6 C 0.00313 -0.00463 0.0059 -0.01019 0.00955 -0.01435 C 0.01319 -0.01829 0.01788 -0.02037 0.02135 -0.02431 C 0.04253 -0.04861 0.01753 -0.01945 0.03438 -0.04005 C 0.03715 -0.04352 0.04028 -0.04653 0.04288 -0.05023 C 0.05087 -0.06088 0.04861 -0.06042 0.0559 -0.07315 C 0.05781 -0.07662 0.06024 -0.07963 0.06233 -0.0831 C 0.06528 -0.0882 0.07083 -0.09908 0.07309 -0.10463 C 0.07378 -0.10648 0.07483 -0.11296 0.07517 -0.11459 C 0.07587 -0.11759 0.07656 -0.12037 0.07726 -0.12315 C 0.07778 -0.12801 0.07778 -0.13287 0.07847 -0.1375 C 0.07882 -0.14097 0.08021 -0.14421 0.08056 -0.14769 C 0.08125 -0.15556 0.0809 -0.17222 0.08264 -0.18195 C 0.08663 -0.20417 0.08524 -0.18843 0.08802 -0.20787 C 0.08854 -0.21111 0.08854 -0.21459 0.08924 -0.21783 C 0.0901 -0.22269 0.09149 -0.22732 0.09236 -0.23218 C 0.09288 -0.23496 0.09271 -0.23796 0.0934 -0.24074 C 0.09444 -0.24445 0.09653 -0.24722 0.09774 -0.25093 C 0.10382 -0.26829 0.09635 -0.25116 0.10208 -0.26667 C 0.10295 -0.26898 0.10399 -0.27153 0.10521 -0.27384 C 0.10799 -0.27847 0.11233 -0.28241 0.11597 -0.28519 C 0.11823 -0.28681 0.12292 -0.28889 0.12569 -0.28959 C 0.12899 -0.29028 0.13212 -0.29051 0.13542 -0.29097 C 0.13715 -0.29167 0.15226 -0.29676 0.15365 -0.29676 C 0.1691 -0.29676 0.18455 -0.29468 0.2 -0.29375 C 0.20764 -0.28357 0.20451 -0.28843 0.20955 -0.2794 C 0.21024 -0.2757 0.21076 -0.27176 0.21181 -0.26806 C 0.21233 -0.26597 0.21354 -0.26435 0.21389 -0.26227 C 0.21528 -0.25533 0.21719 -0.24074 0.21719 -0.24074 C 0.21684 -0.22361 0.21701 -0.20625 0.21597 -0.18912 C 0.21545 -0.17963 0.21389 -0.17014 0.21285 -0.16042 C 0.2125 -0.15718 0.21198 -0.15394 0.21181 -0.15046 C 0.21111 -0.14097 0.21128 -0.13102 0.20955 -0.12176 C 0.20694 -0.10787 0.20799 -0.11412 0.20642 -0.10324 C 0.20677 -0.08982 0.20573 -0.07616 0.20747 -0.06296 C 0.20781 -0.06019 0.21597 -0.05232 0.21823 -0.05162 C 0.22309 -0.04977 0.23333 -0.04861 0.23333 -0.04861 L 0.2849 -0.05023 C 0.28906 -0.0507 0.29201 -0.06551 0.29236 -0.06736 C 0.29323 -0.07107 0.29306 -0.07546 0.29462 -0.07871 C 0.29566 -0.08125 0.29688 -0.08334 0.29774 -0.08588 C 0.30972 -0.12315 0.29375 -0.07986 0.30417 -0.10741 C 0.30677 -0.13125 0.30295 -0.10671 0.30851 -0.12315 C 0.30955 -0.12639 0.30972 -0.13009 0.31059 -0.13334 C 0.31146 -0.13634 0.31285 -0.13889 0.31389 -0.1419 C 0.31424 -0.14514 0.31424 -0.14861 0.31493 -0.15185 C 0.31563 -0.15486 0.31719 -0.15764 0.31823 -0.16042 C 0.31962 -0.16482 0.32118 -0.16898 0.32257 -0.17338 C 0.32795 -0.19259 0.32205 -0.17477 0.32569 -0.19213 C 0.32656 -0.19607 0.32795 -0.19977 0.32899 -0.20347 C 0.32969 -0.20625 0.33003 -0.20949 0.33108 -0.21204 C 0.33247 -0.21528 0.33472 -0.21783 0.33646 -0.2206 C 0.33681 -0.22315 0.33681 -0.2257 0.3375 -0.22778 C 0.33854 -0.23056 0.34028 -0.23287 0.34184 -0.23496 C 0.34757 -0.24352 0.34444 -0.2382 0.35052 -0.24514 C 0.35156 -0.2463 0.3526 -0.24815 0.35365 -0.24931 C 0.35677 -0.25301 0.36198 -0.2581 0.36545 -0.26088 C 0.36892 -0.26343 0.37257 -0.26574 0.37622 -0.26806 C 0.37726 -0.26875 0.37847 -0.26898 0.37951 -0.26945 C 0.38194 -0.27292 0.38368 -0.27801 0.38698 -0.2794 C 0.39288 -0.28218 0.39913 -0.27801 0.40417 -0.27523 C 0.40486 -0.27384 0.40556 -0.27222 0.40642 -0.27084 C 0.41042 -0.26435 0.4099 -0.26829 0.41389 -0.25949 C 0.41563 -0.25579 0.41684 -0.25185 0.41823 -0.24792 C 0.42101 -0.24051 0.41997 -0.24421 0.42135 -0.23658 C 0.4217 -0.23264 0.4217 -0.22871 0.42257 -0.225 C 0.42292 -0.22338 0.42431 -0.22246 0.42465 -0.2206 C 0.42639 -0.2132 0.42708 -0.20533 0.42899 -0.19769 C 0.43194 -0.18565 0.43872 -0.16528 0.44392 -0.15486 L 0.45052 -0.1419 C 0.45087 -0.14051 0.45087 -0.13889 0.45156 -0.1375 C 0.4533 -0.13403 0.45972 -0.12454 0.46233 -0.12176 C 0.46424 -0.11968 0.46667 -0.11806 0.46875 -0.11597 C 0.47135 -0.11343 0.47344 -0.10972 0.47622 -0.10741 C 0.47951 -0.10486 0.48351 -0.10371 0.48698 -0.10162 C 0.48854 -0.10093 0.48976 -0.09954 0.49132 -0.09884 C 0.4934 -0.09792 0.49566 -0.09769 0.49774 -0.09746 C 0.50556 -0.09676 0.51354 -0.09653 0.52135 -0.09607 C 0.53038 -0.09653 0.53941 -0.09537 0.54826 -0.09746 C 0.55469 -0.09884 0.56042 -0.10347 0.56667 -0.10602 C 0.58142 -0.11204 0.5776 -0.10533 0.59774 -0.11597 C 0.61354 -0.12454 0.62865 -0.13496 0.64392 -0.14468 C 0.66128 -0.15579 0.67413 -0.16134 0.68698 -0.17778 C 0.69705 -0.19051 0.70642 -0.20509 0.71389 -0.2206 C 0.71927 -0.23195 0.72396 -0.24375 0.72899 -0.25509 C 0.73108 -0.25996 0.73368 -0.26435 0.73542 -0.26945 L 0.74618 -0.29954 C 0.74531 -0.3125 0.74514 -0.32685 0.73976 -0.3382 C 0.7349 -0.34861 0.7276 -0.35648 0.72135 -0.36551 C 0.72049 -0.3669 0.71962 -0.36921 0.71823 -0.36991 C 0.71719 -0.37037 0.71597 -0.3706 0.71493 -0.3713 C 0.71302 -0.37246 0.71163 -0.37454 0.70955 -0.37546 C 0.70677 -0.37685 0.70382 -0.37755 0.70104 -0.37847 C 0.68351 -0.38334 0.69097 -0.38171 0.67847 -0.38403 L 0.62899 -0.38264 C 0.62535 -0.38264 0.62188 -0.38148 0.61823 -0.38125 C 0.60417 -0.38056 0.59028 -0.38033 0.57622 -0.37986 C 0.57309 -0.37847 0.56962 -0.37778 0.56667 -0.37546 C 0.56545 -0.37477 0.56267 -0.36621 0.56233 -0.36551 C 0.56146 -0.36389 0.56007 -0.36273 0.55903 -0.36111 C 0.55868 -0.35972 0.55868 -0.3581 0.55799 -0.35695 C 0.55712 -0.35533 0.55573 -0.35417 0.55469 -0.35255 C 0.55399 -0.35139 0.5533 -0.34977 0.5526 -0.34838 C 0.55226 -0.34676 0.55191 -0.34537 0.55156 -0.34398 C 0.55 -0.33912 0.54826 -0.33565 0.54618 -0.33102 C 0.54583 -0.32917 0.54583 -0.32709 0.54514 -0.32546 C 0.54323 -0.32176 0.54063 -0.31875 0.53872 -0.31528 C 0.53733 -0.3132 0.53646 -0.31065 0.53542 -0.3081 C 0.53472 -0.30463 0.53333 -0.2963 0.53212 -0.29375 C 0.52813 -0.28472 0.52986 -0.28912 0.52674 -0.28102 C 0.52448 -0.26597 0.5276 -0.28171 0.52257 -0.26667 C 0.52188 -0.26482 0.52205 -0.26273 0.52135 -0.26088 C 0.52066 -0.2588 0.5191 -0.25718 0.51823 -0.25509 C 0.51736 -0.25324 0.51701 -0.25116 0.51597 -0.24931 C 0.51337 -0.24445 0.50747 -0.23496 0.50747 -0.23496 C 0.50642 -0.23125 0.50573 -0.22709 0.50417 -0.22361 C 0.5026 -0.21991 0.49983 -0.21713 0.49774 -0.21366 C 0.49514 -0.20903 0.49288 -0.20371 0.49028 -0.19931 C 0.4875 -0.19468 0.48438 -0.19074 0.4816 -0.18634 C 0.4724 -0.17107 0.47309 -0.16921 0.46337 -0.15625 C 0.46094 -0.15301 0.45816 -0.1507 0.4559 -0.14769 C 0.42865 -0.11134 0.46337 -0.15671 0.44618 -0.13033 C 0.44497 -0.12871 0.44306 -0.12778 0.44184 -0.12616 C 0.41927 -0.09283 0.4467 -0.12963 0.43333 -0.11181 C 0.43247 -0.10996 0.43212 -0.10764 0.43108 -0.10602 C 0.42708 -0.1 0.42135 -0.09584 0.41823 -0.08889 C 0.41024 -0.07107 0.42188 -0.09537 0.40417 -0.06875 C 0.40191 -0.06528 0.40087 -0.06088 0.39878 -0.05718 C 0.39479 -0.05023 0.39028 -0.04398 0.38594 -0.03727 C 0.38438 -0.03496 0.38299 -0.03241 0.3816 -0.03009 C 0.38056 -0.02824 0.37951 -0.02616 0.37847 -0.02431 C 0.37708 -0.02199 0.37552 -0.01968 0.37413 -0.01713 C 0.37309 -0.01528 0.37222 -0.0132 0.37083 -0.01134 C 0.36944 -0.00949 0.36788 -0.00787 0.36667 -0.00579 C 0.36528 -0.00347 0.36476 -0.0007 0.36337 0.00139 C 0.36215 0.00324 0.36042 0.00416 0.35903 0.00579 C 0.35799 0.00717 0.35677 0.00856 0.3559 0.01018 C 0.35503 0.01134 0.35469 0.01319 0.35365 0.01435 C 0.35174 0.01666 0.34931 0.01805 0.34722 0.02014 C 0.34531 0.02199 0.34375 0.0243 0.34184 0.02592 C 0.34028 0.02708 0.33819 0.02754 0.33646 0.0287 C 0.33316 0.03102 0.32986 0.03333 0.32674 0.03588 C 0.32413 0.03796 0.32205 0.0412 0.31927 0.04305 C 0.31771 0.04421 0.31563 0.04398 0.31389 0.04444 C 0.31059 0.04537 0.30747 0.04629 0.30417 0.04745 C 0.2901 0.05231 0.30538 0.04861 0.29132 0.05162 C 0.27483 0.05995 0.29115 0.05301 0.26875 0.05741 C 0.26372 0.05833 0.25868 0.06041 0.25365 0.0618 C 0.2217 0.06921 0.25313 0.06111 0.22795 0.06597 C 0.1809 0.07523 0.22778 0.06736 0.20104 0.07176 L 0.14722 0.07037 C 0.13976 0.06991 0.13542 0.06736 0.12795 0.06597 C 0.12188 0.06481 0.11563 0.06412 0.10955 0.06319 C 0.10747 0.06227 0.10538 0.06111 0.10313 0.06018 C 0.10069 0.05926 0.09792 0.05903 0.09566 0.05741 C 0.09219 0.05509 0.08594 0.04884 0.08594 0.04884 C 0.0849 0.04699 0.08368 0.04514 0.08264 0.04305 C 0.08212 0.04166 0.08212 0.04004 0.0816 0.03866 C 0.07969 0.03287 0.07674 0.02754 0.07517 0.02153 C 0.07483 0.02014 0.07465 0.01875 0.07413 0.01736 C 0.07309 0.01435 0.07188 0.01157 0.07083 0.00856 C 0.06997 0.00579 0.06962 0.00278 0.06875 1.85185E-6 C 0.06771 -0.00324 0.06667 -0.00671 0.06545 -0.00996 C 0.06372 -0.02222 0.06545 -0.01227 0.06233 -0.0257 C 0.05677 -0.04977 0.06337 -0.02292 0.05799 -0.04445 C 0.05642 -0.06759 0.05486 -0.07824 0.06128 -0.10602 C 0.06233 -0.11088 0.06667 -0.1132 0.06979 -0.11597 C 0.07535 -0.12084 0.0816 -0.12408 0.08698 -0.12894 C 0.09028 -0.13195 0.09323 -0.13496 0.0967 -0.1375 C 0.10226 -0.14167 0.10851 -0.14421 0.11389 -0.14908 C 0.11493 -0.15 0.11597 -0.15116 0.11719 -0.15185 C 0.11997 -0.15417 0.12483 -0.15695 0.12795 -0.15764 C 0.13212 -0.15857 0.13646 -0.15857 0.1408 -0.15903 C 0.14896 -0.16088 0.15729 -0.1632 0.16545 -0.16482 L 0.18056 -0.16759 C 0.18559 -0.16667 0.1908 -0.16667 0.19566 -0.16482 C 0.1974 -0.16412 0.19861 -0.16204 0.2 -0.16042 C 0.20469 -0.15533 0.2092 -0.15 0.21389 -0.14468 C 0.21701 -0.14121 0.22517 -0.13287 0.22795 -0.13033 L 0.2408 -0.11898 C 0.24392 -0.11597 0.24705 -0.11296 0.25052 -0.11042 L 0.26771 -0.09746 C 0.27083 -0.09491 0.27396 -0.09213 0.27726 -0.09028 C 0.2809 -0.08843 0.28472 -0.08704 0.28802 -0.08449 C 0.29184 -0.08171 0.29514 -0.07755 0.29878 -0.07454 C 0.3059 -0.06898 0.31354 -0.06459 0.32031 -0.0588 C 0.35069 -0.03241 0.33281 -0.04607 0.36667 -0.02431 C 0.37014 -0.02199 0.37361 -0.01921 0.37726 -0.01713 C 0.38819 -0.01111 0.39479 -0.00695 0.40642 -0.00278 C 0.41024 -0.00139 0.41424 -0.00093 0.41823 1.85185E-6 C 0.42066 0.00139 0.42361 0.00208 0.42569 0.0044 C 0.43507 0.01412 0.42031 0.00764 0.43212 0.01157 C 0.43715 0.01111 0.44219 0.01065 0.44722 0.01018 C 0.45365 0.00926 0.46667 0.00717 0.46667 0.00717 C 0.47083 0.00579 0.47517 0.00416 0.47951 0.00301 C 0.48368 0.00185 0.49236 1.85185E-6 0.49236 1.85185E-6 C 0.49375 -0.00139 0.49514 -0.00301 0.4967 -0.00417 C 0.49809 -0.00533 0.49965 -0.00579 0.50104 -0.00718 C 0.50417 -0.01019 0.51128 -0.02361 0.51181 -0.02431 C 0.52361 -0.04005 0.50972 -0.02199 0.52465 -0.04005 C 0.52622 -0.0419 0.5276 -0.04375 0.52899 -0.04584 C 0.53194 -0.05023 0.53385 -0.05509 0.5375 -0.0588 C 0.53889 -0.05996 0.54045 -0.06065 0.54184 -0.06158 C 0.54983 -0.07222 0.54549 -0.06898 0.55469 -0.07315 C 0.55938 -0.07709 0.55903 -0.07709 0.56545 -0.08171 C 0.56771 -0.0831 0.56997 -0.08426 0.57205 -0.08588 C 0.57344 -0.08727 0.57483 -0.08889 0.57622 -0.09028 C 0.57865 -0.09236 0.58142 -0.09375 0.58385 -0.09607 C 0.58507 -0.09722 0.58576 -0.09908 0.58698 -0.10023 C 0.59045 -0.10347 0.59427 -0.10579 0.59774 -0.1088 C 0.59878 -0.10996 0.59983 -0.11088 0.60104 -0.11181 C 0.60365 -0.11343 0.60677 -0.11482 0.60955 -0.11597 C 0.61632 -0.12963 0.6033 -0.10486 0.62031 -0.12755 C 0.62344 -0.13171 0.625 -0.13403 0.62899 -0.1375 C 0.63021 -0.13866 0.63177 -0.13959 0.63333 -0.14051 C 0.64219 -0.15232 0.63264 -0.14051 0.64931 -0.15625 C 0.66736 -0.17315 0.64271 -0.15209 0.66337 -0.17338 C 0.66528 -0.17546 0.66771 -0.17593 0.66979 -0.17778 C 0.6717 -0.1794 0.67344 -0.18171 0.67517 -0.18334 C 0.67622 -0.18449 0.67726 -0.18542 0.67847 -0.18634 C 0.68767 -0.19398 0.67986 -0.18727 0.69028 -0.19491 C 0.69201 -0.1963 0.69392 -0.19746 0.69566 -0.19931 C 0.69688 -0.20046 0.69757 -0.20255 0.69878 -0.20347 C 0.70017 -0.2044 0.70174 -0.2044 0.70313 -0.20486 C 0.70486 -0.20695 0.7066 -0.20903 0.70851 -0.21065 C 0.70955 -0.21158 0.71059 -0.21181 0.71181 -0.21204 C 0.71528 -0.21343 0.71771 -0.21389 0.72135 -0.21505 C 0.7276 -0.21459 0.73368 -0.21435 0.73976 -0.21366 C 0.74149 -0.21343 0.74323 -0.21273 0.74514 -0.21204 C 0.74757 -0.21134 0.74948 -0.21019 0.75156 -0.20787 C 0.75417 -0.20463 0.75712 -0.20162 0.75903 -0.19769 L 0.76337 -0.18912 C 0.77274 -0.12639 0.76892 -0.15695 0.76441 -0.01991 C 0.76441 -0.0169 0.76181 -0.01505 0.76007 -0.01273 C 0.75885 -0.01111 0.75712 -0.01019 0.7559 -0.00857 C 0.75451 -0.00695 0.75382 -0.0044 0.7526 -0.00278 C 0.74983 0.00092 0.74792 0.00046 0.74392 0.00139 L 0.49774 1.85185E-6 C 0.49635 1.85185E-6 0.49497 -0.00093 0.4934 -0.00139 C 0.48906 -0.00301 0.49045 -0.00347 0.4849 -0.00417 C 0.47135 -0.00625 0.47465 -0.00463 0.46337 -0.00718 C 0.44201 -0.01158 0.46111 -0.0088 0.43976 -0.01134 C 0.43177 -0.01343 0.42396 -0.01597 0.41597 -0.01713 L 0.39774 -0.01991 C 0.39288 -0.02084 0.39063 -0.02176 0.38594 -0.02292 C 0.38455 -0.02384 0.38316 -0.02523 0.3816 -0.0257 C 0.37951 -0.02662 0.37726 -0.02662 0.37517 -0.02709 C 0.3599 -0.03125 0.38698 -0.02523 0.36337 -0.03009 C 0.36042 -0.03056 0.35208 -0.03264 0.34931 -0.03287 C 0.3408 -0.03357 0.33212 -0.0338 0.32361 -0.03426 C 0.31823 -0.03588 0.31285 -0.03773 0.30747 -0.03866 C 0.3 -0.04005 0.29236 -0.03982 0.2849 -0.04144 C 0.27691 -0.04329 0.2691 -0.04676 0.26128 -0.04861 C 0.2434 -0.05301 0.23906 -0.05301 0.22257 -0.0544 C 0.21788 -0.05579 0.21319 -0.05787 0.20851 -0.0588 C 0.20104 -0.06019 0.18594 -0.06158 0.18594 -0.06158 C 0.17066 -0.06736 0.18681 -0.06181 0.16875 -0.06597 C 0.16753 -0.06621 0.16667 -0.06713 0.16545 -0.06736 C 0.16163 -0.06806 0.15764 -0.06829 0.15365 -0.06875 C 0.13507 -0.06783 0.11632 -0.06852 0.09774 -0.06597 C 0.09514 -0.06551 0.09358 -0.06181 0.09132 -0.06019 C 0.08993 -0.05926 0.08837 -0.05926 0.08698 -0.0588 C 0.0849 -0.05671 0.08299 -0.0544 0.08056 -0.05301 C 0.07882 -0.05209 0.07691 -0.05232 0.07517 -0.05162 C 0.07292 -0.05046 0.07101 -0.04861 0.06875 -0.04722 C 0.06128 -0.04259 0.06458 -0.0463 0.05694 -0.03866 C 0.0533 -0.03496 0.04618 -0.02709 0.04618 -0.02709 C 0.04549 -0.02477 0.04462 -0.02246 0.04392 -0.01991 C 0.0434 -0.01759 0.0434 -0.01528 0.04288 -0.01273 C 0.04253 -0.01088 0.04219 -0.00903 0.04184 -0.00718 C 0.04115 0.00254 0.0408 0.00926 0.03976 0.01875 C 0.03872 0.02824 0.03646 0.04745 0.03646 0.04745 C 0.03698 0.05717 0.03507 0.06528 0.0408 0.07176 C 0.04167 0.07268 0.04288 0.07268 0.04392 0.07315 C 0.04653 0.07592 0.04896 0.07916 0.05156 0.08171 C 0.05313 0.08333 0.05503 0.08472 0.05694 0.08611 C 0.06042 0.08866 0.06389 0.0912 0.06771 0.09329 C 0.07014 0.09467 0.07274 0.09583 0.07517 0.09745 C 0.08628 0.10486 0.07951 0.10324 0.0934 0.10764 C 0.09601 0.10833 0.09844 0.10856 0.10104 0.10903 C 0.12101 0.11342 0.10503 0.11065 0.12135 0.11342 L 0.26128 0.1118 C 0.26406 0.1118 0.26701 0.11134 0.26979 0.11041 C 0.27135 0.10995 0.27257 0.10833 0.27413 0.10764 C 0.27622 0.10648 0.27847 0.10555 0.28056 0.10463 C 0.28472 0.09653 0.28021 0.10393 0.28698 0.09745 C 0.28924 0.09537 0.29115 0.09259 0.2934 0.09028 C 0.29514 0.08866 0.29722 0.08773 0.29878 0.08611 C 0.30122 0.08356 0.30295 0.08009 0.30521 0.07754 C 0.30625 0.07639 0.30747 0.07569 0.30851 0.07454 C 0.31007 0.07291 0.31128 0.0706 0.31285 0.06898 C 0.31719 0.06389 0.31476 0.06759 0.31927 0.06458 C 0.32535 0.06065 0.31944 0.06134 0.32899 0.06018 C 0.33611 0.05949 0.34323 0.05926 0.35052 0.05879 C 0.3526 0.05833 0.35486 0.0581 0.35694 0.05741 C 0.35903 0.05671 0.36111 0.05509 0.36337 0.05463 C 0.3684 0.05347 0.37344 0.05347 0.37847 0.05301 C 0.39132 0.05347 0.40417 0.05324 0.41719 0.05463 C 0.41944 0.05486 0.42361 0.05741 0.42361 0.05741 L 0.43003 0.06319 C 0.43108 0.06412 0.43229 0.06481 0.43333 0.06597 C 0.43559 0.06921 0.43663 0.07106 0.43976 0.07315 C 0.4408 0.07384 0.44184 0.07407 0.44288 0.07454 C 0.44392 0.07546 0.44497 0.07662 0.44618 0.07754 C 0.44722 0.07824 0.44844 0.07824 0.44931 0.07893 C 0.45087 0.08009 0.45208 0.08194 0.45365 0.0831 C 0.45503 0.08426 0.4566 0.08495 0.45799 0.08611 C 0.45903 0.08704 0.46007 0.08842 0.46128 0.08889 C 0.46892 0.09259 0.46979 0.0912 0.47726 0.09329 C 0.48021 0.09398 0.48299 0.09537 0.48594 0.09606 C 0.49236 0.09791 0.48958 0.09676 0.49462 0.09907 C 0.49566 0.09791 0.49653 0.09629 0.49774 0.09606 C 0.49965 0.09583 0.50625 0.09815 0.50851 0.09907 C 0.50955 0.1 0.51059 0.10139 0.51181 0.10185 C 0.51528 0.10324 0.52257 0.10463 0.52257 0.10463 C 0.525 0.10949 0.52378 0.10787 0.52569 0.11041 L 0.52569 0.11041 L 0.52569 0.1134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1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0.01944 L 0.05642 0.01944 C 0.06128 0.01435 0.06788 0.01087 0.07135 0.0037 C 0.07448 -0.00255 0.07257 0.00046 0.07777 -0.00487 C 0.07968 -0.00973 0.08107 -0.01459 0.08316 -0.01922 C 0.08437 -0.02153 0.08541 -0.02385 0.08646 -0.02639 C 0.09184 -0.03959 0.08715 -0.03056 0.09288 -0.04075 C 0.09461 -0.04746 0.09757 -0.05371 0.09826 -0.06088 C 0.09965 -0.07338 0.09843 -0.0676 0.10156 -0.07801 C 0.10225 -0.0838 0.10243 -0.08959 0.10364 -0.09514 C 0.10642 -0.10811 0.10503 -0.10186 0.10798 -0.11389 C 0.10833 -0.11852 0.10885 -0.12338 0.10902 -0.12825 C 0.10955 -0.14769 0.1092 -0.16737 0.11007 -0.18681 C 0.11024 -0.19121 0.11163 -0.19538 0.11232 -0.19977 C 0.11232 -0.20093 0.11406 -0.21945 0.11441 -0.2213 C 0.1151 -0.22477 0.11649 -0.22801 0.11771 -0.23125 C 0.1184 -0.23797 0.11927 -0.24468 0.11979 -0.25139 C 0.12014 -0.25579 0.12031 -0.26019 0.12083 -0.26436 C 0.12135 -0.26829 0.12222 -0.272 0.12291 -0.2757 C 0.12343 -0.28334 0.12448 -0.30186 0.12621 -0.3088 L 0.12951 -0.32176 C 0.12986 -0.32454 0.12986 -0.32755 0.13055 -0.33033 C 0.13264 -0.33843 0.13333 -0.33727 0.13593 -0.34329 C 0.13663 -0.34514 0.1375 -0.347 0.13802 -0.34885 C 0.13854 -0.35024 0.13836 -0.35209 0.13906 -0.35325 C 0.14027 -0.3551 0.14201 -0.35602 0.1434 -0.35741 C 0.14375 -0.35903 0.14375 -0.36065 0.14444 -0.36181 C 0.14566 -0.36343 0.14739 -0.36366 0.14878 -0.36459 C 0.15 -0.36551 0.15086 -0.36667 0.15208 -0.3676 C 0.15555 -0.37038 0.1592 -0.37338 0.16284 -0.37616 C 0.16458 -0.37755 0.16614 -0.37987 0.16823 -0.38056 L 0.17239 -0.38195 C 0.1743 -0.38334 0.17586 -0.38496 0.17777 -0.38612 C 0.17916 -0.38704 0.18073 -0.38774 0.18211 -0.38774 C 0.20399 -0.38774 0.22586 -0.38658 0.24774 -0.38612 C 0.25017 -0.38565 0.25277 -0.38565 0.25521 -0.38473 C 0.25711 -0.38403 0.25868 -0.38241 0.26059 -0.38195 C 0.26302 -0.38102 0.26562 -0.38102 0.26823 -0.38056 C 0.26996 -0.3801 0.2717 -0.3794 0.27361 -0.37894 C 0.2743 -0.37755 0.27517 -0.37616 0.27569 -0.37477 C 0.27621 -0.37338 0.27639 -0.37176 0.27673 -0.37038 C 0.27743 -0.36806 0.27812 -0.36575 0.27899 -0.3632 C 0.27968 -0.35672 0.28142 -0.34375 0.28211 -0.33612 C 0.28264 -0.33125 0.28264 -0.32639 0.28316 -0.32176 C 0.28368 -0.3169 0.28472 -0.31204 0.28541 -0.30741 C 0.28646 -0.29838 0.28767 -0.28241 0.28958 -0.27292 C 0.2901 -0.27084 0.29114 -0.26922 0.29184 -0.26713 C 0.29392 -0.25348 0.29132 -0.26551 0.29496 -0.25579 C 0.29913 -0.24491 0.29479 -0.25186 0.30034 -0.24422 C 0.30486 -0.2294 0.2993 -0.24445 0.30798 -0.23125 C 0.30902 -0.22987 0.3092 -0.22732 0.31007 -0.2257 C 0.31232 -0.22176 0.3158 -0.21829 0.31875 -0.21551 C 0.31979 -0.21459 0.32066 -0.21343 0.32187 -0.21274 C 0.32396 -0.21158 0.3283 -0.20996 0.3283 -0.20996 C 0.33593 -0.21042 0.34357 -0.20996 0.35104 -0.21135 C 0.3559 -0.21227 0.36788 -0.21737 0.37361 -0.2213 C 0.37656 -0.22338 0.37951 -0.22547 0.38211 -0.22848 C 0.38715 -0.23426 0.39271 -0.23959 0.39618 -0.24723 L 0.40798 -0.27292 C 0.41441 -0.30741 0.40573 -0.26482 0.41336 -0.29306 C 0.42343 -0.33056 0.40764 -0.2801 0.41875 -0.31459 C 0.41961 -0.32176 0.41961 -0.325 0.42187 -0.33172 C 0.42239 -0.33334 0.42343 -0.3345 0.42413 -0.33612 C 0.42586 -0.35047 0.42448 -0.3419 0.42951 -0.36181 C 0.42986 -0.3632 0.42986 -0.36482 0.43055 -0.36621 L 0.43368 -0.37176 C 0.43402 -0.37338 0.43437 -0.37477 0.43489 -0.37616 C 0.43958 -0.38866 0.44791 -0.39792 0.45521 -0.40764 L 0.46389 -0.41922 C 0.46562 -0.42107 0.46771 -0.42269 0.46927 -0.425 C 0.47968 -0.44005 0.47031 -0.43102 0.47777 -0.43774 C 0.48489 -0.45024 0.48246 -0.44838 0.49184 -0.45649 C 0.49427 -0.45857 0.4967 -0.46065 0.4993 -0.46227 C 0.50139 -0.46343 0.50573 -0.46505 0.50573 -0.46505 C 0.51944 -0.46088 0.51805 -0.46389 0.52951 -0.44352 C 0.53281 -0.43774 0.54184 -0.4213 0.5434 -0.42061 L 0.5467 -0.41922 C 0.55399 -0.39723 0.54861 -0.41181 0.56163 -0.38334 C 0.56944 -0.36667 0.5651 -0.37315 0.57135 -0.36459 C 0.57205 -0.36274 0.57257 -0.36065 0.57361 -0.35903 C 0.57569 -0.3551 0.58055 -0.35093 0.58316 -0.34885 C 0.5934 -0.34121 0.59097 -0.3426 0.5993 -0.34028 C 0.60243 -0.3382 0.61857 -0.32639 0.62517 -0.32454 C 0.62864 -0.32362 0.63229 -0.32362 0.63593 -0.32315 C 0.63836 -0.32269 0.64097 -0.32223 0.6434 -0.32176 C 0.68281 -0.32269 0.72239 -0.32223 0.76163 -0.32454 C 0.76371 -0.32477 0.76545 -0.32709 0.76701 -0.32894 C 0.78698 -0.34908 0.77413 -0.33635 0.7908 -0.3632 C 0.80295 -0.38311 0.80486 -0.37269 0.81875 -0.40487 L 0.83159 -0.43496 C 0.83194 -0.43681 0.83264 -0.43866 0.83264 -0.44075 C 0.83211 -0.4838 0.83819 -0.50348 0.82517 -0.5338 C 0.82448 -0.53565 0.82291 -0.53658 0.82187 -0.5382 C 0.82031 -0.54098 0.81927 -0.54422 0.81753 -0.54676 C 0.81684 -0.54815 0.81545 -0.54862 0.81441 -0.54954 C 0.8125 -0.55139 0.81076 -0.55325 0.80902 -0.55533 C 0.80746 -0.55718 0.80642 -0.5595 0.80468 -0.56112 C 0.80312 -0.5625 0.80104 -0.5625 0.7993 -0.56389 C 0.76823 -0.58936 0.81336 -0.55672 0.78107 -0.57825 C 0.77916 -0.57963 0.7776 -0.58172 0.77569 -0.58264 C 0.77291 -0.5838 0.76996 -0.58357 0.76701 -0.58403 L 0.75086 -0.59121 C 0.74982 -0.59167 0.74878 -0.59237 0.74774 -0.5926 L 0.73698 -0.59538 C 0.73073 -0.59468 0.71406 -0.59352 0.70468 -0.59121 C 0.69965 -0.59005 0.69965 -0.58889 0.69392 -0.58681 C 0.69218 -0.58635 0.69045 -0.58588 0.68854 -0.58542 C 0.68385 -0.58218 0.67968 -0.57917 0.67465 -0.57686 C 0.67326 -0.57616 0.6717 -0.57593 0.67031 -0.57547 C 0.66857 -0.57408 0.66684 -0.57246 0.66493 -0.57107 C 0.66389 -0.57038 0.66267 -0.57038 0.66163 -0.56968 C 0.66007 -0.56852 0.65885 -0.56667 0.65746 -0.56528 C 0.65521 -0.56343 0.65312 -0.56158 0.65104 -0.55973 C 0.64913 -0.55788 0.64757 -0.55533 0.64566 -0.55394 C 0.64427 -0.55301 0.64271 -0.55301 0.64132 -0.55255 C 0.63993 -0.55047 0.63854 -0.54862 0.63698 -0.54676 C 0.6335 -0.5426 0.62725 -0.53635 0.62413 -0.53102 C 0.61336 -0.5132 0.62725 -0.53218 0.61771 -0.51945 C 0.61562 -0.51158 0.61753 -0.5176 0.61232 -0.50811 C 0.6085 -0.50139 0.60156 -0.48797 0.60156 -0.48797 C 0.60121 -0.48658 0.60086 -0.48496 0.60034 -0.48357 C 0.59982 -0.48218 0.59896 -0.48079 0.59826 -0.4794 C 0.59739 -0.47755 0.59687 -0.47547 0.59618 -0.47362 C 0.59548 -0.47223 0.59461 -0.47084 0.59392 -0.46945 C 0.59323 -0.46737 0.59271 -0.46551 0.59184 -0.46366 C 0.5908 -0.46158 0.58958 -0.45973 0.58854 -0.45788 C 0.58715 -0.4551 0.58593 -0.45186 0.58437 -0.44931 C 0.58298 -0.44723 0.58125 -0.44561 0.58003 -0.44352 C 0.57343 -0.43288 0.57586 -0.43565 0.57135 -0.425 C 0.56857 -0.41806 0.56597 -0.41135 0.56284 -0.40487 C 0.56024 -0.39977 0.55677 -0.39538 0.55416 -0.39051 C 0.55069 -0.38403 0.54774 -0.37709 0.54444 -0.37038 C 0.54271 -0.3669 0.54027 -0.36413 0.53906 -0.36042 C 0.53836 -0.35811 0.53802 -0.35533 0.53698 -0.35325 C 0.53472 -0.34815 0.53177 -0.34375 0.52951 -0.33889 C 0.52396 -0.32709 0.51666 -0.31621 0.51336 -0.30301 C 0.51232 -0.29908 0.50833 -0.28172 0.50573 -0.27431 C 0.50451 -0.27038 0.5033 -0.26644 0.50156 -0.26297 C 0.50069 -0.26112 0.49948 -0.25996 0.49826 -0.25857 C 0.48593 -0.24584 0.48507 -0.24422 0.47361 -0.23704 C 0.4625 -0.23033 0.45034 -0.22593 0.44027 -0.21713 C 0.43802 -0.21505 0.43611 -0.2125 0.43368 -0.21135 C 0.43073 -0.20973 0.42725 -0.20926 0.42413 -0.20834 C 0.41684 -0.20625 0.42083 -0.20788 0.41545 -0.20556 L 0.27465 -0.20695 C 0.26666 -0.20741 0.25885 -0.21065 0.25104 -0.21274 C 0.22864 -0.21875 0.23646 -0.21783 0.21441 -0.2257 C 0.21128 -0.22686 0.20781 -0.22709 0.20468 -0.22848 C 0.17673 -0.24098 0.19461 -0.23681 0.17777 -0.24005 C 0.14896 -0.25232 0.16024 -0.24931 0.14444 -0.25278 C 0.14201 -0.2544 0.13941 -0.25533 0.13698 -0.25718 C 0.12534 -0.26621 0.13646 -0.26065 0.1283 -0.26436 C 0.12656 -0.26667 0.125 -0.26945 0.12291 -0.27153 C 0.12257 -0.272 0.11562 -0.27732 0.11441 -0.27871 C 0.10538 -0.28982 0.10677 -0.28727 0.1026 -0.29584 C 0.10104 -0.30186 0.10086 -0.29931 0.10364 -0.30602 C 0.10434 -0.30741 0.10486 -0.30903 0.10573 -0.31019 C 0.10677 -0.31135 0.10781 -0.31227 0.10902 -0.31297 C 0.11215 -0.31505 0.11684 -0.31528 0.11979 -0.31598 C 0.12187 -0.31644 0.12413 -0.3169 0.12621 -0.31737 L 0.13906 -0.32454 C 0.14166 -0.32593 0.14444 -0.32663 0.1467 -0.32894 C 0.14809 -0.33033 0.14965 -0.33149 0.15104 -0.33311 C 0.15208 -0.3345 0.15277 -0.33658 0.15416 -0.3375 C 0.1559 -0.33843 0.15781 -0.33843 0.15955 -0.33889 C 0.16284 -0.34538 0.16614 -0.35394 0.17239 -0.35602 C 0.17569 -0.35718 0.18264 -0.35973 0.18646 -0.36042 C 0.18993 -0.36112 0.20382 -0.36274 0.20694 -0.3632 C 0.21545 -0.36274 0.22413 -0.36343 0.23264 -0.36181 C 0.23472 -0.36135 0.23611 -0.35857 0.23802 -0.35741 C 0.2434 -0.35463 0.24896 -0.35301 0.25416 -0.35024 C 0.25885 -0.34792 0.26371 -0.34607 0.26823 -0.34329 C 0.26961 -0.34213 0.271 -0.34098 0.27239 -0.34028 C 0.27448 -0.33959 0.27673 -0.33936 0.27899 -0.33889 C 0.28038 -0.33797 0.28177 -0.33681 0.28316 -0.33612 C 0.28802 -0.33334 0.28767 -0.33588 0.29288 -0.32894 L 0.30034 -0.31875 C 0.30312 -0.31181 0.30225 -0.31274 0.30694 -0.30602 C 0.30816 -0.30394 0.31007 -0.30232 0.31111 -0.30024 C 0.31458 -0.29375 0.31666 -0.28565 0.32083 -0.2801 C 0.33246 -0.26459 0.3217 -0.27825 0.33698 -0.26158 C 0.33993 -0.25834 0.34253 -0.2544 0.34566 -0.25139 C 0.34861 -0.24862 0.35225 -0.247 0.35521 -0.24422 C 0.35798 -0.24167 0.36007 -0.23797 0.36284 -0.23565 C 0.36823 -0.23079 0.3743 -0.22709 0.38003 -0.22269 C 0.3842 -0.21945 0.38715 -0.2176 0.3908 -0.21413 C 0.39218 -0.21274 0.39357 -0.21112 0.39496 -0.20996 C 0.39878 -0.20672 0.39896 -0.20741 0.4026 -0.20556 C 0.40434 -0.20463 0.40607 -0.20371 0.40798 -0.20278 L 0.53593 -0.20417 C 0.5375 -0.20417 0.53871 -0.20625 0.54027 -0.20695 C 0.54201 -0.20788 0.54375 -0.20788 0.54566 -0.20834 C 0.56336 -0.23218 0.54149 -0.20232 0.55416 -0.2213 C 0.5559 -0.22385 0.55781 -0.22593 0.55955 -0.22848 C 0.56111 -0.23079 0.56232 -0.23334 0.56389 -0.23565 C 0.5684 -0.24213 0.57361 -0.24746 0.57777 -0.2544 L 0.5875 -0.27014 C 0.58889 -0.27246 0.59062 -0.27477 0.59184 -0.27732 C 0.59496 -0.28357 0.59323 -0.2801 0.59722 -0.28727 C 0.59739 -0.2882 0.59843 -0.29676 0.5993 -0.29885 C 0.60017 -0.30047 0.60156 -0.30163 0.6026 -0.30301 C 0.60277 -0.3051 0.60382 -0.31829 0.60468 -0.32176 C 0.60555 -0.32477 0.60694 -0.32732 0.60798 -0.33033 C 0.60868 -0.33612 0.6092 -0.34167 0.61007 -0.34746 C 0.61041 -0.34977 0.61093 -0.35232 0.61111 -0.35463 C 0.61163 -0.35788 0.6118 -0.36135 0.61232 -0.36459 C 0.61111 -0.37038 0.61059 -0.37639 0.60902 -0.38195 C 0.6085 -0.3838 0.60399 -0.39051 0.6026 -0.3919 C 0.60086 -0.39352 0.59878 -0.39445 0.59722 -0.3963 C 0.596 -0.39746 0.59514 -0.39931 0.59392 -0.40047 C 0.58889 -0.40556 0.58906 -0.40463 0.58316 -0.40625 C 0.57639 -0.41227 0.58368 -0.40649 0.57135 -0.41204 C 0.56111 -0.41644 0.56718 -0.41459 0.55312 -0.41621 C 0.53663 -0.41575 0.52014 -0.41598 0.50364 -0.41482 C 0.50069 -0.41459 0.49791 -0.41297 0.49496 -0.41204 C 0.49288 -0.41112 0.4908 -0.40996 0.48854 -0.40903 C 0.48611 -0.40811 0.4835 -0.40741 0.48107 -0.40625 C 0.47777 -0.40463 0.47465 -0.40209 0.47135 -0.40047 C 0.46545 -0.39769 0.4592 -0.39584 0.45312 -0.39329 C 0.45052 -0.39237 0.44809 -0.39167 0.44566 -0.39051 C 0.44236 -0.38913 0.43906 -0.38774 0.43593 -0.38612 C 0.41336 -0.37454 0.42864 -0.3801 0.41232 -0.37477 C 0.41076 -0.37338 0.40955 -0.37153 0.40798 -0.37038 C 0.40451 -0.36783 0.40069 -0.36575 0.39722 -0.3632 C 0.396 -0.3625 0.39514 -0.36135 0.39392 -0.36042 C 0.39218 -0.3588 0.39027 -0.35764 0.38854 -0.35602 C 0.38437 -0.35186 0.38628 -0.35232 0.38316 -0.34746 C 0.38229 -0.34584 0.38107 -0.34468 0.38003 -0.34329 C 0.38038 -0.32848 0.38021 -0.31343 0.38107 -0.29885 C 0.38125 -0.29607 0.38264 -0.29399 0.38316 -0.29167 C 0.38993 -0.26713 0.37899 -0.30139 0.39184 -0.27431 C 0.39427 -0.26922 0.39635 -0.26343 0.3993 -0.25857 C 0.40069 -0.25625 0.40225 -0.25394 0.40364 -0.25139 C 0.40798 -0.24352 0.40798 -0.24144 0.41336 -0.23426 C 0.41597 -0.23056 0.41909 -0.22778 0.42187 -0.22431 C 0.42604 -0.21899 0.42934 -0.21297 0.43368 -0.20834 C 0.44739 -0.19399 0.43021 -0.21181 0.44566 -0.197 C 0.46406 -0.17917 0.43923 -0.20255 0.45521 -0.18542 C 0.4658 -0.17431 0.45816 -0.18519 0.47239 -0.17269 C 0.47691 -0.16852 0.47448 -0.17014 0.48003 -0.16829 C 0.48177 -0.1669 0.48333 -0.16482 0.48541 -0.16389 C 0.48784 -0.16297 0.49045 -0.16297 0.49288 -0.1625 C 0.49757 -0.16204 0.50225 -0.16158 0.50694 -0.16112 C 0.51354 -0.15973 0.51527 -0.15973 0.52187 -0.15533 C 0.5243 -0.15394 0.52604 -0.15116 0.5283 -0.14954 C 0.53038 -0.14838 0.53281 -0.14792 0.53489 -0.14676 C 0.53784 -0.14514 0.54062 -0.14306 0.5434 -0.14098 C 0.55364 -0.13334 0.54652 -0.1382 0.55416 -0.12963 C 0.55694 -0.12663 0.56024 -0.12431 0.56284 -0.12107 C 0.57118 -0.10973 0.56111 -0.12408 0.56823 -0.11088 C 0.56909 -0.10926 0.57031 -0.10811 0.57135 -0.10672 C 0.57257 -0.10186 0.57257 -0.10163 0.57465 -0.09653 C 0.57517 -0.09514 0.57604 -0.09375 0.57673 -0.09237 C 0.57795 -0.09005 0.57899 -0.08774 0.58003 -0.08519 C 0.58055 -0.0838 0.58038 -0.08195 0.58107 -0.08079 C 0.58194 -0.0794 0.58316 -0.07894 0.58437 -0.07801 C 0.58489 -0.07408 0.58524 -0.07014 0.58646 -0.06644 C 0.5875 -0.06366 0.58854 -0.06088 0.58958 -0.05788 C 0.58923 -0.04653 0.59705 -0.02547 0.58854 -0.02338 C 0.54444 -0.01274 0.49896 -0.02408 0.45416 -0.025 C 0.45139 -0.025 0.44531 -0.02732 0.44236 -0.02778 C 0.43871 -0.02848 0.43524 -0.02871 0.43159 -0.02917 C 0.42916 -0.03056 0.42673 -0.03241 0.42413 -0.03357 C 0.421 -0.03496 0.41753 -0.03496 0.41441 -0.03635 C 0.41146 -0.03774 0.40885 -0.04121 0.40573 -0.04213 C 0.39948 -0.04399 0.38646 -0.04491 0.38646 -0.04491 C 0.35764 -0.05649 0.4 -0.04051 0.35625 -0.05209 C 0.35277 -0.05301 0.34913 -0.05417 0.34566 -0.0551 C 0.33871 -0.05672 0.3335 -0.05695 0.32621 -0.05788 C 0.32135 -0.05926 0.31823 -0.05996 0.31336 -0.06227 C 0.30277 -0.06737 0.31649 -0.06343 0.3026 -0.06644 C 0.30034 -0.06737 0.29826 -0.06852 0.29618 -0.06945 C 0.29427 -0.06991 0.29253 -0.07014 0.2908 -0.07084 C 0.28889 -0.07153 0.28715 -0.07292 0.28541 -0.07362 C 0.28159 -0.07524 0.27552 -0.07686 0.27135 -0.07801 C 0.26041 -0.08056 0.25121 -0.08172 0.23906 -0.0838 L 0.23055 -0.08519 L 0.22083 -0.08658 C 0.2184 -0.08704 0.2158 -0.0875 0.21336 -0.08797 L 0.13593 -0.08658 C 0.1342 -0.08635 0.13246 -0.08426 0.13159 -0.08218 C 0.12986 -0.07825 0.1283 -0.06945 0.1283 -0.06945 C 0.12882 -0.04653 0.12882 -0.02338 0.12951 -0.00047 C 0.12968 0.01064 0.12934 0.00856 0.13264 0.01527 C 0.13316 0.03379 0.12725 0.04699 0.13698 0.05671 C 0.13871 0.05856 0.14062 0.05972 0.14236 0.06111 C 0.1434 0.06203 0.14444 0.06296 0.14566 0.06388 C 0.15139 0.07546 0.14375 0.06157 0.15104 0.07106 C 0.15191 0.07245 0.15225 0.07407 0.15312 0.07546 C 0.16007 0.08657 0.15312 0.07337 0.1585 0.08402 C 0.15816 0.0868 0.15937 0.0912 0.15746 0.09259 C 0.15364 0.09537 0.14878 0.09351 0.14444 0.09398 L 0.12951 0.0956 C 0.1283 0.09652 0.12725 0.09722 0.12621 0.09837 C 0.125 0.09976 0.12291 0.10277 0.12291 0.10277 L 0.12291 0.10277 L 0.12621 0.09837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1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1.85185E-6 C 0.03629 0.00486 -0.00937 -0.00208 0.01823 0.00417 C 0.02275 0.00532 0.03872 0.00764 0.04514 0.00856 C 0.06684 0.01736 0.05972 0.01597 0.09688 0.01134 C 0.09896 0.01111 0.10035 0.00856 0.10226 0.00717 C 0.10365 0.00602 0.10504 0.00509 0.10643 0.00417 C 0.10816 0.00324 0.11007 0.00255 0.11181 0.00139 C 0.11302 0.00069 0.11389 -0.0007 0.11511 -0.00139 C 0.11719 -0.00278 0.11945 -0.00324 0.12153 -0.0044 C 0.13038 -0.00857 0.12344 -0.00602 0.13125 -0.00857 C 0.13334 -0.01019 0.13542 -0.01204 0.13768 -0.01296 C 0.14184 -0.01482 0.14653 -0.01458 0.15052 -0.01713 C 0.16979 -0.03009 0.1434 -0.0132 0.16459 -0.02431 C 0.16754 -0.02593 0.16997 -0.02917 0.17309 -0.03009 C 0.17691 -0.03148 0.18108 -0.03102 0.1849 -0.03148 C 0.1875 -0.03357 0.18959 -0.03681 0.19254 -0.03727 C 0.19827 -0.0382 0.20434 -0.03866 0.20972 -0.03588 C 0.21354 -0.03403 0.21545 -0.02824 0.2184 -0.02431 L 0.22257 -0.01875 C 0.22361 -0.01713 0.22465 -0.01551 0.22587 -0.01435 L 0.23021 -0.01019 C 0.23403 0.00046 0.23021 -0.0088 0.23663 0.00278 C 0.2382 0.00555 0.23976 0.00833 0.24097 0.01134 C 0.24167 0.01342 0.24202 0.01551 0.24306 0.01713 C 0.24427 0.01921 0.24584 0.02106 0.2474 0.02292 C 0.24775 0.0243 0.24792 0.02592 0.24844 0.02708 C 0.25035 0.03171 0.25365 0.03518 0.25486 0.04005 C 0.25521 0.04143 0.25538 0.04305 0.2559 0.04444 C 0.25747 0.04838 0.26181 0.05671 0.26354 0.06018 C 0.26684 0.07361 0.26094 0.05139 0.26771 0.07153 C 0.2684 0.07338 0.26806 0.07569 0.26893 0.07731 C 0.26962 0.07917 0.27118 0.08009 0.27205 0.08171 C 0.27292 0.0831 0.27344 0.08449 0.27431 0.08588 C 0.27535 0.08796 0.27639 0.08981 0.27743 0.09167 C 0.27969 0.10602 0.27656 0.09282 0.28177 0.10324 C 0.28247 0.1044 0.28229 0.10602 0.28281 0.10741 C 0.28386 0.10995 0.28507 0.11204 0.28611 0.11458 C 0.28663 0.11597 0.28646 0.11759 0.28715 0.11898 C 0.29184 0.12755 0.29514 0.12546 0.30226 0.13333 C 0.30434 0.13565 0.30625 0.13866 0.30868 0.14051 C 0.31441 0.14491 0.31771 0.14467 0.32379 0.14606 C 0.32552 0.14653 0.32726 0.14722 0.329 0.14768 C 0.33906 0.14606 0.34913 0.14537 0.3592 0.14329 C 0.36077 0.14305 0.36215 0.14167 0.36354 0.14051 C 0.36823 0.13657 0.37118 0.13148 0.37535 0.12616 L 0.38715 0.11042 C 0.39219 0.1037 0.4007 0.0919 0.40643 0.08588 C 0.41302 0.0794 0.42049 0.0743 0.42691 0.06736 C 0.43056 0.06342 0.4342 0.05995 0.43768 0.05579 C 0.4408 0.05231 0.44306 0.04768 0.44636 0.04444 C 0.44931 0.04143 0.45295 0.04005 0.4559 0.03727 C 0.45799 0.03518 0.45938 0.03217 0.46129 0.03009 C 0.46268 0.0287 0.46424 0.02847 0.46563 0.02708 C 0.46858 0.02454 0.47136 0.0213 0.47431 0.01852 C 0.48663 0.00717 0.47344 0.02014 0.48386 0.01134 C 0.48542 0.01018 0.48681 0.00856 0.4882 0.00717 C 0.49028 0.00509 0.49254 0.00347 0.49462 0.00139 C 0.49653 -0.00046 0.49827 -0.00255 0.5 -0.0044 C 0.50174 -0.00602 0.50365 -0.00718 0.50538 -0.00857 C 0.5066 -0.00949 0.50764 -0.01065 0.50868 -0.01158 C 0.51215 -0.01435 0.51615 -0.01644 0.51945 -0.02014 C 0.52726 -0.02894 0.52309 -0.02662 0.53125 -0.0287 C 0.53525 -0.03403 0.53837 -0.04051 0.54306 -0.04445 C 0.54462 -0.04583 0.56059 -0.05995 0.56563 -0.0632 C 0.56771 -0.06435 0.56997 -0.06482 0.57205 -0.06597 C 0.57431 -0.06713 0.57639 -0.06898 0.57865 -0.07037 C 0.58351 -0.07338 0.58351 -0.07292 0.5882 -0.07454 C 0.58976 -0.07546 0.59097 -0.07708 0.59254 -0.07755 C 0.60955 -0.08079 0.62084 -0.07778 0.63872 -0.07593 C 0.64809 -0.06921 0.64948 -0.07083 0.65382 -0.05741 L 0.66025 -0.03727 C 0.66094 -0.03148 0.66198 -0.02593 0.6625 -0.02014 C 0.66337 -0.00857 0.66372 0.00278 0.66459 0.01435 C 0.66493 0.01805 0.66528 0.02199 0.66563 0.02569 C 0.66528 0.03866 0.66719 0.05208 0.66459 0.06435 C 0.66163 0.0794 0.65434 0.08102 0.64948 0.09167 C 0.64601 0.09954 0.64323 0.1081 0.63993 0.11597 C 0.6375 0.12153 0.63472 0.12662 0.63229 0.13194 C 0.6309 0.13518 0.62986 0.13889 0.62795 0.1419 C 0.62518 0.14653 0.6217 0.15069 0.6184 0.15486 C 0.61459 0.15926 0.61059 0.16366 0.6066 0.16759 C 0.60052 0.17361 0.58924 0.18171 0.58386 0.18495 C 0.57622 0.18958 0.5684 0.19444 0.56025 0.19768 C 0.55643 0.1993 0.55243 0.19884 0.54844 0.1993 C 0.54063 0.19977 0.53264 0.20023 0.52483 0.20069 C 0.49618 0.19884 0.4908 0.20092 0.46997 0.19491 C 0.46754 0.19421 0.46337 0.19143 0.46129 0.19051 C 0.45955 0.18981 0.45781 0.18981 0.4559 0.18912 C 0.44375 0.18449 0.44636 0.18287 0.43125 0.18194 C 0.41111 0.18079 0.39115 0.18102 0.37101 0.18055 L 0.329 0.17477 C 0.32379 0.17407 0.31823 0.17454 0.31302 0.17338 C 0.24879 0.16018 0.3125 0.16805 0.24844 0.16042 C 0.21927 0.15694 0.17934 0.1581 0.1559 0.15764 C 0.14775 0.15579 0.13941 0.1537 0.13125 0.15185 C 0.12292 0.15023 0.11459 0.14954 0.10643 0.14768 C 0.08785 0.14329 0.10365 0.14583 0.0849 0.14329 C 0.07292 0.13935 0.0915 0.1456 0.06563 0.13472 C 0.05886 0.13194 0.05625 0.13171 0.04948 0.13032 C 0.029 0.11944 0.04931 0.12847 0.02257 0.12315 C 0.02066 0.12292 0.0191 0.1206 0.01719 0.12037 C 0.00834 0.11875 -0.00972 0.11759 -0.00972 0.11759 L -0.02048 0.11458 C -0.04236 0.10903 -0.01319 0.1169 -0.03229 0.1118 C -0.03785 0.11227 -0.05121 0.11157 -0.05798 0.11597 C -0.07413 0.12685 -0.05087 0.11574 -0.06458 0.12176 C -0.06823 0.12662 -0.06962 0.12824 -0.07309 0.13472 C -0.07535 0.13889 -0.07743 0.14329 -0.07951 0.14768 C -0.08107 0.15046 -0.08246 0.15324 -0.08385 0.15625 C -0.08403 0.15648 -0.09045 0.17106 -0.09253 0.17338 C -0.09444 0.17569 -0.09705 0.17662 -0.09896 0.17917 C -0.1 0.18055 -0.10104 0.18217 -0.10208 0.18333 C -0.10347 0.18495 -0.10521 0.18611 -0.10642 0.18773 C -0.10729 0.18889 -0.10781 0.19051 -0.1085 0.19213 C -0.10781 0.20208 -0.10781 0.21227 -0.10642 0.22222 C -0.10607 0.22477 -0.10451 0.22708 -0.1033 0.2294 C -0.09861 0.23704 -0.09305 0.24143 -0.08594 0.24514 C -0.07725 0.24954 -0.06788 0.25208 -0.0592 0.25648 C -0.05625 0.25787 -0.05347 0.26018 -0.05052 0.26088 C -0.04062 0.26342 -0.03038 0.26458 -0.02048 0.26667 C -0.00642 0.2662 0.00764 0.2662 0.02153 0.26505 C 0.02552 0.26481 0.02934 0.2625 0.03334 0.26227 C 0.0757 0.26088 0.11788 0.26134 0.16025 0.26088 C 0.1632 0.26042 0.16597 0.25995 0.16893 0.25949 C 0.18143 0.25671 0.19393 0.25324 0.20643 0.25092 C 0.21354 0.24954 0.22084 0.24884 0.22795 0.24792 C 0.23837 0.24653 0.23542 0.24699 0.2441 0.24514 L 0.41077 0.24653 C 0.41788 0.24653 0.4441 0.25185 0.44636 0.25231 C 0.45521 0.25393 0.47327 0.25787 0.47327 0.25787 C 0.475 0.25903 0.47709 0.25926 0.47847 0.26088 C 0.47969 0.26227 0.48038 0.26458 0.48073 0.26667 C 0.48212 0.27361 0.48264 0.28102 0.48386 0.28819 C 0.48472 0.29282 0.48611 0.29768 0.48715 0.30231 C 0.48872 0.32755 0.48924 0.32824 0.48715 0.36111 C 0.48698 0.36412 0.48629 0.36736 0.48507 0.36991 C 0.47483 0.38958 0.47639 0.38472 0.46563 0.3956 C 0.45781 0.4037 0.454 0.41088 0.44306 0.41574 C 0.43455 0.41944 0.43889 0.41805 0.43021 0.41991 C 0.41945 0.42569 0.42344 0.42454 0.40434 0.4243 C 0.36771 0.42384 0.33125 0.42245 0.29462 0.4213 C 0.27726 0.41852 0.29514 0.42222 0.27639 0.41574 C 0.27292 0.41435 0.2691 0.41412 0.26563 0.41273 C 0.25799 0.41018 0.2507 0.40648 0.24306 0.40417 C 0.23802 0.40278 0.23299 0.40116 0.22795 0.4 C 0.2165 0.39722 0.21007 0.39676 0.19896 0.3956 C 0.19566 0.39491 0.16823 0.38842 0.16354 0.38842 L 0.06997 0.38981 C 0.06632 0.39028 0.06268 0.39005 0.0592 0.3912 C 0.05747 0.3919 0.05625 0.39421 0.05486 0.3956 C 0.04983 0.40046 0.05295 0.3963 0.04844 0.40417 C 0.04913 0.41366 0.04913 0.42338 0.05052 0.43287 C 0.05087 0.43518 0.05261 0.4368 0.05382 0.43866 C 0.06441 0.4544 0.05747 0.44467 0.07205 0.4544 C 0.07518 0.45648 0.07761 0.45972 0.08073 0.46157 C 0.08646 0.46481 0.09636 0.46505 0.10226 0.46574 C 0.10799 0.46667 0.11372 0.46759 0.11945 0.46875 C 0.15122 0.475 0.12639 0.47222 0.16025 0.47454 C 0.16806 0.47685 0.17587 0.48032 0.18386 0.48171 C 0.19323 0.4831 0.20261 0.48241 0.21181 0.4831 C 0.21719 0.48333 0.22257 0.48403 0.22795 0.48449 L 0.27205 0.48727 C 0.2757 0.48819 0.27934 0.48912 0.28281 0.49028 C 0.28889 0.49213 0.28577 0.4912 0.29254 0.49305 C 0.31406 0.49213 0.33559 0.49236 0.35712 0.49028 C 0.36042 0.48981 0.36337 0.48704 0.36667 0.48588 C 0.36997 0.48472 0.37327 0.48403 0.37639 0.4831 C 0.37934 0.48217 0.38212 0.48079 0.38507 0.48009 C 0.38854 0.4794 0.39219 0.47963 0.39584 0.4787 C 0.40695 0.47616 0.41788 0.47199 0.42917 0.47014 C 0.44236 0.46782 0.4349 0.46898 0.45174 0.46736 C 0.46302 0.45972 0.45313 0.46528 0.47847 0.46296 C 0.48125 0.46273 0.49167 0.46065 0.49462 0.46018 C 0.50799 0.46111 0.52153 0.45903 0.53455 0.46296 C 0.53837 0.46412 0.53976 0.4713 0.54306 0.47454 C 0.54445 0.47592 0.54584 0.47755 0.5474 0.4787 C 0.55538 0.48449 0.5559 0.4831 0.56563 0.48449 C 0.60868 0.48356 0.65174 0.48472 0.69462 0.48171 C 0.69705 0.48148 0.6974 0.47662 0.69896 0.47454 C 0.74271 0.40972 0.6658 0.52639 0.70868 0.45856 C 0.71094 0.45509 0.71389 0.45231 0.71615 0.44861 C 0.71858 0.44514 0.72031 0.44074 0.72275 0.43727 C 0.73299 0.42222 0.72691 0.43912 0.73872 0.41574 C 0.75347 0.3868 0.75417 0.38032 0.76354 0.34977 C 0.76459 0.33819 0.76545 0.32685 0.76667 0.31528 C 0.76719 0.31088 0.7684 0.30671 0.76893 0.30231 C 0.76997 0.2919 0.77101 0.27083 0.77101 0.27083 C 0.76997 0.20648 0.7691 0.1419 0.76788 0.07731 C 0.76754 0.06481 0.76719 0.05833 0.76459 0.04722 C 0.76146 0.03403 0.76163 0.03819 0.75816 0.02569 C 0.75695 0.02153 0.7566 0.0169 0.75486 0.01296 C 0.74757 -0.0044 0.7408 -0.02222 0.73125 -0.03727 C 0.72952 -0.04028 0.72795 -0.04329 0.72587 -0.04583 C 0.7257 -0.04607 0.71945 -0.05255 0.7184 -0.05301 C 0.71302 -0.05579 0.70764 -0.0581 0.70226 -0.06019 C 0.69722 -0.06227 0.68715 -0.06597 0.68715 -0.06597 C 0.68351 -0.06551 0.67969 -0.06667 0.67639 -0.06458 C 0.66736 -0.0588 0.67066 -0.05602 0.66667 -0.04884 C 0.6658 -0.04722 0.66441 -0.04607 0.66354 -0.04445 C 0.654 -0.02755 0.66875 -0.04861 0.65382 -0.0287 C 0.65313 -0.02685 0.65278 -0.02454 0.65174 -0.02292 C 0.65052 -0.02107 0.64879 -0.02014 0.6474 -0.01875 C 0.64584 -0.0169 0.64445 -0.01505 0.64306 -0.01296 C 0.63941 -0.00695 0.63594 -0.00046 0.63229 0.00579 C 0.63125 0.00764 0.63021 0.00949 0.62917 0.01134 C 0.62778 0.01389 0.62483 0.01852 0.62483 0.01852 C 0.61354 0.05856 0.63247 -0.00695 0.61511 0.04583 C 0.61441 0.04815 0.61476 0.05069 0.61406 0.05301 C 0.61215 0.05972 0.60712 0.06944 0.60434 0.07454 C 0.59913 0.08426 0.59427 0.09444 0.5882 0.10324 C 0.58073 0.11412 0.57205 0.12407 0.56563 0.13611 C 0.54601 0.17338 0.54097 0.18704 0.53229 0.22361 C 0.53004 0.23356 0.52795 0.24375 0.52587 0.2537 C 0.52552 0.25903 0.52518 0.27731 0.52379 0.28518 C 0.52327 0.28819 0.52222 0.29097 0.52153 0.29375 C 0.52066 0.29815 0.52101 0.30278 0.51945 0.30671 C 0.51702 0.31296 0.51077 0.32477 0.50538 0.33102 C 0.5033 0.33356 0.50104 0.33565 0.49896 0.33819 C 0.4875 0.35231 0.49497 0.34768 0.48386 0.35255 C 0.42275 0.34444 0.48924 0.35741 0.45174 0.3412 C 0.44011 0.33611 0.42795 0.33403 0.41615 0.32963 L 0.37847 0.31528 C 0.37639 0.31296 0.37413 0.31065 0.37205 0.3081 C 0.37101 0.30671 0.36962 0.30555 0.36893 0.30393 C 0.36806 0.30162 0.36823 0.29907 0.36771 0.29676 C 0.36719 0.29375 0.36632 0.29097 0.36563 0.28819 C 0.36354 0.2625 0.36302 0.26227 0.36667 0.22361 C 0.36719 0.21852 0.3691 0.21366 0.37101 0.20926 C 0.37379 0.20301 0.37726 0.19745 0.38073 0.19213 C 0.38438 0.18634 0.39479 0.17315 0.4 0.17199 C 0.41667 0.16852 0.40955 0.17083 0.42153 0.1662 C 0.43368 0.16852 0.44636 0.16829 0.45816 0.17338 C 0.47639 0.18125 0.49445 0.19143 0.51077 0.20486 C 0.53368 0.22361 0.54045 0.22639 0.55816 0.25092 C 0.56077 0.25463 0.56268 0.25926 0.56459 0.26366 C 0.56597 0.2669 0.56684 0.27037 0.56788 0.27384 C 0.56875 0.27708 0.56945 0.28032 0.56997 0.2838 C 0.57118 0.29051 0.5717 0.30023 0.57205 0.30671 C 0.5717 0.32592 0.57309 0.34514 0.57101 0.36412 C 0.57049 0.36921 0.56667 0.37268 0.56459 0.37685 C 0.55799 0.39097 0.5625 0.38565 0.55174 0.4 C 0.54445 0.40949 0.54479 0.40579 0.53663 0.41574 C 0.53143 0.42199 0.52674 0.42917 0.52153 0.43565 C 0.51962 0.43819 0.51736 0.44074 0.51511 0.44282 C 0.50799 0.45023 0.50174 0.45949 0.49358 0.46435 L 0.48386 0.47014 C 0.47986 0.47546 0.47431 0.4831 0.46997 0.48727 C 0.46337 0.49352 0.4566 0.4993 0.44948 0.50463 C 0.44393 0.5088 0.43854 0.51435 0.43229 0.51597 C 0.41806 0.51991 0.43976 0.51366 0.41302 0.52315 C 0.41077 0.52384 0.40868 0.52407 0.40643 0.52454 L 0.37205 0.52176 C 0.36927 0.52153 0.36632 0.5213 0.36354 0.52037 C 0.35452 0.51713 0.32761 0.50046 0.32483 0.49884 C 0.32084 0.49653 0.31702 0.49352 0.31302 0.49167 C 0.30972 0.49028 0.30643 0.48912 0.3033 0.48727 C 0.2974 0.4838 0.29167 0.47986 0.28611 0.47592 C 0.26754 0.4625 0.2875 0.47523 0.26893 0.46018 C 0.26077 0.45347 0.25209 0.44838 0.2441 0.44143 C 0.23559 0.43403 0.23993 0.43727 0.23125 0.43148 C 0.22952 0.42801 0.22726 0.425 0.22587 0.4213 C 0.22518 0.41967 0.22518 0.41759 0.22483 0.41574 C 0.22153 0.39583 0.22674 0.42523 0.22153 0.39699 C 0.22084 0.38935 0.22084 0.38148 0.21945 0.37407 C 0.21788 0.3662 0.21302 0.35116 0.21302 0.35116 C 0.21215 0.34537 0.21007 0.33981 0.21077 0.33403 C 0.21215 0.3213 0.21459 0.30162 0.22587 0.29676 C 0.22952 0.29491 0.23368 0.29583 0.23768 0.29514 C 0.24636 0.29583 0.25504 0.29491 0.26354 0.29676 C 0.26459 0.29699 0.26406 0.29954 0.26459 0.30092 C 0.28768 0.3625 0.25729 0.27685 0.27205 0.32384 C 0.30191 0.41875 0.26215 0.28171 0.3 0.41134 C 0.30243 0.41944 0.30452 0.42755 0.30643 0.43565 C 0.30955 0.44907 0.31511 0.47592 0.31511 0.47592 C 0.31424 0.52153 0.32049 0.52778 0.30764 0.55764 C 0.3 0.57523 0.30191 0.57268 0.29462 0.57917 L 0.26233 0.57616 C 0.25417 0.57569 0.24584 0.57546 0.23768 0.57477 L 0.20226 0.57199 C 0.19393 0.56991 0.18559 0.56921 0.17743 0.5662 C 0.17361 0.56481 0.17031 0.56134 0.16667 0.55903 C 0.16459 0.55764 0.1625 0.55602 0.16025 0.55463 C 0.15521 0.55185 0.15 0.54954 0.14514 0.54606 C 0.14254 0.54421 0.14028 0.5412 0.13768 0.53889 C 0.13525 0.5368 0.13264 0.53495 0.13021 0.5331 C 0.10834 0.51782 0.1033 0.51458 0.08386 0.50162 C 0.07379 0.49491 0.06285 0.49028 0.05382 0.48171 C 0.04479 0.47292 0.03334 0.46782 0.02691 0.45579 C 0.02518 0.45255 0.02344 0.44907 0.02153 0.44583 C 0.0191 0.4419 0.01615 0.43842 0.01406 0.43426 C 0.00625 0.41967 -0.00104 0.40463 -0.0085 0.38981 C -0.01128 0.38449 -0.01441 0.3794 -0.01719 0.37407 C -0.01996 0.36898 -0.03646 0.33912 -0.0408 0.32824 C -0.05607 0.29005 -0.04878 0.30625 -0.05798 0.27662 C -0.06076 0.26782 -0.06371 0.25949 -0.06666 0.25092 C -0.06944 0.21273 -0.06423 0.27037 -0.07639 0.20486 C -0.07899 0.19028 -0.08177 0.16042 -0.08177 0.16042 C -0.07951 0.15139 -0.07916 0.1412 -0.07517 0.13333 C -0.07361 0.13009 -0.05712 0.12662 -0.0559 0.12616 C -0.04913 0.12384 -0.04219 0.12153 -0.03541 0.11898 C -0.01059 0.10949 -0.02604 0.11389 -0.01285 0.11042 L 0.03229 0.11319 C 0.03525 0.11342 0.03802 0.11458 0.0408 0.11458 C 0.05816 0.11551 0.07535 0.11551 0.09254 0.11597 C 0.10174 0.12222 0.09236 0.11551 0.10643 0.12893 C 0.11302 0.13518 0.11945 0.14074 0.12483 0.14907 C 0.13472 0.16458 0.13681 0.17037 0.14306 0.18495 C 0.1434 0.18912 0.14323 0.19352 0.1441 0.19768 C 0.14479 0.20092 0.1467 0.20324 0.1474 0.20648 C 0.14827 0.21065 0.14809 0.21505 0.14844 0.21921 C 0.14705 0.22685 0.14445 0.24491 0.13872 0.24792 L 0.13334 0.25092 C 0.12934 0.25555 0.12604 0.26134 0.12153 0.26505 C 0.11771 0.26852 0.1132 0.2706 0.10868 0.27222 C 0.10018 0.27546 0.08976 0.27662 0.08073 0.27801 C 0.06389 0.27708 0.04688 0.27685 0.03021 0.27523 C 0.02847 0.275 0.02691 0.27407 0.02587 0.27222 C 0.02379 0.26898 0.02292 0.26458 0.02153 0.26088 C 0.02118 0.25856 0.02066 0.25602 0.02049 0.2537 C 0.01997 0.24838 0.01997 0.24305 0.01945 0.23796 C 0.01893 0.23403 0.01788 0.23032 0.01719 0.22639 C 0.01667 0.22315 0.0165 0.21967 0.01615 0.21643 C 0.01684 0.19398 0.01632 0.1713 0.01823 0.14907 C 0.02031 0.12708 0.02448 0.12292 0.03021 0.10602 C 0.03229 0.09954 0.03438 0.08866 0.03872 0.0831 C 0.05156 0.06713 0.05886 0.06319 0.07535 0.05301 C 0.07882 0.05092 0.08247 0.04907 0.08611 0.04722 C 0.08854 0.04606 0.09115 0.04583 0.09358 0.04444 C 0.09722 0.04236 0.10052 0.03889 0.10434 0.03727 C 0.11493 0.03217 0.12587 0.02847 0.13663 0.0243 C 0.13941 0.02315 0.14236 0.02222 0.14514 0.02153 C 0.18368 0.01111 0.11406 0.03148 0.16233 0.01713 C 0.17205 0.01944 0.18247 0.01875 0.1915 0.0243 C 0.21146 0.0368 0.20417 0.04329 0.21511 0.0588 C 0.21788 0.06273 0.2217 0.06505 0.22483 0.06875 C 0.23004 0.07523 0.23525 0.08148 0.23976 0.08889 C 0.24184 0.09213 0.24514 0.10046 0.24636 0.10602 C 0.2474 0.11157 0.24775 0.11759 0.24844 0.12315 C 0.24775 0.13287 0.24775 0.14259 0.24636 0.15185 C 0.24584 0.15463 0.24427 0.15694 0.24306 0.15903 C 0.23889 0.16643 0.23438 0.17338 0.23021 0.18055 C 0.21719 0.17847 0.21459 0.18148 0.20643 0.17338 C 0.20521 0.17222 0.20434 0.1706 0.2033 0.16921 C 0.19983 0.15069 0.1974 0.14005 0.2033 0.11458 C 0.20486 0.1081 0.21146 0.10625 0.21615 0.10324 C 0.2217 0.09954 0.23525 0.0993 0.23976 0.09884 C 0.24809 0.10069 0.2566 0.10139 0.26459 0.10463 C 0.26719 0.10579 0.26875 0.10972 0.27101 0.1118 C 0.27413 0.11458 0.27761 0.1162 0.28073 0.11898 C 0.28438 0.12199 0.28785 0.12569 0.2915 0.12893 C 0.3 0.13634 0.30955 0.14167 0.31719 0.15046 C 0.32604 0.16042 0.32188 0.15717 0.329 0.16204 C 0.33056 0.16435 0.33212 0.16643 0.33334 0.16921 C 0.33681 0.17639 0.3316 0.1868 0.329 0.19213 C 0.32795 0.19444 0.32552 0.19491 0.32379 0.1963 C 0.31806 0.19467 0.30886 0.19699 0.30643 0.18773 C 0.30573 0.18495 0.30573 0.18194 0.30538 0.17917 C 0.30764 0.16921 0.30799 0.1581 0.31181 0.14907 C 0.31441 0.14305 0.31893 0.13819 0.32379 0.13611 C 0.33004 0.13356 0.34271 0.12755 0.35052 0.12616 C 0.35816 0.12477 0.36563 0.1243 0.37309 0.12315 C 0.37778 0.12477 0.38264 0.12569 0.38715 0.12755 C 0.38837 0.12801 0.38941 0.12917 0.39045 0.13032 C 0.39167 0.13217 0.39445 0.13796 0.39584 0.14051 C 0.39254 0.14097 0.38924 0.14236 0.38611 0.1419 C 0.37691 0.14074 0.37639 0.13958 0.37101 0.13472 C 0.37031 0.13333 0.36893 0.13217 0.36893 0.13032 C 0.36893 0.10903 0.37327 0.1118 0.3882 0.10023 C 0.40052 0.09097 0.40851 0.08842 0.42379 0.0831 C 0.44167 0.07685 0.43438 0.07893 0.44514 0.07592 C 0.44566 0.07778 0.44722 0.08009 0.44636 0.08171 C 0.44323 0.08657 0.43681 0.0838 0.43334 0.0831 C 0.43264 0.08171 0.43177 0.08032 0.43125 0.0787 C 0.42743 0.06667 0.4342 0.05139 0.43976 0.04305 C 0.4467 0.03264 0.4566 0.02685 0.46563 0.02014 C 0.4757 0.0125 0.48646 0.00648 0.49688 1.85185E-6 C 0.49931 -0.00162 0.50434 -0.0044 0.50434 -0.0044 C 0.53577 -0.00301 0.53038 -0.00857 0.54948 0.00278 C 0.55243 0.00463 0.55538 0.00648 0.55816 0.00856 C 0.5632 0.0125 0.57327 0.02153 0.57327 0.02153 C 0.57275 0.02292 0.57327 0.02592 0.57205 0.02569 C 0.52084 0.01898 0.53212 0.02662 0.50868 0.00579 C 0.5066 0.00092 0.50191 -0.00301 0.50226 -0.00857 C 0.50313 -0.02315 0.5059 -0.0382 0.51181 -0.05023 C 0.51806 -0.06273 0.54948 -0.08426 0.5592 -0.0875 C 0.57031 -0.0912 0.58212 -0.09028 0.59358 -0.09167 C 0.6566 -0.08681 0.65972 -0.10695 0.69358 -0.04884 C 0.69584 -0.04491 0.69427 -0.03912 0.69462 -0.03449 C 0.69358 -0.03264 0.69323 -0.0294 0.6915 -0.0287 C 0.6724 -0.01991 0.66788 -0.02315 0.64844 -0.02593 C 0.64809 -0.02732 0.64636 -0.02963 0.6474 -0.03009 C 0.65226 -0.03264 0.66163 -0.02176 0.66354 -0.02014 C 0.67413 -0.01134 0.68577 -0.0044 0.69584 0.00579 C 0.7158 0.02546 0.74393 0.05949 0.7625 0.08588 C 0.76927 0.0956 0.77691 0.10463 0.78177 0.11597 C 0.79167 0.13889 0.8066 0.18773 0.8066 0.18773 C 0.80972 0.21134 0.81215 0.22338 0.80764 0.25231 C 0.80643 0.25972 0.80104 0.26458 0.79792 0.27083 C 0.79462 0.27801 0.79167 0.28542 0.7882 0.29236 C 0.78629 0.2963 0.78472 0.30116 0.78177 0.30393 C 0.77483 0.31042 0.76702 0.31528 0.7592 0.31967 C 0.75556 0.32153 0.75139 0.32176 0.7474 0.32245 C 0.73924 0.32384 0.7309 0.32477 0.72275 0.32546 C 0.70261 0.32662 0.68247 0.32731 0.6625 0.32824 C 0.65955 0.32963 0.65677 0.33148 0.65382 0.33264 C 0.64965 0.33403 0.64531 0.33449 0.64097 0.33542 C 0.63906 0.33588 0.63733 0.33657 0.63559 0.3368 C 0.61875 0.33819 0.60191 0.33866 0.58507 0.33958 L 0.48924 0.33819 C 0.4809 0.33796 0.47882 0.33518 0.46997 0.33403 C 0.46094 0.33264 0.45209 0.33241 0.44306 0.33102 C 0.43195 0.32963 0.41302 0.32454 0.4033 0.32245 C 0.40035 0.32199 0.39757 0.32153 0.39462 0.32106 C 0.39254 0.32014 0.39028 0.31921 0.3882 0.31829 C 0.38542 0.3169 0.3816 0.31412 0.37847 0.31389 C 0.37066 0.31319 0.36285 0.31296 0.35486 0.3125 L 0.13663 0.31389 C 0.13004 0.31412 0.12361 0.31597 0.11719 0.31829 C 0.11354 0.31944 0.11025 0.32268 0.10643 0.32384 C 0.04688 0.34213 0.10608 0.31875 0.06233 0.3368 C 0.06094 0.33819 0.05955 0.33981 0.05816 0.3412 C 0.05712 0.34213 0.05573 0.34259 0.05486 0.34398 C 0.04861 0.35393 0.05712 0.34606 0.04948 0.35393 C 0.04531 0.35856 0.04063 0.36227 0.03663 0.3669 C 0.03386 0.36991 0.029 0.37685 0.029 0.37685 C 0.02865 0.37847 0.02847 0.37986 0.02795 0.38125 C 0.02743 0.38287 0.02639 0.38403 0.02587 0.38565 C 0.02518 0.38727 0.02379 0.39722 0.02361 0.39838 C 0.02396 0.40903 0.01997 0.42176 0.02483 0.43009 C 0.03056 0.43981 0.04167 0.44097 0.05052 0.44444 C 0.05677 0.44676 0.06354 0.44606 0.06997 0.44722 C 0.11163 0.4544 0.07309 0.4493 0.11719 0.4544 L 0.27743 0.45301 C 0.30156 0.45162 0.32552 0.44583 0.34948 0.44143 C 0.35643 0.44028 0.36302 0.4375 0.36997 0.43565 C 0.39011 0.43055 0.38646 0.43171 0.40538 0.43009 C 0.41389 0.42824 0.43056 0.42361 0.43976 0.4243 C 0.45486 0.42523 0.46997 0.42801 0.48507 0.43009 C 0.52535 0.44792 0.46875 0.42338 0.53455 0.44861 C 0.53959 0.45069 0.54445 0.4537 0.54948 0.45579 C 0.5566 0.4588 0.56389 0.46157 0.57101 0.46435 C 0.58698 0.48032 0.5507 0.44444 0.59584 0.48449 C 0.61025 0.49722 0.59479 0.48403 0.62153 0.50463 C 0.62448 0.50671 0.62709 0.50995 0.63021 0.5118 C 0.63802 0.51643 0.64584 0.52153 0.65382 0.52616 C 0.6691 0.53449 0.6533 0.52037 0.67431 0.5375 C 0.68594 0.54699 0.69722 0.55764 0.70868 0.56759 C 0.72327 0.58032 0.72431 0.57824 0.74097 0.60347 C 0.74653 0.61204 0.7507 0.62222 0.75486 0.63217 C 0.76684 0.66065 0.76337 0.64861 0.76788 0.66643 C 0.75781 0.68449 0.76129 0.68055 0.74097 0.69653 C 0.7349 0.70139 0.72917 0.70694 0.72275 0.71088 C 0.71285 0.7169 0.70799 0.71759 0.69896 0.71967 L 0.59896 0.71667 C 0.5915 0.71643 0.58386 0.71574 0.57639 0.71389 C 0.57431 0.71319 0.57275 0.71111 0.57101 0.70949 C 0.56389 0.70347 0.55625 0.69792 0.54948 0.69097 C 0.54775 0.68889 0.54584 0.68727 0.5441 0.68518 C 0.54288 0.68356 0.54202 0.68125 0.54097 0.6794 C 0.54063 0.67801 0.54063 0.67639 0.53993 0.67523 C 0.53802 0.67199 0.53559 0.66944 0.53334 0.66643 L 0.53021 0.66227 L 0.51945 0.64792 C 0.51771 0.64444 0.51563 0.64143 0.51406 0.63796 C 0.5132 0.63611 0.5125 0.63403 0.51181 0.63217 C 0.51007 0.62592 0.5066 0.61342 0.5066 0.61342 C 0.50868 0.59768 0.5099 0.58171 0.51302 0.5662 C 0.51337 0.56458 0.51511 0.56412 0.51615 0.56342 C 0.52118 0.56018 0.52604 0.55671 0.53125 0.55463 C 0.5349 0.55324 0.55261 0.55116 0.55816 0.55046 C 0.58073 0.55231 0.60365 0.55116 0.62587 0.55625 C 0.63143 0.55741 0.63577 0.56389 0.63993 0.56898 C 0.64375 0.57407 0.64948 0.58634 0.64948 0.58634 C 0.6507 0.59143 0.65139 0.59676 0.65278 0.60208 C 0.6533 0.60393 0.65469 0.60555 0.65486 0.60764 C 0.65573 0.61342 0.65556 0.61921 0.6559 0.625 C 0.65486 0.63125 0.65573 0.63866 0.65278 0.64352 C 0.64965 0.64884 0.63733 0.65 0.63229 0.65069 C 0.60625 0.64838 0.57986 0.64815 0.55382 0.64352 C 0.55174 0.64329 0.55087 0.63912 0.55052 0.63634 C 0.55 0.62824 0.54965 0.61967 0.55174 0.61204 C 0.55191 0.61134 0.56268 0.59097 0.56667 0.58773 C 0.56997 0.58495 0.57396 0.5838 0.57743 0.58194 C 0.58698 0.58426 0.59045 0.58009 0.59045 0.5919 C 0.59045 0.59398 0.58976 0.59583 0.58924 0.59768 C 0.58281 0.59722 0.57622 0.59838 0.56997 0.5963 C 0.56459 0.59444 0.55486 0.58634 0.55486 0.58634 C 0.55191 0.58032 0.54775 0.57407 0.54844 0.5662 C 0.54896 0.56065 0.55139 0.55555 0.55278 0.55046 C 0.56059 0.55139 0.56875 0.55092 0.57639 0.55324 C 0.5783 0.55393 0.57292 0.55579 0.57101 0.55625 C 0.56927 0.55648 0.56736 0.55555 0.56563 0.55463 C 0.55573 0.55023 0.54618 0.54305 0.53663 0.5375 C 0.53386 0.53588 0.5309 0.53472 0.52795 0.5331 C 0.52691 0.53171 0.52483 0.53102 0.52483 0.52893 C 0.52483 0.51227 0.52813 0.51667 0.53663 0.51458 C 0.53993 0.51389 0.54306 0.51273 0.54636 0.5118 C 0.53941 0.51018 0.53247 0.50995 0.52587 0.50741 C 0.5184 0.50463 0.51163 0.49954 0.50434 0.49583 C 0.49983 0.49375 0.49497 0.49213 0.49045 0.49028 C 0.4908 0.48866 0.49045 0.4868 0.4915 0.48588 C 0.50365 0.4743 0.49219 0.49352 0.50434 0.47731 C 0.50695 0.47384 0.51077 0.46574 0.51077 0.46574 C 0.51372 0.4662 0.51667 0.46574 0.51945 0.46736 C 0.52049 0.46782 0.51736 0.46875 0.51615 0.46875 C 0.51406 0.46875 0.51181 0.46782 0.50972 0.46736 C 0.50156 0.46042 0.49584 0.45671 0.48924 0.44583 C 0.48681 0.44167 0.48577 0.43611 0.48386 0.43148 C 0.48525 0.40856 0.48247 0.41273 0.49358 0.39421 C 0.50174 0.38055 0.50972 0.36667 0.52153 0.35833 C 0.52969 0.35278 0.5309 0.35486 0.53872 0.35255 C 0.54792 0.35 0.57431 0.34051 0.58073 0.3368 C 0.62986 0.3081 0.57118 0.34282 0.61077 0.31829 C 0.61181 0.31759 0.61302 0.31736 0.61406 0.31667 C 0.6158 0.31574 0.61771 0.31481 0.61945 0.31389 C 0.62344 0.31435 0.62743 0.31435 0.63125 0.31528 C 0.63646 0.31667 0.64132 0.31944 0.64636 0.32106 C 0.64844 0.32176 0.6507 0.32199 0.65278 0.32245 C 0.65781 0.32477 0.66268 0.32755 0.66788 0.32963 C 0.67066 0.33079 0.67379 0.33079 0.67639 0.33264 C 0.68247 0.33611 0.68785 0.3412 0.69358 0.34537 C 0.69827 0.34884 0.70347 0.35116 0.70764 0.35555 C 0.72795 0.37662 0.72014 0.36944 0.73021 0.37847 C 0.73125 0.38079 0.73229 0.38333 0.73334 0.38565 C 0.73438 0.3875 0.73577 0.38912 0.73663 0.3912 C 0.73872 0.39583 0.74028 0.40092 0.74202 0.40555 C 0.74271 0.4118 0.74323 0.41805 0.7441 0.4243 C 0.74462 0.42685 0.74618 0.42893 0.74636 0.43148 C 0.7467 0.4463 0.74584 0.46111 0.74531 0.47592 C 0.74514 0.4787 0.74479 0.48171 0.7441 0.48449 C 0.74271 0.49074 0.74063 0.49699 0.73872 0.50301 C 0.7382 0.50509 0.73715 0.50694 0.73663 0.5088 C 0.73577 0.51157 0.73559 0.51481 0.73455 0.51736 C 0.73281 0.5213 0.72691 0.52685 0.72379 0.52755 C 0.71198 0.52986 0.7 0.53032 0.6882 0.53171 C 0.68212 0.53426 0.67587 0.53565 0.66997 0.53889 C 0.66511 0.54167 0.66424 0.54861 0.65816 0.54907 C 0.62986 0.55069 0.60156 0.55 0.57327 0.55046 C 0.55417 0.55 0.53525 0.55023 0.51615 0.54907 C 0.51354 0.54884 0.51111 0.54699 0.50868 0.54606 C 0.50729 0.5456 0.50573 0.54514 0.50434 0.54467 C 0.48299 0.53819 0.4915 0.5419 0.48177 0.5375 C 0.48038 0.53611 0.47847 0.53518 0.47743 0.5331 C 0.47622 0.53032 0.47622 0.52639 0.47535 0.52315 C 0.47483 0.52153 0.47361 0.52037 0.47327 0.51898 C 0.47153 0.51366 0.47101 0.50787 0.46893 0.50301 C 0.46493 0.49444 0.45955 0.4868 0.45486 0.4787 C 0.45104 0.47199 0.44705 0.46528 0.44306 0.45856 C 0.44132 0.45579 0.43976 0.45255 0.43768 0.45 C 0.42413 0.43264 0.40191 0.40671 0.39045 0.38403 C 0.38351 0.37083 0.37778 0.35648 0.36997 0.34398 C 0.36198 0.33148 0.36198 0.33171 0.35278 0.31389 C 0.34393 0.29699 0.35052 0.30532 0.33768 0.28657 C 0.33281 0.27963 0.32761 0.27338 0.32257 0.26667 C 0.32014 0.26319 0.31736 0.26018 0.31511 0.25648 C 0.31077 0.2493 0.30729 0.2412 0.30226 0.23495 L 0.28073 0.20926 C 0.27396 0.20139 0.26754 0.19537 0.26025 0.18773 C 0.24896 0.17569 0.25261 0.17662 0.23334 0.16342 C 0.22118 0.15486 0.20834 0.14792 0.19566 0.14051 C 0.18715 0.13542 0.179 0.1287 0.16997 0.12616 C 0.1592 0.12292 0.15504 0.12176 0.14306 0.11759 C 0.13941 0.1162 0.13577 0.11481 0.13229 0.11319 C 0.12465 0.10972 0.12656 0.10856 0.11615 0.10602 C 0.11198 0.10509 0.10764 0.10509 0.1033 0.10463 C 0.10174 0.10417 0.10035 0.10393 0.09896 0.10324 C 0.09636 0.10185 0.0941 0.0993 0.0915 0.09884 C 0.08403 0.09745 0.07639 0.09792 0.06893 0.09745 C 0.05781 0.09884 0.04653 0.09884 0.03559 0.10162 C 0.03021 0.10324 0.02552 0.10764 0.02049 0.11042 C 0.0158 0.11296 0.01094 0.11458 0.00643 0.11759 C 0.00226 0.12014 -0.00312 0.12523 -0.00746 0.12893 C -0.01163 0.13727 -0.00868 0.13194 -0.01719 0.14329 L -0.02153 0.14907 C -0.02222 0.15139 -0.02291 0.15393 -0.02361 0.15625 C -0.0243 0.1581 -0.02587 0.15972 -0.02587 0.16204 C -0.02517 0.18727 -0.02344 0.21273 -0.02153 0.23796 C -0.02135 0.24005 -0.02014 0.2419 -0.01927 0.24375 C -0.01701 0.24861 -0.0151 0.25417 -0.0118 0.25787 C -0.00642 0.26412 -2.22222E-6 0.26829 0.00643 0.27222 C 0.01337 0.27662 0.02084 0.2787 0.02795 0.28241 C 0.0342 0.28542 0.04028 0.28866 0.04618 0.29236 C 0.04861 0.29398 0.05035 0.29653 0.05278 0.29815 C 0.054 0.29907 0.05556 0.29884 0.05695 0.29954 C 0.05886 0.30046 0.06059 0.30139 0.06233 0.30231 C 0.06459 0.3037 0.0665 0.30602 0.06893 0.30671 C 0.07275 0.30787 0.07674 0.30764 0.08073 0.3081 C 0.08247 0.30856 0.0842 0.30903 0.08611 0.30949 C 0.08854 0.31042 0.09097 0.3125 0.09358 0.3125 L 0.14202 0.31111 C 0.15122 0.30278 0.13959 0.31273 0.14844 0.30671 C 0.15365 0.30324 0.14948 0.30417 0.15486 0.30231 C 0.16042 0.30069 0.16389 0.30046 0.16997 0.29954 C 0.17136 0.29907 0.17275 0.29815 0.17431 0.29815 C 0.23941 0.29537 0.23802 0.29676 0.30538 0.29954 C 0.31077 0.30185 0.3191 0.30463 0.32483 0.3081 C 0.33941 0.31736 0.3309 0.31319 0.33872 0.31667 C 0.33906 0.32199 0.33906 0.32731 0.33976 0.33264 C 0.34011 0.33495 0.34184 0.33704 0.34202 0.33958 C 0.34271 0.36643 0.34288 0.36342 0.33872 0.37986 C 0.33785 0.39954 0.34202 0.42454 0.33125 0.44143 C 0.32917 0.44467 0.32656 0.44722 0.32379 0.44861 C 0.32101 0.45 0.31788 0.44954 0.31511 0.45 C 0.27014 0.44213 0.33281 0.4544 0.27847 0.43866 C 0.27084 0.43634 0.26268 0.43588 0.25486 0.43426 C 0.23125 0.42963 0.25486 0.43287 0.23125 0.43009 C 0.22952 0.42963 0.22761 0.42893 0.22587 0.42847 C 0.2184 0.42731 0.21077 0.42731 0.2033 0.42569 C 0.19983 0.425 0.19688 0.42245 0.19358 0.4213 C 0.16771 0.41389 0.17934 0.42083 0.15486 0.41134 C 0.1349 0.4037 0.15834 0.40949 0.14097 0.40555 C 0.13768 0.40278 0.13733 0.40324 0.13559 0.39838 C 0.13507 0.39722 0.13507 0.39537 0.13438 0.39421 C 0.13229 0.39051 0.12882 0.38796 0.12691 0.38403 C 0.12622 0.38264 0.12552 0.38125 0.12483 0.37986 C 0.12292 0.37685 0.11979 0.37338 0.11719 0.3713 C 0.1158 0.37014 0.11424 0.36944 0.11285 0.36829 C 0.11059 0.36667 0.10799 0.36342 0.10538 0.36273 C 0.10191 0.36157 0.09827 0.36157 0.09462 0.36111 C 0.08872 0.35579 0.09427 0.35995 0.0849 0.35694 C 0.08281 0.35625 0.08073 0.35509 0.07847 0.35393 C 0.04809 0.3544 0.01754 0.35417 -0.01285 0.35555 C -0.0151 0.35555 -0.01875 0.36273 -0.01927 0.36412 C -0.02066 0.36736 -0.02153 0.37083 -0.02257 0.37407 C -0.02552 0.39768 -0.02639 0.40162 -0.02257 0.43866 C -0.02205 0.44305 -0.00677 0.47361 -0.00642 0.47454 C -0.00451 0.4787 -0.00017 0.48866 0.00209 0.49167 C 0.00712 0.49768 0.02014 0.50625 0.02587 0.5088 C 0.02865 0.50995 0.0316 0.50949 0.03438 0.51018 C 0.04271 0.5125 0.05087 0.51551 0.0592 0.51736 C 0.06702 0.51921 0.075 0.52014 0.08281 0.52176 C 0.08715 0.52268 0.0915 0.52361 0.09566 0.52454 C 0.10556 0.5213 0.09601 0.52569 0.10868 0.5088 C 0.11285 0.50324 0.11372 0.50231 0.11823 0.49444 C 0.12465 0.48356 0.12205 0.48634 0.12795 0.47731 C 0.129 0.47569 0.13021 0.47454 0.13125 0.47292 C 0.13542 0.46643 0.13559 0.46435 0.14097 0.45856 C 0.14531 0.4537 0.14948 0.45116 0.15486 0.44861 C 0.15625 0.44792 0.15781 0.44792 0.1592 0.44722 C 0.16094 0.4463 0.16268 0.44467 0.16459 0.44444 C 0.16945 0.44329 0.17465 0.44329 0.17969 0.44282 L 0.20868 0.44444 C 0.22222 0.44491 0.23594 0.44467 0.24948 0.44583 C 0.2599 0.44653 0.27031 0.44861 0.28073 0.45 C 0.29479 0.45208 0.28733 0.45069 0.29896 0.45301 C 0.3033 0.45579 0.30729 0.45972 0.31181 0.46157 C 0.31962 0.46458 0.32222 0.46505 0.33021 0.47014 C 0.34514 0.47963 0.33472 0.47546 0.3441 0.4787 C 0.34636 0.48055 0.34844 0.48241 0.35052 0.48449 C 0.36389 0.49699 0.34757 0.48241 0.35816 0.49167 C 0.35886 0.49398 0.35955 0.4963 0.36025 0.49884 C 0.3625 0.50741 0.36285 0.51713 0.36667 0.52454 L 0.37205 0.53472 C 0.3724 0.53657 0.37257 0.53866 0.37309 0.54028 C 0.37431 0.54398 0.37656 0.5463 0.37847 0.54907 C 0.37865 0.55046 0.38004 0.56921 0.38073 0.57199 C 0.38108 0.57407 0.38212 0.57569 0.38281 0.57755 C 0.38108 0.60625 0.38056 0.63518 0.37743 0.66366 C 0.37691 0.66805 0.37379 0.67106 0.37205 0.67523 C 0.37153 0.67639 0.37205 0.6787 0.37101 0.6794 C 0.36945 0.68055 0.36736 0.6794 0.36563 0.6794 L 0.36563 0.6794 L 0.36563 0.679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17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-1.11111E-6 C 0.01806 0.00486 0.01702 0.00555 0.04306 0.00139 C 0.04462 0.00116 0.04514 -0.00162 0.04636 -0.00301 C 0.05018 -0.00741 0.05417 -0.01158 0.05816 -0.01574 C 0.0783 -0.03704 0.05695 -0.01412 0.07327 -0.03009 C 0.07795 -0.03472 0.08368 -0.0382 0.08715 -0.04445 C 0.09445 -0.0581 0.09115 -0.05093 0.09688 -0.06597 C 0.09722 -0.06783 0.09913 -0.08033 0.09896 -0.08171 C 0.09844 -0.09144 0.09774 -0.10116 0.09583 -0.11042 C 0.09462 -0.11621 0.08768 -0.12384 0.08507 -0.12755 C 0.08281 -0.13079 0.08108 -0.13472 0.07865 -0.13773 C 0.06389 -0.15463 0.0658 -0.15023 0.05278 -0.16065 C 0.03872 -0.17176 0.03125 -0.18102 0.01406 -0.18935 L -0.00955 -0.2007 C -0.01354 -0.20255 -0.01788 -0.20347 -0.02135 -0.20648 C -0.02465 -0.20926 -0.0276 -0.21296 -0.03107 -0.21505 C -0.03767 -0.21875 -0.04531 -0.21898 -0.05156 -0.22361 C -0.05798 -0.22847 -0.06406 -0.23403 -0.07083 -0.23796 C -0.07413 -0.24005 -0.07743 -0.24167 -0.08055 -0.24375 C -0.08385 -0.24607 -0.0868 -0.24931 -0.09028 -0.25093 C -0.09323 -0.25232 -0.0967 -0.25208 -0.09982 -0.25232 C -0.10451 -0.25301 -0.1092 -0.25371 -0.11389 -0.25371 L -0.19878 -0.25533 C -0.20069 -0.25764 -0.2026 -0.25972 -0.20417 -0.2625 C -0.20903 -0.27014 -0.21267 -0.27917 -0.21597 -0.2882 C -0.21805 -0.29329 -0.2191 -0.29908 -0.22135 -0.30394 C -0.22847 -0.31968 -0.23923 -0.33264 -0.24392 -0.34977 C -0.25 -0.3713 -0.25121 -0.37708 -0.25903 -0.39861 C -0.26094 -0.40394 -0.26302 -0.40926 -0.26545 -0.41435 C -0.27066 -0.42523 -0.27205 -0.42431 -0.27621 -0.43449 C -0.27673 -0.43588 -0.27691 -0.43727 -0.27726 -0.43866 C -0.28125 -0.45116 -0.27795 -0.43866 -0.28055 -0.44884 C -0.28021 -0.45255 -0.28107 -0.45718 -0.27951 -0.46019 C -0.27448 -0.46945 -0.26996 -0.46852 -0.26337 -0.47037 C -0.24653 -0.47477 -0.26059 -0.47176 -0.24618 -0.47454 C -0.03663 -0.47269 -0.13559 -0.50833 -0.07951 -0.46736 C -0.07812 -0.46644 -0.07656 -0.46551 -0.07517 -0.46458 C -0.07309 -0.46111 -0.07153 -0.45695 -0.06875 -0.45463 C -0.06198 -0.44861 -0.01476 -0.41829 -0.01285 -0.41713 C -0.00035 -0.41065 0.01285 -0.40556 0.02483 -0.39722 C 0.0316 -0.39236 0.0382 -0.38704 0.04531 -0.38287 C 0.07674 -0.36389 0.06215 -0.3757 0.09254 -0.35996 C 0.09809 -0.35695 0.10313 -0.35255 0.10868 -0.34977 C 0.1125 -0.34815 0.11667 -0.34815 0.12049 -0.34699 C 0.14132 -0.34074 0.12327 -0.34375 0.1441 -0.34121 L 0.25712 -0.34421 C 0.26424 -0.34445 0.27153 -0.34537 0.27865 -0.34699 C 0.28733 -0.34908 0.29583 -0.35278 0.30434 -0.35556 C 0.31007 -0.36042 0.31719 -0.3632 0.32153 -0.36991 C 0.32413 -0.37384 0.32656 -0.37755 0.32917 -0.38148 C 0.33524 -0.39028 0.33247 -0.3831 0.34097 -0.4 C 0.3441 -0.40648 0.34636 -0.41366 0.34948 -0.42014 C 0.35139 -0.42384 0.35399 -0.42662 0.3559 -0.43009 C 0.36077 -0.43866 0.3658 -0.44699 0.36997 -0.45602 C 0.37361 -0.46366 0.37639 -0.47222 0.37969 -0.48033 C 0.38195 -0.49259 0.38281 -0.49491 0.38281 -0.50903 C 0.38281 -0.51667 0.38368 -0.52477 0.38177 -0.53195 C 0.38038 -0.53727 0.37691 -0.54213 0.37327 -0.54491 C 0.36806 -0.54861 0.3559 -0.55046 0.3559 -0.55046 C 0.34097 -0.54954 0.3257 -0.55023 0.31077 -0.54769 C 0.30278 -0.5463 0.29514 -0.5419 0.28715 -0.53912 C 0.27708 -0.53565 0.26684 -0.53333 0.25712 -0.52917 C 0.23663 -0.51991 0.23125 -0.52014 0.21615 -0.50764 C 0.21424 -0.50602 0.21268 -0.50371 0.21077 -0.50185 C 0.19393 -0.45648 0.22118 -0.53033 0.19792 -0.4632 C 0.19636 -0.45857 0.19445 -0.4544 0.19254 -0.45023 C 0.18507 -0.43426 0.18281 -0.4294 0.17431 -0.41713 C 0.17118 -0.41273 0.1684 -0.40764 0.16458 -0.4044 C 0.15278 -0.39375 0.14011 -0.38773 0.12691 -0.38148 C 0.12014 -0.37824 0.11094 -0.37408 0.1033 -0.3713 C 0.08472 -0.36482 0.08247 -0.36528 0.0625 -0.35556 C 0.05833 -0.35371 0.05469 -0.35046 0.0507 -0.34838 C 0.04028 -0.34283 0.02986 -0.33796 0.01945 -0.33264 C 0.00816 -0.32685 0.01597 -0.32917 0.00538 -0.32685 C -0.0092 -0.31921 -0.01146 -0.31713 -0.03107 -0.3125 C -0.03889 -0.31088 -0.04687 -0.31088 -0.05469 -0.30972 C -0.08976 -0.30417 -0.03698 -0.30857 -0.09236 -0.30533 L -0.19566 -0.30695 C -0.20469 -0.30741 -0.21285 -0.31181 -0.21927 -0.31968 C -0.22708 -0.3294 -0.22482 -0.32801 -0.22899 -0.33542 C -0.23107 -0.33935 -0.23316 -0.34306 -0.23542 -0.34699 C -0.2368 -0.35232 -0.23837 -0.35741 -0.23976 -0.36273 C -0.2401 -0.36458 -0.24045 -0.36667 -0.2408 -0.36852 C -0.24184 -0.3757 -0.24288 -0.38287 -0.24392 -0.39005 C -0.24288 -0.3963 -0.24462 -0.40463 -0.2408 -0.40857 C -0.23594 -0.41366 -0.21371 -0.41505 -0.20642 -0.41574 L -0.06667 -0.41435 C -0.05851 -0.41412 -0.05087 -0.41042 -0.04288 -0.40857 C -0.03976 -0.40787 -0.03646 -0.40787 -0.03333 -0.40718 C -0.02864 -0.40625 -0.02396 -0.40533 -0.01927 -0.4044 C -0.00972 -0.40023 0.00504 -0.39398 0.01198 -0.38704 C 0.02344 -0.3757 0.01736 -0.38079 0.03021 -0.3713 C 0.03837 -0.35671 0.02899 -0.37384 0.0441 -0.34259 C 0.04514 -0.34074 0.04653 -0.33912 0.0474 -0.33704 C 0.04931 -0.33241 0.0507 -0.32732 0.05278 -0.32269 C 0.0658 -0.29306 0.04913 -0.33866 0.06458 -0.29537 C 0.06615 -0.29121 0.06754 -0.28681 0.06893 -0.28241 C 0.07118 -0.275 0.07274 -0.2669 0.07535 -0.25949 C 0.08038 -0.2456 0.08872 -0.23264 0.09583 -0.22083 C 0.09931 -0.21505 0.10295 -0.20926 0.1066 -0.20371 C 0.11285 -0.19352 0.12292 -0.17847 0.13021 -0.17199 C 0.14844 -0.15602 0.15799 -0.15093 0.17639 -0.14491 C 0.17847 -0.14421 0.18073 -0.14398 0.18281 -0.14329 C 0.22014 -0.14861 0.25764 -0.15208 0.29462 -0.15926 C 0.29827 -0.15996 0.30156 -0.1632 0.30434 -0.16644 C 0.30695 -0.16898 0.30851 -0.17315 0.31077 -0.17639 C 0.31354 -0.17986 0.31702 -0.18264 0.31945 -0.18634 C 0.32379 -0.19306 0.32726 -0.2007 0.33125 -0.20787 C 0.33333 -0.21644 0.33542 -0.22523 0.33768 -0.2338 C 0.33906 -0.23866 0.34115 -0.24306 0.34202 -0.24815 C 0.3434 -0.25648 0.3434 -0.26528 0.3441 -0.27384 C 0.34271 -0.28496 0.34288 -0.29653 0.33993 -0.30695 C 0.33715 -0.31597 0.33177 -0.32361 0.32691 -0.33125 C 0.31684 -0.34722 0.29722 -0.35949 0.28507 -0.36713 C 0.27031 -0.37616 0.25504 -0.38357 0.23993 -0.39144 C 0.21788 -0.40278 0.18733 -0.41621 0.16563 -0.42153 C 0.15382 -0.42431 0.14219 -0.42824 0.13021 -0.43009 C 0.1184 -0.43195 0.1066 -0.43195 0.09462 -0.4331 L 0.05712 -0.43148 C 0.05243 -0.43079 0.04844 -0.42685 0.0441 -0.42431 C 0.03281 -0.41806 0.03768 -0.42222 0.02049 -0.40579 C 0.01233 -0.39792 -0.00121 -0.38449 -0.00851 -0.37269 C -0.0125 -0.36644 -0.01562 -0.35949 -0.01927 -0.35278 C -0.02135 -0.34468 -0.02361 -0.33658 -0.02569 -0.32824 C -0.02656 -0.325 -0.02673 -0.32153 -0.02795 -0.31829 C -0.03368 -0.30139 -0.0401 -0.28496 -0.04618 -0.26806 C -0.05069 -0.25579 -0.05226 -0.25 -0.06128 -0.23935 C -0.06198 -0.23866 -0.08489 -0.21644 -0.09028 -0.21366 C -0.11094 -0.20301 -0.11962 -0.20185 -0.13854 -0.19491 C -0.16667 -0.18519 -0.19392 -0.17176 -0.22257 -0.16482 C -0.23785 -0.16111 -0.23038 -0.1632 -0.24514 -0.15926 C -0.25 -0.15972 -0.25521 -0.15972 -0.26007 -0.16065 C -0.26302 -0.16111 -0.26597 -0.16227 -0.26875 -0.16343 C -0.27656 -0.16667 -0.28437 -0.1706 -0.29236 -0.17361 C -0.30017 -0.17639 -0.30816 -0.17824 -0.31597 -0.18079 C -0.34392 -0.20301 -0.30382 -0.17176 -0.34722 -0.2007 C -0.35069 -0.20301 -0.35382 -0.20625 -0.35694 -0.20926 C -0.36962 -0.22153 -0.36667 -0.21806 -0.37413 -0.22801 C -0.38229 -0.24977 -0.37153 -0.22361 -0.38264 -0.24375 C -0.38524 -0.24815 -0.38698 -0.25324 -0.38906 -0.2581 C -0.38993 -0.26759 -0.39236 -0.29537 -0.39236 -0.29977 C -0.39253 -0.31227 -0.39253 -0.33009 -0.38802 -0.34259 C -0.37969 -0.36574 -0.3717 -0.37546 -0.35573 -0.39283 C -0.35226 -0.39676 -0.34792 -0.39838 -0.34392 -0.40139 C -0.34253 -0.40278 -0.34132 -0.40463 -0.33976 -0.40579 C -0.33941 -0.40602 -0.31337 -0.42199 -0.30746 -0.42431 C -0.29792 -0.42824 -0.28802 -0.43079 -0.27847 -0.43449 C -0.27048 -0.4375 -0.26285 -0.4419 -0.25469 -0.44445 C -0.25087 -0.44583 -0.24687 -0.44537 -0.24288 -0.44583 C -0.22535 -0.44838 -0.2283 -0.44792 -0.21597 -0.45023 C -0.18455 -0.44838 -0.15278 -0.44838 -0.12135 -0.44445 C -0.10573 -0.44259 -0.0908 -0.43403 -0.07517 -0.4331 C -0.01857 -0.42917 0.03802 -0.43102 0.09462 -0.43009 C 0.09931 -0.42824 0.10538 -0.4294 0.10868 -0.42431 C 0.11754 -0.41088 0.11632 -0.39931 0.12049 -0.38565 C 0.12431 -0.37361 0.1283 -0.36181 0.13229 -0.34977 C 0.13524 -0.34121 0.13715 -0.33195 0.14097 -0.32408 C 0.14774 -0.31019 0.15452 -0.2963 0.16129 -0.28241 C 0.16597 -0.27338 0.16997 -0.26343 0.17535 -0.25533 C 0.18073 -0.24699 0.18594 -0.23889 0.19149 -0.23079 C 0.19323 -0.22847 0.19462 -0.22546 0.19688 -0.22361 C 0.19948 -0.22153 0.20261 -0.22107 0.20538 -0.21945 C 0.20695 -0.21852 0.20816 -0.21713 0.20972 -0.21644 C 0.21649 -0.21412 0.22327 -0.21158 0.23021 -0.21088 C 0.25243 -0.2081 0.23802 -0.20972 0.27327 -0.20648 L 0.40122 -0.20926 C 0.40799 -0.21019 0.41372 -0.21713 0.41945 -0.22222 C 0.44445 -0.24398 0.42847 -0.23102 0.44202 -0.25232 C 0.4474 -0.26088 0.45347 -0.26852 0.4592 -0.27685 C 0.46215 -0.28588 0.46441 -0.29514 0.46788 -0.30394 C 0.4691 -0.30718 0.47205 -0.30926 0.47309 -0.3125 C 0.47535 -0.31945 0.47604 -0.32685 0.47743 -0.33403 C 0.47899 -0.35509 0.48004 -0.35972 0.47535 -0.38565 C 0.47379 -0.39375 0.47049 -0.40116 0.46788 -0.40857 C 0.46476 -0.41736 0.45903 -0.42755 0.45486 -0.43449 C 0.45365 -0.43658 0.45243 -0.43889 0.45052 -0.44028 C 0.4441 -0.44491 0.42639 -0.45625 0.41615 -0.4588 C 0.40833 -0.46088 0.40035 -0.46134 0.39254 -0.4632 C 0.38611 -0.46458 0.37969 -0.46736 0.37327 -0.46875 C 0.35191 -0.47408 0.31962 -0.48102 0.29688 -0.48472 C 0.27708 -0.48773 0.25729 -0.48958 0.23768 -0.49329 C 0.17483 -0.50533 0.19479 -0.50509 0.15382 -0.51181 C 0.14097 -0.51389 0.12795 -0.51528 0.11511 -0.51759 C 0.11007 -0.51852 0.10521 -0.52083 0.1 -0.52199 C 0.09288 -0.52338 0.08577 -0.52361 0.07865 -0.52477 C 0.06893 -0.52639 0.06823 -0.52685 0.06129 -0.52917 C 0.05816 -0.52801 0.05469 -0.52801 0.05174 -0.52616 C 0.04965 -0.525 0.04792 -0.52269 0.04636 -0.52037 C 0.03889 -0.51042 0.02778 -0.49746 0.02274 -0.4831 C 0.02049 -0.47708 0.01893 -0.47083 0.01736 -0.46458 C 0.01528 -0.45648 0.01372 -0.44838 0.01198 -0.44028 C 0.00903 -0.40579 0.01389 -0.45764 0.00538 -0.40139 C 0.00469 -0.39583 0.00486 -0.39005 0.00434 -0.38426 C 0.00347 -0.37431 0.00208 -0.36412 0.00122 -0.35417 C 0.00018 -0.34375 0.00035 -0.3331 -0.00104 -0.32269 C -0.00173 -0.31713 -0.00399 -0.31227 -0.00521 -0.30695 C -0.00955 -0.28889 -0.01267 -0.27107 -0.01823 -0.25371 C -0.0217 -0.24306 -0.02778 -0.23357 -0.03212 -0.22361 C -0.0342 -0.21898 -0.03542 -0.21389 -0.0375 -0.20926 C -0.03871 -0.20718 -0.04045 -0.20556 -0.04184 -0.20371 C -0.05156 -0.18982 -0.04913 -0.19421 -0.05364 -0.18496 C -0.05451 -0.18148 -0.05521 -0.17824 -0.05694 -0.175 C -0.05851 -0.17199 -0.06042 -0.16898 -0.06232 -0.16644 C -0.06545 -0.16181 -0.06944 -0.15579 -0.07413 -0.15347 C -0.07621 -0.15255 -0.07847 -0.15255 -0.08055 -0.15208 C -0.09809 -0.15301 -0.11562 -0.15324 -0.13316 -0.15486 C -0.13646 -0.15509 -0.13976 -0.15625 -0.14288 -0.15764 C -0.14757 -0.15996 -0.16337 -0.17523 -0.16441 -0.17639 C -0.16667 -0.17871 -0.1691 -0.18056 -0.17083 -0.18357 C -0.18021 -0.19884 -0.18594 -0.21898 -0.19774 -0.23079 C -0.19913 -0.23218 -0.20087 -0.23357 -0.20208 -0.23519 C -0.20469 -0.23866 -0.20833 -0.24514 -0.21059 -0.24954 C -0.20555 -0.26528 -0.20417 -0.28403 -0.19566 -0.29676 C -0.19045 -0.30463 -0.18038 -0.30208 -0.17309 -0.30533 C -0.14132 -0.31945 -0.18507 -0.30741 -0.13212 -0.31829 C -0.10208 -0.3169 -0.07187 -0.31783 -0.04184 -0.31412 C 0.00243 -0.30833 0.0467 -0.3007 0.09045 -0.28958 C 0.12014 -0.28218 0.10538 -0.28542 0.13455 -0.27963 C 0.13958 -0.27593 0.14497 -0.27338 0.14844 -0.26667 C 0.15122 -0.26134 0.1559 -0.24954 0.1559 -0.24954 C 0.15643 -0.24769 0.15643 -0.2456 0.15712 -0.24375 C 0.16215 -0.22917 0.16181 -0.23519 0.16458 -0.22361 C 0.16545 -0.22037 0.16597 -0.2169 0.16667 -0.21366 C 0.16806 -0.20833 0.16979 -0.20324 0.17101 -0.19792 C 0.17153 -0.1956 0.17153 -0.19306 0.17205 -0.19074 C 0.17274 -0.1882 0.17361 -0.18588 0.17431 -0.18357 C 0.17639 -0.17593 0.17413 -0.18195 0.17743 -0.17199 C 0.17813 -0.17014 0.17917 -0.16829 0.17969 -0.16644 C 0.18368 -0.15 0.17952 -0.15949 0.18507 -0.14329 C 0.18559 -0.1419 0.18663 -0.14051 0.18715 -0.13912 C 0.18872 -0.13542 0.19011 -0.13148 0.19149 -0.12755 C 0.19375 -0.11296 0.19358 -0.11111 0.20226 -0.0919 C 0.2033 -0.08935 0.20452 -0.08704 0.20538 -0.08472 C 0.2092 -0.07477 0.20156 -0.08658 0.21198 -0.07176 C 0.21545 -0.0669 0.21806 -0.06042 0.22257 -0.05741 C 0.22552 -0.05556 0.22847 -0.05371 0.23125 -0.05162 C 0.23386 -0.04977 0.23611 -0.04769 0.23872 -0.04583 C 0.23976 -0.04514 0.24097 -0.04491 0.24202 -0.04445 C 0.25781 -0.03889 0.2533 -0.04051 0.27101 -0.03727 L 0.35278 -0.03866 C 0.35573 -0.03889 0.35868 -0.04097 0.36129 -0.04306 C 0.36667 -0.04722 0.37205 -0.05162 0.37639 -0.05741 C 0.38004 -0.06227 0.38368 -0.06667 0.38715 -0.07176 C 0.38872 -0.07384 0.38993 -0.07662 0.39149 -0.07894 C 0.39427 -0.08333 0.39722 -0.0875 0.4 -0.0919 C 0.40104 -0.09491 0.40486 -0.10625 0.40538 -0.11181 C 0.40643 -0.12384 0.40729 -0.15116 0.40764 -0.16065 C 0.40608 -0.18843 0.4059 -0.21621 0.4033 -0.24375 C 0.40261 -0.25046 0.39983 -0.25625 0.39792 -0.2625 C 0.39393 -0.27477 0.38663 -0.28912 0.38177 -0.29977 C 0.37899 -0.31482 0.38281 -0.29699 0.37847 -0.30972 C 0.37761 -0.3125 0.37726 -0.31551 0.37639 -0.31829 C 0.37518 -0.32246 0.37274 -0.32755 0.37101 -0.33125 C 0.36823 -0.34607 0.37257 -0.3257 0.3625 -0.35278 C 0.36163 -0.35463 0.36129 -0.35671 0.36024 -0.35857 C 0.35643 -0.36482 0.35399 -0.3669 0.34948 -0.3713 C 0.34879 -0.37269 0.34827 -0.37431 0.3474 -0.3757 C 0.34549 -0.37871 0.34236 -0.38218 0.33993 -0.38426 C 0.33854 -0.38542 0.33681 -0.38588 0.33559 -0.38704 C 0.33333 -0.38935 0.33143 -0.39236 0.32917 -0.39421 C 0.32778 -0.39537 0.32622 -0.39514 0.32483 -0.39583 C 0.32292 -0.39653 0.32118 -0.39769 0.31945 -0.39861 C 0.31615 -0.40023 0.31285 -0.40116 0.30972 -0.40301 C 0.30747 -0.40417 0.30556 -0.40625 0.3033 -0.40718 C 0.29618 -0.41019 0.28906 -0.4125 0.28177 -0.41435 C 0.2724 -0.41667 0.25608 -0.41783 0.24636 -0.41875 C 0.24323 -0.42014 0.2382 -0.42246 0.23559 -0.42292 C 0.23195 -0.42384 0.22847 -0.42384 0.22483 -0.42431 C 0.22309 -0.425 0.22118 -0.42523 0.21945 -0.42593 C 0.2184 -0.42616 0.21736 -0.42732 0.21615 -0.42732 C 0.19757 -0.42732 0.17899 -0.42639 0.16024 -0.42593 C 0.1592 -0.425 0.15799 -0.42431 0.15712 -0.42292 C 0.15573 -0.4213 0.15538 -0.41852 0.15382 -0.41713 C 0.15261 -0.41621 0.15104 -0.41621 0.14948 -0.41574 C 0.14774 -0.41227 0.14636 -0.40996 0.14531 -0.40579 C 0.1441 -0.40185 0.14358 -0.39491 0.14306 -0.39144 C 0.14236 -0.38704 0.14202 -0.38542 0.14097 -0.38148 C 0.14132 -0.37269 0.14115 -0.36412 0.14202 -0.35556 C 0.14254 -0.35046 0.14879 -0.34329 0.1507 -0.34121 C 0.15521 -0.33634 0.16181 -0.32778 0.16893 -0.32685 C 0.19965 -0.32315 0.19514 -0.32477 0.22379 -0.32269 C 0.22795 -0.32222 0.23229 -0.32153 0.23663 -0.3213 C 0.2441 -0.3206 0.25174 -0.32014 0.2592 -0.31968 C 0.27049 -0.31482 0.26198 -0.31783 0.27865 -0.31551 C 0.28108 -0.31505 0.28351 -0.31435 0.28611 -0.31412 C 0.28958 -0.31343 0.29323 -0.31296 0.29688 -0.3125 C 0.30295 -0.31019 0.30903 -0.3081 0.31511 -0.30533 C 0.33195 -0.29792 0.30747 -0.30648 0.32379 -0.30116 C 0.32656 -0.29931 0.32952 -0.29746 0.33229 -0.29537 C 0.33351 -0.29445 0.33438 -0.29329 0.33559 -0.29259 C 0.33698 -0.29144 0.33837 -0.29051 0.33993 -0.28958 C 0.34132 -0.28727 0.34271 -0.28472 0.3441 -0.28241 C 0.3533 -0.26852 0.33837 -0.29583 0.35712 -0.26389 C 0.3592 -0.26019 0.36042 -0.25602 0.3625 -0.25232 C 0.36511 -0.24769 0.3684 -0.24398 0.37101 -0.23935 C 0.37483 -0.2331 0.37587 -0.22917 0.37847 -0.22222 C 0.38299 -0.19607 0.38247 -0.20579 0.37639 -0.16204 C 0.37587 -0.1581 0.36893 -0.14838 0.36788 -0.1463 C 0.36545 -0.14213 0.36389 -0.13727 0.36129 -0.13333 C 0.36059 -0.13195 0.3592 -0.13148 0.35816 -0.13056 C 0.35625 -0.12871 0.35469 -0.12639 0.35278 -0.12477 C 0.35087 -0.12338 0.34254 -0.11968 0.34097 -0.11898 C 0.32483 -0.11991 0.30868 -0.12037 0.29254 -0.12199 C 0.28854 -0.12222 0.28455 -0.12361 0.28073 -0.12477 C 0.27656 -0.12616 0.27118 -0.12847 0.26667 -0.13056 C 0.24913 -0.13009 0.2316 -0.13033 0.21406 -0.12917 C 0.20972 -0.12871 0.20122 -0.12616 0.20122 -0.12616 C 0.18976 -0.12014 0.20278 -0.12639 0.18715 -0.12199 C 0.1849 -0.1213 0.18299 -0.11945 0.18073 -0.11898 C 0.17535 -0.11806 0.16997 -0.11806 0.16458 -0.11759 C 0.16215 -0.11713 0.15955 -0.11667 0.15712 -0.11621 C 0.14879 -0.11412 0.14965 -0.11435 0.1441 -0.11181 C 0.1349 -0.10371 0.14653 -0.11343 0.13768 -0.10764 C 0.13195 -0.10371 0.13681 -0.10579 0.13125 -0.10046 C 0.1283 -0.09746 0.12604 -0.09722 0.12274 -0.09607 C 0.12136 -0.09421 0.11788 -0.09028 0.11736 -0.0875 C 0.11649 -0.08426 0.11649 -0.08079 0.11615 -0.07755 C 0.1158 -0.06736 0.11511 -0.05741 0.11511 -0.04746 C 0.11511 -0.04445 0.11511 -0.04121 0.11615 -0.03866 C 0.11702 -0.03658 0.1191 -0.03611 0.12049 -0.03449 C 0.12761 -0.02616 0.12153 -0.03056 0.13021 -0.02593 C 0.13455 -0.02107 0.13854 -0.01597 0.14306 -0.01158 C 0.14688 -0.00787 0.15521 -0.00301 0.1592 -1.11111E-6 C 0.16042 0.00069 0.16129 0.00208 0.1625 0.00278 C 0.16424 0.00393 0.16597 0.00486 0.16788 0.00579 C 0.18507 0.01366 0.19184 0.01736 0.21077 0.02014 C 0.21979 0.02129 0.22882 0.02106 0.23768 0.02153 C 0.24601 0.02106 0.25417 0.02083 0.2625 0.02014 C 0.26354 0.01991 0.26458 0.01852 0.26563 0.01852 C 0.27136 0.01898 0.27708 0.0206 0.28281 0.02153 C 0.28438 0.02199 0.28577 0.02222 0.28715 0.02292 C 0.28906 0.02361 0.29063 0.025 0.29254 0.02569 C 0.29462 0.02662 0.29688 0.02662 0.29896 0.02731 C 0.3 0.02824 0.30104 0.0294 0.30226 0.03009 C 0.31285 0.03611 0.3 0.02616 0.31077 0.03449 C 0.31198 0.03518 0.31302 0.03611 0.31406 0.03727 C 0.31528 0.03866 0.31719 0.04167 0.31719 0.04167 L 0.31615 0.0400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7.40741E-7 C -0.00486 0.00047 -0.00955 0.0007 -0.01441 0.00139 C -0.01545 0.00162 -0.01649 0.00232 -0.01771 0.00278 C -0.0191 0.00347 -0.02066 0.00371 -0.02205 0.0044 C -0.02326 0.00463 -0.02413 0.00579 -0.02535 0.00579 C -0.0375 0.00672 -0.04948 0.00672 -0.06163 0.00718 C -0.07552 0.00648 -0.08507 0.00903 -0.09687 0.0044 C -0.09687 0.0044 -0.10503 0.0007 -0.10677 7.40741E-7 L -0.10989 -0.00162 L -0.11319 -0.00301 C -0.11545 -0.00486 -0.11719 -0.00833 -0.11979 -0.00879 C -0.12205 -0.00926 -0.1243 -0.00972 -0.12639 -0.01041 C -0.13698 -0.01319 -0.12413 -0.0118 -0.1441 -0.01481 C -0.14739 -0.01528 -0.15069 -0.01574 -0.15399 -0.0162 C -0.15608 -0.01666 -0.15833 -0.01736 -0.16059 -0.01759 C -0.16892 -0.01875 -0.18576 -0.0206 -0.18576 -0.0206 C -0.19844 -0.02615 -0.18524 -0.02083 -0.21771 -0.02361 C -0.21996 -0.02384 -0.22205 -0.02453 -0.2243 -0.025 C -0.23021 -0.02615 -0.23594 -0.02708 -0.24184 -0.02801 C -0.26233 -0.02569 -0.2566 -0.02569 -0.28472 -0.02801 C -0.28663 -0.02801 -0.28837 -0.02916 -0.29028 -0.0294 C -0.30052 -0.03032 -0.31076 -0.03032 -0.32101 -0.03078 C -0.32396 -0.03194 -0.32674 -0.0331 -0.32969 -0.03379 C -0.33333 -0.03472 -0.3467 -0.03634 -0.34948 -0.0368 C -0.35174 -0.03773 -0.35382 -0.03912 -0.35608 -0.03958 L -0.36719 -0.04259 C -0.36892 -0.04305 -0.37083 -0.04328 -0.37257 -0.04398 C -0.37621 -0.0456 -0.3783 -0.04676 -0.38246 -0.04699 C -0.40851 -0.04791 -0.43455 -0.04791 -0.46059 -0.04838 C -0.47153 -0.04907 -0.48246 -0.04884 -0.49358 -0.05 C -0.4993 -0.05046 -0.50903 -0.05416 -0.51545 -0.0544 C -0.5441 -0.05532 -0.57257 -0.05532 -0.60121 -0.05578 C -0.60486 -0.0574 -0.61302 -0.06134 -0.61667 -0.06157 L -0.63194 -0.06319 C -0.63368 -0.06365 -0.64045 -0.06597 -0.64184 -0.06597 C -0.64305 -0.06597 -0.6441 -0.06504 -0.64514 -0.06458 C -0.6467 -0.06412 -0.64809 -0.06365 -0.64948 -0.06319 C -0.65139 -0.0625 -0.6533 -0.06227 -0.65503 -0.06157 C -0.65764 -0.06088 -0.66007 -0.05949 -0.66267 -0.05879 C -0.66562 -0.0581 -0.68055 -0.05602 -0.68246 -0.05578 C -0.68802 -0.05532 -0.69358 -0.0544 -0.69896 -0.0544 L -0.83316 -0.05278 C -0.8342 -0.05231 -0.83524 -0.05185 -0.83646 -0.05139 C -0.84097 -0.05 -0.84739 -0.04884 -0.85174 -0.04838 C -0.85538 -0.04815 -0.85903 -0.04838 -0.86267 -0.04838 L -0.86059 -0.04838 " pathEditMode="relative" ptsTypes="AAAAAAAAAAAAAAAAAAAAAAAAAAAAAAAAAAAAAAAAAAAAAAA">
                                      <p:cBhvr>
                                        <p:cTn id="1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03704E-6 L -1.94444E-6 -7.03704E-6 C 0.01944 -0.00602 0.00017 -0.00093 0.02951 -0.0044 C 0.03107 -0.00464 0.03246 -0.00602 0.03403 -0.00602 C 0.06371 -0.00695 0.09323 -0.00695 0.12291 -0.00741 C 0.12448 -0.00788 0.12587 -0.00834 0.12743 -0.0088 C 0.12847 -0.00927 0.12951 -0.01042 0.13073 -0.01042 C 0.146 -0.01042 0.16146 -0.0095 0.17691 -0.0088 L 0.19444 -0.00602 C 0.19774 -0.00556 0.20104 -0.0044 0.20434 -0.0044 L 0.32621 -0.00602 L 0.34166 -0.00741 C 0.35521 -0.0088 0.36875 -0.01181 0.38229 -0.01181 L 0.66909 -0.01482 C 0.67968 -0.01528 0.69045 -0.01528 0.70104 -0.01621 C 0.70243 -0.01644 0.70382 -0.01783 0.70538 -0.0176 C 0.72326 -0.01737 0.74132 -0.01598 0.7592 -0.01482 C 0.76406 -0.01459 0.76875 -0.01343 0.77343 -0.0132 L 0.89218 -0.01181 C 0.91458 -0.0088 0.89218 -0.01297 0.91302 -0.00602 L 0.91753 -0.0044 L 0.91753 -0.0044 L 0.91753 -0.00302 " pathEditMode="relative" ptsTypes="AAAAAAAAAAAAAAAAAAAAAAA">
                                      <p:cBhvr>
                                        <p:cTn id="2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Авдеева Наталья</cp:lastModifiedBy>
  <cp:revision>19</cp:revision>
  <dcterms:created xsi:type="dcterms:W3CDTF">2018-02-16T09:09:30Z</dcterms:created>
  <dcterms:modified xsi:type="dcterms:W3CDTF">2019-09-11T15:28:38Z</dcterms:modified>
</cp:coreProperties>
</file>