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2" r:id="rId1"/>
  </p:sldMasterIdLst>
  <p:notesMasterIdLst>
    <p:notesMasterId r:id="rId23"/>
  </p:notesMasterIdLst>
  <p:sldIdLst>
    <p:sldId id="256" r:id="rId2"/>
    <p:sldId id="262" r:id="rId3"/>
    <p:sldId id="257" r:id="rId4"/>
    <p:sldId id="282" r:id="rId5"/>
    <p:sldId id="259" r:id="rId6"/>
    <p:sldId id="260" r:id="rId7"/>
    <p:sldId id="261" r:id="rId8"/>
    <p:sldId id="269" r:id="rId9"/>
    <p:sldId id="283" r:id="rId10"/>
    <p:sldId id="284" r:id="rId11"/>
    <p:sldId id="285" r:id="rId12"/>
    <p:sldId id="286" r:id="rId13"/>
    <p:sldId id="289" r:id="rId14"/>
    <p:sldId id="290" r:id="rId15"/>
    <p:sldId id="287" r:id="rId16"/>
    <p:sldId id="288" r:id="rId17"/>
    <p:sldId id="292" r:id="rId18"/>
    <p:sldId id="291" r:id="rId19"/>
    <p:sldId id="281" r:id="rId20"/>
    <p:sldId id="280" r:id="rId21"/>
    <p:sldId id="279" r:id="rId22"/>
  </p:sldIdLst>
  <p:sldSz cx="9144000" cy="5143500" type="screen16x9"/>
  <p:notesSz cx="6858000" cy="9144000"/>
  <p:embeddedFontLst>
    <p:embeddedFont>
      <p:font typeface="Tinos" panose="020B0604020202020204" charset="0"/>
      <p:regular r:id="rId24"/>
      <p:bold r:id="rId25"/>
      <p:italic r:id="rId26"/>
      <p:boldItalic r:id="rId27"/>
    </p:embeddedFont>
    <p:embeddedFont>
      <p:font typeface="Playfair Display" panose="020B060402020202020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ECDE"/>
    <a:srgbClr val="EAC0C0"/>
    <a:srgbClr val="E5B1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9C457D8-04DD-4E50-B47F-8403DAA95F59}">
  <a:tblStyle styleId="{39C457D8-04DD-4E50-B47F-8403DAA95F5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60"/>
  </p:normalViewPr>
  <p:slideViewPr>
    <p:cSldViewPr snapToGrid="0">
      <p:cViewPr varScale="1">
        <p:scale>
          <a:sx n="93" d="100"/>
          <a:sy n="93" d="100"/>
        </p:scale>
        <p:origin x="7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9261292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5137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7359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2930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40156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42185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73243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57464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7579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ECC1C8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 descr="organic-01.png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/>
          <p:nvPr/>
        </p:nvSpPr>
        <p:spPr>
          <a:xfrm>
            <a:off x="2022375" y="1022175"/>
            <a:ext cx="5099400" cy="31359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104775" dir="2700000" algn="bl" rotWithShape="0">
              <a:srgbClr val="20124D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510400" y="2092225"/>
            <a:ext cx="41232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4162050" y="756837"/>
            <a:ext cx="819900" cy="819900"/>
          </a:xfrm>
          <a:prstGeom prst="rect">
            <a:avLst/>
          </a:prstGeom>
          <a:solidFill>
            <a:srgbClr val="4D4A56"/>
          </a:solidFill>
          <a:ln>
            <a:noFill/>
          </a:ln>
          <a:effectLst>
            <a:outerShdw dist="104775" dir="2700000" algn="bl" rotWithShape="0">
              <a:srgbClr val="20124D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rgbClr val="ECC1C8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3" descr="organic-02.png"/>
          <p:cNvPicPr preferRelativeResize="0"/>
          <p:nvPr/>
        </p:nvPicPr>
        <p:blipFill>
          <a:blip r:embed="rId2">
            <a:alphaModFix amt="24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/>
          <p:nvPr/>
        </p:nvSpPr>
        <p:spPr>
          <a:xfrm>
            <a:off x="2022375" y="1022175"/>
            <a:ext cx="5099400" cy="3135900"/>
          </a:xfrm>
          <a:prstGeom prst="rect">
            <a:avLst/>
          </a:prstGeom>
          <a:solidFill>
            <a:srgbClr val="4D4A56"/>
          </a:solidFill>
          <a:ln>
            <a:noFill/>
          </a:ln>
          <a:effectLst>
            <a:outerShdw dist="104775" dir="2700000" algn="bl" rotWithShape="0">
              <a:srgbClr val="20124D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/>
          <p:nvPr/>
        </p:nvSpPr>
        <p:spPr>
          <a:xfrm>
            <a:off x="4162050" y="756837"/>
            <a:ext cx="819900" cy="8199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104775" dir="2700000" algn="bl" rotWithShape="0">
              <a:srgbClr val="20124D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2361000" y="1735750"/>
            <a:ext cx="43350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2361075" y="2840050"/>
            <a:ext cx="43350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ECC1C8"/>
              </a:buClr>
              <a:buSzPts val="1800"/>
              <a:buNone/>
              <a:defRPr sz="1800">
                <a:solidFill>
                  <a:srgbClr val="ECC1C8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ECC1C8"/>
              </a:buClr>
              <a:buSzPts val="1800"/>
              <a:buNone/>
              <a:defRPr sz="1800">
                <a:solidFill>
                  <a:srgbClr val="ECC1C8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ECC1C8"/>
              </a:buClr>
              <a:buSzPts val="1800"/>
              <a:buNone/>
              <a:defRPr sz="1800">
                <a:solidFill>
                  <a:srgbClr val="ECC1C8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ECC1C8"/>
              </a:buClr>
              <a:buSzPts val="1800"/>
              <a:buNone/>
              <a:defRPr>
                <a:solidFill>
                  <a:srgbClr val="ECC1C8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ECC1C8"/>
              </a:buClr>
              <a:buSzPts val="1800"/>
              <a:buNone/>
              <a:defRPr>
                <a:solidFill>
                  <a:srgbClr val="ECC1C8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ECC1C8"/>
              </a:buClr>
              <a:buSzPts val="1800"/>
              <a:buNone/>
              <a:defRPr>
                <a:solidFill>
                  <a:srgbClr val="ECC1C8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ECC1C8"/>
              </a:buClr>
              <a:buSzPts val="1800"/>
              <a:buNone/>
              <a:defRPr>
                <a:solidFill>
                  <a:srgbClr val="ECC1C8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ECC1C8"/>
              </a:buClr>
              <a:buSzPts val="1800"/>
              <a:buNone/>
              <a:defRPr>
                <a:solidFill>
                  <a:srgbClr val="ECC1C8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ECC1C8"/>
              </a:buClr>
              <a:buSzPts val="1800"/>
              <a:buNone/>
              <a:defRPr>
                <a:solidFill>
                  <a:srgbClr val="ECC1C8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>
                <a:solidFill>
                  <a:srgbClr val="4D4A56"/>
                </a:solidFill>
              </a:defRPr>
            </a:lvl1pPr>
            <a:lvl2pPr lvl="1" algn="ctr">
              <a:buNone/>
              <a:defRPr>
                <a:solidFill>
                  <a:srgbClr val="4D4A56"/>
                </a:solidFill>
              </a:defRPr>
            </a:lvl2pPr>
            <a:lvl3pPr lvl="2" algn="ctr">
              <a:buNone/>
              <a:defRPr>
                <a:solidFill>
                  <a:srgbClr val="4D4A56"/>
                </a:solidFill>
              </a:defRPr>
            </a:lvl3pPr>
            <a:lvl4pPr lvl="3" algn="ctr">
              <a:buNone/>
              <a:defRPr>
                <a:solidFill>
                  <a:srgbClr val="4D4A56"/>
                </a:solidFill>
              </a:defRPr>
            </a:lvl4pPr>
            <a:lvl5pPr lvl="4" algn="ctr">
              <a:buNone/>
              <a:defRPr>
                <a:solidFill>
                  <a:srgbClr val="4D4A56"/>
                </a:solidFill>
              </a:defRPr>
            </a:lvl5pPr>
            <a:lvl6pPr lvl="5" algn="ctr">
              <a:buNone/>
              <a:defRPr>
                <a:solidFill>
                  <a:srgbClr val="4D4A56"/>
                </a:solidFill>
              </a:defRPr>
            </a:lvl6pPr>
            <a:lvl7pPr lvl="6" algn="ctr">
              <a:buNone/>
              <a:defRPr>
                <a:solidFill>
                  <a:srgbClr val="4D4A56"/>
                </a:solidFill>
              </a:defRPr>
            </a:lvl7pPr>
            <a:lvl8pPr lvl="7" algn="ctr">
              <a:buNone/>
              <a:defRPr>
                <a:solidFill>
                  <a:srgbClr val="4D4A56"/>
                </a:solidFill>
              </a:defRPr>
            </a:lvl8pPr>
            <a:lvl9pPr lvl="8" algn="ctr">
              <a:buNone/>
              <a:defRPr>
                <a:solidFill>
                  <a:srgbClr val="4D4A56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rgbClr val="4D4A56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 descr="organic-04.png"/>
          <p:cNvPicPr preferRelativeResize="0"/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/>
          <p:nvPr/>
        </p:nvSpPr>
        <p:spPr>
          <a:xfrm>
            <a:off x="880525" y="1098363"/>
            <a:ext cx="7383000" cy="3135900"/>
          </a:xfrm>
          <a:prstGeom prst="rect">
            <a:avLst/>
          </a:prstGeom>
          <a:solidFill>
            <a:srgbClr val="ECC1C8"/>
          </a:solidFill>
          <a:ln>
            <a:noFill/>
          </a:ln>
          <a:effectLst>
            <a:outerShdw dist="104775" dir="2700000" algn="bl" rotWithShape="0">
              <a:srgbClr val="20124D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4"/>
          <p:cNvSpPr/>
          <p:nvPr/>
        </p:nvSpPr>
        <p:spPr>
          <a:xfrm>
            <a:off x="4162050" y="833037"/>
            <a:ext cx="819900" cy="8199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104775" dir="2700000" algn="bl" rotWithShape="0">
              <a:srgbClr val="20124D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1493850" y="1933200"/>
            <a:ext cx="61563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4D4A56"/>
              </a:buClr>
              <a:buSzPts val="2400"/>
              <a:buFont typeface="Playfair Display"/>
              <a:buChar char="▹"/>
              <a:defRPr sz="2400"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lvl="1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2400"/>
              <a:buFont typeface="Playfair Display"/>
              <a:buChar char="▸"/>
              <a:defRPr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lvl="2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2400"/>
              <a:buFont typeface="Playfair Display"/>
              <a:buChar char="◦"/>
              <a:defRPr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lvl="3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2400"/>
              <a:buFont typeface="Playfair Display"/>
              <a:buChar char="●"/>
              <a:defRPr sz="2400"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lvl="4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2400"/>
              <a:buFont typeface="Playfair Display"/>
              <a:buChar char="○"/>
              <a:defRPr sz="2400"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lvl="5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2400"/>
              <a:buFont typeface="Playfair Display"/>
              <a:buChar char="■"/>
              <a:defRPr sz="2400"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lvl="6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2400"/>
              <a:buFont typeface="Playfair Display"/>
              <a:buChar char="●"/>
              <a:defRPr sz="2400"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lvl="7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2400"/>
              <a:buFont typeface="Playfair Display"/>
              <a:buChar char="○"/>
              <a:defRPr sz="2400"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lvl="8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2400"/>
              <a:buFont typeface="Playfair Display"/>
              <a:buChar char="■"/>
              <a:defRPr sz="2400"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/>
          <p:nvPr/>
        </p:nvSpPr>
        <p:spPr>
          <a:xfrm>
            <a:off x="3593400" y="82491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rgbClr val="4D4A56"/>
                </a:solidFill>
                <a:latin typeface="Tinos"/>
                <a:ea typeface="Tinos"/>
                <a:cs typeface="Tinos"/>
                <a:sym typeface="Tinos"/>
              </a:rPr>
              <a:t>“</a:t>
            </a:r>
            <a:endParaRPr sz="6000" b="1">
              <a:solidFill>
                <a:srgbClr val="4D4A56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solidFill>
          <a:srgbClr val="4D4A56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5" descr="organic-01.png"/>
          <p:cNvPicPr preferRelativeResize="0"/>
          <p:nvPr/>
        </p:nvPicPr>
        <p:blipFill>
          <a:blip r:embed="rId2">
            <a:alphaModFix amt="4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5"/>
          <p:cNvSpPr/>
          <p:nvPr/>
        </p:nvSpPr>
        <p:spPr>
          <a:xfrm>
            <a:off x="2066125" y="715358"/>
            <a:ext cx="6596700" cy="39108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104775" dir="2700000" algn="bl" rotWithShape="0">
              <a:srgbClr val="20124D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5"/>
          <p:cNvSpPr/>
          <p:nvPr/>
        </p:nvSpPr>
        <p:spPr>
          <a:xfrm>
            <a:off x="404975" y="441142"/>
            <a:ext cx="1980300" cy="1980300"/>
          </a:xfrm>
          <a:prstGeom prst="rect">
            <a:avLst/>
          </a:prstGeom>
          <a:solidFill>
            <a:srgbClr val="ECC1C8"/>
          </a:solidFill>
          <a:ln>
            <a:noFill/>
          </a:ln>
          <a:effectLst>
            <a:outerShdw dist="104775" dir="2700000" algn="bl" rotWithShape="0">
              <a:srgbClr val="20124D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539023" y="536390"/>
            <a:ext cx="16134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2798250" y="958750"/>
            <a:ext cx="5503800" cy="3240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▹"/>
              <a:defRPr sz="24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▸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solidFill>
          <a:srgbClr val="4D4A56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7" descr="organic-02.png"/>
          <p:cNvPicPr preferRelativeResize="0"/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7"/>
          <p:cNvSpPr/>
          <p:nvPr/>
        </p:nvSpPr>
        <p:spPr>
          <a:xfrm>
            <a:off x="2066125" y="715358"/>
            <a:ext cx="6596700" cy="39108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104775" dir="2700000" algn="bl" rotWithShape="0">
              <a:srgbClr val="20124D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7"/>
          <p:cNvSpPr/>
          <p:nvPr/>
        </p:nvSpPr>
        <p:spPr>
          <a:xfrm>
            <a:off x="404975" y="441142"/>
            <a:ext cx="1980300" cy="1980300"/>
          </a:xfrm>
          <a:prstGeom prst="rect">
            <a:avLst/>
          </a:prstGeom>
          <a:solidFill>
            <a:srgbClr val="ECC1C8"/>
          </a:solidFill>
          <a:ln>
            <a:noFill/>
          </a:ln>
          <a:effectLst>
            <a:outerShdw dist="104775" dir="2700000" algn="bl" rotWithShape="0">
              <a:srgbClr val="20124D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534610" y="541179"/>
            <a:ext cx="16134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2757725" y="1123950"/>
            <a:ext cx="2700600" cy="3096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5620903" y="1123950"/>
            <a:ext cx="2700600" cy="3096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hort Title only">
  <p:cSld name="TITLE_ONLY_1">
    <p:bg>
      <p:bgPr>
        <a:solidFill>
          <a:srgbClr val="4D4A56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0" descr="organic-01.png"/>
          <p:cNvPicPr preferRelativeResize="0"/>
          <p:nvPr/>
        </p:nvPicPr>
        <p:blipFill>
          <a:blip r:embed="rId2">
            <a:alphaModFix amt="4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0"/>
          <p:cNvSpPr/>
          <p:nvPr/>
        </p:nvSpPr>
        <p:spPr>
          <a:xfrm>
            <a:off x="404975" y="441145"/>
            <a:ext cx="1980300" cy="671700"/>
          </a:xfrm>
          <a:prstGeom prst="rect">
            <a:avLst/>
          </a:prstGeom>
          <a:solidFill>
            <a:srgbClr val="ECC1C8"/>
          </a:solidFill>
          <a:ln>
            <a:noFill/>
          </a:ln>
          <a:effectLst>
            <a:outerShdw dist="104775" dir="2700000" algn="bl" rotWithShape="0">
              <a:srgbClr val="20124D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428171" y="543067"/>
            <a:ext cx="1729500" cy="1616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aves">
  <p:cSld name="BLANK_1">
    <p:bg>
      <p:bgPr>
        <a:solidFill>
          <a:srgbClr val="4D4A56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3" descr="organic-02.png"/>
          <p:cNvPicPr preferRelativeResize="0"/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zigzag">
  <p:cSld name="BLANK_1_1">
    <p:bg>
      <p:bgPr>
        <a:solidFill>
          <a:srgbClr val="4D4A56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4" descr="organic-03.png"/>
          <p:cNvPicPr preferRelativeResize="0"/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ircles">
  <p:cSld name="BLANK_1_1_1">
    <p:bg>
      <p:bgPr>
        <a:solidFill>
          <a:srgbClr val="4D4A56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5" descr="organic-04.png"/>
          <p:cNvPicPr preferRelativeResize="0"/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F3F3F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1800"/>
              <a:buFont typeface="Playfair Display"/>
              <a:buNone/>
              <a:defRPr sz="1800"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1800"/>
              <a:buFont typeface="Playfair Display"/>
              <a:buNone/>
              <a:defRPr sz="1800"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1800"/>
              <a:buFont typeface="Playfair Display"/>
              <a:buNone/>
              <a:defRPr sz="1800"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1800"/>
              <a:buFont typeface="Playfair Display"/>
              <a:buNone/>
              <a:defRPr sz="1800"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1800"/>
              <a:buFont typeface="Playfair Display"/>
              <a:buNone/>
              <a:defRPr sz="1800"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1800"/>
              <a:buFont typeface="Playfair Display"/>
              <a:buNone/>
              <a:defRPr sz="1800"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1800"/>
              <a:buFont typeface="Playfair Display"/>
              <a:buNone/>
              <a:defRPr sz="1800"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1800"/>
              <a:buFont typeface="Playfair Display"/>
              <a:buNone/>
              <a:defRPr sz="1800"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1800"/>
              <a:buFont typeface="Playfair Display"/>
              <a:buNone/>
              <a:defRPr sz="1800"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4D4A56"/>
              </a:buClr>
              <a:buSzPts val="3000"/>
              <a:buFont typeface="Tinos"/>
              <a:buChar char="▹"/>
              <a:defRPr sz="3000">
                <a:solidFill>
                  <a:srgbClr val="4D4A56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2400"/>
              <a:buFont typeface="Tinos"/>
              <a:buChar char="▸"/>
              <a:defRPr sz="2400">
                <a:solidFill>
                  <a:srgbClr val="4D4A56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2400"/>
              <a:buFont typeface="Tinos"/>
              <a:buChar char="◦"/>
              <a:defRPr sz="2400">
                <a:solidFill>
                  <a:srgbClr val="4D4A56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1800"/>
              <a:buFont typeface="Tinos"/>
              <a:buChar char="●"/>
              <a:defRPr sz="1800">
                <a:solidFill>
                  <a:srgbClr val="4D4A56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1800"/>
              <a:buFont typeface="Tinos"/>
              <a:buChar char="○"/>
              <a:defRPr sz="1800">
                <a:solidFill>
                  <a:srgbClr val="4D4A56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1800"/>
              <a:buFont typeface="Tinos"/>
              <a:buChar char="■"/>
              <a:defRPr sz="1800">
                <a:solidFill>
                  <a:srgbClr val="4D4A56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1800"/>
              <a:buFont typeface="Tinos"/>
              <a:buChar char="●"/>
              <a:defRPr sz="1800">
                <a:solidFill>
                  <a:srgbClr val="4D4A56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1800"/>
              <a:buFont typeface="Tinos"/>
              <a:buChar char="○"/>
              <a:defRPr sz="1800">
                <a:solidFill>
                  <a:srgbClr val="4D4A56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1800"/>
              <a:buFont typeface="Tinos"/>
              <a:buChar char="■"/>
              <a:defRPr sz="1800">
                <a:solidFill>
                  <a:srgbClr val="4D4A56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rgbClr val="ECC1C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buNone/>
              <a:defRPr sz="1300">
                <a:solidFill>
                  <a:srgbClr val="ECC1C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buNone/>
              <a:defRPr sz="1300">
                <a:solidFill>
                  <a:srgbClr val="ECC1C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buNone/>
              <a:defRPr sz="1300">
                <a:solidFill>
                  <a:srgbClr val="ECC1C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buNone/>
              <a:defRPr sz="1300">
                <a:solidFill>
                  <a:srgbClr val="ECC1C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buNone/>
              <a:defRPr sz="1300">
                <a:solidFill>
                  <a:srgbClr val="ECC1C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buNone/>
              <a:defRPr sz="1300">
                <a:solidFill>
                  <a:srgbClr val="ECC1C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buNone/>
              <a:defRPr sz="1300">
                <a:solidFill>
                  <a:srgbClr val="ECC1C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buNone/>
              <a:defRPr sz="1300">
                <a:solidFill>
                  <a:srgbClr val="ECC1C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6" r:id="rId6"/>
    <p:sldLayoutId id="2147483659" r:id="rId7"/>
    <p:sldLayoutId id="2147483660" r:id="rId8"/>
    <p:sldLayoutId id="2147483661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png"/><Relationship Id="rId5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png"/><Relationship Id="rId5" Type="http://schemas.openxmlformats.org/officeDocument/2006/relationships/image" Target="../media/image14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oogle Shape;91;p16"/>
          <p:cNvGrpSpPr/>
          <p:nvPr/>
        </p:nvGrpSpPr>
        <p:grpSpPr>
          <a:xfrm>
            <a:off x="4388765" y="980127"/>
            <a:ext cx="366458" cy="366437"/>
            <a:chOff x="1923675" y="1633650"/>
            <a:chExt cx="436000" cy="435975"/>
          </a:xfrm>
        </p:grpSpPr>
        <p:sp>
          <p:nvSpPr>
            <p:cNvPr id="92" name="Google Shape;92;p16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ECC1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6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ECC1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6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ECC1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6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ECC1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6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ECC1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6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ECC1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CuadroTexto 1"/>
          <p:cNvSpPr txBox="1"/>
          <p:nvPr/>
        </p:nvSpPr>
        <p:spPr>
          <a:xfrm>
            <a:off x="1067448" y="4423494"/>
            <a:ext cx="80162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 smtClean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Presentado por: Maria Alejandra Arias, Paula Cogollo y Maria Paula Roa</a:t>
            </a:r>
            <a:endParaRPr lang="es-CO" sz="2000" dirty="0">
              <a:latin typeface="Tinos" panose="020B0604020202020204" charset="0"/>
              <a:ea typeface="Tinos" panose="020B0604020202020204" charset="0"/>
              <a:cs typeface="Tinos" panose="020B0604020202020204" charset="0"/>
            </a:endParaRPr>
          </a:p>
        </p:txBody>
      </p:sp>
      <p:grpSp>
        <p:nvGrpSpPr>
          <p:cNvPr id="12" name="Google Shape;535;p42"/>
          <p:cNvGrpSpPr/>
          <p:nvPr/>
        </p:nvGrpSpPr>
        <p:grpSpPr>
          <a:xfrm>
            <a:off x="376545" y="4279999"/>
            <a:ext cx="653055" cy="695746"/>
            <a:chOff x="5292575" y="3681900"/>
            <a:chExt cx="420150" cy="373275"/>
          </a:xfrm>
        </p:grpSpPr>
        <p:sp>
          <p:nvSpPr>
            <p:cNvPr id="13" name="Google Shape;536;p42"/>
            <p:cNvSpPr/>
            <p:nvPr/>
          </p:nvSpPr>
          <p:spPr>
            <a:xfrm>
              <a:off x="5292575" y="3706875"/>
              <a:ext cx="420150" cy="266700"/>
            </a:xfrm>
            <a:custGeom>
              <a:avLst/>
              <a:gdLst/>
              <a:ahLst/>
              <a:cxnLst/>
              <a:rect l="l" t="t" r="r" b="b"/>
              <a:pathLst>
                <a:path w="16806" h="10668" fill="none" extrusionOk="0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4D4A5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37;p42"/>
            <p:cNvSpPr/>
            <p:nvPr/>
          </p:nvSpPr>
          <p:spPr>
            <a:xfrm>
              <a:off x="5490475" y="3681900"/>
              <a:ext cx="24375" cy="25000"/>
            </a:xfrm>
            <a:custGeom>
              <a:avLst/>
              <a:gdLst/>
              <a:ahLst/>
              <a:cxnLst/>
              <a:rect l="l" t="t" r="r" b="b"/>
              <a:pathLst>
                <a:path w="975" h="1000" fill="none" extrusionOk="0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w="12175" cap="rnd" cmpd="sng">
              <a:solidFill>
                <a:srgbClr val="4D4A5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38;p42"/>
            <p:cNvSpPr/>
            <p:nvPr/>
          </p:nvSpPr>
          <p:spPr>
            <a:xfrm>
              <a:off x="5358350" y="3973550"/>
              <a:ext cx="60900" cy="81625"/>
            </a:xfrm>
            <a:custGeom>
              <a:avLst/>
              <a:gdLst/>
              <a:ahLst/>
              <a:cxnLst/>
              <a:rect l="l" t="t" r="r" b="b"/>
              <a:pathLst>
                <a:path w="2436" h="3265" fill="none" extrusionOk="0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w="12175" cap="rnd" cmpd="sng">
              <a:solidFill>
                <a:srgbClr val="4D4A5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39;p42"/>
            <p:cNvSpPr/>
            <p:nvPr/>
          </p:nvSpPr>
          <p:spPr>
            <a:xfrm>
              <a:off x="5586050" y="3973550"/>
              <a:ext cx="60925" cy="81625"/>
            </a:xfrm>
            <a:custGeom>
              <a:avLst/>
              <a:gdLst/>
              <a:ahLst/>
              <a:cxnLst/>
              <a:rect l="l" t="t" r="r" b="b"/>
              <a:pathLst>
                <a:path w="2437" h="3265" fill="none" extrusionOk="0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w="12175" cap="rnd" cmpd="sng">
              <a:solidFill>
                <a:srgbClr val="4D4A5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40;p42"/>
            <p:cNvSpPr/>
            <p:nvPr/>
          </p:nvSpPr>
          <p:spPr>
            <a:xfrm>
              <a:off x="5316925" y="3731225"/>
              <a:ext cx="371450" cy="218000"/>
            </a:xfrm>
            <a:custGeom>
              <a:avLst/>
              <a:gdLst/>
              <a:ahLst/>
              <a:cxnLst/>
              <a:rect l="l" t="t" r="r" b="b"/>
              <a:pathLst>
                <a:path w="14858" h="8720" fill="none" extrusionOk="0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4D4A5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41;p42"/>
            <p:cNvSpPr/>
            <p:nvPr/>
          </p:nvSpPr>
          <p:spPr>
            <a:xfrm>
              <a:off x="5380250" y="3784800"/>
              <a:ext cx="230200" cy="115725"/>
            </a:xfrm>
            <a:custGeom>
              <a:avLst/>
              <a:gdLst/>
              <a:ahLst/>
              <a:cxnLst/>
              <a:rect l="l" t="t" r="r" b="b"/>
              <a:pathLst>
                <a:path w="9208" h="4629" fill="none" extrusionOk="0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w="12175" cap="rnd" cmpd="sng">
              <a:solidFill>
                <a:srgbClr val="4D4A5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42;p42"/>
            <p:cNvSpPr/>
            <p:nvPr/>
          </p:nvSpPr>
          <p:spPr>
            <a:xfrm>
              <a:off x="5547700" y="3779925"/>
              <a:ext cx="68825" cy="68825"/>
            </a:xfrm>
            <a:custGeom>
              <a:avLst/>
              <a:gdLst/>
              <a:ahLst/>
              <a:cxnLst/>
              <a:rect l="l" t="t" r="r" b="b"/>
              <a:pathLst>
                <a:path w="2753" h="2753" fill="none" extrusionOk="0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w="12175" cap="rnd" cmpd="sng">
              <a:solidFill>
                <a:srgbClr val="4D4A5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" name="Google Shape;90;p16"/>
          <p:cNvSpPr txBox="1">
            <a:spLocks noGrp="1"/>
          </p:cNvSpPr>
          <p:nvPr>
            <p:ph type="ctrTitle"/>
          </p:nvPr>
        </p:nvSpPr>
        <p:spPr>
          <a:xfrm>
            <a:off x="2479684" y="1996072"/>
            <a:ext cx="4023858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/>
              <a:t>Participación política de la mujer. Caso: Chile, Panamá y Uruguay</a:t>
            </a:r>
            <a:endParaRPr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10</a:t>
            </a:fld>
            <a:endParaRPr lang="es-CO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57" b="1643"/>
          <a:stretch/>
        </p:blipFill>
        <p:spPr>
          <a:xfrm>
            <a:off x="2269746" y="1046999"/>
            <a:ext cx="4674741" cy="3971571"/>
          </a:xfrm>
          <a:prstGeom prst="rect">
            <a:avLst/>
          </a:prstGeom>
        </p:spPr>
      </p:pic>
      <p:sp>
        <p:nvSpPr>
          <p:cNvPr id="4" name="Google Shape;141;p22"/>
          <p:cNvSpPr/>
          <p:nvPr/>
        </p:nvSpPr>
        <p:spPr>
          <a:xfrm>
            <a:off x="2602242" y="92277"/>
            <a:ext cx="4009751" cy="698833"/>
          </a:xfrm>
          <a:prstGeom prst="rect">
            <a:avLst/>
          </a:prstGeom>
          <a:solidFill>
            <a:srgbClr val="ECC1C8"/>
          </a:solidFill>
          <a:ln>
            <a:noFill/>
          </a:ln>
          <a:effectLst>
            <a:outerShdw dist="104775" dir="2700000" algn="bl" rotWithShape="0">
              <a:srgbClr val="20124D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CuadroTexto 4"/>
          <p:cNvSpPr txBox="1"/>
          <p:nvPr/>
        </p:nvSpPr>
        <p:spPr>
          <a:xfrm>
            <a:off x="2732926" y="236306"/>
            <a:ext cx="3811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800" b="1" i="1" dirty="0" smtClean="0">
                <a:latin typeface="Playfair Display" panose="020B0604020202020204" charset="0"/>
              </a:rPr>
              <a:t>Participación política de la mujer </a:t>
            </a:r>
            <a:endParaRPr lang="es-CO" sz="1800" b="1" i="1" dirty="0">
              <a:latin typeface="Playfair Display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00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11</a:t>
            </a:fld>
            <a:endParaRPr lang="es-CO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480" b="58452"/>
          <a:stretch/>
        </p:blipFill>
        <p:spPr>
          <a:xfrm>
            <a:off x="209388" y="1371130"/>
            <a:ext cx="4321518" cy="3000054"/>
          </a:xfrm>
          <a:prstGeom prst="rect">
            <a:avLst/>
          </a:prstGeom>
        </p:spPr>
      </p:pic>
      <p:sp>
        <p:nvSpPr>
          <p:cNvPr id="4" name="Google Shape;141;p22"/>
          <p:cNvSpPr/>
          <p:nvPr/>
        </p:nvSpPr>
        <p:spPr>
          <a:xfrm>
            <a:off x="2602242" y="92277"/>
            <a:ext cx="4009751" cy="698833"/>
          </a:xfrm>
          <a:prstGeom prst="rect">
            <a:avLst/>
          </a:prstGeom>
          <a:solidFill>
            <a:srgbClr val="ECC1C8"/>
          </a:solidFill>
          <a:ln>
            <a:noFill/>
          </a:ln>
          <a:effectLst>
            <a:outerShdw dist="104775" dir="2700000" algn="bl" rotWithShape="0">
              <a:srgbClr val="20124D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CuadroTexto 4"/>
          <p:cNvSpPr txBox="1"/>
          <p:nvPr/>
        </p:nvSpPr>
        <p:spPr>
          <a:xfrm>
            <a:off x="2732926" y="236306"/>
            <a:ext cx="3811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800" b="1" i="1" dirty="0" smtClean="0">
                <a:latin typeface="Playfair Display" panose="020B0604020202020204" charset="0"/>
              </a:rPr>
              <a:t>Participación política de la mujer </a:t>
            </a:r>
            <a:endParaRPr lang="es-CO" sz="1800" b="1" i="1" dirty="0">
              <a:latin typeface="Playfair Display" panose="020B060402020202020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45" r="2155" b="1523"/>
          <a:stretch/>
        </p:blipFill>
        <p:spPr>
          <a:xfrm>
            <a:off x="4746661" y="935139"/>
            <a:ext cx="4263775" cy="3872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90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EC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12</a:t>
            </a:fld>
            <a:endParaRPr lang="es-CO"/>
          </a:p>
        </p:txBody>
      </p:sp>
      <p:sp>
        <p:nvSpPr>
          <p:cNvPr id="4" name="Google Shape;141;p22"/>
          <p:cNvSpPr/>
          <p:nvPr/>
        </p:nvSpPr>
        <p:spPr>
          <a:xfrm>
            <a:off x="2602242" y="92277"/>
            <a:ext cx="4009751" cy="698833"/>
          </a:xfrm>
          <a:prstGeom prst="rect">
            <a:avLst/>
          </a:prstGeom>
          <a:solidFill>
            <a:srgbClr val="EAC0C0"/>
          </a:solidFill>
          <a:ln>
            <a:noFill/>
          </a:ln>
          <a:effectLst>
            <a:outerShdw dist="104775" dir="2700000" algn="bl" rotWithShape="0">
              <a:srgbClr val="20124D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CuadroTexto 4"/>
          <p:cNvSpPr txBox="1"/>
          <p:nvPr/>
        </p:nvSpPr>
        <p:spPr>
          <a:xfrm>
            <a:off x="3379355" y="180083"/>
            <a:ext cx="2893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i="1" dirty="0" smtClean="0">
                <a:latin typeface="Playfair Display" panose="020B0604020202020204" charset="0"/>
              </a:rPr>
              <a:t>Ley de Cuotas  </a:t>
            </a:r>
            <a:endParaRPr lang="es-CO" sz="2800" b="1" i="1" dirty="0">
              <a:latin typeface="Playfair Display" panose="020B060402020202020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" t="3110" r="3171" b="63751"/>
          <a:stretch/>
        </p:blipFill>
        <p:spPr>
          <a:xfrm>
            <a:off x="1817392" y="906717"/>
            <a:ext cx="5805480" cy="64727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9" y="-98081"/>
            <a:ext cx="1602768" cy="160276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966" y="2100420"/>
            <a:ext cx="2461306" cy="246130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378" y="2753387"/>
            <a:ext cx="810481" cy="739159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1443428" y="1938274"/>
            <a:ext cx="626694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>
                <a:latin typeface="Playfair Display" panose="020B0604020202020204" charset="0"/>
              </a:rPr>
              <a:t>15,8% </a:t>
            </a:r>
            <a:r>
              <a:rPr lang="es-CO" sz="2800" dirty="0" smtClean="0">
                <a:latin typeface="Playfair Display" panose="020B0604020202020204" charset="0"/>
              </a:rPr>
              <a:t>a </a:t>
            </a:r>
            <a:r>
              <a:rPr lang="es-CO" sz="2800" dirty="0">
                <a:latin typeface="Playfair Display" panose="020B0604020202020204" charset="0"/>
              </a:rPr>
              <a:t>22,6% en la Cámara de Diputados (de 19 a 35 diputadas, de un total de 155 escaños) </a:t>
            </a:r>
            <a:endParaRPr lang="es-CO" sz="2800" dirty="0">
              <a:latin typeface="Playfair Display" panose="020B0604020202020204" charset="0"/>
            </a:endParaRPr>
          </a:p>
          <a:p>
            <a:r>
              <a:rPr lang="es-CO" sz="2800" dirty="0" smtClean="0">
                <a:latin typeface="Playfair Display" panose="020B0604020202020204" charset="0"/>
              </a:rPr>
              <a:t> </a:t>
            </a:r>
          </a:p>
          <a:p>
            <a:r>
              <a:rPr lang="es-CO" sz="2800" dirty="0" smtClean="0">
                <a:latin typeface="Playfair Display" panose="020B0604020202020204" charset="0"/>
              </a:rPr>
              <a:t>23,3</a:t>
            </a:r>
            <a:r>
              <a:rPr lang="es-CO" sz="2800" dirty="0">
                <a:latin typeface="Playfair Display" panose="020B0604020202020204" charset="0"/>
              </a:rPr>
              <a:t>% en el Senado (de 6 a 10 senadoras, de un total de 43 escaños).</a:t>
            </a:r>
            <a:endParaRPr lang="es-CO" sz="2800" dirty="0">
              <a:latin typeface="Playfair Display" panose="020B0604020202020204" charset="0"/>
            </a:endParaRPr>
          </a:p>
        </p:txBody>
      </p:sp>
      <p:sp>
        <p:nvSpPr>
          <p:cNvPr id="12" name="Flecha abajo 11"/>
          <p:cNvSpPr/>
          <p:nvPr/>
        </p:nvSpPr>
        <p:spPr>
          <a:xfrm rot="10800000">
            <a:off x="690255" y="2100420"/>
            <a:ext cx="616688" cy="701749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FF0000"/>
              </a:solidFill>
            </a:endParaRPr>
          </a:p>
        </p:txBody>
      </p:sp>
      <p:sp>
        <p:nvSpPr>
          <p:cNvPr id="13" name="Flecha abajo 12"/>
          <p:cNvSpPr/>
          <p:nvPr/>
        </p:nvSpPr>
        <p:spPr>
          <a:xfrm rot="10800000">
            <a:off x="690255" y="3859977"/>
            <a:ext cx="616688" cy="701749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FF0000"/>
              </a:solidFill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6"/>
          <a:srcRect l="13837" t="16728" r="20814" b="14815"/>
          <a:stretch/>
        </p:blipFill>
        <p:spPr>
          <a:xfrm>
            <a:off x="101609" y="-10022"/>
            <a:ext cx="8892118" cy="5237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725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EC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13</a:t>
            </a:fld>
            <a:endParaRPr lang="es-CO"/>
          </a:p>
        </p:txBody>
      </p:sp>
      <p:sp>
        <p:nvSpPr>
          <p:cNvPr id="3" name="Google Shape;141;p22"/>
          <p:cNvSpPr/>
          <p:nvPr/>
        </p:nvSpPr>
        <p:spPr>
          <a:xfrm>
            <a:off x="2602242" y="92277"/>
            <a:ext cx="4009751" cy="698833"/>
          </a:xfrm>
          <a:prstGeom prst="rect">
            <a:avLst/>
          </a:prstGeom>
          <a:solidFill>
            <a:srgbClr val="EAC0C0"/>
          </a:solidFill>
          <a:ln>
            <a:noFill/>
          </a:ln>
          <a:effectLst>
            <a:outerShdw dist="104775" dir="2700000" algn="bl" rotWithShape="0">
              <a:srgbClr val="20124D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" name="CuadroTexto 3"/>
          <p:cNvSpPr txBox="1"/>
          <p:nvPr/>
        </p:nvSpPr>
        <p:spPr>
          <a:xfrm>
            <a:off x="3379355" y="180083"/>
            <a:ext cx="2893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i="1" dirty="0" smtClean="0">
                <a:latin typeface="Playfair Display" panose="020B0604020202020204" charset="0"/>
              </a:rPr>
              <a:t>Ley de Cuotas  </a:t>
            </a:r>
            <a:endParaRPr lang="es-CO" sz="2800" b="1" i="1" dirty="0">
              <a:latin typeface="Playfair Display" panose="020B060402020202020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" t="36178" r="3548" b="29286"/>
          <a:stretch/>
        </p:blipFill>
        <p:spPr>
          <a:xfrm>
            <a:off x="2113570" y="1276564"/>
            <a:ext cx="4927134" cy="58562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" t="3762" r="3548" b="74728"/>
          <a:stretch/>
        </p:blipFill>
        <p:spPr>
          <a:xfrm>
            <a:off x="2113570" y="911830"/>
            <a:ext cx="4927134" cy="36473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72" y="-111673"/>
            <a:ext cx="1796635" cy="179663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297" y="1952091"/>
            <a:ext cx="1811187" cy="1811187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491" y="2041236"/>
            <a:ext cx="810481" cy="73915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6"/>
          <a:srcRect l="25730" t="35149" r="29326" b="16488"/>
          <a:stretch/>
        </p:blipFill>
        <p:spPr>
          <a:xfrm>
            <a:off x="1742296" y="1952091"/>
            <a:ext cx="5298408" cy="320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34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EC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14</a:t>
            </a:fld>
            <a:endParaRPr lang="es-CO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59" y="-66783"/>
            <a:ext cx="1715786" cy="1715786"/>
          </a:xfrm>
          <a:prstGeom prst="rect">
            <a:avLst/>
          </a:prstGeom>
        </p:spPr>
      </p:pic>
      <p:sp>
        <p:nvSpPr>
          <p:cNvPr id="4" name="Google Shape;141;p22"/>
          <p:cNvSpPr/>
          <p:nvPr/>
        </p:nvSpPr>
        <p:spPr>
          <a:xfrm>
            <a:off x="2602242" y="92277"/>
            <a:ext cx="4009751" cy="698833"/>
          </a:xfrm>
          <a:prstGeom prst="rect">
            <a:avLst/>
          </a:prstGeom>
          <a:solidFill>
            <a:srgbClr val="EAC0C0"/>
          </a:solidFill>
          <a:ln>
            <a:noFill/>
          </a:ln>
          <a:effectLst>
            <a:outerShdw dist="104775" dir="2700000" algn="bl" rotWithShape="0">
              <a:srgbClr val="20124D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" name="CuadroTexto 4"/>
          <p:cNvSpPr txBox="1"/>
          <p:nvPr/>
        </p:nvSpPr>
        <p:spPr>
          <a:xfrm>
            <a:off x="3379355" y="180083"/>
            <a:ext cx="2893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i="1" dirty="0" smtClean="0">
                <a:latin typeface="Playfair Display" panose="020B0604020202020204" charset="0"/>
              </a:rPr>
              <a:t>Ley de Cuotas  </a:t>
            </a:r>
            <a:endParaRPr lang="es-CO" sz="2800" b="1" i="1" dirty="0">
              <a:latin typeface="Playfair Display" panose="020B060402020202020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17" r="3144" b="6565"/>
          <a:stretch/>
        </p:blipFill>
        <p:spPr>
          <a:xfrm>
            <a:off x="2091225" y="1208549"/>
            <a:ext cx="4927134" cy="38014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" t="3762" r="3548" b="74728"/>
          <a:stretch/>
        </p:blipFill>
        <p:spPr>
          <a:xfrm>
            <a:off x="2091225" y="843815"/>
            <a:ext cx="4927134" cy="36473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998" y="2294581"/>
            <a:ext cx="1540889" cy="154088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303" y="2695445"/>
            <a:ext cx="810481" cy="73915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6"/>
          <a:srcRect l="17079" t="9968" r="20001" b="8294"/>
          <a:stretch/>
        </p:blipFill>
        <p:spPr>
          <a:xfrm>
            <a:off x="575353" y="1649003"/>
            <a:ext cx="6372917" cy="349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15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15</a:t>
            </a:fld>
            <a:endParaRPr lang="es-CO"/>
          </a:p>
        </p:txBody>
      </p:sp>
      <p:sp>
        <p:nvSpPr>
          <p:cNvPr id="3" name="Google Shape;141;p22"/>
          <p:cNvSpPr/>
          <p:nvPr/>
        </p:nvSpPr>
        <p:spPr>
          <a:xfrm>
            <a:off x="2602242" y="92277"/>
            <a:ext cx="4009751" cy="698833"/>
          </a:xfrm>
          <a:prstGeom prst="rect">
            <a:avLst/>
          </a:prstGeom>
          <a:solidFill>
            <a:srgbClr val="ECC1C8"/>
          </a:solidFill>
          <a:ln>
            <a:noFill/>
          </a:ln>
          <a:effectLst>
            <a:outerShdw dist="104775" dir="2700000" algn="bl" rotWithShape="0">
              <a:srgbClr val="20124D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CuadroTexto 3"/>
          <p:cNvSpPr txBox="1"/>
          <p:nvPr/>
        </p:nvSpPr>
        <p:spPr>
          <a:xfrm>
            <a:off x="2979506" y="180083"/>
            <a:ext cx="3811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i="1" dirty="0" smtClean="0">
                <a:latin typeface="Playfair Display" panose="020B0604020202020204" charset="0"/>
              </a:rPr>
              <a:t>Sufragio femenino </a:t>
            </a:r>
            <a:endParaRPr lang="es-CO" sz="2800" b="1" i="1" dirty="0">
              <a:latin typeface="Playfair Display" panose="020B060402020202020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9738" t="31352" r="49551" b="43667"/>
          <a:stretch/>
        </p:blipFill>
        <p:spPr>
          <a:xfrm>
            <a:off x="1180213" y="1438382"/>
            <a:ext cx="6790071" cy="234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46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C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16</a:t>
            </a:fld>
            <a:endParaRPr lang="es-CO"/>
          </a:p>
        </p:txBody>
      </p:sp>
      <p:sp>
        <p:nvSpPr>
          <p:cNvPr id="3" name="Google Shape;141;p22"/>
          <p:cNvSpPr/>
          <p:nvPr/>
        </p:nvSpPr>
        <p:spPr>
          <a:xfrm>
            <a:off x="2602242" y="92277"/>
            <a:ext cx="4009751" cy="69883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04775" dir="2700000" algn="bl" rotWithShape="0">
              <a:srgbClr val="20124D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CuadroTexto 3"/>
          <p:cNvSpPr txBox="1"/>
          <p:nvPr/>
        </p:nvSpPr>
        <p:spPr>
          <a:xfrm>
            <a:off x="2876764" y="241638"/>
            <a:ext cx="3879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i="1" dirty="0" smtClean="0">
                <a:latin typeface="Playfair Display" panose="020B0604020202020204" charset="0"/>
              </a:rPr>
              <a:t>Ideología y partidos políticos  </a:t>
            </a:r>
            <a:endParaRPr lang="es-CO" sz="2000" b="1" i="1" dirty="0">
              <a:latin typeface="Playfair Display" panose="020B060402020202020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19663" t="29154" r="45056" b="16087"/>
          <a:stretch/>
        </p:blipFill>
        <p:spPr>
          <a:xfrm>
            <a:off x="1598202" y="940420"/>
            <a:ext cx="4816609" cy="420302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7191" t="50937" r="86854" b="42868"/>
          <a:stretch/>
        </p:blipFill>
        <p:spPr>
          <a:xfrm>
            <a:off x="7422333" y="2378385"/>
            <a:ext cx="1134451" cy="66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73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C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17</a:t>
            </a:fld>
            <a:endParaRPr lang="es-CO"/>
          </a:p>
        </p:txBody>
      </p:sp>
      <p:sp>
        <p:nvSpPr>
          <p:cNvPr id="3" name="Google Shape;141;p22"/>
          <p:cNvSpPr/>
          <p:nvPr/>
        </p:nvSpPr>
        <p:spPr>
          <a:xfrm>
            <a:off x="2602242" y="92277"/>
            <a:ext cx="4009751" cy="69883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04775" dir="2700000" algn="bl" rotWithShape="0">
              <a:srgbClr val="20124D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" name="CuadroTexto 3"/>
          <p:cNvSpPr txBox="1"/>
          <p:nvPr/>
        </p:nvSpPr>
        <p:spPr>
          <a:xfrm>
            <a:off x="2876764" y="241638"/>
            <a:ext cx="3879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i="1" dirty="0" smtClean="0">
                <a:latin typeface="Playfair Display" panose="020B0604020202020204" charset="0"/>
              </a:rPr>
              <a:t>Ideología y partidos políticos  </a:t>
            </a:r>
            <a:endParaRPr lang="es-CO" sz="2000" b="1" i="1" dirty="0">
              <a:latin typeface="Playfair Display" panose="020B060402020202020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19887" t="42544" r="45394" b="29078"/>
          <a:stretch/>
        </p:blipFill>
        <p:spPr>
          <a:xfrm>
            <a:off x="641438" y="1375483"/>
            <a:ext cx="6266941" cy="287995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7191" t="50937" r="86854" b="42868"/>
          <a:stretch/>
        </p:blipFill>
        <p:spPr>
          <a:xfrm>
            <a:off x="7522828" y="2483685"/>
            <a:ext cx="1134451" cy="66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63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C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18</a:t>
            </a:fld>
            <a:endParaRPr lang="es-CO"/>
          </a:p>
        </p:txBody>
      </p:sp>
      <p:sp>
        <p:nvSpPr>
          <p:cNvPr id="3" name="Google Shape;141;p22"/>
          <p:cNvSpPr/>
          <p:nvPr/>
        </p:nvSpPr>
        <p:spPr>
          <a:xfrm>
            <a:off x="2602242" y="92277"/>
            <a:ext cx="4009751" cy="69883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04775" dir="2700000" algn="bl" rotWithShape="0">
              <a:srgbClr val="20124D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" name="CuadroTexto 3"/>
          <p:cNvSpPr txBox="1"/>
          <p:nvPr/>
        </p:nvSpPr>
        <p:spPr>
          <a:xfrm>
            <a:off x="2876764" y="241638"/>
            <a:ext cx="3879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i="1" dirty="0" smtClean="0">
                <a:latin typeface="Playfair Display" panose="020B0604020202020204" charset="0"/>
              </a:rPr>
              <a:t>Ideología y partidos políticos  </a:t>
            </a:r>
            <a:endParaRPr lang="es-CO" sz="2000" b="1" i="1" dirty="0">
              <a:latin typeface="Playfair Display" panose="020B060402020202020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19848" t="35748" r="45056" b="40508"/>
          <a:stretch/>
        </p:blipFill>
        <p:spPr>
          <a:xfrm>
            <a:off x="442830" y="1536327"/>
            <a:ext cx="6725805" cy="255826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7191" t="50937" r="86854" b="42868"/>
          <a:stretch/>
        </p:blipFill>
        <p:spPr>
          <a:xfrm>
            <a:off x="7522828" y="2483685"/>
            <a:ext cx="1134451" cy="66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65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01046" y="592550"/>
            <a:ext cx="1787350" cy="1513652"/>
          </a:xfrm>
        </p:spPr>
        <p:txBody>
          <a:bodyPr/>
          <a:lstStyle/>
          <a:p>
            <a:r>
              <a:rPr lang="es-CO" sz="2400" dirty="0" smtClean="0">
                <a:solidFill>
                  <a:schemeClr val="tx1"/>
                </a:solidFill>
                <a:latin typeface="Playfair Display" panose="020B0604020202020204" charset="0"/>
                <a:ea typeface="Tinos" panose="020B0604020202020204" charset="0"/>
                <a:cs typeface="Tinos" panose="020B0604020202020204" charset="0"/>
              </a:rPr>
              <a:t>¿Qué tipo de cultura política es cada país?</a:t>
            </a:r>
            <a:endParaRPr lang="es-CO" sz="2400" dirty="0">
              <a:solidFill>
                <a:schemeClr val="tx1"/>
              </a:solidFill>
              <a:latin typeface="Playfair Display" panose="020B0604020202020204" charset="0"/>
              <a:ea typeface="Tinos" panose="020B0604020202020204" charset="0"/>
              <a:cs typeface="Tinos" panose="020B0604020202020204" charset="0"/>
            </a:endParaRPr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>
          <a:xfrm>
            <a:off x="3209788" y="1135291"/>
            <a:ext cx="2700600" cy="3096000"/>
          </a:xfrm>
        </p:spPr>
        <p:txBody>
          <a:bodyPr/>
          <a:lstStyle/>
          <a:p>
            <a:pPr marL="114300" indent="0">
              <a:buNone/>
            </a:pPr>
            <a:r>
              <a:rPr lang="es-CO" sz="2400" b="1" dirty="0" smtClean="0"/>
              <a:t>Chile </a:t>
            </a:r>
          </a:p>
          <a:p>
            <a:pPr marL="114300" indent="0">
              <a:buNone/>
            </a:pPr>
            <a:endParaRPr lang="es-CO" sz="2400" b="1" dirty="0"/>
          </a:p>
          <a:p>
            <a:pPr marL="114300" indent="0">
              <a:buNone/>
            </a:pPr>
            <a:endParaRPr lang="es-CO" sz="2400" b="1" dirty="0" smtClean="0"/>
          </a:p>
          <a:p>
            <a:pPr marL="114300" indent="0">
              <a:buNone/>
            </a:pPr>
            <a:r>
              <a:rPr lang="es-CO" sz="2400" b="1" dirty="0" smtClean="0"/>
              <a:t>Panamá</a:t>
            </a:r>
          </a:p>
          <a:p>
            <a:pPr marL="114300" indent="0">
              <a:buNone/>
            </a:pPr>
            <a:endParaRPr lang="es-CO" sz="2400" b="1" dirty="0"/>
          </a:p>
          <a:p>
            <a:pPr marL="114300" indent="0">
              <a:buNone/>
            </a:pPr>
            <a:endParaRPr lang="es-CO" sz="2400" b="1" dirty="0" smtClean="0"/>
          </a:p>
          <a:p>
            <a:pPr marL="114300" indent="0">
              <a:buNone/>
            </a:pPr>
            <a:r>
              <a:rPr lang="es-CO" sz="2400" b="1" dirty="0" smtClean="0"/>
              <a:t>Uruguay </a:t>
            </a:r>
            <a:endParaRPr lang="es-CO" sz="2400" b="1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19</a:t>
            </a:fld>
            <a:endParaRPr lang="es-CO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991" y="1135291"/>
            <a:ext cx="661797" cy="66179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991" y="2452961"/>
            <a:ext cx="661797" cy="66179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991" y="3770631"/>
            <a:ext cx="661797" cy="661797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4231180" y="1349376"/>
            <a:ext cx="4140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latin typeface="Playfair Display" panose="020B0604020202020204" charset="0"/>
              </a:rPr>
              <a:t>Cultura política de tipo: Súbdito-participante</a:t>
            </a:r>
          </a:p>
          <a:p>
            <a:endParaRPr lang="es-CO" dirty="0"/>
          </a:p>
        </p:txBody>
      </p:sp>
      <p:sp>
        <p:nvSpPr>
          <p:cNvPr id="10" name="CuadroTexto 9"/>
          <p:cNvSpPr txBox="1"/>
          <p:nvPr/>
        </p:nvSpPr>
        <p:spPr>
          <a:xfrm>
            <a:off x="4560088" y="3969681"/>
            <a:ext cx="4140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latin typeface="Playfair Display" panose="020B0604020202020204" charset="0"/>
              </a:rPr>
              <a:t>Cultura política de tipo: Súbdito-participante</a:t>
            </a:r>
          </a:p>
          <a:p>
            <a:endParaRPr lang="es-CO" dirty="0"/>
          </a:p>
        </p:txBody>
      </p:sp>
      <p:sp>
        <p:nvSpPr>
          <p:cNvPr id="11" name="CuadroTexto 10"/>
          <p:cNvSpPr txBox="1"/>
          <p:nvPr/>
        </p:nvSpPr>
        <p:spPr>
          <a:xfrm>
            <a:off x="4525989" y="2683291"/>
            <a:ext cx="4140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latin typeface="Playfair Display" panose="020B0604020202020204" charset="0"/>
              </a:rPr>
              <a:t>Cultura política de tipo: Parroquial-participante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6266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/>
          <p:nvPr/>
        </p:nvSpPr>
        <p:spPr>
          <a:xfrm>
            <a:off x="2547499" y="975855"/>
            <a:ext cx="4009751" cy="2706000"/>
          </a:xfrm>
          <a:prstGeom prst="rect">
            <a:avLst/>
          </a:prstGeom>
          <a:solidFill>
            <a:srgbClr val="ECC1C8"/>
          </a:solidFill>
          <a:ln>
            <a:noFill/>
          </a:ln>
          <a:effectLst>
            <a:outerShdw dist="104775" dir="2700000" algn="bl" rotWithShape="0">
              <a:srgbClr val="20124D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2"/>
          <p:cNvSpPr txBox="1">
            <a:spLocks noGrp="1"/>
          </p:cNvSpPr>
          <p:nvPr>
            <p:ph type="ctrTitle" idx="4294967295"/>
          </p:nvPr>
        </p:nvSpPr>
        <p:spPr>
          <a:xfrm>
            <a:off x="2541525" y="2192950"/>
            <a:ext cx="40188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 smtClean="0">
                <a:solidFill>
                  <a:srgbClr val="FFFFFF"/>
                </a:solidFill>
              </a:rPr>
              <a:t>Conceptos</a:t>
            </a:r>
            <a:endParaRPr sz="4800" dirty="0">
              <a:solidFill>
                <a:srgbClr val="FFFFFF"/>
              </a:solidFill>
            </a:endParaRPr>
          </a:p>
        </p:txBody>
      </p:sp>
      <p:sp>
        <p:nvSpPr>
          <p:cNvPr id="147" name="Google Shape;147;p2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2" name="Rectángulo 1"/>
          <p:cNvSpPr/>
          <p:nvPr/>
        </p:nvSpPr>
        <p:spPr>
          <a:xfrm>
            <a:off x="3968658" y="1140570"/>
            <a:ext cx="147664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8800" dirty="0" smtClean="0">
                <a:solidFill>
                  <a:srgbClr val="4D4A56"/>
                </a:solidFill>
                <a:latin typeface="Tinos"/>
                <a:ea typeface="Tinos"/>
                <a:cs typeface="Tinos"/>
                <a:sym typeface="Tinos"/>
              </a:rPr>
              <a:t>📖</a:t>
            </a:r>
            <a:endParaRPr lang="es-CO" sz="8800" dirty="0"/>
          </a:p>
        </p:txBody>
      </p:sp>
      <p:sp>
        <p:nvSpPr>
          <p:cNvPr id="3" name="Rectángulo 2"/>
          <p:cNvSpPr/>
          <p:nvPr/>
        </p:nvSpPr>
        <p:spPr>
          <a:xfrm>
            <a:off x="2541525" y="3873293"/>
            <a:ext cx="1939929" cy="9551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0" name="Google Shape;140;p22"/>
          <p:cNvSpPr txBox="1">
            <a:spLocks noGrp="1"/>
          </p:cNvSpPr>
          <p:nvPr>
            <p:ph type="subTitle" idx="4294967295"/>
          </p:nvPr>
        </p:nvSpPr>
        <p:spPr>
          <a:xfrm>
            <a:off x="2726635" y="3846570"/>
            <a:ext cx="1569708" cy="7311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CO" sz="2400" b="1" i="1" dirty="0" smtClean="0">
                <a:solidFill>
                  <a:schemeClr val="tx1"/>
                </a:solidFill>
                <a:latin typeface="Playfair Display" panose="020B0604020202020204" charset="0"/>
              </a:rPr>
              <a:t>Cultura política </a:t>
            </a:r>
            <a:endParaRPr sz="2400" b="1" i="1" dirty="0">
              <a:solidFill>
                <a:schemeClr val="tx1"/>
              </a:solidFill>
              <a:latin typeface="Playfair Display" panose="020B0604020202020204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4579189" y="3873293"/>
            <a:ext cx="1939929" cy="9551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ts val="600"/>
              </a:spcBef>
            </a:pPr>
            <a:r>
              <a:rPr lang="es-CO" sz="2000" b="1" i="1" dirty="0" smtClean="0">
                <a:solidFill>
                  <a:schemeClr val="tx1"/>
                </a:solidFill>
                <a:latin typeface="Playfair Display" panose="020B0604020202020204" charset="0"/>
              </a:rPr>
              <a:t>Participación política de la mujer  </a:t>
            </a:r>
            <a:endParaRPr lang="es-CO" sz="2000" b="1" i="1" dirty="0">
              <a:solidFill>
                <a:schemeClr val="tx1"/>
              </a:solidFill>
              <a:latin typeface="Playfair Display" panose="020B060402020202020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2361075" y="1609094"/>
            <a:ext cx="4335000" cy="663990"/>
          </a:xfrm>
        </p:spPr>
        <p:txBody>
          <a:bodyPr/>
          <a:lstStyle/>
          <a:p>
            <a:r>
              <a:rPr lang="es-CO" dirty="0" smtClean="0"/>
              <a:t>Conclusión </a:t>
            </a:r>
            <a:endParaRPr lang="es-CO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2361075" y="2287741"/>
            <a:ext cx="4335000" cy="784800"/>
          </a:xfrm>
        </p:spPr>
        <p:txBody>
          <a:bodyPr/>
          <a:lstStyle/>
          <a:p>
            <a:endParaRPr lang="es-CO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20</a:t>
            </a:fld>
            <a:endParaRPr lang="es-CO"/>
          </a:p>
        </p:txBody>
      </p:sp>
      <p:grpSp>
        <p:nvGrpSpPr>
          <p:cNvPr id="6" name="Google Shape;91;p16"/>
          <p:cNvGrpSpPr/>
          <p:nvPr/>
        </p:nvGrpSpPr>
        <p:grpSpPr>
          <a:xfrm>
            <a:off x="4388765" y="980127"/>
            <a:ext cx="366458" cy="366437"/>
            <a:chOff x="1923675" y="1633650"/>
            <a:chExt cx="436000" cy="435975"/>
          </a:xfrm>
        </p:grpSpPr>
        <p:sp>
          <p:nvSpPr>
            <p:cNvPr id="7" name="Google Shape;92;p16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ECC1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8" name="Google Shape;93;p16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ECC1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9" name="Google Shape;94;p16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ECC1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10" name="Google Shape;95;p16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ECC1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11" name="Google Shape;96;p16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ECC1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12" name="Google Shape;97;p16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ECC1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075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9"/>
          <p:cNvSpPr txBox="1">
            <a:spLocks noGrp="1"/>
          </p:cNvSpPr>
          <p:nvPr>
            <p:ph type="ctrTitle" idx="4294967295"/>
          </p:nvPr>
        </p:nvSpPr>
        <p:spPr>
          <a:xfrm>
            <a:off x="2473429" y="2794570"/>
            <a:ext cx="4547220" cy="87250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dirty="0" smtClean="0">
                <a:solidFill>
                  <a:srgbClr val="FFFFFF"/>
                </a:solidFill>
              </a:rPr>
              <a:t>Gracias !</a:t>
            </a:r>
            <a:endParaRPr sz="8000" dirty="0">
              <a:solidFill>
                <a:srgbClr val="FFFFFF"/>
              </a:solidFill>
            </a:endParaRPr>
          </a:p>
        </p:txBody>
      </p:sp>
      <p:sp>
        <p:nvSpPr>
          <p:cNvPr id="304" name="Google Shape;304;p39"/>
          <p:cNvSpPr txBox="1">
            <a:spLocks noGrp="1"/>
          </p:cNvSpPr>
          <p:nvPr>
            <p:ph type="subTitle" idx="4294967295"/>
          </p:nvPr>
        </p:nvSpPr>
        <p:spPr>
          <a:xfrm>
            <a:off x="685800" y="2245300"/>
            <a:ext cx="7772400" cy="228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1800" b="1" dirty="0">
              <a:solidFill>
                <a:srgbClr val="FFFFFF"/>
              </a:solidFill>
            </a:endParaRPr>
          </a:p>
        </p:txBody>
      </p:sp>
      <p:sp>
        <p:nvSpPr>
          <p:cNvPr id="305" name="Google Shape;305;p39"/>
          <p:cNvSpPr/>
          <p:nvPr/>
        </p:nvSpPr>
        <p:spPr>
          <a:xfrm>
            <a:off x="3893536" y="1394223"/>
            <a:ext cx="1192171" cy="1068036"/>
          </a:xfrm>
          <a:custGeom>
            <a:avLst/>
            <a:gdLst/>
            <a:ahLst/>
            <a:cxnLst/>
            <a:rect l="l" t="t" r="r" b="b"/>
            <a:pathLst>
              <a:path w="16660" h="14955" fill="none" extrusionOk="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w="12175" cap="rnd" cmpd="sng">
            <a:solidFill>
              <a:srgbClr val="ECC1C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6" name="Google Shape;306;p3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>
            <a:spLocks noGrp="1"/>
          </p:cNvSpPr>
          <p:nvPr>
            <p:ph type="title"/>
          </p:nvPr>
        </p:nvSpPr>
        <p:spPr>
          <a:xfrm>
            <a:off x="483238" y="736388"/>
            <a:ext cx="1746253" cy="16061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200" dirty="0" smtClean="0"/>
              <a:t>Cultura política</a:t>
            </a:r>
            <a:endParaRPr sz="3200" dirty="0"/>
          </a:p>
        </p:txBody>
      </p:sp>
      <p:sp>
        <p:nvSpPr>
          <p:cNvPr id="106" name="Google Shape;106;p1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2" name="CuadroTexto 1"/>
          <p:cNvSpPr txBox="1"/>
          <p:nvPr/>
        </p:nvSpPr>
        <p:spPr>
          <a:xfrm>
            <a:off x="2926585" y="953821"/>
            <a:ext cx="228241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800" b="1" i="1" dirty="0" smtClean="0">
                <a:latin typeface="Playfair Display" panose="020B0604020202020204" charset="0"/>
                <a:ea typeface="Tinos" panose="020B0604020202020204" charset="0"/>
                <a:cs typeface="Tinos" panose="020B0604020202020204" charset="0"/>
              </a:rPr>
              <a:t>Modos de orientación:</a:t>
            </a:r>
          </a:p>
          <a:p>
            <a:endParaRPr lang="es-CO" sz="1800" dirty="0">
              <a:latin typeface="Tinos" panose="020B0604020202020204" charset="0"/>
              <a:ea typeface="Tinos" panose="020B0604020202020204" charset="0"/>
              <a:cs typeface="Tinos" panose="020B0604020202020204" charset="0"/>
            </a:endParaRPr>
          </a:p>
          <a:p>
            <a:r>
              <a:rPr lang="es-CO" sz="1800" dirty="0" smtClean="0">
                <a:latin typeface="Playfair Display" panose="020B0604020202020204" charset="0"/>
                <a:ea typeface="Tinos" panose="020B0604020202020204" charset="0"/>
                <a:cs typeface="Tinos" panose="020B0604020202020204" charset="0"/>
              </a:rPr>
              <a:t>Orientación cognitiva </a:t>
            </a:r>
          </a:p>
          <a:p>
            <a:endParaRPr lang="es-CO" sz="1800" dirty="0">
              <a:latin typeface="Playfair Display" panose="020B0604020202020204" charset="0"/>
              <a:ea typeface="Tinos" panose="020B0604020202020204" charset="0"/>
              <a:cs typeface="Tinos" panose="020B0604020202020204" charset="0"/>
            </a:endParaRPr>
          </a:p>
          <a:p>
            <a:endParaRPr lang="es-CO" sz="1800" dirty="0" smtClean="0">
              <a:latin typeface="Playfair Display" panose="020B0604020202020204" charset="0"/>
              <a:ea typeface="Tinos" panose="020B0604020202020204" charset="0"/>
              <a:cs typeface="Tinos" panose="020B0604020202020204" charset="0"/>
            </a:endParaRPr>
          </a:p>
          <a:p>
            <a:r>
              <a:rPr lang="es-CO" sz="1800" dirty="0" smtClean="0">
                <a:latin typeface="Playfair Display" panose="020B0604020202020204" charset="0"/>
                <a:ea typeface="Tinos" panose="020B0604020202020204" charset="0"/>
                <a:cs typeface="Tinos" panose="020B0604020202020204" charset="0"/>
              </a:rPr>
              <a:t>Orientación efectiva </a:t>
            </a:r>
          </a:p>
          <a:p>
            <a:endParaRPr lang="es-CO" sz="1800" dirty="0">
              <a:latin typeface="Playfair Display" panose="020B0604020202020204" charset="0"/>
              <a:ea typeface="Tinos" panose="020B0604020202020204" charset="0"/>
              <a:cs typeface="Tinos" panose="020B0604020202020204" charset="0"/>
            </a:endParaRPr>
          </a:p>
          <a:p>
            <a:endParaRPr lang="es-CO" sz="1800" dirty="0" smtClean="0">
              <a:latin typeface="Playfair Display" panose="020B0604020202020204" charset="0"/>
              <a:ea typeface="Tinos" panose="020B0604020202020204" charset="0"/>
              <a:cs typeface="Tinos" panose="020B0604020202020204" charset="0"/>
            </a:endParaRPr>
          </a:p>
          <a:p>
            <a:r>
              <a:rPr lang="es-CO" sz="1800" dirty="0" smtClean="0">
                <a:latin typeface="Playfair Display" panose="020B0604020202020204" charset="0"/>
                <a:ea typeface="Tinos" panose="020B0604020202020204" charset="0"/>
                <a:cs typeface="Tinos" panose="020B0604020202020204" charset="0"/>
              </a:rPr>
              <a:t>Orientación evaluativa  </a:t>
            </a:r>
          </a:p>
          <a:p>
            <a:endParaRPr lang="es-CO" sz="1800" dirty="0">
              <a:latin typeface="Tinos" panose="020B0604020202020204" charset="0"/>
              <a:ea typeface="Tinos" panose="020B0604020202020204" charset="0"/>
              <a:cs typeface="Tinos" panose="020B0604020202020204" charset="0"/>
            </a:endParaRPr>
          </a:p>
          <a:p>
            <a:endParaRPr lang="es-CO" sz="1800" dirty="0">
              <a:latin typeface="Tinos" panose="020B0604020202020204" charset="0"/>
              <a:ea typeface="Tinos" panose="020B0604020202020204" charset="0"/>
              <a:cs typeface="Tinos" panose="020B060402020202020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5906093" y="953821"/>
            <a:ext cx="24671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800" b="1" i="1" dirty="0">
                <a:latin typeface="Playfair Display" panose="020B0604020202020204" charset="0"/>
                <a:ea typeface="Tinos" panose="020B0604020202020204" charset="0"/>
                <a:cs typeface="Tinos" panose="020B0604020202020204" charset="0"/>
              </a:rPr>
              <a:t>Tipos de cultura política: </a:t>
            </a:r>
          </a:p>
          <a:p>
            <a:endParaRPr lang="es-CO" sz="1800" b="1" i="1" dirty="0">
              <a:latin typeface="Playfair Display" panose="020B0604020202020204" charset="0"/>
              <a:ea typeface="Tinos" panose="020B0604020202020204" charset="0"/>
              <a:cs typeface="Tinos" panose="020B0604020202020204" charset="0"/>
            </a:endParaRPr>
          </a:p>
          <a:p>
            <a:r>
              <a:rPr lang="es-CO" sz="1800" dirty="0">
                <a:latin typeface="Playfair Display" panose="020B0604020202020204" charset="0"/>
                <a:ea typeface="Tinos" panose="020B0604020202020204" charset="0"/>
                <a:cs typeface="Tinos" panose="020B0604020202020204" charset="0"/>
              </a:rPr>
              <a:t>Cultura parroquial</a:t>
            </a:r>
          </a:p>
          <a:p>
            <a:endParaRPr lang="es-CO" sz="1800" dirty="0">
              <a:latin typeface="Playfair Display" panose="020B0604020202020204" charset="0"/>
              <a:ea typeface="Tinos" panose="020B0604020202020204" charset="0"/>
              <a:cs typeface="Tinos" panose="020B0604020202020204" charset="0"/>
            </a:endParaRPr>
          </a:p>
          <a:p>
            <a:endParaRPr lang="es-CO" sz="1800" dirty="0">
              <a:latin typeface="Playfair Display" panose="020B0604020202020204" charset="0"/>
              <a:ea typeface="Tinos" panose="020B0604020202020204" charset="0"/>
              <a:cs typeface="Tinos" panose="020B0604020202020204" charset="0"/>
            </a:endParaRPr>
          </a:p>
          <a:p>
            <a:r>
              <a:rPr lang="es-CO" sz="1800" dirty="0">
                <a:latin typeface="Playfair Display" panose="020B0604020202020204" charset="0"/>
                <a:ea typeface="Tinos" panose="020B0604020202020204" charset="0"/>
                <a:cs typeface="Tinos" panose="020B0604020202020204" charset="0"/>
              </a:rPr>
              <a:t>Cultura política de súbdito</a:t>
            </a:r>
          </a:p>
          <a:p>
            <a:endParaRPr lang="es-CO" sz="1800" dirty="0">
              <a:latin typeface="Playfair Display" panose="020B0604020202020204" charset="0"/>
              <a:ea typeface="Tinos" panose="020B0604020202020204" charset="0"/>
              <a:cs typeface="Tinos" panose="020B0604020202020204" charset="0"/>
            </a:endParaRPr>
          </a:p>
          <a:p>
            <a:endParaRPr lang="es-CO" sz="1800" dirty="0">
              <a:latin typeface="Playfair Display" panose="020B0604020202020204" charset="0"/>
              <a:ea typeface="Tinos" panose="020B0604020202020204" charset="0"/>
              <a:cs typeface="Tinos" panose="020B0604020202020204" charset="0"/>
            </a:endParaRPr>
          </a:p>
          <a:p>
            <a:r>
              <a:rPr lang="es-CO" sz="1800" dirty="0">
                <a:latin typeface="Playfair Display" panose="020B0604020202020204" charset="0"/>
                <a:ea typeface="Tinos" panose="020B0604020202020204" charset="0"/>
                <a:cs typeface="Tinos" panose="020B0604020202020204" charset="0"/>
              </a:rPr>
              <a:t>Cultura política de participación </a:t>
            </a:r>
          </a:p>
        </p:txBody>
      </p:sp>
      <p:grpSp>
        <p:nvGrpSpPr>
          <p:cNvPr id="9" name="Google Shape;692;p42"/>
          <p:cNvGrpSpPr/>
          <p:nvPr/>
        </p:nvGrpSpPr>
        <p:grpSpPr>
          <a:xfrm>
            <a:off x="5568575" y="3792358"/>
            <a:ext cx="215966" cy="342399"/>
            <a:chOff x="6718575" y="2318625"/>
            <a:chExt cx="256950" cy="407375"/>
          </a:xfrm>
        </p:grpSpPr>
        <p:sp>
          <p:nvSpPr>
            <p:cNvPr id="10" name="Google Shape;693;p4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4D4A5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694;p42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4D4A5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695;p4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4D4A5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696;p4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4D4A5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697;p4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4D4A5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698;p42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4D4A5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99;p4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4D4A5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700;p4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4D4A5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692;p42"/>
          <p:cNvGrpSpPr/>
          <p:nvPr/>
        </p:nvGrpSpPr>
        <p:grpSpPr>
          <a:xfrm>
            <a:off x="5568575" y="2596581"/>
            <a:ext cx="215966" cy="342399"/>
            <a:chOff x="6718575" y="2318625"/>
            <a:chExt cx="256950" cy="407375"/>
          </a:xfrm>
        </p:grpSpPr>
        <p:sp>
          <p:nvSpPr>
            <p:cNvPr id="19" name="Google Shape;693;p4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4D4A5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694;p42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4D4A5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695;p4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4D4A5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696;p4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4D4A5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697;p4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4D4A5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698;p42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4D4A5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699;p4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4D4A5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700;p4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4D4A5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" name="Google Shape;692;p42"/>
          <p:cNvGrpSpPr/>
          <p:nvPr/>
        </p:nvGrpSpPr>
        <p:grpSpPr>
          <a:xfrm>
            <a:off x="5568575" y="1748034"/>
            <a:ext cx="215966" cy="342399"/>
            <a:chOff x="6718575" y="2318625"/>
            <a:chExt cx="256950" cy="407375"/>
          </a:xfrm>
        </p:grpSpPr>
        <p:sp>
          <p:nvSpPr>
            <p:cNvPr id="28" name="Google Shape;693;p4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4D4A5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694;p42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4D4A5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695;p4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4D4A5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696;p4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4D4A5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697;p4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4D4A5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698;p42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4D4A5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699;p4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4D4A5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700;p4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4D4A5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" name="Google Shape;614;p42"/>
          <p:cNvGrpSpPr/>
          <p:nvPr/>
        </p:nvGrpSpPr>
        <p:grpSpPr>
          <a:xfrm>
            <a:off x="2493644" y="1763393"/>
            <a:ext cx="387933" cy="345971"/>
            <a:chOff x="3927500" y="301425"/>
            <a:chExt cx="461550" cy="411625"/>
          </a:xfrm>
        </p:grpSpPr>
        <p:sp>
          <p:nvSpPr>
            <p:cNvPr id="37" name="Google Shape;615;p42"/>
            <p:cNvSpPr/>
            <p:nvPr/>
          </p:nvSpPr>
          <p:spPr>
            <a:xfrm>
              <a:off x="4080925" y="302050"/>
              <a:ext cx="154075" cy="411000"/>
            </a:xfrm>
            <a:custGeom>
              <a:avLst/>
              <a:gdLst/>
              <a:ahLst/>
              <a:cxnLst/>
              <a:rect l="l" t="t" r="r" b="b"/>
              <a:pathLst>
                <a:path w="6163" h="16440" fill="none" extrusionOk="0">
                  <a:moveTo>
                    <a:pt x="6162" y="3118"/>
                  </a:moveTo>
                  <a:lnTo>
                    <a:pt x="0" y="0"/>
                  </a:lnTo>
                  <a:lnTo>
                    <a:pt x="0" y="13322"/>
                  </a:lnTo>
                  <a:lnTo>
                    <a:pt x="6162" y="16440"/>
                  </a:lnTo>
                  <a:lnTo>
                    <a:pt x="6162" y="3118"/>
                  </a:lnTo>
                  <a:close/>
                </a:path>
              </a:pathLst>
            </a:custGeom>
            <a:noFill/>
            <a:ln w="12175" cap="rnd" cmpd="sng">
              <a:solidFill>
                <a:srgbClr val="4D4A5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616;p42"/>
            <p:cNvSpPr/>
            <p:nvPr/>
          </p:nvSpPr>
          <p:spPr>
            <a:xfrm>
              <a:off x="3927500" y="301425"/>
              <a:ext cx="153450" cy="406150"/>
            </a:xfrm>
            <a:custGeom>
              <a:avLst/>
              <a:gdLst/>
              <a:ahLst/>
              <a:cxnLst/>
              <a:rect l="l" t="t" r="r" b="b"/>
              <a:pathLst>
                <a:path w="6138" h="16246" fill="none" extrusionOk="0">
                  <a:moveTo>
                    <a:pt x="6137" y="1"/>
                  </a:moveTo>
                  <a:lnTo>
                    <a:pt x="536" y="2850"/>
                  </a:lnTo>
                  <a:lnTo>
                    <a:pt x="536" y="2850"/>
                  </a:lnTo>
                  <a:lnTo>
                    <a:pt x="414" y="2899"/>
                  </a:lnTo>
                  <a:lnTo>
                    <a:pt x="317" y="2997"/>
                  </a:lnTo>
                  <a:lnTo>
                    <a:pt x="219" y="3094"/>
                  </a:lnTo>
                  <a:lnTo>
                    <a:pt x="146" y="3216"/>
                  </a:lnTo>
                  <a:lnTo>
                    <a:pt x="73" y="3313"/>
                  </a:lnTo>
                  <a:lnTo>
                    <a:pt x="24" y="3435"/>
                  </a:lnTo>
                  <a:lnTo>
                    <a:pt x="0" y="3557"/>
                  </a:lnTo>
                  <a:lnTo>
                    <a:pt x="0" y="3679"/>
                  </a:lnTo>
                  <a:lnTo>
                    <a:pt x="0" y="15880"/>
                  </a:lnTo>
                  <a:lnTo>
                    <a:pt x="0" y="15880"/>
                  </a:lnTo>
                  <a:lnTo>
                    <a:pt x="0" y="16002"/>
                  </a:lnTo>
                  <a:lnTo>
                    <a:pt x="49" y="16075"/>
                  </a:lnTo>
                  <a:lnTo>
                    <a:pt x="97" y="16148"/>
                  </a:lnTo>
                  <a:lnTo>
                    <a:pt x="170" y="16197"/>
                  </a:lnTo>
                  <a:lnTo>
                    <a:pt x="244" y="16221"/>
                  </a:lnTo>
                  <a:lnTo>
                    <a:pt x="341" y="16246"/>
                  </a:lnTo>
                  <a:lnTo>
                    <a:pt x="463" y="16221"/>
                  </a:lnTo>
                  <a:lnTo>
                    <a:pt x="560" y="16173"/>
                  </a:lnTo>
                  <a:lnTo>
                    <a:pt x="6137" y="13323"/>
                  </a:lnTo>
                  <a:lnTo>
                    <a:pt x="6137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4D4A5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617;p42"/>
            <p:cNvSpPr/>
            <p:nvPr/>
          </p:nvSpPr>
          <p:spPr>
            <a:xfrm>
              <a:off x="4234975" y="306925"/>
              <a:ext cx="154075" cy="405525"/>
            </a:xfrm>
            <a:custGeom>
              <a:avLst/>
              <a:gdLst/>
              <a:ahLst/>
              <a:cxnLst/>
              <a:rect l="l" t="t" r="r" b="b"/>
              <a:pathLst>
                <a:path w="6163" h="16221" fill="none" extrusionOk="0">
                  <a:moveTo>
                    <a:pt x="5578" y="49"/>
                  </a:moveTo>
                  <a:lnTo>
                    <a:pt x="0" y="2898"/>
                  </a:lnTo>
                  <a:lnTo>
                    <a:pt x="0" y="16221"/>
                  </a:lnTo>
                  <a:lnTo>
                    <a:pt x="5626" y="13371"/>
                  </a:lnTo>
                  <a:lnTo>
                    <a:pt x="5626" y="13371"/>
                  </a:lnTo>
                  <a:lnTo>
                    <a:pt x="5724" y="13322"/>
                  </a:lnTo>
                  <a:lnTo>
                    <a:pt x="5845" y="13225"/>
                  </a:lnTo>
                  <a:lnTo>
                    <a:pt x="5918" y="13127"/>
                  </a:lnTo>
                  <a:lnTo>
                    <a:pt x="6016" y="13030"/>
                  </a:lnTo>
                  <a:lnTo>
                    <a:pt x="6065" y="12908"/>
                  </a:lnTo>
                  <a:lnTo>
                    <a:pt x="6113" y="12786"/>
                  </a:lnTo>
                  <a:lnTo>
                    <a:pt x="6138" y="12665"/>
                  </a:lnTo>
                  <a:lnTo>
                    <a:pt x="6162" y="12543"/>
                  </a:lnTo>
                  <a:lnTo>
                    <a:pt x="6162" y="341"/>
                  </a:lnTo>
                  <a:lnTo>
                    <a:pt x="6162" y="341"/>
                  </a:lnTo>
                  <a:lnTo>
                    <a:pt x="6138" y="219"/>
                  </a:lnTo>
                  <a:lnTo>
                    <a:pt x="6113" y="146"/>
                  </a:lnTo>
                  <a:lnTo>
                    <a:pt x="6065" y="73"/>
                  </a:lnTo>
                  <a:lnTo>
                    <a:pt x="5992" y="24"/>
                  </a:lnTo>
                  <a:lnTo>
                    <a:pt x="5894" y="0"/>
                  </a:lnTo>
                  <a:lnTo>
                    <a:pt x="5797" y="0"/>
                  </a:lnTo>
                  <a:lnTo>
                    <a:pt x="5699" y="0"/>
                  </a:lnTo>
                  <a:lnTo>
                    <a:pt x="5578" y="49"/>
                  </a:lnTo>
                  <a:lnTo>
                    <a:pt x="5578" y="49"/>
                  </a:lnTo>
                  <a:close/>
                </a:path>
              </a:pathLst>
            </a:custGeom>
            <a:noFill/>
            <a:ln w="12175" cap="rnd" cmpd="sng">
              <a:solidFill>
                <a:srgbClr val="4D4A5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618;p42"/>
            <p:cNvSpPr/>
            <p:nvPr/>
          </p:nvSpPr>
          <p:spPr>
            <a:xfrm>
              <a:off x="4295850" y="442075"/>
              <a:ext cx="46300" cy="26225"/>
            </a:xfrm>
            <a:custGeom>
              <a:avLst/>
              <a:gdLst/>
              <a:ahLst/>
              <a:cxnLst/>
              <a:rect l="l" t="t" r="r" b="b"/>
              <a:pathLst>
                <a:path w="1852" h="1049" fill="none" extrusionOk="0">
                  <a:moveTo>
                    <a:pt x="1" y="1"/>
                  </a:moveTo>
                  <a:lnTo>
                    <a:pt x="1852" y="1048"/>
                  </a:lnTo>
                </a:path>
              </a:pathLst>
            </a:custGeom>
            <a:noFill/>
            <a:ln w="12175" cap="rnd" cmpd="sng">
              <a:solidFill>
                <a:srgbClr val="4D4A5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619;p42"/>
            <p:cNvSpPr/>
            <p:nvPr/>
          </p:nvSpPr>
          <p:spPr>
            <a:xfrm>
              <a:off x="4296475" y="415900"/>
              <a:ext cx="45075" cy="78575"/>
            </a:xfrm>
            <a:custGeom>
              <a:avLst/>
              <a:gdLst/>
              <a:ahLst/>
              <a:cxnLst/>
              <a:rect l="l" t="t" r="r" b="b"/>
              <a:pathLst>
                <a:path w="1803" h="3143" fill="none" extrusionOk="0">
                  <a:moveTo>
                    <a:pt x="1802" y="1"/>
                  </a:moveTo>
                  <a:lnTo>
                    <a:pt x="0" y="3142"/>
                  </a:lnTo>
                </a:path>
              </a:pathLst>
            </a:custGeom>
            <a:noFill/>
            <a:ln w="12175" cap="rnd" cmpd="sng">
              <a:solidFill>
                <a:srgbClr val="4D4A5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620;p42"/>
            <p:cNvSpPr/>
            <p:nvPr/>
          </p:nvSpPr>
          <p:spPr>
            <a:xfrm>
              <a:off x="3968275" y="590050"/>
              <a:ext cx="25" cy="6100"/>
            </a:xfrm>
            <a:custGeom>
              <a:avLst/>
              <a:gdLst/>
              <a:ahLst/>
              <a:cxnLst/>
              <a:rect l="l" t="t" r="r" b="b"/>
              <a:pathLst>
                <a:path w="1" h="244" fill="none" extrusionOk="0">
                  <a:moveTo>
                    <a:pt x="1" y="244"/>
                  </a:moveTo>
                  <a:lnTo>
                    <a:pt x="1" y="244"/>
                  </a:ln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4D4A5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621;p42"/>
            <p:cNvSpPr/>
            <p:nvPr/>
          </p:nvSpPr>
          <p:spPr>
            <a:xfrm>
              <a:off x="3970725" y="558375"/>
              <a:ext cx="1850" cy="12200"/>
            </a:xfrm>
            <a:custGeom>
              <a:avLst/>
              <a:gdLst/>
              <a:ahLst/>
              <a:cxnLst/>
              <a:rect l="l" t="t" r="r" b="b"/>
              <a:pathLst>
                <a:path w="74" h="488" fill="none" extrusionOk="0">
                  <a:moveTo>
                    <a:pt x="0" y="488"/>
                  </a:moveTo>
                  <a:lnTo>
                    <a:pt x="73" y="1"/>
                  </a:lnTo>
                </a:path>
              </a:pathLst>
            </a:custGeom>
            <a:noFill/>
            <a:ln w="12175" cap="rnd" cmpd="sng">
              <a:solidFill>
                <a:srgbClr val="4D4A5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622;p42"/>
            <p:cNvSpPr/>
            <p:nvPr/>
          </p:nvSpPr>
          <p:spPr>
            <a:xfrm>
              <a:off x="3976200" y="527325"/>
              <a:ext cx="3675" cy="12200"/>
            </a:xfrm>
            <a:custGeom>
              <a:avLst/>
              <a:gdLst/>
              <a:ahLst/>
              <a:cxnLst/>
              <a:rect l="l" t="t" r="r" b="b"/>
              <a:pathLst>
                <a:path w="147" h="488" fill="none" extrusionOk="0">
                  <a:moveTo>
                    <a:pt x="0" y="488"/>
                  </a:moveTo>
                  <a:lnTo>
                    <a:pt x="98" y="147"/>
                  </a:lnTo>
                  <a:lnTo>
                    <a:pt x="147" y="1"/>
                  </a:lnTo>
                </a:path>
              </a:pathLst>
            </a:custGeom>
            <a:noFill/>
            <a:ln w="12175" cap="rnd" cmpd="sng">
              <a:solidFill>
                <a:srgbClr val="4D4A5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623;p42"/>
            <p:cNvSpPr/>
            <p:nvPr/>
          </p:nvSpPr>
          <p:spPr>
            <a:xfrm>
              <a:off x="3985950" y="498100"/>
              <a:ext cx="4875" cy="10975"/>
            </a:xfrm>
            <a:custGeom>
              <a:avLst/>
              <a:gdLst/>
              <a:ahLst/>
              <a:cxnLst/>
              <a:rect l="l" t="t" r="r" b="b"/>
              <a:pathLst>
                <a:path w="195" h="439" fill="none" extrusionOk="0">
                  <a:moveTo>
                    <a:pt x="0" y="439"/>
                  </a:moveTo>
                  <a:lnTo>
                    <a:pt x="195" y="25"/>
                  </a:lnTo>
                  <a:lnTo>
                    <a:pt x="195" y="1"/>
                  </a:lnTo>
                </a:path>
              </a:pathLst>
            </a:custGeom>
            <a:noFill/>
            <a:ln w="12175" cap="rnd" cmpd="sng">
              <a:solidFill>
                <a:srgbClr val="4D4A5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624;p42"/>
            <p:cNvSpPr/>
            <p:nvPr/>
          </p:nvSpPr>
          <p:spPr>
            <a:xfrm>
              <a:off x="4000550" y="471300"/>
              <a:ext cx="7325" cy="9775"/>
            </a:xfrm>
            <a:custGeom>
              <a:avLst/>
              <a:gdLst/>
              <a:ahLst/>
              <a:cxnLst/>
              <a:rect l="l" t="t" r="r" b="b"/>
              <a:pathLst>
                <a:path w="293" h="391" fill="none" extrusionOk="0">
                  <a:moveTo>
                    <a:pt x="1" y="391"/>
                  </a:moveTo>
                  <a:lnTo>
                    <a:pt x="74" y="269"/>
                  </a:lnTo>
                  <a:lnTo>
                    <a:pt x="293" y="1"/>
                  </a:lnTo>
                </a:path>
              </a:pathLst>
            </a:custGeom>
            <a:noFill/>
            <a:ln w="12175" cap="rnd" cmpd="sng">
              <a:solidFill>
                <a:srgbClr val="4D4A5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625;p42"/>
            <p:cNvSpPr/>
            <p:nvPr/>
          </p:nvSpPr>
          <p:spPr>
            <a:xfrm>
              <a:off x="4021250" y="450600"/>
              <a:ext cx="10375" cy="6725"/>
            </a:xfrm>
            <a:custGeom>
              <a:avLst/>
              <a:gdLst/>
              <a:ahLst/>
              <a:cxnLst/>
              <a:rect l="l" t="t" r="r" b="b"/>
              <a:pathLst>
                <a:path w="415" h="269" fill="none" extrusionOk="0">
                  <a:moveTo>
                    <a:pt x="1" y="269"/>
                  </a:moveTo>
                  <a:lnTo>
                    <a:pt x="25" y="244"/>
                  </a:lnTo>
                  <a:lnTo>
                    <a:pt x="220" y="123"/>
                  </a:lnTo>
                  <a:lnTo>
                    <a:pt x="415" y="1"/>
                  </a:lnTo>
                </a:path>
              </a:pathLst>
            </a:custGeom>
            <a:noFill/>
            <a:ln w="12175" cap="rnd" cmpd="sng">
              <a:solidFill>
                <a:srgbClr val="4D4A5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626;p42"/>
            <p:cNvSpPr/>
            <p:nvPr/>
          </p:nvSpPr>
          <p:spPr>
            <a:xfrm>
              <a:off x="4049250" y="440250"/>
              <a:ext cx="11600" cy="2475"/>
            </a:xfrm>
            <a:custGeom>
              <a:avLst/>
              <a:gdLst/>
              <a:ahLst/>
              <a:cxnLst/>
              <a:rect l="l" t="t" r="r" b="b"/>
              <a:pathLst>
                <a:path w="464" h="99" fill="none" extrusionOk="0">
                  <a:moveTo>
                    <a:pt x="1" y="98"/>
                  </a:moveTo>
                  <a:lnTo>
                    <a:pt x="220" y="50"/>
                  </a:lnTo>
                  <a:lnTo>
                    <a:pt x="464" y="1"/>
                  </a:lnTo>
                  <a:lnTo>
                    <a:pt x="464" y="1"/>
                  </a:lnTo>
                </a:path>
              </a:pathLst>
            </a:custGeom>
            <a:noFill/>
            <a:ln w="12175" cap="rnd" cmpd="sng">
              <a:solidFill>
                <a:srgbClr val="4D4A5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627;p42"/>
            <p:cNvSpPr/>
            <p:nvPr/>
          </p:nvSpPr>
          <p:spPr>
            <a:xfrm>
              <a:off x="4080325" y="439650"/>
              <a:ext cx="12200" cy="1850"/>
            </a:xfrm>
            <a:custGeom>
              <a:avLst/>
              <a:gdLst/>
              <a:ahLst/>
              <a:cxnLst/>
              <a:rect l="l" t="t" r="r" b="b"/>
              <a:pathLst>
                <a:path w="488" h="74" fill="none" extrusionOk="0">
                  <a:moveTo>
                    <a:pt x="0" y="0"/>
                  </a:moveTo>
                  <a:lnTo>
                    <a:pt x="146" y="0"/>
                  </a:lnTo>
                  <a:lnTo>
                    <a:pt x="463" y="74"/>
                  </a:lnTo>
                  <a:lnTo>
                    <a:pt x="487" y="74"/>
                  </a:lnTo>
                </a:path>
              </a:pathLst>
            </a:custGeom>
            <a:noFill/>
            <a:ln w="12175" cap="rnd" cmpd="sng">
              <a:solidFill>
                <a:srgbClr val="4D4A5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628;p42"/>
            <p:cNvSpPr/>
            <p:nvPr/>
          </p:nvSpPr>
          <p:spPr>
            <a:xfrm>
              <a:off x="4110150" y="450000"/>
              <a:ext cx="9150" cy="7950"/>
            </a:xfrm>
            <a:custGeom>
              <a:avLst/>
              <a:gdLst/>
              <a:ahLst/>
              <a:cxnLst/>
              <a:rect l="l" t="t" r="r" b="b"/>
              <a:pathLst>
                <a:path w="366" h="318" fill="none" extrusionOk="0">
                  <a:moveTo>
                    <a:pt x="0" y="1"/>
                  </a:moveTo>
                  <a:lnTo>
                    <a:pt x="98" y="74"/>
                  </a:lnTo>
                  <a:lnTo>
                    <a:pt x="317" y="268"/>
                  </a:lnTo>
                  <a:lnTo>
                    <a:pt x="366" y="317"/>
                  </a:lnTo>
                </a:path>
              </a:pathLst>
            </a:custGeom>
            <a:noFill/>
            <a:ln w="12175" cap="rnd" cmpd="sng">
              <a:solidFill>
                <a:srgbClr val="4D4A5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629;p42"/>
            <p:cNvSpPr/>
            <p:nvPr/>
          </p:nvSpPr>
          <p:spPr>
            <a:xfrm>
              <a:off x="4130250" y="473750"/>
              <a:ext cx="4900" cy="10975"/>
            </a:xfrm>
            <a:custGeom>
              <a:avLst/>
              <a:gdLst/>
              <a:ahLst/>
              <a:cxnLst/>
              <a:rect l="l" t="t" r="r" b="b"/>
              <a:pathLst>
                <a:path w="196" h="439" fill="none" extrusionOk="0">
                  <a:moveTo>
                    <a:pt x="0" y="0"/>
                  </a:moveTo>
                  <a:lnTo>
                    <a:pt x="25" y="73"/>
                  </a:lnTo>
                  <a:lnTo>
                    <a:pt x="171" y="366"/>
                  </a:lnTo>
                  <a:lnTo>
                    <a:pt x="195" y="439"/>
                  </a:lnTo>
                </a:path>
              </a:pathLst>
            </a:custGeom>
            <a:noFill/>
            <a:ln w="12175" cap="rnd" cmpd="sng">
              <a:solidFill>
                <a:srgbClr val="4D4A5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630;p42"/>
            <p:cNvSpPr/>
            <p:nvPr/>
          </p:nvSpPr>
          <p:spPr>
            <a:xfrm>
              <a:off x="4141800" y="502975"/>
              <a:ext cx="3700" cy="11600"/>
            </a:xfrm>
            <a:custGeom>
              <a:avLst/>
              <a:gdLst/>
              <a:ahLst/>
              <a:cxnLst/>
              <a:rect l="l" t="t" r="r" b="b"/>
              <a:pathLst>
                <a:path w="148" h="464" fill="none" extrusionOk="0">
                  <a:moveTo>
                    <a:pt x="1" y="0"/>
                  </a:moveTo>
                  <a:lnTo>
                    <a:pt x="147" y="463"/>
                  </a:lnTo>
                </a:path>
              </a:pathLst>
            </a:custGeom>
            <a:noFill/>
            <a:ln w="12175" cap="rnd" cmpd="sng">
              <a:solidFill>
                <a:srgbClr val="4D4A5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631;p42"/>
            <p:cNvSpPr/>
            <p:nvPr/>
          </p:nvSpPr>
          <p:spPr>
            <a:xfrm>
              <a:off x="4150950" y="533425"/>
              <a:ext cx="3675" cy="11575"/>
            </a:xfrm>
            <a:custGeom>
              <a:avLst/>
              <a:gdLst/>
              <a:ahLst/>
              <a:cxnLst/>
              <a:rect l="l" t="t" r="r" b="b"/>
              <a:pathLst>
                <a:path w="147" h="463" fill="none" extrusionOk="0">
                  <a:moveTo>
                    <a:pt x="0" y="0"/>
                  </a:moveTo>
                  <a:lnTo>
                    <a:pt x="146" y="463"/>
                  </a:lnTo>
                </a:path>
              </a:pathLst>
            </a:custGeom>
            <a:noFill/>
            <a:ln w="12175" cap="rnd" cmpd="sng">
              <a:solidFill>
                <a:srgbClr val="4D4A5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632;p42"/>
            <p:cNvSpPr/>
            <p:nvPr/>
          </p:nvSpPr>
          <p:spPr>
            <a:xfrm>
              <a:off x="4160675" y="563850"/>
              <a:ext cx="4900" cy="11000"/>
            </a:xfrm>
            <a:custGeom>
              <a:avLst/>
              <a:gdLst/>
              <a:ahLst/>
              <a:cxnLst/>
              <a:rect l="l" t="t" r="r" b="b"/>
              <a:pathLst>
                <a:path w="196" h="440" fill="none" extrusionOk="0">
                  <a:moveTo>
                    <a:pt x="1" y="1"/>
                  </a:moveTo>
                  <a:lnTo>
                    <a:pt x="50" y="123"/>
                  </a:lnTo>
                  <a:lnTo>
                    <a:pt x="196" y="415"/>
                  </a:lnTo>
                  <a:lnTo>
                    <a:pt x="196" y="439"/>
                  </a:lnTo>
                </a:path>
              </a:pathLst>
            </a:custGeom>
            <a:noFill/>
            <a:ln w="12175" cap="rnd" cmpd="sng">
              <a:solidFill>
                <a:srgbClr val="4D4A5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633;p42"/>
            <p:cNvSpPr/>
            <p:nvPr/>
          </p:nvSpPr>
          <p:spPr>
            <a:xfrm>
              <a:off x="4175300" y="591875"/>
              <a:ext cx="7325" cy="9150"/>
            </a:xfrm>
            <a:custGeom>
              <a:avLst/>
              <a:gdLst/>
              <a:ahLst/>
              <a:cxnLst/>
              <a:rect l="l" t="t" r="r" b="b"/>
              <a:pathLst>
                <a:path w="293" h="366" fill="none" extrusionOk="0">
                  <a:moveTo>
                    <a:pt x="0" y="0"/>
                  </a:moveTo>
                  <a:lnTo>
                    <a:pt x="98" y="146"/>
                  </a:lnTo>
                  <a:lnTo>
                    <a:pt x="293" y="366"/>
                  </a:lnTo>
                </a:path>
              </a:pathLst>
            </a:custGeom>
            <a:noFill/>
            <a:ln w="12175" cap="rnd" cmpd="sng">
              <a:solidFill>
                <a:srgbClr val="4D4A5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634;p42"/>
            <p:cNvSpPr/>
            <p:nvPr/>
          </p:nvSpPr>
          <p:spPr>
            <a:xfrm>
              <a:off x="4198425" y="613175"/>
              <a:ext cx="11000" cy="4900"/>
            </a:xfrm>
            <a:custGeom>
              <a:avLst/>
              <a:gdLst/>
              <a:ahLst/>
              <a:cxnLst/>
              <a:rect l="l" t="t" r="r" b="b"/>
              <a:pathLst>
                <a:path w="440" h="196" fill="none" extrusionOk="0">
                  <a:moveTo>
                    <a:pt x="1" y="1"/>
                  </a:moveTo>
                  <a:lnTo>
                    <a:pt x="171" y="98"/>
                  </a:lnTo>
                  <a:lnTo>
                    <a:pt x="439" y="195"/>
                  </a:lnTo>
                </a:path>
              </a:pathLst>
            </a:custGeom>
            <a:noFill/>
            <a:ln w="12175" cap="rnd" cmpd="sng">
              <a:solidFill>
                <a:srgbClr val="4D4A5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635;p42"/>
            <p:cNvSpPr/>
            <p:nvPr/>
          </p:nvSpPr>
          <p:spPr>
            <a:xfrm>
              <a:off x="4228275" y="621100"/>
              <a:ext cx="12200" cy="625"/>
            </a:xfrm>
            <a:custGeom>
              <a:avLst/>
              <a:gdLst/>
              <a:ahLst/>
              <a:cxnLst/>
              <a:rect l="l" t="t" r="r" b="b"/>
              <a:pathLst>
                <a:path w="488" h="25" fill="none" extrusionOk="0">
                  <a:moveTo>
                    <a:pt x="0" y="0"/>
                  </a:moveTo>
                  <a:lnTo>
                    <a:pt x="49" y="25"/>
                  </a:lnTo>
                  <a:lnTo>
                    <a:pt x="487" y="0"/>
                  </a:lnTo>
                  <a:lnTo>
                    <a:pt x="487" y="0"/>
                  </a:lnTo>
                </a:path>
              </a:pathLst>
            </a:custGeom>
            <a:noFill/>
            <a:ln w="12175" cap="rnd" cmpd="sng">
              <a:solidFill>
                <a:srgbClr val="4D4A5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636;p42"/>
            <p:cNvSpPr/>
            <p:nvPr/>
          </p:nvSpPr>
          <p:spPr>
            <a:xfrm>
              <a:off x="4259925" y="616225"/>
              <a:ext cx="11600" cy="3075"/>
            </a:xfrm>
            <a:custGeom>
              <a:avLst/>
              <a:gdLst/>
              <a:ahLst/>
              <a:cxnLst/>
              <a:rect l="l" t="t" r="r" b="b"/>
              <a:pathLst>
                <a:path w="464" h="123" fill="none" extrusionOk="0">
                  <a:moveTo>
                    <a:pt x="1" y="122"/>
                  </a:moveTo>
                  <a:lnTo>
                    <a:pt x="196" y="73"/>
                  </a:lnTo>
                  <a:lnTo>
                    <a:pt x="464" y="0"/>
                  </a:lnTo>
                  <a:lnTo>
                    <a:pt x="464" y="0"/>
                  </a:lnTo>
                </a:path>
              </a:pathLst>
            </a:custGeom>
            <a:noFill/>
            <a:ln w="12175" cap="rnd" cmpd="sng">
              <a:solidFill>
                <a:srgbClr val="4D4A5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637;p42"/>
            <p:cNvSpPr/>
            <p:nvPr/>
          </p:nvSpPr>
          <p:spPr>
            <a:xfrm>
              <a:off x="4289775" y="602225"/>
              <a:ext cx="10375" cy="6725"/>
            </a:xfrm>
            <a:custGeom>
              <a:avLst/>
              <a:gdLst/>
              <a:ahLst/>
              <a:cxnLst/>
              <a:rect l="l" t="t" r="r" b="b"/>
              <a:pathLst>
                <a:path w="415" h="269" fill="none" extrusionOk="0">
                  <a:moveTo>
                    <a:pt x="0" y="268"/>
                  </a:moveTo>
                  <a:lnTo>
                    <a:pt x="195" y="146"/>
                  </a:lnTo>
                  <a:lnTo>
                    <a:pt x="390" y="0"/>
                  </a:lnTo>
                  <a:lnTo>
                    <a:pt x="414" y="0"/>
                  </a:lnTo>
                </a:path>
              </a:pathLst>
            </a:custGeom>
            <a:noFill/>
            <a:ln w="12175" cap="rnd" cmpd="sng">
              <a:solidFill>
                <a:srgbClr val="4D4A5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38;p42"/>
            <p:cNvSpPr/>
            <p:nvPr/>
          </p:nvSpPr>
          <p:spPr>
            <a:xfrm>
              <a:off x="4313525" y="577875"/>
              <a:ext cx="6100" cy="10375"/>
            </a:xfrm>
            <a:custGeom>
              <a:avLst/>
              <a:gdLst/>
              <a:ahLst/>
              <a:cxnLst/>
              <a:rect l="l" t="t" r="r" b="b"/>
              <a:pathLst>
                <a:path w="244" h="415" fill="none" extrusionOk="0">
                  <a:moveTo>
                    <a:pt x="0" y="414"/>
                  </a:moveTo>
                  <a:lnTo>
                    <a:pt x="24" y="365"/>
                  </a:lnTo>
                  <a:lnTo>
                    <a:pt x="146" y="195"/>
                  </a:lnTo>
                  <a:lnTo>
                    <a:pt x="244" y="0"/>
                  </a:lnTo>
                </a:path>
              </a:pathLst>
            </a:custGeom>
            <a:noFill/>
            <a:ln w="12175" cap="rnd" cmpd="sng">
              <a:solidFill>
                <a:srgbClr val="4D4A5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39;p42"/>
            <p:cNvSpPr/>
            <p:nvPr/>
          </p:nvSpPr>
          <p:spPr>
            <a:xfrm>
              <a:off x="4326300" y="547425"/>
              <a:ext cx="2450" cy="12200"/>
            </a:xfrm>
            <a:custGeom>
              <a:avLst/>
              <a:gdLst/>
              <a:ahLst/>
              <a:cxnLst/>
              <a:rect l="l" t="t" r="r" b="b"/>
              <a:pathLst>
                <a:path w="98" h="488" fill="none" extrusionOk="0">
                  <a:moveTo>
                    <a:pt x="0" y="487"/>
                  </a:moveTo>
                  <a:lnTo>
                    <a:pt x="49" y="293"/>
                  </a:lnTo>
                  <a:lnTo>
                    <a:pt x="98" y="0"/>
                  </a:lnTo>
                </a:path>
              </a:pathLst>
            </a:custGeom>
            <a:noFill/>
            <a:ln w="12175" cap="rnd" cmpd="sng">
              <a:solidFill>
                <a:srgbClr val="4D4A5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40;p42"/>
            <p:cNvSpPr/>
            <p:nvPr/>
          </p:nvSpPr>
          <p:spPr>
            <a:xfrm>
              <a:off x="4329350" y="515750"/>
              <a:ext cx="625" cy="12200"/>
            </a:xfrm>
            <a:custGeom>
              <a:avLst/>
              <a:gdLst/>
              <a:ahLst/>
              <a:cxnLst/>
              <a:rect l="l" t="t" r="r" b="b"/>
              <a:pathLst>
                <a:path w="25" h="488" fill="none" extrusionOk="0">
                  <a:moveTo>
                    <a:pt x="25" y="488"/>
                  </a:moveTo>
                  <a:lnTo>
                    <a:pt x="25" y="464"/>
                  </a:lnTo>
                  <a:lnTo>
                    <a:pt x="25" y="123"/>
                  </a:ln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4D4A5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41;p42"/>
            <p:cNvSpPr/>
            <p:nvPr/>
          </p:nvSpPr>
          <p:spPr>
            <a:xfrm>
              <a:off x="4325075" y="488975"/>
              <a:ext cx="1250" cy="6100"/>
            </a:xfrm>
            <a:custGeom>
              <a:avLst/>
              <a:gdLst/>
              <a:ahLst/>
              <a:cxnLst/>
              <a:rect l="l" t="t" r="r" b="b"/>
              <a:pathLst>
                <a:path w="50" h="244" fill="none" extrusionOk="0">
                  <a:moveTo>
                    <a:pt x="49" y="244"/>
                  </a:moveTo>
                  <a:lnTo>
                    <a:pt x="49" y="244"/>
                  </a:ln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4D4A5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" name="Google Shape;614;p42"/>
          <p:cNvGrpSpPr/>
          <p:nvPr/>
        </p:nvGrpSpPr>
        <p:grpSpPr>
          <a:xfrm>
            <a:off x="2495661" y="2884977"/>
            <a:ext cx="387933" cy="345971"/>
            <a:chOff x="3927500" y="301425"/>
            <a:chExt cx="461550" cy="411625"/>
          </a:xfrm>
        </p:grpSpPr>
        <p:sp>
          <p:nvSpPr>
            <p:cNvPr id="65" name="Google Shape;615;p42"/>
            <p:cNvSpPr/>
            <p:nvPr/>
          </p:nvSpPr>
          <p:spPr>
            <a:xfrm>
              <a:off x="4080925" y="302050"/>
              <a:ext cx="154075" cy="411000"/>
            </a:xfrm>
            <a:custGeom>
              <a:avLst/>
              <a:gdLst/>
              <a:ahLst/>
              <a:cxnLst/>
              <a:rect l="l" t="t" r="r" b="b"/>
              <a:pathLst>
                <a:path w="6163" h="16440" fill="none" extrusionOk="0">
                  <a:moveTo>
                    <a:pt x="6162" y="3118"/>
                  </a:moveTo>
                  <a:lnTo>
                    <a:pt x="0" y="0"/>
                  </a:lnTo>
                  <a:lnTo>
                    <a:pt x="0" y="13322"/>
                  </a:lnTo>
                  <a:lnTo>
                    <a:pt x="6162" y="16440"/>
                  </a:lnTo>
                  <a:lnTo>
                    <a:pt x="6162" y="3118"/>
                  </a:lnTo>
                  <a:close/>
                </a:path>
              </a:pathLst>
            </a:custGeom>
            <a:noFill/>
            <a:ln w="12175" cap="rnd" cmpd="sng">
              <a:solidFill>
                <a:srgbClr val="4D4A5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16;p42"/>
            <p:cNvSpPr/>
            <p:nvPr/>
          </p:nvSpPr>
          <p:spPr>
            <a:xfrm>
              <a:off x="3927500" y="301425"/>
              <a:ext cx="153450" cy="406150"/>
            </a:xfrm>
            <a:custGeom>
              <a:avLst/>
              <a:gdLst/>
              <a:ahLst/>
              <a:cxnLst/>
              <a:rect l="l" t="t" r="r" b="b"/>
              <a:pathLst>
                <a:path w="6138" h="16246" fill="none" extrusionOk="0">
                  <a:moveTo>
                    <a:pt x="6137" y="1"/>
                  </a:moveTo>
                  <a:lnTo>
                    <a:pt x="536" y="2850"/>
                  </a:lnTo>
                  <a:lnTo>
                    <a:pt x="536" y="2850"/>
                  </a:lnTo>
                  <a:lnTo>
                    <a:pt x="414" y="2899"/>
                  </a:lnTo>
                  <a:lnTo>
                    <a:pt x="317" y="2997"/>
                  </a:lnTo>
                  <a:lnTo>
                    <a:pt x="219" y="3094"/>
                  </a:lnTo>
                  <a:lnTo>
                    <a:pt x="146" y="3216"/>
                  </a:lnTo>
                  <a:lnTo>
                    <a:pt x="73" y="3313"/>
                  </a:lnTo>
                  <a:lnTo>
                    <a:pt x="24" y="3435"/>
                  </a:lnTo>
                  <a:lnTo>
                    <a:pt x="0" y="3557"/>
                  </a:lnTo>
                  <a:lnTo>
                    <a:pt x="0" y="3679"/>
                  </a:lnTo>
                  <a:lnTo>
                    <a:pt x="0" y="15880"/>
                  </a:lnTo>
                  <a:lnTo>
                    <a:pt x="0" y="15880"/>
                  </a:lnTo>
                  <a:lnTo>
                    <a:pt x="0" y="16002"/>
                  </a:lnTo>
                  <a:lnTo>
                    <a:pt x="49" y="16075"/>
                  </a:lnTo>
                  <a:lnTo>
                    <a:pt x="97" y="16148"/>
                  </a:lnTo>
                  <a:lnTo>
                    <a:pt x="170" y="16197"/>
                  </a:lnTo>
                  <a:lnTo>
                    <a:pt x="244" y="16221"/>
                  </a:lnTo>
                  <a:lnTo>
                    <a:pt x="341" y="16246"/>
                  </a:lnTo>
                  <a:lnTo>
                    <a:pt x="463" y="16221"/>
                  </a:lnTo>
                  <a:lnTo>
                    <a:pt x="560" y="16173"/>
                  </a:lnTo>
                  <a:lnTo>
                    <a:pt x="6137" y="13323"/>
                  </a:lnTo>
                  <a:lnTo>
                    <a:pt x="6137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4D4A5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17;p42"/>
            <p:cNvSpPr/>
            <p:nvPr/>
          </p:nvSpPr>
          <p:spPr>
            <a:xfrm>
              <a:off x="4234975" y="306925"/>
              <a:ext cx="154075" cy="405525"/>
            </a:xfrm>
            <a:custGeom>
              <a:avLst/>
              <a:gdLst/>
              <a:ahLst/>
              <a:cxnLst/>
              <a:rect l="l" t="t" r="r" b="b"/>
              <a:pathLst>
                <a:path w="6163" h="16221" fill="none" extrusionOk="0">
                  <a:moveTo>
                    <a:pt x="5578" y="49"/>
                  </a:moveTo>
                  <a:lnTo>
                    <a:pt x="0" y="2898"/>
                  </a:lnTo>
                  <a:lnTo>
                    <a:pt x="0" y="16221"/>
                  </a:lnTo>
                  <a:lnTo>
                    <a:pt x="5626" y="13371"/>
                  </a:lnTo>
                  <a:lnTo>
                    <a:pt x="5626" y="13371"/>
                  </a:lnTo>
                  <a:lnTo>
                    <a:pt x="5724" y="13322"/>
                  </a:lnTo>
                  <a:lnTo>
                    <a:pt x="5845" y="13225"/>
                  </a:lnTo>
                  <a:lnTo>
                    <a:pt x="5918" y="13127"/>
                  </a:lnTo>
                  <a:lnTo>
                    <a:pt x="6016" y="13030"/>
                  </a:lnTo>
                  <a:lnTo>
                    <a:pt x="6065" y="12908"/>
                  </a:lnTo>
                  <a:lnTo>
                    <a:pt x="6113" y="12786"/>
                  </a:lnTo>
                  <a:lnTo>
                    <a:pt x="6138" y="12665"/>
                  </a:lnTo>
                  <a:lnTo>
                    <a:pt x="6162" y="12543"/>
                  </a:lnTo>
                  <a:lnTo>
                    <a:pt x="6162" y="341"/>
                  </a:lnTo>
                  <a:lnTo>
                    <a:pt x="6162" y="341"/>
                  </a:lnTo>
                  <a:lnTo>
                    <a:pt x="6138" y="219"/>
                  </a:lnTo>
                  <a:lnTo>
                    <a:pt x="6113" y="146"/>
                  </a:lnTo>
                  <a:lnTo>
                    <a:pt x="6065" y="73"/>
                  </a:lnTo>
                  <a:lnTo>
                    <a:pt x="5992" y="24"/>
                  </a:lnTo>
                  <a:lnTo>
                    <a:pt x="5894" y="0"/>
                  </a:lnTo>
                  <a:lnTo>
                    <a:pt x="5797" y="0"/>
                  </a:lnTo>
                  <a:lnTo>
                    <a:pt x="5699" y="0"/>
                  </a:lnTo>
                  <a:lnTo>
                    <a:pt x="5578" y="49"/>
                  </a:lnTo>
                  <a:lnTo>
                    <a:pt x="5578" y="49"/>
                  </a:lnTo>
                  <a:close/>
                </a:path>
              </a:pathLst>
            </a:custGeom>
            <a:noFill/>
            <a:ln w="12175" cap="rnd" cmpd="sng">
              <a:solidFill>
                <a:srgbClr val="4D4A5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18;p42"/>
            <p:cNvSpPr/>
            <p:nvPr/>
          </p:nvSpPr>
          <p:spPr>
            <a:xfrm>
              <a:off x="4295850" y="442075"/>
              <a:ext cx="46300" cy="26225"/>
            </a:xfrm>
            <a:custGeom>
              <a:avLst/>
              <a:gdLst/>
              <a:ahLst/>
              <a:cxnLst/>
              <a:rect l="l" t="t" r="r" b="b"/>
              <a:pathLst>
                <a:path w="1852" h="1049" fill="none" extrusionOk="0">
                  <a:moveTo>
                    <a:pt x="1" y="1"/>
                  </a:moveTo>
                  <a:lnTo>
                    <a:pt x="1852" y="1048"/>
                  </a:lnTo>
                </a:path>
              </a:pathLst>
            </a:custGeom>
            <a:noFill/>
            <a:ln w="12175" cap="rnd" cmpd="sng">
              <a:solidFill>
                <a:srgbClr val="4D4A5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19;p42"/>
            <p:cNvSpPr/>
            <p:nvPr/>
          </p:nvSpPr>
          <p:spPr>
            <a:xfrm>
              <a:off x="4296475" y="415900"/>
              <a:ext cx="45075" cy="78575"/>
            </a:xfrm>
            <a:custGeom>
              <a:avLst/>
              <a:gdLst/>
              <a:ahLst/>
              <a:cxnLst/>
              <a:rect l="l" t="t" r="r" b="b"/>
              <a:pathLst>
                <a:path w="1803" h="3143" fill="none" extrusionOk="0">
                  <a:moveTo>
                    <a:pt x="1802" y="1"/>
                  </a:moveTo>
                  <a:lnTo>
                    <a:pt x="0" y="3142"/>
                  </a:lnTo>
                </a:path>
              </a:pathLst>
            </a:custGeom>
            <a:noFill/>
            <a:ln w="12175" cap="rnd" cmpd="sng">
              <a:solidFill>
                <a:srgbClr val="4D4A5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620;p42"/>
            <p:cNvSpPr/>
            <p:nvPr/>
          </p:nvSpPr>
          <p:spPr>
            <a:xfrm>
              <a:off x="3968275" y="590050"/>
              <a:ext cx="25" cy="6100"/>
            </a:xfrm>
            <a:custGeom>
              <a:avLst/>
              <a:gdLst/>
              <a:ahLst/>
              <a:cxnLst/>
              <a:rect l="l" t="t" r="r" b="b"/>
              <a:pathLst>
                <a:path w="1" h="244" fill="none" extrusionOk="0">
                  <a:moveTo>
                    <a:pt x="1" y="244"/>
                  </a:moveTo>
                  <a:lnTo>
                    <a:pt x="1" y="244"/>
                  </a:ln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4D4A5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621;p42"/>
            <p:cNvSpPr/>
            <p:nvPr/>
          </p:nvSpPr>
          <p:spPr>
            <a:xfrm>
              <a:off x="3970725" y="558375"/>
              <a:ext cx="1850" cy="12200"/>
            </a:xfrm>
            <a:custGeom>
              <a:avLst/>
              <a:gdLst/>
              <a:ahLst/>
              <a:cxnLst/>
              <a:rect l="l" t="t" r="r" b="b"/>
              <a:pathLst>
                <a:path w="74" h="488" fill="none" extrusionOk="0">
                  <a:moveTo>
                    <a:pt x="0" y="488"/>
                  </a:moveTo>
                  <a:lnTo>
                    <a:pt x="73" y="1"/>
                  </a:lnTo>
                </a:path>
              </a:pathLst>
            </a:custGeom>
            <a:noFill/>
            <a:ln w="12175" cap="rnd" cmpd="sng">
              <a:solidFill>
                <a:srgbClr val="4D4A5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622;p42"/>
            <p:cNvSpPr/>
            <p:nvPr/>
          </p:nvSpPr>
          <p:spPr>
            <a:xfrm>
              <a:off x="3976200" y="527325"/>
              <a:ext cx="3675" cy="12200"/>
            </a:xfrm>
            <a:custGeom>
              <a:avLst/>
              <a:gdLst/>
              <a:ahLst/>
              <a:cxnLst/>
              <a:rect l="l" t="t" r="r" b="b"/>
              <a:pathLst>
                <a:path w="147" h="488" fill="none" extrusionOk="0">
                  <a:moveTo>
                    <a:pt x="0" y="488"/>
                  </a:moveTo>
                  <a:lnTo>
                    <a:pt x="98" y="147"/>
                  </a:lnTo>
                  <a:lnTo>
                    <a:pt x="147" y="1"/>
                  </a:lnTo>
                </a:path>
              </a:pathLst>
            </a:custGeom>
            <a:noFill/>
            <a:ln w="12175" cap="rnd" cmpd="sng">
              <a:solidFill>
                <a:srgbClr val="4D4A5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623;p42"/>
            <p:cNvSpPr/>
            <p:nvPr/>
          </p:nvSpPr>
          <p:spPr>
            <a:xfrm>
              <a:off x="3985950" y="498100"/>
              <a:ext cx="4875" cy="10975"/>
            </a:xfrm>
            <a:custGeom>
              <a:avLst/>
              <a:gdLst/>
              <a:ahLst/>
              <a:cxnLst/>
              <a:rect l="l" t="t" r="r" b="b"/>
              <a:pathLst>
                <a:path w="195" h="439" fill="none" extrusionOk="0">
                  <a:moveTo>
                    <a:pt x="0" y="439"/>
                  </a:moveTo>
                  <a:lnTo>
                    <a:pt x="195" y="25"/>
                  </a:lnTo>
                  <a:lnTo>
                    <a:pt x="195" y="1"/>
                  </a:lnTo>
                </a:path>
              </a:pathLst>
            </a:custGeom>
            <a:noFill/>
            <a:ln w="12175" cap="rnd" cmpd="sng">
              <a:solidFill>
                <a:srgbClr val="4D4A5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624;p42"/>
            <p:cNvSpPr/>
            <p:nvPr/>
          </p:nvSpPr>
          <p:spPr>
            <a:xfrm>
              <a:off x="4000550" y="471300"/>
              <a:ext cx="7325" cy="9775"/>
            </a:xfrm>
            <a:custGeom>
              <a:avLst/>
              <a:gdLst/>
              <a:ahLst/>
              <a:cxnLst/>
              <a:rect l="l" t="t" r="r" b="b"/>
              <a:pathLst>
                <a:path w="293" h="391" fill="none" extrusionOk="0">
                  <a:moveTo>
                    <a:pt x="1" y="391"/>
                  </a:moveTo>
                  <a:lnTo>
                    <a:pt x="74" y="269"/>
                  </a:lnTo>
                  <a:lnTo>
                    <a:pt x="293" y="1"/>
                  </a:lnTo>
                </a:path>
              </a:pathLst>
            </a:custGeom>
            <a:noFill/>
            <a:ln w="12175" cap="rnd" cmpd="sng">
              <a:solidFill>
                <a:srgbClr val="4D4A5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625;p42"/>
            <p:cNvSpPr/>
            <p:nvPr/>
          </p:nvSpPr>
          <p:spPr>
            <a:xfrm>
              <a:off x="4021250" y="450600"/>
              <a:ext cx="10375" cy="6725"/>
            </a:xfrm>
            <a:custGeom>
              <a:avLst/>
              <a:gdLst/>
              <a:ahLst/>
              <a:cxnLst/>
              <a:rect l="l" t="t" r="r" b="b"/>
              <a:pathLst>
                <a:path w="415" h="269" fill="none" extrusionOk="0">
                  <a:moveTo>
                    <a:pt x="1" y="269"/>
                  </a:moveTo>
                  <a:lnTo>
                    <a:pt x="25" y="244"/>
                  </a:lnTo>
                  <a:lnTo>
                    <a:pt x="220" y="123"/>
                  </a:lnTo>
                  <a:lnTo>
                    <a:pt x="415" y="1"/>
                  </a:lnTo>
                </a:path>
              </a:pathLst>
            </a:custGeom>
            <a:noFill/>
            <a:ln w="12175" cap="rnd" cmpd="sng">
              <a:solidFill>
                <a:srgbClr val="4D4A5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626;p42"/>
            <p:cNvSpPr/>
            <p:nvPr/>
          </p:nvSpPr>
          <p:spPr>
            <a:xfrm>
              <a:off x="4049250" y="440250"/>
              <a:ext cx="11600" cy="2475"/>
            </a:xfrm>
            <a:custGeom>
              <a:avLst/>
              <a:gdLst/>
              <a:ahLst/>
              <a:cxnLst/>
              <a:rect l="l" t="t" r="r" b="b"/>
              <a:pathLst>
                <a:path w="464" h="99" fill="none" extrusionOk="0">
                  <a:moveTo>
                    <a:pt x="1" y="98"/>
                  </a:moveTo>
                  <a:lnTo>
                    <a:pt x="220" y="50"/>
                  </a:lnTo>
                  <a:lnTo>
                    <a:pt x="464" y="1"/>
                  </a:lnTo>
                  <a:lnTo>
                    <a:pt x="464" y="1"/>
                  </a:lnTo>
                </a:path>
              </a:pathLst>
            </a:custGeom>
            <a:noFill/>
            <a:ln w="12175" cap="rnd" cmpd="sng">
              <a:solidFill>
                <a:srgbClr val="4D4A5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627;p42"/>
            <p:cNvSpPr/>
            <p:nvPr/>
          </p:nvSpPr>
          <p:spPr>
            <a:xfrm>
              <a:off x="4080325" y="439650"/>
              <a:ext cx="12200" cy="1850"/>
            </a:xfrm>
            <a:custGeom>
              <a:avLst/>
              <a:gdLst/>
              <a:ahLst/>
              <a:cxnLst/>
              <a:rect l="l" t="t" r="r" b="b"/>
              <a:pathLst>
                <a:path w="488" h="74" fill="none" extrusionOk="0">
                  <a:moveTo>
                    <a:pt x="0" y="0"/>
                  </a:moveTo>
                  <a:lnTo>
                    <a:pt x="146" y="0"/>
                  </a:lnTo>
                  <a:lnTo>
                    <a:pt x="463" y="74"/>
                  </a:lnTo>
                  <a:lnTo>
                    <a:pt x="487" y="74"/>
                  </a:lnTo>
                </a:path>
              </a:pathLst>
            </a:custGeom>
            <a:noFill/>
            <a:ln w="12175" cap="rnd" cmpd="sng">
              <a:solidFill>
                <a:srgbClr val="4D4A5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628;p42"/>
            <p:cNvSpPr/>
            <p:nvPr/>
          </p:nvSpPr>
          <p:spPr>
            <a:xfrm>
              <a:off x="4110150" y="450000"/>
              <a:ext cx="9150" cy="7950"/>
            </a:xfrm>
            <a:custGeom>
              <a:avLst/>
              <a:gdLst/>
              <a:ahLst/>
              <a:cxnLst/>
              <a:rect l="l" t="t" r="r" b="b"/>
              <a:pathLst>
                <a:path w="366" h="318" fill="none" extrusionOk="0">
                  <a:moveTo>
                    <a:pt x="0" y="1"/>
                  </a:moveTo>
                  <a:lnTo>
                    <a:pt x="98" y="74"/>
                  </a:lnTo>
                  <a:lnTo>
                    <a:pt x="317" y="268"/>
                  </a:lnTo>
                  <a:lnTo>
                    <a:pt x="366" y="317"/>
                  </a:lnTo>
                </a:path>
              </a:pathLst>
            </a:custGeom>
            <a:noFill/>
            <a:ln w="12175" cap="rnd" cmpd="sng">
              <a:solidFill>
                <a:srgbClr val="4D4A5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629;p42"/>
            <p:cNvSpPr/>
            <p:nvPr/>
          </p:nvSpPr>
          <p:spPr>
            <a:xfrm>
              <a:off x="4130250" y="473750"/>
              <a:ext cx="4900" cy="10975"/>
            </a:xfrm>
            <a:custGeom>
              <a:avLst/>
              <a:gdLst/>
              <a:ahLst/>
              <a:cxnLst/>
              <a:rect l="l" t="t" r="r" b="b"/>
              <a:pathLst>
                <a:path w="196" h="439" fill="none" extrusionOk="0">
                  <a:moveTo>
                    <a:pt x="0" y="0"/>
                  </a:moveTo>
                  <a:lnTo>
                    <a:pt x="25" y="73"/>
                  </a:lnTo>
                  <a:lnTo>
                    <a:pt x="171" y="366"/>
                  </a:lnTo>
                  <a:lnTo>
                    <a:pt x="195" y="439"/>
                  </a:lnTo>
                </a:path>
              </a:pathLst>
            </a:custGeom>
            <a:noFill/>
            <a:ln w="12175" cap="rnd" cmpd="sng">
              <a:solidFill>
                <a:srgbClr val="4D4A5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630;p42"/>
            <p:cNvSpPr/>
            <p:nvPr/>
          </p:nvSpPr>
          <p:spPr>
            <a:xfrm>
              <a:off x="4141800" y="502975"/>
              <a:ext cx="3700" cy="11600"/>
            </a:xfrm>
            <a:custGeom>
              <a:avLst/>
              <a:gdLst/>
              <a:ahLst/>
              <a:cxnLst/>
              <a:rect l="l" t="t" r="r" b="b"/>
              <a:pathLst>
                <a:path w="148" h="464" fill="none" extrusionOk="0">
                  <a:moveTo>
                    <a:pt x="1" y="0"/>
                  </a:moveTo>
                  <a:lnTo>
                    <a:pt x="147" y="463"/>
                  </a:lnTo>
                </a:path>
              </a:pathLst>
            </a:custGeom>
            <a:noFill/>
            <a:ln w="12175" cap="rnd" cmpd="sng">
              <a:solidFill>
                <a:srgbClr val="4D4A5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631;p42"/>
            <p:cNvSpPr/>
            <p:nvPr/>
          </p:nvSpPr>
          <p:spPr>
            <a:xfrm>
              <a:off x="4150950" y="533425"/>
              <a:ext cx="3675" cy="11575"/>
            </a:xfrm>
            <a:custGeom>
              <a:avLst/>
              <a:gdLst/>
              <a:ahLst/>
              <a:cxnLst/>
              <a:rect l="l" t="t" r="r" b="b"/>
              <a:pathLst>
                <a:path w="147" h="463" fill="none" extrusionOk="0">
                  <a:moveTo>
                    <a:pt x="0" y="0"/>
                  </a:moveTo>
                  <a:lnTo>
                    <a:pt x="146" y="463"/>
                  </a:lnTo>
                </a:path>
              </a:pathLst>
            </a:custGeom>
            <a:noFill/>
            <a:ln w="12175" cap="rnd" cmpd="sng">
              <a:solidFill>
                <a:srgbClr val="4D4A5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632;p42"/>
            <p:cNvSpPr/>
            <p:nvPr/>
          </p:nvSpPr>
          <p:spPr>
            <a:xfrm>
              <a:off x="4160675" y="563850"/>
              <a:ext cx="4900" cy="11000"/>
            </a:xfrm>
            <a:custGeom>
              <a:avLst/>
              <a:gdLst/>
              <a:ahLst/>
              <a:cxnLst/>
              <a:rect l="l" t="t" r="r" b="b"/>
              <a:pathLst>
                <a:path w="196" h="440" fill="none" extrusionOk="0">
                  <a:moveTo>
                    <a:pt x="1" y="1"/>
                  </a:moveTo>
                  <a:lnTo>
                    <a:pt x="50" y="123"/>
                  </a:lnTo>
                  <a:lnTo>
                    <a:pt x="196" y="415"/>
                  </a:lnTo>
                  <a:lnTo>
                    <a:pt x="196" y="439"/>
                  </a:lnTo>
                </a:path>
              </a:pathLst>
            </a:custGeom>
            <a:noFill/>
            <a:ln w="12175" cap="rnd" cmpd="sng">
              <a:solidFill>
                <a:srgbClr val="4D4A5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633;p42"/>
            <p:cNvSpPr/>
            <p:nvPr/>
          </p:nvSpPr>
          <p:spPr>
            <a:xfrm>
              <a:off x="4175300" y="591875"/>
              <a:ext cx="7325" cy="9150"/>
            </a:xfrm>
            <a:custGeom>
              <a:avLst/>
              <a:gdLst/>
              <a:ahLst/>
              <a:cxnLst/>
              <a:rect l="l" t="t" r="r" b="b"/>
              <a:pathLst>
                <a:path w="293" h="366" fill="none" extrusionOk="0">
                  <a:moveTo>
                    <a:pt x="0" y="0"/>
                  </a:moveTo>
                  <a:lnTo>
                    <a:pt x="98" y="146"/>
                  </a:lnTo>
                  <a:lnTo>
                    <a:pt x="293" y="366"/>
                  </a:lnTo>
                </a:path>
              </a:pathLst>
            </a:custGeom>
            <a:noFill/>
            <a:ln w="12175" cap="rnd" cmpd="sng">
              <a:solidFill>
                <a:srgbClr val="4D4A5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634;p42"/>
            <p:cNvSpPr/>
            <p:nvPr/>
          </p:nvSpPr>
          <p:spPr>
            <a:xfrm>
              <a:off x="4198425" y="613175"/>
              <a:ext cx="11000" cy="4900"/>
            </a:xfrm>
            <a:custGeom>
              <a:avLst/>
              <a:gdLst/>
              <a:ahLst/>
              <a:cxnLst/>
              <a:rect l="l" t="t" r="r" b="b"/>
              <a:pathLst>
                <a:path w="440" h="196" fill="none" extrusionOk="0">
                  <a:moveTo>
                    <a:pt x="1" y="1"/>
                  </a:moveTo>
                  <a:lnTo>
                    <a:pt x="171" y="98"/>
                  </a:lnTo>
                  <a:lnTo>
                    <a:pt x="439" y="195"/>
                  </a:lnTo>
                </a:path>
              </a:pathLst>
            </a:custGeom>
            <a:noFill/>
            <a:ln w="12175" cap="rnd" cmpd="sng">
              <a:solidFill>
                <a:srgbClr val="4D4A5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635;p42"/>
            <p:cNvSpPr/>
            <p:nvPr/>
          </p:nvSpPr>
          <p:spPr>
            <a:xfrm>
              <a:off x="4228275" y="621100"/>
              <a:ext cx="12200" cy="625"/>
            </a:xfrm>
            <a:custGeom>
              <a:avLst/>
              <a:gdLst/>
              <a:ahLst/>
              <a:cxnLst/>
              <a:rect l="l" t="t" r="r" b="b"/>
              <a:pathLst>
                <a:path w="488" h="25" fill="none" extrusionOk="0">
                  <a:moveTo>
                    <a:pt x="0" y="0"/>
                  </a:moveTo>
                  <a:lnTo>
                    <a:pt x="49" y="25"/>
                  </a:lnTo>
                  <a:lnTo>
                    <a:pt x="487" y="0"/>
                  </a:lnTo>
                  <a:lnTo>
                    <a:pt x="487" y="0"/>
                  </a:lnTo>
                </a:path>
              </a:pathLst>
            </a:custGeom>
            <a:noFill/>
            <a:ln w="12175" cap="rnd" cmpd="sng">
              <a:solidFill>
                <a:srgbClr val="4D4A5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636;p42"/>
            <p:cNvSpPr/>
            <p:nvPr/>
          </p:nvSpPr>
          <p:spPr>
            <a:xfrm>
              <a:off x="4259925" y="616225"/>
              <a:ext cx="11600" cy="3075"/>
            </a:xfrm>
            <a:custGeom>
              <a:avLst/>
              <a:gdLst/>
              <a:ahLst/>
              <a:cxnLst/>
              <a:rect l="l" t="t" r="r" b="b"/>
              <a:pathLst>
                <a:path w="464" h="123" fill="none" extrusionOk="0">
                  <a:moveTo>
                    <a:pt x="1" y="122"/>
                  </a:moveTo>
                  <a:lnTo>
                    <a:pt x="196" y="73"/>
                  </a:lnTo>
                  <a:lnTo>
                    <a:pt x="464" y="0"/>
                  </a:lnTo>
                  <a:lnTo>
                    <a:pt x="464" y="0"/>
                  </a:lnTo>
                </a:path>
              </a:pathLst>
            </a:custGeom>
            <a:noFill/>
            <a:ln w="12175" cap="rnd" cmpd="sng">
              <a:solidFill>
                <a:srgbClr val="4D4A5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637;p42"/>
            <p:cNvSpPr/>
            <p:nvPr/>
          </p:nvSpPr>
          <p:spPr>
            <a:xfrm>
              <a:off x="4289775" y="602225"/>
              <a:ext cx="10375" cy="6725"/>
            </a:xfrm>
            <a:custGeom>
              <a:avLst/>
              <a:gdLst/>
              <a:ahLst/>
              <a:cxnLst/>
              <a:rect l="l" t="t" r="r" b="b"/>
              <a:pathLst>
                <a:path w="415" h="269" fill="none" extrusionOk="0">
                  <a:moveTo>
                    <a:pt x="0" y="268"/>
                  </a:moveTo>
                  <a:lnTo>
                    <a:pt x="195" y="146"/>
                  </a:lnTo>
                  <a:lnTo>
                    <a:pt x="390" y="0"/>
                  </a:lnTo>
                  <a:lnTo>
                    <a:pt x="414" y="0"/>
                  </a:lnTo>
                </a:path>
              </a:pathLst>
            </a:custGeom>
            <a:noFill/>
            <a:ln w="12175" cap="rnd" cmpd="sng">
              <a:solidFill>
                <a:srgbClr val="4D4A5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638;p42"/>
            <p:cNvSpPr/>
            <p:nvPr/>
          </p:nvSpPr>
          <p:spPr>
            <a:xfrm>
              <a:off x="4313525" y="577875"/>
              <a:ext cx="6100" cy="10375"/>
            </a:xfrm>
            <a:custGeom>
              <a:avLst/>
              <a:gdLst/>
              <a:ahLst/>
              <a:cxnLst/>
              <a:rect l="l" t="t" r="r" b="b"/>
              <a:pathLst>
                <a:path w="244" h="415" fill="none" extrusionOk="0">
                  <a:moveTo>
                    <a:pt x="0" y="414"/>
                  </a:moveTo>
                  <a:lnTo>
                    <a:pt x="24" y="365"/>
                  </a:lnTo>
                  <a:lnTo>
                    <a:pt x="146" y="195"/>
                  </a:lnTo>
                  <a:lnTo>
                    <a:pt x="244" y="0"/>
                  </a:lnTo>
                </a:path>
              </a:pathLst>
            </a:custGeom>
            <a:noFill/>
            <a:ln w="12175" cap="rnd" cmpd="sng">
              <a:solidFill>
                <a:srgbClr val="4D4A5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639;p42"/>
            <p:cNvSpPr/>
            <p:nvPr/>
          </p:nvSpPr>
          <p:spPr>
            <a:xfrm>
              <a:off x="4326300" y="547425"/>
              <a:ext cx="2450" cy="12200"/>
            </a:xfrm>
            <a:custGeom>
              <a:avLst/>
              <a:gdLst/>
              <a:ahLst/>
              <a:cxnLst/>
              <a:rect l="l" t="t" r="r" b="b"/>
              <a:pathLst>
                <a:path w="98" h="488" fill="none" extrusionOk="0">
                  <a:moveTo>
                    <a:pt x="0" y="487"/>
                  </a:moveTo>
                  <a:lnTo>
                    <a:pt x="49" y="293"/>
                  </a:lnTo>
                  <a:lnTo>
                    <a:pt x="98" y="0"/>
                  </a:lnTo>
                </a:path>
              </a:pathLst>
            </a:custGeom>
            <a:noFill/>
            <a:ln w="12175" cap="rnd" cmpd="sng">
              <a:solidFill>
                <a:srgbClr val="4D4A5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640;p42"/>
            <p:cNvSpPr/>
            <p:nvPr/>
          </p:nvSpPr>
          <p:spPr>
            <a:xfrm>
              <a:off x="4329350" y="515750"/>
              <a:ext cx="625" cy="12200"/>
            </a:xfrm>
            <a:custGeom>
              <a:avLst/>
              <a:gdLst/>
              <a:ahLst/>
              <a:cxnLst/>
              <a:rect l="l" t="t" r="r" b="b"/>
              <a:pathLst>
                <a:path w="25" h="488" fill="none" extrusionOk="0">
                  <a:moveTo>
                    <a:pt x="25" y="488"/>
                  </a:moveTo>
                  <a:lnTo>
                    <a:pt x="25" y="464"/>
                  </a:lnTo>
                  <a:lnTo>
                    <a:pt x="25" y="123"/>
                  </a:ln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4D4A5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641;p42"/>
            <p:cNvSpPr/>
            <p:nvPr/>
          </p:nvSpPr>
          <p:spPr>
            <a:xfrm>
              <a:off x="4325075" y="488975"/>
              <a:ext cx="1250" cy="6100"/>
            </a:xfrm>
            <a:custGeom>
              <a:avLst/>
              <a:gdLst/>
              <a:ahLst/>
              <a:cxnLst/>
              <a:rect l="l" t="t" r="r" b="b"/>
              <a:pathLst>
                <a:path w="50" h="244" fill="none" extrusionOk="0">
                  <a:moveTo>
                    <a:pt x="49" y="244"/>
                  </a:moveTo>
                  <a:lnTo>
                    <a:pt x="49" y="244"/>
                  </a:ln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4D4A5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" name="Google Shape;614;p42"/>
          <p:cNvGrpSpPr/>
          <p:nvPr/>
        </p:nvGrpSpPr>
        <p:grpSpPr>
          <a:xfrm>
            <a:off x="2493644" y="3776231"/>
            <a:ext cx="387933" cy="345971"/>
            <a:chOff x="3927500" y="301425"/>
            <a:chExt cx="461550" cy="411625"/>
          </a:xfrm>
        </p:grpSpPr>
        <p:sp>
          <p:nvSpPr>
            <p:cNvPr id="93" name="Google Shape;615;p42"/>
            <p:cNvSpPr/>
            <p:nvPr/>
          </p:nvSpPr>
          <p:spPr>
            <a:xfrm>
              <a:off x="4080925" y="302050"/>
              <a:ext cx="154075" cy="411000"/>
            </a:xfrm>
            <a:custGeom>
              <a:avLst/>
              <a:gdLst/>
              <a:ahLst/>
              <a:cxnLst/>
              <a:rect l="l" t="t" r="r" b="b"/>
              <a:pathLst>
                <a:path w="6163" h="16440" fill="none" extrusionOk="0">
                  <a:moveTo>
                    <a:pt x="6162" y="3118"/>
                  </a:moveTo>
                  <a:lnTo>
                    <a:pt x="0" y="0"/>
                  </a:lnTo>
                  <a:lnTo>
                    <a:pt x="0" y="13322"/>
                  </a:lnTo>
                  <a:lnTo>
                    <a:pt x="6162" y="16440"/>
                  </a:lnTo>
                  <a:lnTo>
                    <a:pt x="6162" y="3118"/>
                  </a:lnTo>
                  <a:close/>
                </a:path>
              </a:pathLst>
            </a:custGeom>
            <a:noFill/>
            <a:ln w="12175" cap="rnd" cmpd="sng">
              <a:solidFill>
                <a:srgbClr val="4D4A5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616;p42"/>
            <p:cNvSpPr/>
            <p:nvPr/>
          </p:nvSpPr>
          <p:spPr>
            <a:xfrm>
              <a:off x="3927500" y="301425"/>
              <a:ext cx="153450" cy="406150"/>
            </a:xfrm>
            <a:custGeom>
              <a:avLst/>
              <a:gdLst/>
              <a:ahLst/>
              <a:cxnLst/>
              <a:rect l="l" t="t" r="r" b="b"/>
              <a:pathLst>
                <a:path w="6138" h="16246" fill="none" extrusionOk="0">
                  <a:moveTo>
                    <a:pt x="6137" y="1"/>
                  </a:moveTo>
                  <a:lnTo>
                    <a:pt x="536" y="2850"/>
                  </a:lnTo>
                  <a:lnTo>
                    <a:pt x="536" y="2850"/>
                  </a:lnTo>
                  <a:lnTo>
                    <a:pt x="414" y="2899"/>
                  </a:lnTo>
                  <a:lnTo>
                    <a:pt x="317" y="2997"/>
                  </a:lnTo>
                  <a:lnTo>
                    <a:pt x="219" y="3094"/>
                  </a:lnTo>
                  <a:lnTo>
                    <a:pt x="146" y="3216"/>
                  </a:lnTo>
                  <a:lnTo>
                    <a:pt x="73" y="3313"/>
                  </a:lnTo>
                  <a:lnTo>
                    <a:pt x="24" y="3435"/>
                  </a:lnTo>
                  <a:lnTo>
                    <a:pt x="0" y="3557"/>
                  </a:lnTo>
                  <a:lnTo>
                    <a:pt x="0" y="3679"/>
                  </a:lnTo>
                  <a:lnTo>
                    <a:pt x="0" y="15880"/>
                  </a:lnTo>
                  <a:lnTo>
                    <a:pt x="0" y="15880"/>
                  </a:lnTo>
                  <a:lnTo>
                    <a:pt x="0" y="16002"/>
                  </a:lnTo>
                  <a:lnTo>
                    <a:pt x="49" y="16075"/>
                  </a:lnTo>
                  <a:lnTo>
                    <a:pt x="97" y="16148"/>
                  </a:lnTo>
                  <a:lnTo>
                    <a:pt x="170" y="16197"/>
                  </a:lnTo>
                  <a:lnTo>
                    <a:pt x="244" y="16221"/>
                  </a:lnTo>
                  <a:lnTo>
                    <a:pt x="341" y="16246"/>
                  </a:lnTo>
                  <a:lnTo>
                    <a:pt x="463" y="16221"/>
                  </a:lnTo>
                  <a:lnTo>
                    <a:pt x="560" y="16173"/>
                  </a:lnTo>
                  <a:lnTo>
                    <a:pt x="6137" y="13323"/>
                  </a:lnTo>
                  <a:lnTo>
                    <a:pt x="6137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4D4A5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617;p42"/>
            <p:cNvSpPr/>
            <p:nvPr/>
          </p:nvSpPr>
          <p:spPr>
            <a:xfrm>
              <a:off x="4234975" y="306925"/>
              <a:ext cx="154075" cy="405525"/>
            </a:xfrm>
            <a:custGeom>
              <a:avLst/>
              <a:gdLst/>
              <a:ahLst/>
              <a:cxnLst/>
              <a:rect l="l" t="t" r="r" b="b"/>
              <a:pathLst>
                <a:path w="6163" h="16221" fill="none" extrusionOk="0">
                  <a:moveTo>
                    <a:pt x="5578" y="49"/>
                  </a:moveTo>
                  <a:lnTo>
                    <a:pt x="0" y="2898"/>
                  </a:lnTo>
                  <a:lnTo>
                    <a:pt x="0" y="16221"/>
                  </a:lnTo>
                  <a:lnTo>
                    <a:pt x="5626" y="13371"/>
                  </a:lnTo>
                  <a:lnTo>
                    <a:pt x="5626" y="13371"/>
                  </a:lnTo>
                  <a:lnTo>
                    <a:pt x="5724" y="13322"/>
                  </a:lnTo>
                  <a:lnTo>
                    <a:pt x="5845" y="13225"/>
                  </a:lnTo>
                  <a:lnTo>
                    <a:pt x="5918" y="13127"/>
                  </a:lnTo>
                  <a:lnTo>
                    <a:pt x="6016" y="13030"/>
                  </a:lnTo>
                  <a:lnTo>
                    <a:pt x="6065" y="12908"/>
                  </a:lnTo>
                  <a:lnTo>
                    <a:pt x="6113" y="12786"/>
                  </a:lnTo>
                  <a:lnTo>
                    <a:pt x="6138" y="12665"/>
                  </a:lnTo>
                  <a:lnTo>
                    <a:pt x="6162" y="12543"/>
                  </a:lnTo>
                  <a:lnTo>
                    <a:pt x="6162" y="341"/>
                  </a:lnTo>
                  <a:lnTo>
                    <a:pt x="6162" y="341"/>
                  </a:lnTo>
                  <a:lnTo>
                    <a:pt x="6138" y="219"/>
                  </a:lnTo>
                  <a:lnTo>
                    <a:pt x="6113" y="146"/>
                  </a:lnTo>
                  <a:lnTo>
                    <a:pt x="6065" y="73"/>
                  </a:lnTo>
                  <a:lnTo>
                    <a:pt x="5992" y="24"/>
                  </a:lnTo>
                  <a:lnTo>
                    <a:pt x="5894" y="0"/>
                  </a:lnTo>
                  <a:lnTo>
                    <a:pt x="5797" y="0"/>
                  </a:lnTo>
                  <a:lnTo>
                    <a:pt x="5699" y="0"/>
                  </a:lnTo>
                  <a:lnTo>
                    <a:pt x="5578" y="49"/>
                  </a:lnTo>
                  <a:lnTo>
                    <a:pt x="5578" y="49"/>
                  </a:lnTo>
                  <a:close/>
                </a:path>
              </a:pathLst>
            </a:custGeom>
            <a:noFill/>
            <a:ln w="12175" cap="rnd" cmpd="sng">
              <a:solidFill>
                <a:srgbClr val="4D4A5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618;p42"/>
            <p:cNvSpPr/>
            <p:nvPr/>
          </p:nvSpPr>
          <p:spPr>
            <a:xfrm>
              <a:off x="4295850" y="442075"/>
              <a:ext cx="46300" cy="26225"/>
            </a:xfrm>
            <a:custGeom>
              <a:avLst/>
              <a:gdLst/>
              <a:ahLst/>
              <a:cxnLst/>
              <a:rect l="l" t="t" r="r" b="b"/>
              <a:pathLst>
                <a:path w="1852" h="1049" fill="none" extrusionOk="0">
                  <a:moveTo>
                    <a:pt x="1" y="1"/>
                  </a:moveTo>
                  <a:lnTo>
                    <a:pt x="1852" y="1048"/>
                  </a:lnTo>
                </a:path>
              </a:pathLst>
            </a:custGeom>
            <a:noFill/>
            <a:ln w="12175" cap="rnd" cmpd="sng">
              <a:solidFill>
                <a:srgbClr val="4D4A5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619;p42"/>
            <p:cNvSpPr/>
            <p:nvPr/>
          </p:nvSpPr>
          <p:spPr>
            <a:xfrm>
              <a:off x="4296475" y="415900"/>
              <a:ext cx="45075" cy="78575"/>
            </a:xfrm>
            <a:custGeom>
              <a:avLst/>
              <a:gdLst/>
              <a:ahLst/>
              <a:cxnLst/>
              <a:rect l="l" t="t" r="r" b="b"/>
              <a:pathLst>
                <a:path w="1803" h="3143" fill="none" extrusionOk="0">
                  <a:moveTo>
                    <a:pt x="1802" y="1"/>
                  </a:moveTo>
                  <a:lnTo>
                    <a:pt x="0" y="3142"/>
                  </a:lnTo>
                </a:path>
              </a:pathLst>
            </a:custGeom>
            <a:noFill/>
            <a:ln w="12175" cap="rnd" cmpd="sng">
              <a:solidFill>
                <a:srgbClr val="4D4A5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620;p42"/>
            <p:cNvSpPr/>
            <p:nvPr/>
          </p:nvSpPr>
          <p:spPr>
            <a:xfrm>
              <a:off x="3968275" y="590050"/>
              <a:ext cx="25" cy="6100"/>
            </a:xfrm>
            <a:custGeom>
              <a:avLst/>
              <a:gdLst/>
              <a:ahLst/>
              <a:cxnLst/>
              <a:rect l="l" t="t" r="r" b="b"/>
              <a:pathLst>
                <a:path w="1" h="244" fill="none" extrusionOk="0">
                  <a:moveTo>
                    <a:pt x="1" y="244"/>
                  </a:moveTo>
                  <a:lnTo>
                    <a:pt x="1" y="244"/>
                  </a:ln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4D4A5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621;p42"/>
            <p:cNvSpPr/>
            <p:nvPr/>
          </p:nvSpPr>
          <p:spPr>
            <a:xfrm>
              <a:off x="3970725" y="558375"/>
              <a:ext cx="1850" cy="12200"/>
            </a:xfrm>
            <a:custGeom>
              <a:avLst/>
              <a:gdLst/>
              <a:ahLst/>
              <a:cxnLst/>
              <a:rect l="l" t="t" r="r" b="b"/>
              <a:pathLst>
                <a:path w="74" h="488" fill="none" extrusionOk="0">
                  <a:moveTo>
                    <a:pt x="0" y="488"/>
                  </a:moveTo>
                  <a:lnTo>
                    <a:pt x="73" y="1"/>
                  </a:lnTo>
                </a:path>
              </a:pathLst>
            </a:custGeom>
            <a:noFill/>
            <a:ln w="12175" cap="rnd" cmpd="sng">
              <a:solidFill>
                <a:srgbClr val="4D4A5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622;p42"/>
            <p:cNvSpPr/>
            <p:nvPr/>
          </p:nvSpPr>
          <p:spPr>
            <a:xfrm>
              <a:off x="3976200" y="527325"/>
              <a:ext cx="3675" cy="12200"/>
            </a:xfrm>
            <a:custGeom>
              <a:avLst/>
              <a:gdLst/>
              <a:ahLst/>
              <a:cxnLst/>
              <a:rect l="l" t="t" r="r" b="b"/>
              <a:pathLst>
                <a:path w="147" h="488" fill="none" extrusionOk="0">
                  <a:moveTo>
                    <a:pt x="0" y="488"/>
                  </a:moveTo>
                  <a:lnTo>
                    <a:pt x="98" y="147"/>
                  </a:lnTo>
                  <a:lnTo>
                    <a:pt x="147" y="1"/>
                  </a:lnTo>
                </a:path>
              </a:pathLst>
            </a:custGeom>
            <a:noFill/>
            <a:ln w="12175" cap="rnd" cmpd="sng">
              <a:solidFill>
                <a:srgbClr val="4D4A5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623;p42"/>
            <p:cNvSpPr/>
            <p:nvPr/>
          </p:nvSpPr>
          <p:spPr>
            <a:xfrm>
              <a:off x="3985950" y="498100"/>
              <a:ext cx="4875" cy="10975"/>
            </a:xfrm>
            <a:custGeom>
              <a:avLst/>
              <a:gdLst/>
              <a:ahLst/>
              <a:cxnLst/>
              <a:rect l="l" t="t" r="r" b="b"/>
              <a:pathLst>
                <a:path w="195" h="439" fill="none" extrusionOk="0">
                  <a:moveTo>
                    <a:pt x="0" y="439"/>
                  </a:moveTo>
                  <a:lnTo>
                    <a:pt x="195" y="25"/>
                  </a:lnTo>
                  <a:lnTo>
                    <a:pt x="195" y="1"/>
                  </a:lnTo>
                </a:path>
              </a:pathLst>
            </a:custGeom>
            <a:noFill/>
            <a:ln w="12175" cap="rnd" cmpd="sng">
              <a:solidFill>
                <a:srgbClr val="4D4A5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624;p42"/>
            <p:cNvSpPr/>
            <p:nvPr/>
          </p:nvSpPr>
          <p:spPr>
            <a:xfrm>
              <a:off x="4000550" y="471300"/>
              <a:ext cx="7325" cy="9775"/>
            </a:xfrm>
            <a:custGeom>
              <a:avLst/>
              <a:gdLst/>
              <a:ahLst/>
              <a:cxnLst/>
              <a:rect l="l" t="t" r="r" b="b"/>
              <a:pathLst>
                <a:path w="293" h="391" fill="none" extrusionOk="0">
                  <a:moveTo>
                    <a:pt x="1" y="391"/>
                  </a:moveTo>
                  <a:lnTo>
                    <a:pt x="74" y="269"/>
                  </a:lnTo>
                  <a:lnTo>
                    <a:pt x="293" y="1"/>
                  </a:lnTo>
                </a:path>
              </a:pathLst>
            </a:custGeom>
            <a:noFill/>
            <a:ln w="12175" cap="rnd" cmpd="sng">
              <a:solidFill>
                <a:srgbClr val="4D4A5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625;p42"/>
            <p:cNvSpPr/>
            <p:nvPr/>
          </p:nvSpPr>
          <p:spPr>
            <a:xfrm>
              <a:off x="4021250" y="450600"/>
              <a:ext cx="10375" cy="6725"/>
            </a:xfrm>
            <a:custGeom>
              <a:avLst/>
              <a:gdLst/>
              <a:ahLst/>
              <a:cxnLst/>
              <a:rect l="l" t="t" r="r" b="b"/>
              <a:pathLst>
                <a:path w="415" h="269" fill="none" extrusionOk="0">
                  <a:moveTo>
                    <a:pt x="1" y="269"/>
                  </a:moveTo>
                  <a:lnTo>
                    <a:pt x="25" y="244"/>
                  </a:lnTo>
                  <a:lnTo>
                    <a:pt x="220" y="123"/>
                  </a:lnTo>
                  <a:lnTo>
                    <a:pt x="415" y="1"/>
                  </a:lnTo>
                </a:path>
              </a:pathLst>
            </a:custGeom>
            <a:noFill/>
            <a:ln w="12175" cap="rnd" cmpd="sng">
              <a:solidFill>
                <a:srgbClr val="4D4A5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626;p42"/>
            <p:cNvSpPr/>
            <p:nvPr/>
          </p:nvSpPr>
          <p:spPr>
            <a:xfrm>
              <a:off x="4049250" y="440250"/>
              <a:ext cx="11600" cy="2475"/>
            </a:xfrm>
            <a:custGeom>
              <a:avLst/>
              <a:gdLst/>
              <a:ahLst/>
              <a:cxnLst/>
              <a:rect l="l" t="t" r="r" b="b"/>
              <a:pathLst>
                <a:path w="464" h="99" fill="none" extrusionOk="0">
                  <a:moveTo>
                    <a:pt x="1" y="98"/>
                  </a:moveTo>
                  <a:lnTo>
                    <a:pt x="220" y="50"/>
                  </a:lnTo>
                  <a:lnTo>
                    <a:pt x="464" y="1"/>
                  </a:lnTo>
                  <a:lnTo>
                    <a:pt x="464" y="1"/>
                  </a:lnTo>
                </a:path>
              </a:pathLst>
            </a:custGeom>
            <a:noFill/>
            <a:ln w="12175" cap="rnd" cmpd="sng">
              <a:solidFill>
                <a:srgbClr val="4D4A5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627;p42"/>
            <p:cNvSpPr/>
            <p:nvPr/>
          </p:nvSpPr>
          <p:spPr>
            <a:xfrm>
              <a:off x="4080325" y="439650"/>
              <a:ext cx="12200" cy="1850"/>
            </a:xfrm>
            <a:custGeom>
              <a:avLst/>
              <a:gdLst/>
              <a:ahLst/>
              <a:cxnLst/>
              <a:rect l="l" t="t" r="r" b="b"/>
              <a:pathLst>
                <a:path w="488" h="74" fill="none" extrusionOk="0">
                  <a:moveTo>
                    <a:pt x="0" y="0"/>
                  </a:moveTo>
                  <a:lnTo>
                    <a:pt x="146" y="0"/>
                  </a:lnTo>
                  <a:lnTo>
                    <a:pt x="463" y="74"/>
                  </a:lnTo>
                  <a:lnTo>
                    <a:pt x="487" y="74"/>
                  </a:lnTo>
                </a:path>
              </a:pathLst>
            </a:custGeom>
            <a:noFill/>
            <a:ln w="12175" cap="rnd" cmpd="sng">
              <a:solidFill>
                <a:srgbClr val="4D4A5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628;p42"/>
            <p:cNvSpPr/>
            <p:nvPr/>
          </p:nvSpPr>
          <p:spPr>
            <a:xfrm>
              <a:off x="4110150" y="450000"/>
              <a:ext cx="9150" cy="7950"/>
            </a:xfrm>
            <a:custGeom>
              <a:avLst/>
              <a:gdLst/>
              <a:ahLst/>
              <a:cxnLst/>
              <a:rect l="l" t="t" r="r" b="b"/>
              <a:pathLst>
                <a:path w="366" h="318" fill="none" extrusionOk="0">
                  <a:moveTo>
                    <a:pt x="0" y="1"/>
                  </a:moveTo>
                  <a:lnTo>
                    <a:pt x="98" y="74"/>
                  </a:lnTo>
                  <a:lnTo>
                    <a:pt x="317" y="268"/>
                  </a:lnTo>
                  <a:lnTo>
                    <a:pt x="366" y="317"/>
                  </a:lnTo>
                </a:path>
              </a:pathLst>
            </a:custGeom>
            <a:noFill/>
            <a:ln w="12175" cap="rnd" cmpd="sng">
              <a:solidFill>
                <a:srgbClr val="4D4A5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629;p42"/>
            <p:cNvSpPr/>
            <p:nvPr/>
          </p:nvSpPr>
          <p:spPr>
            <a:xfrm>
              <a:off x="4130250" y="473750"/>
              <a:ext cx="4900" cy="10975"/>
            </a:xfrm>
            <a:custGeom>
              <a:avLst/>
              <a:gdLst/>
              <a:ahLst/>
              <a:cxnLst/>
              <a:rect l="l" t="t" r="r" b="b"/>
              <a:pathLst>
                <a:path w="196" h="439" fill="none" extrusionOk="0">
                  <a:moveTo>
                    <a:pt x="0" y="0"/>
                  </a:moveTo>
                  <a:lnTo>
                    <a:pt x="25" y="73"/>
                  </a:lnTo>
                  <a:lnTo>
                    <a:pt x="171" y="366"/>
                  </a:lnTo>
                  <a:lnTo>
                    <a:pt x="195" y="439"/>
                  </a:lnTo>
                </a:path>
              </a:pathLst>
            </a:custGeom>
            <a:noFill/>
            <a:ln w="12175" cap="rnd" cmpd="sng">
              <a:solidFill>
                <a:srgbClr val="4D4A5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630;p42"/>
            <p:cNvSpPr/>
            <p:nvPr/>
          </p:nvSpPr>
          <p:spPr>
            <a:xfrm>
              <a:off x="4141800" y="502975"/>
              <a:ext cx="3700" cy="11600"/>
            </a:xfrm>
            <a:custGeom>
              <a:avLst/>
              <a:gdLst/>
              <a:ahLst/>
              <a:cxnLst/>
              <a:rect l="l" t="t" r="r" b="b"/>
              <a:pathLst>
                <a:path w="148" h="464" fill="none" extrusionOk="0">
                  <a:moveTo>
                    <a:pt x="1" y="0"/>
                  </a:moveTo>
                  <a:lnTo>
                    <a:pt x="147" y="463"/>
                  </a:lnTo>
                </a:path>
              </a:pathLst>
            </a:custGeom>
            <a:noFill/>
            <a:ln w="12175" cap="rnd" cmpd="sng">
              <a:solidFill>
                <a:srgbClr val="4D4A5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631;p42"/>
            <p:cNvSpPr/>
            <p:nvPr/>
          </p:nvSpPr>
          <p:spPr>
            <a:xfrm>
              <a:off x="4150950" y="533425"/>
              <a:ext cx="3675" cy="11575"/>
            </a:xfrm>
            <a:custGeom>
              <a:avLst/>
              <a:gdLst/>
              <a:ahLst/>
              <a:cxnLst/>
              <a:rect l="l" t="t" r="r" b="b"/>
              <a:pathLst>
                <a:path w="147" h="463" fill="none" extrusionOk="0">
                  <a:moveTo>
                    <a:pt x="0" y="0"/>
                  </a:moveTo>
                  <a:lnTo>
                    <a:pt x="146" y="463"/>
                  </a:lnTo>
                </a:path>
              </a:pathLst>
            </a:custGeom>
            <a:noFill/>
            <a:ln w="12175" cap="rnd" cmpd="sng">
              <a:solidFill>
                <a:srgbClr val="4D4A5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632;p42"/>
            <p:cNvSpPr/>
            <p:nvPr/>
          </p:nvSpPr>
          <p:spPr>
            <a:xfrm>
              <a:off x="4160675" y="563850"/>
              <a:ext cx="4900" cy="11000"/>
            </a:xfrm>
            <a:custGeom>
              <a:avLst/>
              <a:gdLst/>
              <a:ahLst/>
              <a:cxnLst/>
              <a:rect l="l" t="t" r="r" b="b"/>
              <a:pathLst>
                <a:path w="196" h="440" fill="none" extrusionOk="0">
                  <a:moveTo>
                    <a:pt x="1" y="1"/>
                  </a:moveTo>
                  <a:lnTo>
                    <a:pt x="50" y="123"/>
                  </a:lnTo>
                  <a:lnTo>
                    <a:pt x="196" y="415"/>
                  </a:lnTo>
                  <a:lnTo>
                    <a:pt x="196" y="439"/>
                  </a:lnTo>
                </a:path>
              </a:pathLst>
            </a:custGeom>
            <a:noFill/>
            <a:ln w="12175" cap="rnd" cmpd="sng">
              <a:solidFill>
                <a:srgbClr val="4D4A5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633;p42"/>
            <p:cNvSpPr/>
            <p:nvPr/>
          </p:nvSpPr>
          <p:spPr>
            <a:xfrm>
              <a:off x="4175300" y="591875"/>
              <a:ext cx="7325" cy="9150"/>
            </a:xfrm>
            <a:custGeom>
              <a:avLst/>
              <a:gdLst/>
              <a:ahLst/>
              <a:cxnLst/>
              <a:rect l="l" t="t" r="r" b="b"/>
              <a:pathLst>
                <a:path w="293" h="366" fill="none" extrusionOk="0">
                  <a:moveTo>
                    <a:pt x="0" y="0"/>
                  </a:moveTo>
                  <a:lnTo>
                    <a:pt x="98" y="146"/>
                  </a:lnTo>
                  <a:lnTo>
                    <a:pt x="293" y="366"/>
                  </a:lnTo>
                </a:path>
              </a:pathLst>
            </a:custGeom>
            <a:noFill/>
            <a:ln w="12175" cap="rnd" cmpd="sng">
              <a:solidFill>
                <a:srgbClr val="4D4A5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634;p42"/>
            <p:cNvSpPr/>
            <p:nvPr/>
          </p:nvSpPr>
          <p:spPr>
            <a:xfrm>
              <a:off x="4198425" y="613175"/>
              <a:ext cx="11000" cy="4900"/>
            </a:xfrm>
            <a:custGeom>
              <a:avLst/>
              <a:gdLst/>
              <a:ahLst/>
              <a:cxnLst/>
              <a:rect l="l" t="t" r="r" b="b"/>
              <a:pathLst>
                <a:path w="440" h="196" fill="none" extrusionOk="0">
                  <a:moveTo>
                    <a:pt x="1" y="1"/>
                  </a:moveTo>
                  <a:lnTo>
                    <a:pt x="171" y="98"/>
                  </a:lnTo>
                  <a:lnTo>
                    <a:pt x="439" y="195"/>
                  </a:lnTo>
                </a:path>
              </a:pathLst>
            </a:custGeom>
            <a:noFill/>
            <a:ln w="12175" cap="rnd" cmpd="sng">
              <a:solidFill>
                <a:srgbClr val="4D4A5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635;p42"/>
            <p:cNvSpPr/>
            <p:nvPr/>
          </p:nvSpPr>
          <p:spPr>
            <a:xfrm>
              <a:off x="4228275" y="621100"/>
              <a:ext cx="12200" cy="625"/>
            </a:xfrm>
            <a:custGeom>
              <a:avLst/>
              <a:gdLst/>
              <a:ahLst/>
              <a:cxnLst/>
              <a:rect l="l" t="t" r="r" b="b"/>
              <a:pathLst>
                <a:path w="488" h="25" fill="none" extrusionOk="0">
                  <a:moveTo>
                    <a:pt x="0" y="0"/>
                  </a:moveTo>
                  <a:lnTo>
                    <a:pt x="49" y="25"/>
                  </a:lnTo>
                  <a:lnTo>
                    <a:pt x="487" y="0"/>
                  </a:lnTo>
                  <a:lnTo>
                    <a:pt x="487" y="0"/>
                  </a:lnTo>
                </a:path>
              </a:pathLst>
            </a:custGeom>
            <a:noFill/>
            <a:ln w="12175" cap="rnd" cmpd="sng">
              <a:solidFill>
                <a:srgbClr val="4D4A5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636;p42"/>
            <p:cNvSpPr/>
            <p:nvPr/>
          </p:nvSpPr>
          <p:spPr>
            <a:xfrm>
              <a:off x="4259925" y="616225"/>
              <a:ext cx="11600" cy="3075"/>
            </a:xfrm>
            <a:custGeom>
              <a:avLst/>
              <a:gdLst/>
              <a:ahLst/>
              <a:cxnLst/>
              <a:rect l="l" t="t" r="r" b="b"/>
              <a:pathLst>
                <a:path w="464" h="123" fill="none" extrusionOk="0">
                  <a:moveTo>
                    <a:pt x="1" y="122"/>
                  </a:moveTo>
                  <a:lnTo>
                    <a:pt x="196" y="73"/>
                  </a:lnTo>
                  <a:lnTo>
                    <a:pt x="464" y="0"/>
                  </a:lnTo>
                  <a:lnTo>
                    <a:pt x="464" y="0"/>
                  </a:lnTo>
                </a:path>
              </a:pathLst>
            </a:custGeom>
            <a:noFill/>
            <a:ln w="12175" cap="rnd" cmpd="sng">
              <a:solidFill>
                <a:srgbClr val="4D4A5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637;p42"/>
            <p:cNvSpPr/>
            <p:nvPr/>
          </p:nvSpPr>
          <p:spPr>
            <a:xfrm>
              <a:off x="4289775" y="602225"/>
              <a:ext cx="10375" cy="6725"/>
            </a:xfrm>
            <a:custGeom>
              <a:avLst/>
              <a:gdLst/>
              <a:ahLst/>
              <a:cxnLst/>
              <a:rect l="l" t="t" r="r" b="b"/>
              <a:pathLst>
                <a:path w="415" h="269" fill="none" extrusionOk="0">
                  <a:moveTo>
                    <a:pt x="0" y="268"/>
                  </a:moveTo>
                  <a:lnTo>
                    <a:pt x="195" y="146"/>
                  </a:lnTo>
                  <a:lnTo>
                    <a:pt x="390" y="0"/>
                  </a:lnTo>
                  <a:lnTo>
                    <a:pt x="414" y="0"/>
                  </a:lnTo>
                </a:path>
              </a:pathLst>
            </a:custGeom>
            <a:noFill/>
            <a:ln w="12175" cap="rnd" cmpd="sng">
              <a:solidFill>
                <a:srgbClr val="4D4A5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638;p42"/>
            <p:cNvSpPr/>
            <p:nvPr/>
          </p:nvSpPr>
          <p:spPr>
            <a:xfrm>
              <a:off x="4313525" y="577875"/>
              <a:ext cx="6100" cy="10375"/>
            </a:xfrm>
            <a:custGeom>
              <a:avLst/>
              <a:gdLst/>
              <a:ahLst/>
              <a:cxnLst/>
              <a:rect l="l" t="t" r="r" b="b"/>
              <a:pathLst>
                <a:path w="244" h="415" fill="none" extrusionOk="0">
                  <a:moveTo>
                    <a:pt x="0" y="414"/>
                  </a:moveTo>
                  <a:lnTo>
                    <a:pt x="24" y="365"/>
                  </a:lnTo>
                  <a:lnTo>
                    <a:pt x="146" y="195"/>
                  </a:lnTo>
                  <a:lnTo>
                    <a:pt x="244" y="0"/>
                  </a:lnTo>
                </a:path>
              </a:pathLst>
            </a:custGeom>
            <a:noFill/>
            <a:ln w="12175" cap="rnd" cmpd="sng">
              <a:solidFill>
                <a:srgbClr val="4D4A5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639;p42"/>
            <p:cNvSpPr/>
            <p:nvPr/>
          </p:nvSpPr>
          <p:spPr>
            <a:xfrm>
              <a:off x="4326300" y="547425"/>
              <a:ext cx="2450" cy="12200"/>
            </a:xfrm>
            <a:custGeom>
              <a:avLst/>
              <a:gdLst/>
              <a:ahLst/>
              <a:cxnLst/>
              <a:rect l="l" t="t" r="r" b="b"/>
              <a:pathLst>
                <a:path w="98" h="488" fill="none" extrusionOk="0">
                  <a:moveTo>
                    <a:pt x="0" y="487"/>
                  </a:moveTo>
                  <a:lnTo>
                    <a:pt x="49" y="293"/>
                  </a:lnTo>
                  <a:lnTo>
                    <a:pt x="98" y="0"/>
                  </a:lnTo>
                </a:path>
              </a:pathLst>
            </a:custGeom>
            <a:noFill/>
            <a:ln w="12175" cap="rnd" cmpd="sng">
              <a:solidFill>
                <a:srgbClr val="4D4A5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640;p42"/>
            <p:cNvSpPr/>
            <p:nvPr/>
          </p:nvSpPr>
          <p:spPr>
            <a:xfrm>
              <a:off x="4329350" y="515750"/>
              <a:ext cx="625" cy="12200"/>
            </a:xfrm>
            <a:custGeom>
              <a:avLst/>
              <a:gdLst/>
              <a:ahLst/>
              <a:cxnLst/>
              <a:rect l="l" t="t" r="r" b="b"/>
              <a:pathLst>
                <a:path w="25" h="488" fill="none" extrusionOk="0">
                  <a:moveTo>
                    <a:pt x="25" y="488"/>
                  </a:moveTo>
                  <a:lnTo>
                    <a:pt x="25" y="464"/>
                  </a:lnTo>
                  <a:lnTo>
                    <a:pt x="25" y="123"/>
                  </a:ln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4D4A5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641;p42"/>
            <p:cNvSpPr/>
            <p:nvPr/>
          </p:nvSpPr>
          <p:spPr>
            <a:xfrm>
              <a:off x="4325075" y="488975"/>
              <a:ext cx="1250" cy="6100"/>
            </a:xfrm>
            <a:custGeom>
              <a:avLst/>
              <a:gdLst/>
              <a:ahLst/>
              <a:cxnLst/>
              <a:rect l="l" t="t" r="r" b="b"/>
              <a:pathLst>
                <a:path w="50" h="244" fill="none" extrusionOk="0">
                  <a:moveTo>
                    <a:pt x="49" y="244"/>
                  </a:moveTo>
                  <a:lnTo>
                    <a:pt x="49" y="244"/>
                  </a:ln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4D4A5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6659" y="623371"/>
            <a:ext cx="2153005" cy="1657491"/>
          </a:xfrm>
        </p:spPr>
        <p:txBody>
          <a:bodyPr/>
          <a:lstStyle/>
          <a:p>
            <a:r>
              <a:rPr lang="es-CO" sz="2400" dirty="0" smtClean="0"/>
              <a:t>Participación política de la mujer </a:t>
            </a:r>
            <a:endParaRPr lang="es-CO" sz="240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idx="2"/>
          </p:nvPr>
        </p:nvSpPr>
        <p:spPr>
          <a:xfrm>
            <a:off x="2317745" y="815725"/>
            <a:ext cx="5825447" cy="3096000"/>
          </a:xfrm>
        </p:spPr>
        <p:txBody>
          <a:bodyPr/>
          <a:lstStyle/>
          <a:p>
            <a:pPr algn="just"/>
            <a:r>
              <a:rPr lang="es-CO" sz="2400" dirty="0" smtClean="0">
                <a:latin typeface="Playfair Display" panose="020B0604020202020204" charset="0"/>
              </a:rPr>
              <a:t>“El </a:t>
            </a:r>
            <a:r>
              <a:rPr lang="es-CO" sz="2400" dirty="0">
                <a:latin typeface="Playfair Display" panose="020B0604020202020204" charset="0"/>
              </a:rPr>
              <a:t>conjunto de acciones llevadas a cabo por mujeres involucrándose en la política en la toma de las decisiones del Gobierno, en cargos públicos, siendo participes en las elecciones mediante el uso del voto o haciendo parte de los partidos políticos existentes, con el fin de influir en el proceso político y su </a:t>
            </a:r>
            <a:r>
              <a:rPr lang="es-CO" sz="2400" dirty="0" smtClean="0">
                <a:latin typeface="Playfair Display" panose="020B0604020202020204" charset="0"/>
              </a:rPr>
              <a:t>resultado”.</a:t>
            </a:r>
            <a:endParaRPr lang="es-CO" sz="2400" dirty="0">
              <a:latin typeface="Playfair Display" panose="020B0604020202020204" charset="0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4</a:t>
            </a:fld>
            <a:endParaRPr lang="es-CO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" y="2473216"/>
            <a:ext cx="23812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969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 txBox="1">
            <a:spLocks noGrp="1"/>
          </p:cNvSpPr>
          <p:nvPr>
            <p:ph type="ctrTitle"/>
          </p:nvPr>
        </p:nvSpPr>
        <p:spPr>
          <a:xfrm>
            <a:off x="2404500" y="1578124"/>
            <a:ext cx="43350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/>
              <a:t>Pregunta de investigación </a:t>
            </a:r>
            <a:endParaRPr sz="3200" dirty="0"/>
          </a:p>
        </p:txBody>
      </p:sp>
      <p:sp>
        <p:nvSpPr>
          <p:cNvPr id="120" name="Google Shape;120;p19"/>
          <p:cNvSpPr txBox="1">
            <a:spLocks noGrp="1"/>
          </p:cNvSpPr>
          <p:nvPr>
            <p:ph type="subTitle" idx="1"/>
          </p:nvPr>
        </p:nvSpPr>
        <p:spPr>
          <a:xfrm>
            <a:off x="2106413" y="2612119"/>
            <a:ext cx="4931174" cy="11317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" sz="2400" dirty="0" smtClean="0"/>
              <a:t>¿</a:t>
            </a:r>
            <a:r>
              <a:rPr lang="es-CO" sz="2400" dirty="0" smtClean="0"/>
              <a:t>Es la cultura política un mecanismo que contribuye a la participación política de la mujer en el sistema democrático? </a:t>
            </a:r>
            <a:endParaRPr sz="2400" dirty="0"/>
          </a:p>
        </p:txBody>
      </p:sp>
      <p:sp>
        <p:nvSpPr>
          <p:cNvPr id="121" name="Google Shape;121;p19"/>
          <p:cNvSpPr txBox="1">
            <a:spLocks noGrp="1"/>
          </p:cNvSpPr>
          <p:nvPr>
            <p:ph type="ctrTitle"/>
          </p:nvPr>
        </p:nvSpPr>
        <p:spPr>
          <a:xfrm>
            <a:off x="2404575" y="893524"/>
            <a:ext cx="4335000" cy="68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i="0">
                <a:solidFill>
                  <a:srgbClr val="ECC1C8"/>
                </a:solidFill>
              </a:rPr>
              <a:t>1</a:t>
            </a:r>
            <a:endParaRPr sz="4800" i="0">
              <a:solidFill>
                <a:srgbClr val="ECC1C8"/>
              </a:solidFill>
            </a:endParaRPr>
          </a:p>
        </p:txBody>
      </p:sp>
      <p:sp>
        <p:nvSpPr>
          <p:cNvPr id="122" name="Google Shape;122;p19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0"/>
          <p:cNvSpPr txBox="1">
            <a:spLocks noGrp="1"/>
          </p:cNvSpPr>
          <p:nvPr>
            <p:ph type="body" idx="1"/>
          </p:nvPr>
        </p:nvSpPr>
        <p:spPr>
          <a:xfrm>
            <a:off x="1008916" y="1643778"/>
            <a:ext cx="7126168" cy="28074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buNone/>
            </a:pPr>
            <a:r>
              <a:rPr lang="es-CO" sz="2050" dirty="0"/>
              <a:t>La cultura política es una herramienta fundamental </a:t>
            </a:r>
            <a:r>
              <a:rPr lang="es-CO" sz="2050" dirty="0" smtClean="0"/>
              <a:t>en Chile </a:t>
            </a:r>
            <a:r>
              <a:rPr lang="es-CO" sz="2050" dirty="0"/>
              <a:t>Panamá y </a:t>
            </a:r>
            <a:r>
              <a:rPr lang="es-CO" sz="2050" dirty="0" smtClean="0"/>
              <a:t>Uruguay a partir de la transición a los regímenes democráticos, </a:t>
            </a:r>
            <a:r>
              <a:rPr lang="es-CO" sz="2050" dirty="0"/>
              <a:t>ya que ésta mide los grados de participación política de la mujer, convirtiéndolas en sujetos esenciales para la toma de decisiones públicas dentro del sistema político</a:t>
            </a:r>
            <a:r>
              <a:rPr lang="es-CO" sz="2050" dirty="0" smtClean="0"/>
              <a:t>.</a:t>
            </a:r>
            <a:endParaRPr sz="2050" dirty="0"/>
          </a:p>
        </p:txBody>
      </p:sp>
      <p:sp>
        <p:nvSpPr>
          <p:cNvPr id="128" name="Google Shape;128;p20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C0C0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2" name="Rectángulo 1"/>
          <p:cNvSpPr/>
          <p:nvPr/>
        </p:nvSpPr>
        <p:spPr>
          <a:xfrm>
            <a:off x="863030" y="1315093"/>
            <a:ext cx="6637106" cy="35856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CuadroTexto 2"/>
          <p:cNvSpPr txBox="1"/>
          <p:nvPr/>
        </p:nvSpPr>
        <p:spPr>
          <a:xfrm>
            <a:off x="983754" y="1799927"/>
            <a:ext cx="293070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La relación entre los niveles de democracia y los niveles de participación política de la mujer son directamente proporcionales</a:t>
            </a:r>
            <a:r>
              <a:rPr lang="es-CO" sz="2400" dirty="0"/>
              <a:t>.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119886" y="607207"/>
            <a:ext cx="2794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b="1" i="1" dirty="0" smtClean="0">
                <a:latin typeface="Playfair Display" panose="020B0604020202020204" charset="0"/>
              </a:rPr>
              <a:t>Hipótesis</a:t>
            </a:r>
            <a:r>
              <a:rPr lang="es-CO" dirty="0" smtClean="0"/>
              <a:t> </a:t>
            </a:r>
            <a:endParaRPr lang="es-CO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456" y="1294544"/>
            <a:ext cx="3585680" cy="36062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29" descr="mapa_linea_b-01.png"/>
          <p:cNvPicPr preferRelativeResize="0"/>
          <p:nvPr/>
        </p:nvPicPr>
        <p:blipFill rotWithShape="1">
          <a:blip r:embed="rId3">
            <a:alphaModFix/>
          </a:blip>
          <a:srcRect r="63210"/>
          <a:stretch/>
        </p:blipFill>
        <p:spPr>
          <a:xfrm>
            <a:off x="951976" y="971025"/>
            <a:ext cx="3013850" cy="4139699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9"/>
          <p:cNvSpPr txBox="1">
            <a:spLocks noGrp="1"/>
          </p:cNvSpPr>
          <p:nvPr>
            <p:ph type="title"/>
          </p:nvPr>
        </p:nvSpPr>
        <p:spPr>
          <a:xfrm>
            <a:off x="0" y="522284"/>
            <a:ext cx="2366400" cy="4487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Casos a estudiar</a:t>
            </a:r>
            <a:endParaRPr dirty="0"/>
          </a:p>
        </p:txBody>
      </p:sp>
      <p:sp>
        <p:nvSpPr>
          <p:cNvPr id="204" name="Google Shape;204;p29"/>
          <p:cNvSpPr/>
          <p:nvPr/>
        </p:nvSpPr>
        <p:spPr>
          <a:xfrm>
            <a:off x="2578863" y="3724816"/>
            <a:ext cx="702000" cy="202500"/>
          </a:xfrm>
          <a:prstGeom prst="wedgeRectCallout">
            <a:avLst>
              <a:gd name="adj1" fmla="val -21428"/>
              <a:gd name="adj2" fmla="val 84287"/>
            </a:avLst>
          </a:prstGeom>
          <a:solidFill>
            <a:srgbClr val="ECC1C8"/>
          </a:solidFill>
          <a:ln>
            <a:noFill/>
          </a:ln>
          <a:effectLst>
            <a:outerShdw dist="38100" dir="2700000" algn="bl" rotWithShape="0">
              <a:srgbClr val="20124D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 dirty="0" smtClean="0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Chile</a:t>
            </a:r>
            <a:endParaRPr sz="900" b="1" dirty="0">
              <a:solidFill>
                <a:srgbClr val="4D4A56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05" name="Google Shape;205;p2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12" name="Google Shape;204;p29"/>
          <p:cNvSpPr/>
          <p:nvPr/>
        </p:nvSpPr>
        <p:spPr>
          <a:xfrm>
            <a:off x="3093572" y="4126425"/>
            <a:ext cx="702000" cy="202500"/>
          </a:xfrm>
          <a:prstGeom prst="wedgeRectCallout">
            <a:avLst>
              <a:gd name="adj1" fmla="val -21428"/>
              <a:gd name="adj2" fmla="val 84287"/>
            </a:avLst>
          </a:prstGeom>
          <a:solidFill>
            <a:srgbClr val="ECC1C8"/>
          </a:solidFill>
          <a:ln>
            <a:noFill/>
          </a:ln>
          <a:effectLst>
            <a:outerShdw dist="38100" dir="2700000" algn="bl" rotWithShape="0">
              <a:srgbClr val="20124D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 dirty="0" smtClean="0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Uruguay</a:t>
            </a:r>
            <a:endParaRPr sz="900" b="1" dirty="0">
              <a:solidFill>
                <a:srgbClr val="4D4A56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3" name="Google Shape;204;p29"/>
          <p:cNvSpPr/>
          <p:nvPr/>
        </p:nvSpPr>
        <p:spPr>
          <a:xfrm>
            <a:off x="2227863" y="2830350"/>
            <a:ext cx="702000" cy="202500"/>
          </a:xfrm>
          <a:prstGeom prst="wedgeRectCallout">
            <a:avLst>
              <a:gd name="adj1" fmla="val -21428"/>
              <a:gd name="adj2" fmla="val 84287"/>
            </a:avLst>
          </a:prstGeom>
          <a:solidFill>
            <a:srgbClr val="ECC1C8"/>
          </a:solidFill>
          <a:ln>
            <a:noFill/>
          </a:ln>
          <a:effectLst>
            <a:outerShdw dist="38100" dir="2700000" algn="bl" rotWithShape="0">
              <a:srgbClr val="20124D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 dirty="0" smtClean="0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Panamá</a:t>
            </a:r>
            <a:endParaRPr sz="900" b="1" dirty="0">
              <a:solidFill>
                <a:srgbClr val="4D4A56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2" name="Google Shape;141;p22"/>
          <p:cNvSpPr/>
          <p:nvPr/>
        </p:nvSpPr>
        <p:spPr>
          <a:xfrm>
            <a:off x="4389899" y="1429127"/>
            <a:ext cx="4009751" cy="3223494"/>
          </a:xfrm>
          <a:prstGeom prst="rect">
            <a:avLst/>
          </a:prstGeom>
          <a:solidFill>
            <a:srgbClr val="ECC1C8"/>
          </a:solidFill>
          <a:ln>
            <a:noFill/>
          </a:ln>
          <a:effectLst>
            <a:outerShdw dist="104775" dir="2700000" algn="bl" rotWithShape="0">
              <a:srgbClr val="20124D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CuadroTexto 1"/>
          <p:cNvSpPr txBox="1"/>
          <p:nvPr/>
        </p:nvSpPr>
        <p:spPr>
          <a:xfrm>
            <a:off x="4894061" y="1579177"/>
            <a:ext cx="3526784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i="1" dirty="0" smtClean="0">
                <a:latin typeface="Playfair Display" panose="020B0604020202020204" charset="0"/>
                <a:ea typeface="Tinos" panose="020B0604020202020204" charset="0"/>
                <a:cs typeface="Tinos" panose="020B0604020202020204" charset="0"/>
              </a:rPr>
              <a:t>Variable dependiente: </a:t>
            </a:r>
          </a:p>
          <a:p>
            <a:endParaRPr lang="es-CO" sz="1600" b="1" i="1" dirty="0" smtClean="0">
              <a:latin typeface="Playfair Display" panose="020B0604020202020204" charset="0"/>
              <a:ea typeface="Tinos" panose="020B0604020202020204" charset="0"/>
              <a:cs typeface="Tinos" panose="020B0604020202020204" charset="0"/>
            </a:endParaRPr>
          </a:p>
          <a:p>
            <a:r>
              <a:rPr lang="es-CO" sz="1600" dirty="0" smtClean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Participación política de la mujer </a:t>
            </a:r>
          </a:p>
          <a:p>
            <a:endParaRPr lang="es-CO" sz="1600" dirty="0">
              <a:latin typeface="Tinos" panose="020B0604020202020204" charset="0"/>
              <a:ea typeface="Tinos" panose="020B0604020202020204" charset="0"/>
              <a:cs typeface="Tinos" panose="020B0604020202020204" charset="0"/>
            </a:endParaRPr>
          </a:p>
          <a:p>
            <a:r>
              <a:rPr lang="es-CO" sz="1600" b="1" i="1" dirty="0">
                <a:latin typeface="Playfair Display" panose="020B0604020202020204" charset="0"/>
                <a:ea typeface="Tinos" panose="020B0604020202020204" charset="0"/>
                <a:cs typeface="Tinos" panose="020B0604020202020204" charset="0"/>
              </a:rPr>
              <a:t>Variables independientes: </a:t>
            </a:r>
          </a:p>
          <a:p>
            <a:endParaRPr lang="es-CO" sz="1600" dirty="0">
              <a:latin typeface="Tinos" panose="020B0604020202020204" charset="0"/>
              <a:ea typeface="Tinos" panose="020B0604020202020204" charset="0"/>
              <a:cs typeface="Tinos" panose="020B0604020202020204" charset="0"/>
            </a:endParaRPr>
          </a:p>
          <a:p>
            <a:r>
              <a:rPr lang="es-CO" sz="1600" dirty="0" smtClean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Ley de cuotas </a:t>
            </a:r>
          </a:p>
          <a:p>
            <a:endParaRPr lang="es-CO" sz="1600" dirty="0">
              <a:latin typeface="Tinos" panose="020B0604020202020204" charset="0"/>
              <a:ea typeface="Tinos" panose="020B0604020202020204" charset="0"/>
              <a:cs typeface="Tinos" panose="020B0604020202020204" charset="0"/>
            </a:endParaRPr>
          </a:p>
          <a:p>
            <a:r>
              <a:rPr lang="es-CO" sz="1600" dirty="0" smtClean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Sufragio femenino</a:t>
            </a:r>
          </a:p>
          <a:p>
            <a:endParaRPr lang="es-CO" sz="1600" dirty="0" smtClean="0">
              <a:latin typeface="Tinos" panose="020B0604020202020204" charset="0"/>
              <a:ea typeface="Tinos" panose="020B0604020202020204" charset="0"/>
              <a:cs typeface="Tinos" panose="020B0604020202020204" charset="0"/>
            </a:endParaRPr>
          </a:p>
          <a:p>
            <a:r>
              <a:rPr lang="es-CO" sz="1600" dirty="0" smtClean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Ideología</a:t>
            </a:r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/>
          </a:p>
        </p:txBody>
      </p:sp>
      <p:sp>
        <p:nvSpPr>
          <p:cNvPr id="3" name="Rectángulo 2"/>
          <p:cNvSpPr/>
          <p:nvPr/>
        </p:nvSpPr>
        <p:spPr>
          <a:xfrm>
            <a:off x="4461056" y="3047262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dirty="0">
                <a:solidFill>
                  <a:srgbClr val="4D4A56"/>
                </a:solidFill>
                <a:latin typeface="Tinos"/>
                <a:ea typeface="Tinos"/>
                <a:cs typeface="Tinos"/>
                <a:sym typeface="Tinos"/>
              </a:rPr>
              <a:t>👩</a:t>
            </a:r>
            <a:endParaRPr lang="es-CO" dirty="0"/>
          </a:p>
        </p:txBody>
      </p:sp>
      <p:sp>
        <p:nvSpPr>
          <p:cNvPr id="25" name="Rectángulo 24"/>
          <p:cNvSpPr/>
          <p:nvPr/>
        </p:nvSpPr>
        <p:spPr>
          <a:xfrm>
            <a:off x="4459879" y="3533558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dirty="0">
                <a:solidFill>
                  <a:srgbClr val="4D4A56"/>
                </a:solidFill>
                <a:latin typeface="Tinos"/>
                <a:ea typeface="Tinos"/>
                <a:cs typeface="Tinos"/>
                <a:sym typeface="Tinos"/>
              </a:rPr>
              <a:t>👩</a:t>
            </a:r>
            <a:endParaRPr lang="es-CO" dirty="0"/>
          </a:p>
        </p:txBody>
      </p:sp>
      <p:sp>
        <p:nvSpPr>
          <p:cNvPr id="26" name="Rectángulo 25"/>
          <p:cNvSpPr/>
          <p:nvPr/>
        </p:nvSpPr>
        <p:spPr>
          <a:xfrm>
            <a:off x="4466273" y="4045776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dirty="0">
                <a:solidFill>
                  <a:srgbClr val="4D4A56"/>
                </a:solidFill>
                <a:latin typeface="Tinos"/>
                <a:ea typeface="Tinos"/>
                <a:cs typeface="Tinos"/>
                <a:sym typeface="Tinos"/>
              </a:rPr>
              <a:t>👩</a:t>
            </a:r>
            <a:endParaRPr lang="es-CO" dirty="0"/>
          </a:p>
        </p:txBody>
      </p:sp>
      <p:sp>
        <p:nvSpPr>
          <p:cNvPr id="27" name="Rectángulo 26"/>
          <p:cNvSpPr/>
          <p:nvPr/>
        </p:nvSpPr>
        <p:spPr>
          <a:xfrm>
            <a:off x="4466273" y="2105044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dirty="0">
                <a:solidFill>
                  <a:srgbClr val="4D4A56"/>
                </a:solidFill>
                <a:latin typeface="Tinos"/>
                <a:ea typeface="Tinos"/>
                <a:cs typeface="Tinos"/>
                <a:sym typeface="Tinos"/>
              </a:rPr>
              <a:t>👩</a:t>
            </a:r>
            <a:endParaRPr lang="es-CO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9</a:t>
            </a:fld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" r="43243" b="1408"/>
          <a:stretch/>
        </p:blipFill>
        <p:spPr>
          <a:xfrm>
            <a:off x="1552353" y="927174"/>
            <a:ext cx="6109531" cy="401947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414" y="1225836"/>
            <a:ext cx="876514" cy="876514"/>
          </a:xfrm>
          <a:prstGeom prst="rect">
            <a:avLst/>
          </a:prstGeom>
        </p:spPr>
      </p:pic>
      <p:sp>
        <p:nvSpPr>
          <p:cNvPr id="6" name="Google Shape;141;p22"/>
          <p:cNvSpPr/>
          <p:nvPr/>
        </p:nvSpPr>
        <p:spPr>
          <a:xfrm>
            <a:off x="2602242" y="92277"/>
            <a:ext cx="4009751" cy="698833"/>
          </a:xfrm>
          <a:prstGeom prst="rect">
            <a:avLst/>
          </a:prstGeom>
          <a:solidFill>
            <a:srgbClr val="ECC1C8"/>
          </a:solidFill>
          <a:ln>
            <a:noFill/>
          </a:ln>
          <a:effectLst>
            <a:outerShdw dist="104775" dir="2700000" algn="bl" rotWithShape="0">
              <a:srgbClr val="20124D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CuadroTexto 6"/>
          <p:cNvSpPr txBox="1"/>
          <p:nvPr/>
        </p:nvSpPr>
        <p:spPr>
          <a:xfrm>
            <a:off x="2732926" y="236306"/>
            <a:ext cx="3811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800" b="1" i="1" dirty="0" smtClean="0">
                <a:latin typeface="Playfair Display" panose="020B0604020202020204" charset="0"/>
              </a:rPr>
              <a:t>Participación política de la mujer </a:t>
            </a:r>
            <a:endParaRPr lang="es-CO" sz="1800" b="1" i="1" dirty="0">
              <a:latin typeface="Playfair Display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53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pheli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</TotalTime>
  <Words>385</Words>
  <Application>Microsoft Office PowerPoint</Application>
  <PresentationFormat>Presentación en pantalla (16:9)</PresentationFormat>
  <Paragraphs>100</Paragraphs>
  <Slides>21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5" baseType="lpstr">
      <vt:lpstr>Arial</vt:lpstr>
      <vt:lpstr>Tinos</vt:lpstr>
      <vt:lpstr>Playfair Display</vt:lpstr>
      <vt:lpstr>Ophelia template</vt:lpstr>
      <vt:lpstr>Participación política de la mujer. Caso: Chile, Panamá y Uruguay</vt:lpstr>
      <vt:lpstr>Conceptos</vt:lpstr>
      <vt:lpstr>Cultura política</vt:lpstr>
      <vt:lpstr>Participación política de la mujer </vt:lpstr>
      <vt:lpstr>Pregunta de investigación </vt:lpstr>
      <vt:lpstr>Presentación de PowerPoint</vt:lpstr>
      <vt:lpstr>Presentación de PowerPoint</vt:lpstr>
      <vt:lpstr>Casos a estudiar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¿Qué tipo de cultura política es cada país?</vt:lpstr>
      <vt:lpstr>Conclusión </vt:lpstr>
      <vt:lpstr>Gracias 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Participación política de la mujer. Caso: Chile, Panamá y Uruguay</dc:title>
  <dc:creator>Maria Alejandra</dc:creator>
  <cp:lastModifiedBy>Maria Alejandra</cp:lastModifiedBy>
  <cp:revision>29</cp:revision>
  <dcterms:modified xsi:type="dcterms:W3CDTF">2019-04-04T01:50:44Z</dcterms:modified>
</cp:coreProperties>
</file>