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305" r:id="rId3"/>
    <p:sldId id="258" r:id="rId4"/>
    <p:sldId id="259" r:id="rId5"/>
    <p:sldId id="261" r:id="rId6"/>
    <p:sldId id="257" r:id="rId7"/>
    <p:sldId id="262" r:id="rId8"/>
    <p:sldId id="263" r:id="rId9"/>
    <p:sldId id="304" r:id="rId10"/>
    <p:sldId id="269" r:id="rId11"/>
    <p:sldId id="271" r:id="rId12"/>
    <p:sldId id="273" r:id="rId13"/>
    <p:sldId id="308" r:id="rId14"/>
    <p:sldId id="306" r:id="rId15"/>
    <p:sldId id="307"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E37"/>
    <a:srgbClr val="BBA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79" d="100"/>
          <a:sy n="79" d="100"/>
        </p:scale>
        <p:origin x="1560" y="21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49731506"/>
      </p:ext>
    </p:extLst>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KW" dirty="0"/>
          </a:p>
        </p:txBody>
      </p:sp>
    </p:spTree>
    <p:extLst>
      <p:ext uri="{BB962C8B-B14F-4D97-AF65-F5344CB8AC3E}">
        <p14:creationId xmlns:p14="http://schemas.microsoft.com/office/powerpoint/2010/main" val="86805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العنوان والعنوان الفرعي">
    <p:spTree>
      <p:nvGrpSpPr>
        <p:cNvPr id="1" name=""/>
        <p:cNvGrpSpPr/>
        <p:nvPr/>
      </p:nvGrpSpPr>
      <p:grpSpPr>
        <a:xfrm>
          <a:off x="0" y="0"/>
          <a:ext cx="0" cy="0"/>
          <a:chOff x="0" y="0"/>
          <a:chExt cx="0" cy="0"/>
        </a:xfrm>
      </p:grpSpPr>
      <p:sp>
        <p:nvSpPr>
          <p:cNvPr id="11" name="نص العنوان"/>
          <p:cNvSpPr txBox="1">
            <a:spLocks noGrp="1"/>
          </p:cNvSpPr>
          <p:nvPr>
            <p:ph type="title"/>
          </p:nvPr>
        </p:nvSpPr>
        <p:spPr>
          <a:xfrm>
            <a:off x="1270000" y="1638300"/>
            <a:ext cx="10464800" cy="3302000"/>
          </a:xfrm>
          <a:prstGeom prst="rect">
            <a:avLst/>
          </a:prstGeom>
        </p:spPr>
        <p:txBody>
          <a:bodyPr anchor="b"/>
          <a:lstStyle/>
          <a:p>
            <a:r>
              <a:t>نص العنوان</a:t>
            </a:r>
          </a:p>
        </p:txBody>
      </p:sp>
      <p:sp>
        <p:nvSpPr>
          <p:cNvPr id="12" name="مستوى النص الأول…"/>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اقتباس">
    <p:spTree>
      <p:nvGrpSpPr>
        <p:cNvPr id="1" name=""/>
        <p:cNvGrpSpPr/>
        <p:nvPr/>
      </p:nvGrpSpPr>
      <p:grpSpPr>
        <a:xfrm>
          <a:off x="0" y="0"/>
          <a:ext cx="0" cy="0"/>
          <a:chOff x="0" y="0"/>
          <a:chExt cx="0" cy="0"/>
        </a:xfrm>
      </p:grpSpPr>
      <p:sp>
        <p:nvSpPr>
          <p:cNvPr id="93" name="– باسل أسعد"/>
          <p:cNvSpPr txBox="1">
            <a:spLocks noGrp="1"/>
          </p:cNvSpPr>
          <p:nvPr>
            <p:ph type="body" sz="quarter" idx="13"/>
          </p:nvPr>
        </p:nvSpPr>
        <p:spPr>
          <a:xfrm>
            <a:off x="1270000" y="6362700"/>
            <a:ext cx="10464800" cy="497309"/>
          </a:xfrm>
          <a:prstGeom prst="rect">
            <a:avLst/>
          </a:prstGeom>
        </p:spPr>
        <p:txBody>
          <a:bodyPr anchor="t">
            <a:spAutoFit/>
          </a:bodyPr>
          <a:lstStyle>
            <a:lvl1pPr marL="0" indent="0" algn="ctr">
              <a:spcBef>
                <a:spcPts val="0"/>
              </a:spcBef>
              <a:buSzTx/>
              <a:buNone/>
              <a:defRPr sz="2400" i="1"/>
            </a:lvl1pPr>
          </a:lstStyle>
          <a:p>
            <a:pPr rtl="0">
              <a:defRPr/>
            </a:pPr>
            <a:r>
              <a:t>– باسل أسعد</a:t>
            </a:r>
          </a:p>
        </p:txBody>
      </p:sp>
      <p:sp>
        <p:nvSpPr>
          <p:cNvPr id="94" name="&quot;قم بكتابة الرقم هنا.&quot;"/>
          <p:cNvSpPr txBox="1">
            <a:spLocks noGrp="1"/>
          </p:cNvSpPr>
          <p:nvPr>
            <p:ph type="body" sz="quarter" idx="14"/>
          </p:nvPr>
        </p:nvSpPr>
        <p:spPr>
          <a:xfrm>
            <a:off x="1270000" y="4239056"/>
            <a:ext cx="10464800" cy="665888"/>
          </a:xfrm>
          <a:prstGeom prst="rect">
            <a:avLst/>
          </a:prstGeom>
        </p:spPr>
        <p:txBody>
          <a:bodyPr>
            <a:spAutoFit/>
          </a:bodyPr>
          <a:lstStyle>
            <a:lvl1pPr marL="0" indent="0" algn="ctr">
              <a:spcBef>
                <a:spcPts val="0"/>
              </a:spcBef>
              <a:buSzTx/>
              <a:buNone/>
              <a:defRPr sz="3400">
                <a:latin typeface="+mn-lt"/>
                <a:ea typeface="+mn-ea"/>
                <a:cs typeface="+mn-cs"/>
                <a:sym typeface="Geeza Pro Regular"/>
              </a:defRPr>
            </a:lvl1pPr>
          </a:lstStyle>
          <a:p>
            <a:pPr rtl="0">
              <a:defRPr/>
            </a:pPr>
            <a:r>
              <a:t>"قم بكتابة الرقم هنا."</a:t>
            </a:r>
          </a:p>
        </p:txBody>
      </p:sp>
      <p:sp>
        <p:nvSpPr>
          <p:cNvPr id="95"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صورة">
    <p:spTree>
      <p:nvGrpSpPr>
        <p:cNvPr id="1" name=""/>
        <p:cNvGrpSpPr/>
        <p:nvPr/>
      </p:nvGrpSpPr>
      <p:grpSpPr>
        <a:xfrm>
          <a:off x="0" y="0"/>
          <a:ext cx="0" cy="0"/>
          <a:chOff x="0" y="0"/>
          <a:chExt cx="0" cy="0"/>
        </a:xfrm>
      </p:grpSpPr>
      <p:sp>
        <p:nvSpPr>
          <p:cNvPr id="102" name="صورة"/>
          <p:cNvSpPr>
            <a:spLocks noGrp="1"/>
          </p:cNvSpPr>
          <p:nvPr>
            <p:ph type="pic" idx="13"/>
          </p:nvPr>
        </p:nvSpPr>
        <p:spPr>
          <a:xfrm>
            <a:off x="-949853" y="0"/>
            <a:ext cx="14904506" cy="9944100"/>
          </a:xfrm>
          <a:prstGeom prst="rect">
            <a:avLst/>
          </a:prstGeom>
        </p:spPr>
        <p:txBody>
          <a:bodyPr lIns="91439" tIns="45719" rIns="91439" bIns="45719" anchor="t">
            <a:noAutofit/>
          </a:bodyPr>
          <a:lstStyle/>
          <a:p>
            <a:endParaRPr/>
          </a:p>
        </p:txBody>
      </p:sp>
      <p:sp>
        <p:nvSpPr>
          <p:cNvPr id="10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فارغ">
    <p:spTree>
      <p:nvGrpSpPr>
        <p:cNvPr id="1" name=""/>
        <p:cNvGrpSpPr/>
        <p:nvPr/>
      </p:nvGrpSpPr>
      <p:grpSpPr>
        <a:xfrm>
          <a:off x="0" y="0"/>
          <a:ext cx="0" cy="0"/>
          <a:chOff x="0" y="0"/>
          <a:chExt cx="0" cy="0"/>
        </a:xfrm>
      </p:grpSpPr>
      <p:pic>
        <p:nvPicPr>
          <p:cNvPr id="110" name="BF377345-F085-45D7-82D7-A703A7C1B9AC-L0-001.png" descr="BF377345-F085-45D7-82D7-A703A7C1B9AC-L0-001.png"/>
          <p:cNvPicPr>
            <a:picLocks noChangeAspect="1"/>
          </p:cNvPicPr>
          <p:nvPr/>
        </p:nvPicPr>
        <p:blipFill>
          <a:blip r:embed="rId2">
            <a:alphaModFix amt="52000"/>
          </a:blip>
          <a:srcRect l="25606" r="43867"/>
          <a:stretch>
            <a:fillRect/>
          </a:stretch>
        </p:blipFill>
        <p:spPr>
          <a:xfrm>
            <a:off x="9425581" y="3673877"/>
            <a:ext cx="1627398" cy="3765706"/>
          </a:xfrm>
          <a:prstGeom prst="rect">
            <a:avLst/>
          </a:prstGeom>
          <a:ln w="12700">
            <a:miter lim="400000"/>
          </a:ln>
        </p:spPr>
      </p:pic>
      <p:pic>
        <p:nvPicPr>
          <p:cNvPr id="111" name="BF377345-F085-45D7-82D7-A703A7C1B9AC-L0-001.png" descr="BF377345-F085-45D7-82D7-A703A7C1B9AC-L0-001.png"/>
          <p:cNvPicPr>
            <a:picLocks noChangeAspect="1"/>
          </p:cNvPicPr>
          <p:nvPr/>
        </p:nvPicPr>
        <p:blipFill>
          <a:blip r:embed="rId2">
            <a:alphaModFix amt="52000"/>
          </a:blip>
          <a:srcRect l="74511"/>
          <a:stretch>
            <a:fillRect/>
          </a:stretch>
        </p:blipFill>
        <p:spPr>
          <a:xfrm>
            <a:off x="11646833" y="3755596"/>
            <a:ext cx="1475023" cy="4087671"/>
          </a:xfrm>
          <a:prstGeom prst="rect">
            <a:avLst/>
          </a:prstGeom>
          <a:ln w="12700">
            <a:miter lim="400000"/>
          </a:ln>
        </p:spPr>
      </p:pic>
      <p:pic>
        <p:nvPicPr>
          <p:cNvPr id="112" name="BF377345-F085-45D7-82D7-A703A7C1B9AC-L0-001.png" descr="BF377345-F085-45D7-82D7-A703A7C1B9AC-L0-001.png"/>
          <p:cNvPicPr>
            <a:picLocks noChangeAspect="1"/>
          </p:cNvPicPr>
          <p:nvPr/>
        </p:nvPicPr>
        <p:blipFill>
          <a:blip r:embed="rId2">
            <a:alphaModFix amt="52000"/>
          </a:blip>
          <a:srcRect l="54991" t="7426" r="26236" b="36549"/>
          <a:stretch>
            <a:fillRect/>
          </a:stretch>
        </p:blipFill>
        <p:spPr>
          <a:xfrm>
            <a:off x="10776917" y="4654518"/>
            <a:ext cx="1086334" cy="2290085"/>
          </a:xfrm>
          <a:prstGeom prst="rect">
            <a:avLst/>
          </a:prstGeom>
          <a:ln w="12700">
            <a:miter lim="400000"/>
          </a:ln>
        </p:spPr>
      </p:pic>
      <p:pic>
        <p:nvPicPr>
          <p:cNvPr id="113" name="3C4298BD-513C-4E68-BC07-536EDD258AFA-L0-001.png" descr="3C4298BD-513C-4E68-BC07-536EDD258AFA-L0-001.png"/>
          <p:cNvPicPr>
            <a:picLocks noChangeAspect="1"/>
          </p:cNvPicPr>
          <p:nvPr/>
        </p:nvPicPr>
        <p:blipFill>
          <a:blip r:embed="rId3"/>
          <a:stretch>
            <a:fillRect/>
          </a:stretch>
        </p:blipFill>
        <p:spPr>
          <a:xfrm>
            <a:off x="9639165" y="-1679253"/>
            <a:ext cx="5083261" cy="5083262"/>
          </a:xfrm>
          <a:prstGeom prst="rect">
            <a:avLst/>
          </a:prstGeom>
          <a:ln w="12700">
            <a:miter lim="400000"/>
          </a:ln>
          <a:effectLst>
            <a:outerShdw blurRad="190500" dist="12700" dir="5400000" rotWithShape="0">
              <a:srgbClr val="000000">
                <a:alpha val="75000"/>
              </a:srgbClr>
            </a:outerShdw>
          </a:effectLst>
        </p:spPr>
      </p:pic>
      <p:pic>
        <p:nvPicPr>
          <p:cNvPr id="114" name="6124AE57-1EB1-473E-99E7-3932683DFE3B-L0-001.png" descr="6124AE57-1EB1-473E-99E7-3932683DFE3B-L0-001.png"/>
          <p:cNvPicPr>
            <a:picLocks noChangeAspect="1"/>
          </p:cNvPicPr>
          <p:nvPr/>
        </p:nvPicPr>
        <p:blipFill>
          <a:blip r:embed="rId4">
            <a:alphaModFix amt="6000"/>
          </a:blip>
          <a:srcRect l="37419" t="3671" r="20084" b="27487"/>
          <a:stretch>
            <a:fillRect/>
          </a:stretch>
        </p:blipFill>
        <p:spPr>
          <a:xfrm>
            <a:off x="1763061" y="-151805"/>
            <a:ext cx="8277706" cy="10057172"/>
          </a:xfrm>
          <a:prstGeom prst="rect">
            <a:avLst/>
          </a:prstGeom>
          <a:ln w="12700">
            <a:miter lim="400000"/>
          </a:ln>
          <a:effectLst>
            <a:outerShdw blurRad="355600" rotWithShape="0">
              <a:srgbClr val="000000">
                <a:alpha val="75000"/>
              </a:srgbClr>
            </a:outerShdw>
          </a:effectLst>
        </p:spPr>
      </p:pic>
      <p:pic>
        <p:nvPicPr>
          <p:cNvPr id="115" name="3C4298BD-513C-4E68-BC07-536EDD258AFA-L0-001.png" descr="3C4298BD-513C-4E68-BC07-536EDD258AFA-L0-001.png"/>
          <p:cNvPicPr>
            <a:picLocks noChangeAspect="1"/>
          </p:cNvPicPr>
          <p:nvPr/>
        </p:nvPicPr>
        <p:blipFill>
          <a:blip r:embed="rId3"/>
          <a:stretch>
            <a:fillRect/>
          </a:stretch>
        </p:blipFill>
        <p:spPr>
          <a:xfrm>
            <a:off x="6960956" y="434423"/>
            <a:ext cx="4251224" cy="4251224"/>
          </a:xfrm>
          <a:prstGeom prst="rect">
            <a:avLst/>
          </a:prstGeom>
          <a:ln w="12700">
            <a:miter lim="400000"/>
          </a:ln>
          <a:effectLst>
            <a:outerShdw blurRad="190500" dist="12700" dir="5400000" rotWithShape="0">
              <a:srgbClr val="000000">
                <a:alpha val="75000"/>
              </a:srgbClr>
            </a:outerShdw>
          </a:effectLst>
        </p:spPr>
      </p:pic>
      <p:pic>
        <p:nvPicPr>
          <p:cNvPr id="116" name="3C4298BD-513C-4E68-BC07-536EDD258AFA-L0-001.png" descr="3C4298BD-513C-4E68-BC07-536EDD258AFA-L0-001.png"/>
          <p:cNvPicPr>
            <a:picLocks noChangeAspect="1"/>
          </p:cNvPicPr>
          <p:nvPr/>
        </p:nvPicPr>
        <p:blipFill>
          <a:blip r:embed="rId3"/>
          <a:srcRect/>
          <a:stretch>
            <a:fillRect/>
          </a:stretch>
        </p:blipFill>
        <p:spPr>
          <a:xfrm>
            <a:off x="10187332" y="2457739"/>
            <a:ext cx="2629663" cy="2629663"/>
          </a:xfrm>
          <a:prstGeom prst="rect">
            <a:avLst/>
          </a:prstGeom>
          <a:ln w="12700">
            <a:miter lim="400000"/>
          </a:ln>
          <a:effectLst>
            <a:outerShdw blurRad="190500" dist="12700" dir="5400000" rotWithShape="0">
              <a:srgbClr val="000000">
                <a:alpha val="75000"/>
              </a:srgbClr>
            </a:outerShdw>
          </a:effectLst>
        </p:spPr>
      </p:pic>
      <p:pic>
        <p:nvPicPr>
          <p:cNvPr id="117" name="3C4298BD-513C-4E68-BC07-536EDD258AFA-L0-001.png" descr="3C4298BD-513C-4E68-BC07-536EDD258AFA-L0-001.png"/>
          <p:cNvPicPr>
            <a:picLocks noChangeAspect="1"/>
          </p:cNvPicPr>
          <p:nvPr/>
        </p:nvPicPr>
        <p:blipFill>
          <a:blip r:embed="rId3"/>
          <a:srcRect l="63096"/>
          <a:stretch>
            <a:fillRect/>
          </a:stretch>
        </p:blipFill>
        <p:spPr>
          <a:xfrm>
            <a:off x="-151549" y="228218"/>
            <a:ext cx="3203204" cy="8680053"/>
          </a:xfrm>
          <a:prstGeom prst="rect">
            <a:avLst/>
          </a:prstGeom>
          <a:ln w="12700">
            <a:miter lim="400000"/>
          </a:ln>
          <a:effectLst>
            <a:outerShdw blurRad="381000" dist="119618" rotWithShape="0">
              <a:srgbClr val="000000">
                <a:alpha val="75000"/>
              </a:srgbClr>
            </a:outerShdw>
          </a:effectLst>
        </p:spPr>
      </p:pic>
      <p:sp>
        <p:nvSpPr>
          <p:cNvPr id="11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العنوان - الوسط (نسخة)">
    <p:spTree>
      <p:nvGrpSpPr>
        <p:cNvPr id="1" name=""/>
        <p:cNvGrpSpPr/>
        <p:nvPr/>
      </p:nvGrpSpPr>
      <p:grpSpPr>
        <a:xfrm>
          <a:off x="0" y="0"/>
          <a:ext cx="0" cy="0"/>
          <a:chOff x="0" y="0"/>
          <a:chExt cx="0" cy="0"/>
        </a:xfrm>
      </p:grpSpPr>
      <p:pic>
        <p:nvPicPr>
          <p:cNvPr id="125" name="BF377345-F085-45D7-82D7-A703A7C1B9AC-L0-001.png" descr="BF377345-F085-45D7-82D7-A703A7C1B9AC-L0-001.png"/>
          <p:cNvPicPr>
            <a:picLocks noChangeAspect="1"/>
          </p:cNvPicPr>
          <p:nvPr/>
        </p:nvPicPr>
        <p:blipFill>
          <a:blip r:embed="rId2">
            <a:alphaModFix amt="20000"/>
          </a:blip>
          <a:srcRect l="54991" r="26236" b="36549"/>
          <a:stretch>
            <a:fillRect/>
          </a:stretch>
        </p:blipFill>
        <p:spPr>
          <a:xfrm>
            <a:off x="11104814" y="2480207"/>
            <a:ext cx="1086334" cy="2593648"/>
          </a:xfrm>
          <a:prstGeom prst="rect">
            <a:avLst/>
          </a:prstGeom>
          <a:ln w="12700">
            <a:miter lim="400000"/>
          </a:ln>
        </p:spPr>
      </p:pic>
      <p:pic>
        <p:nvPicPr>
          <p:cNvPr id="126" name="BF377345-F085-45D7-82D7-A703A7C1B9AC-L0-001.png" descr="BF377345-F085-45D7-82D7-A703A7C1B9AC-L0-001.png"/>
          <p:cNvPicPr>
            <a:picLocks noChangeAspect="1"/>
          </p:cNvPicPr>
          <p:nvPr/>
        </p:nvPicPr>
        <p:blipFill>
          <a:blip r:embed="rId2">
            <a:alphaModFix amt="20000"/>
          </a:blip>
          <a:srcRect l="74511" t="10103"/>
          <a:stretch>
            <a:fillRect/>
          </a:stretch>
        </p:blipFill>
        <p:spPr>
          <a:xfrm>
            <a:off x="11917028" y="2749138"/>
            <a:ext cx="1475023" cy="3674690"/>
          </a:xfrm>
          <a:prstGeom prst="rect">
            <a:avLst/>
          </a:prstGeom>
          <a:ln w="12700">
            <a:miter lim="400000"/>
          </a:ln>
        </p:spPr>
      </p:pic>
      <p:pic>
        <p:nvPicPr>
          <p:cNvPr id="127" name="3C4298BD-513C-4E68-BC07-536EDD258AFA-L0-001.png" descr="3C4298BD-513C-4E68-BC07-536EDD258AFA-L0-001.png"/>
          <p:cNvPicPr>
            <a:picLocks noChangeAspect="1"/>
          </p:cNvPicPr>
          <p:nvPr/>
        </p:nvPicPr>
        <p:blipFill>
          <a:blip r:embed="rId3"/>
          <a:srcRect l="6690" t="34327" r="45678" b="7407"/>
          <a:stretch>
            <a:fillRect/>
          </a:stretch>
        </p:blipFill>
        <p:spPr>
          <a:xfrm>
            <a:off x="10332244" y="-63244"/>
            <a:ext cx="2932357" cy="3587041"/>
          </a:xfrm>
          <a:prstGeom prst="rect">
            <a:avLst/>
          </a:prstGeom>
          <a:ln w="12700">
            <a:miter lim="400000"/>
          </a:ln>
          <a:effectLst>
            <a:outerShdw blurRad="190500" dist="12700" dir="5400000" rotWithShape="0">
              <a:srgbClr val="000000">
                <a:alpha val="75000"/>
              </a:srgbClr>
            </a:outerShdw>
          </a:effectLst>
        </p:spPr>
      </p:pic>
      <p:sp>
        <p:nvSpPr>
          <p:cNvPr id="128" name="مستطيل"/>
          <p:cNvSpPr/>
          <p:nvPr/>
        </p:nvSpPr>
        <p:spPr>
          <a:xfrm>
            <a:off x="-175706" y="9076756"/>
            <a:ext cx="13356212" cy="118287"/>
          </a:xfrm>
          <a:prstGeom prst="rect">
            <a:avLst/>
          </a:prstGeom>
          <a:solidFill>
            <a:srgbClr val="DCB84A"/>
          </a:solidFill>
          <a:ln w="12700">
            <a:miter lim="400000"/>
          </a:ln>
          <a:effectLst>
            <a:outerShdw blurRad="50800" dist="63500" dir="2700000" rotWithShape="0">
              <a:srgbClr val="000000">
                <a:alpha val="50000"/>
              </a:srgbClr>
            </a:outerShdw>
          </a:effectLst>
        </p:spPr>
        <p:txBody>
          <a:bodyPr lIns="50800" tIns="50800" rIns="50800" bIns="50800" anchor="ctr"/>
          <a:lstStyle/>
          <a:p>
            <a:pPr rtl="1">
              <a:defRPr sz="2200" b="0">
                <a:solidFill>
                  <a:srgbClr val="FFFFFF"/>
                </a:solidFill>
                <a:latin typeface="+mn-lt"/>
                <a:ea typeface="+mn-ea"/>
                <a:cs typeface="+mn-cs"/>
                <a:sym typeface="Geeza Pro Regular"/>
              </a:defRPr>
            </a:pPr>
            <a:endParaRPr/>
          </a:p>
        </p:txBody>
      </p:sp>
      <p:pic>
        <p:nvPicPr>
          <p:cNvPr id="129" name="3C4298BD-513C-4E68-BC07-536EDD258AFA-L0-001.png" descr="3C4298BD-513C-4E68-BC07-536EDD258AFA-L0-001.png"/>
          <p:cNvPicPr>
            <a:picLocks noChangeAspect="1"/>
          </p:cNvPicPr>
          <p:nvPr/>
        </p:nvPicPr>
        <p:blipFill>
          <a:blip r:embed="rId3">
            <a:alphaModFix amt="4000"/>
          </a:blip>
          <a:srcRect l="40049" t="7407" r="6690" b="20296"/>
          <a:stretch>
            <a:fillRect/>
          </a:stretch>
        </p:blipFill>
        <p:spPr>
          <a:xfrm>
            <a:off x="-31927" y="-15496"/>
            <a:ext cx="7208203" cy="9784592"/>
          </a:xfrm>
          <a:prstGeom prst="rect">
            <a:avLst/>
          </a:prstGeom>
          <a:ln w="12700">
            <a:miter lim="400000"/>
          </a:ln>
          <a:effectLst>
            <a:outerShdw blurRad="50800" dist="63500" dir="2700000" rotWithShape="0">
              <a:srgbClr val="000000">
                <a:alpha val="50000"/>
              </a:srgbClr>
            </a:outerShdw>
          </a:effectLst>
        </p:spPr>
      </p:pic>
      <p:sp>
        <p:nvSpPr>
          <p:cNvPr id="130" name="ثانوية الرتقه"/>
          <p:cNvSpPr txBox="1"/>
          <p:nvPr/>
        </p:nvSpPr>
        <p:spPr>
          <a:xfrm>
            <a:off x="228681" y="9274577"/>
            <a:ext cx="1267233" cy="362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b="0">
                <a:latin typeface="GE Dinar One Medium"/>
                <a:ea typeface="GE Dinar One Medium"/>
                <a:cs typeface="GE Dinar One Medium"/>
                <a:sym typeface="GE Dinar One Medium"/>
              </a:defRPr>
            </a:lvl1pPr>
          </a:lstStyle>
          <a:p>
            <a:r>
              <a:t>ثانوية الرتقه</a:t>
            </a:r>
          </a:p>
        </p:txBody>
      </p:sp>
      <p:sp>
        <p:nvSpPr>
          <p:cNvPr id="131" name="خط"/>
          <p:cNvSpPr/>
          <p:nvPr/>
        </p:nvSpPr>
        <p:spPr>
          <a:xfrm>
            <a:off x="1671702" y="901559"/>
            <a:ext cx="7104870" cy="1"/>
          </a:xfrm>
          <a:prstGeom prst="line">
            <a:avLst/>
          </a:prstGeom>
          <a:ln w="76200">
            <a:solidFill>
              <a:srgbClr val="DCB84A"/>
            </a:solidFill>
            <a:miter lim="400000"/>
          </a:ln>
        </p:spPr>
        <p:txBody>
          <a:bodyPr lIns="50800" tIns="50800" rIns="50800" bIns="50800" anchor="ctr"/>
          <a:lstStyle/>
          <a:p>
            <a:endParaRPr/>
          </a:p>
        </p:txBody>
      </p:sp>
      <p:sp>
        <p:nvSpPr>
          <p:cNvPr id="132" name="خط"/>
          <p:cNvSpPr/>
          <p:nvPr/>
        </p:nvSpPr>
        <p:spPr>
          <a:xfrm>
            <a:off x="2829024" y="1030100"/>
            <a:ext cx="4790226" cy="1"/>
          </a:xfrm>
          <a:prstGeom prst="line">
            <a:avLst/>
          </a:prstGeom>
          <a:ln w="76200">
            <a:solidFill>
              <a:srgbClr val="114A69"/>
            </a:solidFill>
            <a:miter lim="400000"/>
          </a:ln>
        </p:spPr>
        <p:txBody>
          <a:bodyPr lIns="50800" tIns="50800" rIns="50800" bIns="50800" anchor="ctr"/>
          <a:lstStyle/>
          <a:p>
            <a:endParaRPr/>
          </a:p>
        </p:txBody>
      </p:sp>
      <p:sp>
        <p:nvSpPr>
          <p:cNvPr id="13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صورة - أفقية">
    <p:spTree>
      <p:nvGrpSpPr>
        <p:cNvPr id="1" name=""/>
        <p:cNvGrpSpPr/>
        <p:nvPr/>
      </p:nvGrpSpPr>
      <p:grpSpPr>
        <a:xfrm>
          <a:off x="0" y="0"/>
          <a:ext cx="0" cy="0"/>
          <a:chOff x="0" y="0"/>
          <a:chExt cx="0" cy="0"/>
        </a:xfrm>
      </p:grpSpPr>
      <p:sp>
        <p:nvSpPr>
          <p:cNvPr id="20" name="صورة"/>
          <p:cNvSpPr>
            <a:spLocks noGrp="1"/>
          </p:cNvSpPr>
          <p:nvPr>
            <p:ph type="pic" idx="13"/>
          </p:nvPr>
        </p:nvSpPr>
        <p:spPr>
          <a:xfrm>
            <a:off x="1622088" y="289099"/>
            <a:ext cx="9753603" cy="6505789"/>
          </a:xfrm>
          <a:prstGeom prst="rect">
            <a:avLst/>
          </a:prstGeom>
        </p:spPr>
        <p:txBody>
          <a:bodyPr lIns="91439" tIns="45719" rIns="91439" bIns="45719" anchor="t">
            <a:noAutofit/>
          </a:bodyPr>
          <a:lstStyle/>
          <a:p>
            <a:endParaRPr/>
          </a:p>
        </p:txBody>
      </p:sp>
      <p:sp>
        <p:nvSpPr>
          <p:cNvPr id="21" name="نص العنوان"/>
          <p:cNvSpPr txBox="1">
            <a:spLocks noGrp="1"/>
          </p:cNvSpPr>
          <p:nvPr>
            <p:ph type="title"/>
          </p:nvPr>
        </p:nvSpPr>
        <p:spPr>
          <a:xfrm>
            <a:off x="1270000" y="6718300"/>
            <a:ext cx="10464800" cy="1422400"/>
          </a:xfrm>
          <a:prstGeom prst="rect">
            <a:avLst/>
          </a:prstGeom>
        </p:spPr>
        <p:txBody>
          <a:bodyPr anchor="b"/>
          <a:lstStyle/>
          <a:p>
            <a:r>
              <a:t>نص العنوان</a:t>
            </a:r>
          </a:p>
        </p:txBody>
      </p:sp>
      <p:sp>
        <p:nvSpPr>
          <p:cNvPr id="22" name="مستوى النص الأول…"/>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العنوان - الوسط">
    <p:spTree>
      <p:nvGrpSpPr>
        <p:cNvPr id="1" name=""/>
        <p:cNvGrpSpPr/>
        <p:nvPr/>
      </p:nvGrpSpPr>
      <p:grpSpPr>
        <a:xfrm>
          <a:off x="0" y="0"/>
          <a:ext cx="0" cy="0"/>
          <a:chOff x="0" y="0"/>
          <a:chExt cx="0" cy="0"/>
        </a:xfrm>
      </p:grpSpPr>
      <p:sp>
        <p:nvSpPr>
          <p:cNvPr id="30" name="نص العنوان"/>
          <p:cNvSpPr txBox="1">
            <a:spLocks noGrp="1"/>
          </p:cNvSpPr>
          <p:nvPr>
            <p:ph type="title"/>
          </p:nvPr>
        </p:nvSpPr>
        <p:spPr>
          <a:xfrm>
            <a:off x="1270000" y="3225800"/>
            <a:ext cx="10464800" cy="3302000"/>
          </a:xfrm>
          <a:prstGeom prst="rect">
            <a:avLst/>
          </a:prstGeom>
        </p:spPr>
        <p:txBody>
          <a:bodyPr/>
          <a:lstStyle/>
          <a:p>
            <a:r>
              <a:t>نص العنوان</a:t>
            </a:r>
          </a:p>
        </p:txBody>
      </p:sp>
      <p:sp>
        <p:nvSpPr>
          <p:cNvPr id="3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صورة - رأسية">
    <p:spTree>
      <p:nvGrpSpPr>
        <p:cNvPr id="1" name=""/>
        <p:cNvGrpSpPr/>
        <p:nvPr/>
      </p:nvGrpSpPr>
      <p:grpSpPr>
        <a:xfrm>
          <a:off x="0" y="0"/>
          <a:ext cx="0" cy="0"/>
          <a:chOff x="0" y="0"/>
          <a:chExt cx="0" cy="0"/>
        </a:xfrm>
      </p:grpSpPr>
      <p:sp>
        <p:nvSpPr>
          <p:cNvPr id="38" name="صورة"/>
          <p:cNvSpPr>
            <a:spLocks noGrp="1"/>
          </p:cNvSpPr>
          <p:nvPr>
            <p:ph type="pic" idx="13"/>
          </p:nvPr>
        </p:nvSpPr>
        <p:spPr>
          <a:xfrm>
            <a:off x="2263775" y="613833"/>
            <a:ext cx="12401550" cy="8267701"/>
          </a:xfrm>
          <a:prstGeom prst="rect">
            <a:avLst/>
          </a:prstGeom>
        </p:spPr>
        <p:txBody>
          <a:bodyPr lIns="91439" tIns="45719" rIns="91439" bIns="45719" anchor="t">
            <a:noAutofit/>
          </a:bodyPr>
          <a:lstStyle/>
          <a:p>
            <a:endParaRPr/>
          </a:p>
        </p:txBody>
      </p:sp>
      <p:sp>
        <p:nvSpPr>
          <p:cNvPr id="39" name="نص العنوان"/>
          <p:cNvSpPr txBox="1">
            <a:spLocks noGrp="1"/>
          </p:cNvSpPr>
          <p:nvPr>
            <p:ph type="title"/>
          </p:nvPr>
        </p:nvSpPr>
        <p:spPr>
          <a:xfrm>
            <a:off x="952500" y="635000"/>
            <a:ext cx="5334000" cy="3987800"/>
          </a:xfrm>
          <a:prstGeom prst="rect">
            <a:avLst/>
          </a:prstGeom>
        </p:spPr>
        <p:txBody>
          <a:bodyPr anchor="b"/>
          <a:lstStyle>
            <a:lvl1pPr>
              <a:defRPr sz="6000"/>
            </a:lvl1pPr>
          </a:lstStyle>
          <a:p>
            <a:r>
              <a:t>نص العنوان</a:t>
            </a:r>
          </a:p>
        </p:txBody>
      </p:sp>
      <p:sp>
        <p:nvSpPr>
          <p:cNvPr id="40" name="مستوى النص الأول…"/>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العنوان - أعلى">
    <p:spTree>
      <p:nvGrpSpPr>
        <p:cNvPr id="1" name=""/>
        <p:cNvGrpSpPr/>
        <p:nvPr/>
      </p:nvGrpSpPr>
      <p:grpSpPr>
        <a:xfrm>
          <a:off x="0" y="0"/>
          <a:ext cx="0" cy="0"/>
          <a:chOff x="0" y="0"/>
          <a:chExt cx="0" cy="0"/>
        </a:xfrm>
      </p:grpSpPr>
      <p:sp>
        <p:nvSpPr>
          <p:cNvPr id="48" name="نص العنوان"/>
          <p:cNvSpPr txBox="1">
            <a:spLocks noGrp="1"/>
          </p:cNvSpPr>
          <p:nvPr>
            <p:ph type="title"/>
          </p:nvPr>
        </p:nvSpPr>
        <p:spPr>
          <a:prstGeom prst="rect">
            <a:avLst/>
          </a:prstGeom>
        </p:spPr>
        <p:txBody>
          <a:bodyPr/>
          <a:lstStyle/>
          <a:p>
            <a:r>
              <a:t>نص العنوان</a:t>
            </a:r>
          </a:p>
        </p:txBody>
      </p:sp>
      <p:sp>
        <p:nvSpPr>
          <p:cNvPr id="49"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العنوان والتعداد النقطي">
    <p:spTree>
      <p:nvGrpSpPr>
        <p:cNvPr id="1" name=""/>
        <p:cNvGrpSpPr/>
        <p:nvPr/>
      </p:nvGrpSpPr>
      <p:grpSpPr>
        <a:xfrm>
          <a:off x="0" y="0"/>
          <a:ext cx="0" cy="0"/>
          <a:chOff x="0" y="0"/>
          <a:chExt cx="0" cy="0"/>
        </a:xfrm>
      </p:grpSpPr>
      <p:sp>
        <p:nvSpPr>
          <p:cNvPr id="56" name="نص العنوان"/>
          <p:cNvSpPr txBox="1">
            <a:spLocks noGrp="1"/>
          </p:cNvSpPr>
          <p:nvPr>
            <p:ph type="title"/>
          </p:nvPr>
        </p:nvSpPr>
        <p:spPr>
          <a:prstGeom prst="rect">
            <a:avLst/>
          </a:prstGeom>
        </p:spPr>
        <p:txBody>
          <a:bodyPr/>
          <a:lstStyle/>
          <a:p>
            <a:r>
              <a:t>نص العنوان</a:t>
            </a:r>
          </a:p>
        </p:txBody>
      </p:sp>
      <p:sp>
        <p:nvSpPr>
          <p:cNvPr id="57" name="مستوى النص الأول…"/>
          <p:cNvSpPr txBox="1">
            <a:spLocks noGrp="1"/>
          </p:cNvSpPr>
          <p:nvPr>
            <p:ph type="body" idx="1"/>
          </p:nvPr>
        </p:nvSpPr>
        <p:spPr>
          <a:prstGeom prst="rect">
            <a:avLst/>
          </a:prstGeom>
        </p:spPr>
        <p:txBody>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العنوان، التعداد النقطي والصورة">
    <p:spTree>
      <p:nvGrpSpPr>
        <p:cNvPr id="1" name=""/>
        <p:cNvGrpSpPr/>
        <p:nvPr/>
      </p:nvGrpSpPr>
      <p:grpSpPr>
        <a:xfrm>
          <a:off x="0" y="0"/>
          <a:ext cx="0" cy="0"/>
          <a:chOff x="0" y="0"/>
          <a:chExt cx="0" cy="0"/>
        </a:xfrm>
      </p:grpSpPr>
      <p:sp>
        <p:nvSpPr>
          <p:cNvPr id="65" name="صورة"/>
          <p:cNvSpPr>
            <a:spLocks noGrp="1"/>
          </p:cNvSpPr>
          <p:nvPr>
            <p:ph type="pic" idx="13"/>
          </p:nvPr>
        </p:nvSpPr>
        <p:spPr>
          <a:xfrm>
            <a:off x="4086225" y="2586566"/>
            <a:ext cx="9429750" cy="6286501"/>
          </a:xfrm>
          <a:prstGeom prst="rect">
            <a:avLst/>
          </a:prstGeom>
        </p:spPr>
        <p:txBody>
          <a:bodyPr lIns="91439" tIns="45719" rIns="91439" bIns="45719" anchor="t">
            <a:noAutofit/>
          </a:bodyPr>
          <a:lstStyle/>
          <a:p>
            <a:endParaRPr/>
          </a:p>
        </p:txBody>
      </p:sp>
      <p:sp>
        <p:nvSpPr>
          <p:cNvPr id="66" name="نص العنوان"/>
          <p:cNvSpPr txBox="1">
            <a:spLocks noGrp="1"/>
          </p:cNvSpPr>
          <p:nvPr>
            <p:ph type="title"/>
          </p:nvPr>
        </p:nvSpPr>
        <p:spPr>
          <a:prstGeom prst="rect">
            <a:avLst/>
          </a:prstGeom>
        </p:spPr>
        <p:txBody>
          <a:bodyPr/>
          <a:lstStyle/>
          <a:p>
            <a:r>
              <a:t>نص العنوان</a:t>
            </a:r>
          </a:p>
        </p:txBody>
      </p:sp>
      <p:sp>
        <p:nvSpPr>
          <p:cNvPr id="67" name="مستوى النص الأول…"/>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8" name="رقم الشريحة"/>
          <p:cNvSpPr txBox="1">
            <a:spLocks noGrp="1"/>
          </p:cNvSpPr>
          <p:nvPr>
            <p:ph type="sldNum" sz="quarter" idx="2"/>
          </p:nvPr>
        </p:nvSpPr>
        <p:spPr>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تعداد نقطي">
    <p:spTree>
      <p:nvGrpSpPr>
        <p:cNvPr id="1" name=""/>
        <p:cNvGrpSpPr/>
        <p:nvPr/>
      </p:nvGrpSpPr>
      <p:grpSpPr>
        <a:xfrm>
          <a:off x="0" y="0"/>
          <a:ext cx="0" cy="0"/>
          <a:chOff x="0" y="0"/>
          <a:chExt cx="0" cy="0"/>
        </a:xfrm>
      </p:grpSpPr>
      <p:sp>
        <p:nvSpPr>
          <p:cNvPr id="75" name="مستوى النص الأول…"/>
          <p:cNvSpPr txBox="1">
            <a:spLocks noGrp="1"/>
          </p:cNvSpPr>
          <p:nvPr>
            <p:ph type="body" idx="1"/>
          </p:nvPr>
        </p:nvSpPr>
        <p:spPr>
          <a:xfrm>
            <a:off x="952500" y="1270000"/>
            <a:ext cx="11099800" cy="7213600"/>
          </a:xfrm>
          <a:prstGeom prst="rect">
            <a:avLst/>
          </a:prstGeom>
        </p:spPr>
        <p:txBody>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صورة - ٣ أعلى">
    <p:spTree>
      <p:nvGrpSpPr>
        <p:cNvPr id="1" name=""/>
        <p:cNvGrpSpPr/>
        <p:nvPr/>
      </p:nvGrpSpPr>
      <p:grpSpPr>
        <a:xfrm>
          <a:off x="0" y="0"/>
          <a:ext cx="0" cy="0"/>
          <a:chOff x="0" y="0"/>
          <a:chExt cx="0" cy="0"/>
        </a:xfrm>
      </p:grpSpPr>
      <p:sp>
        <p:nvSpPr>
          <p:cNvPr id="83" name="صورة"/>
          <p:cNvSpPr>
            <a:spLocks noGrp="1"/>
          </p:cNvSpPr>
          <p:nvPr>
            <p:ph type="pic" sz="quarter" idx="13"/>
          </p:nvPr>
        </p:nvSpPr>
        <p:spPr>
          <a:xfrm>
            <a:off x="6680200" y="5029200"/>
            <a:ext cx="6054748" cy="4038600"/>
          </a:xfrm>
          <a:prstGeom prst="rect">
            <a:avLst/>
          </a:prstGeom>
        </p:spPr>
        <p:txBody>
          <a:bodyPr lIns="91439" tIns="45719" rIns="91439" bIns="45719" anchor="t">
            <a:noAutofit/>
          </a:bodyPr>
          <a:lstStyle/>
          <a:p>
            <a:endParaRPr/>
          </a:p>
        </p:txBody>
      </p:sp>
      <p:sp>
        <p:nvSpPr>
          <p:cNvPr id="84" name="صورة"/>
          <p:cNvSpPr>
            <a:spLocks noGrp="1"/>
          </p:cNvSpPr>
          <p:nvPr>
            <p:ph type="pic" sz="quarter" idx="14"/>
          </p:nvPr>
        </p:nvSpPr>
        <p:spPr>
          <a:xfrm>
            <a:off x="6502400" y="889000"/>
            <a:ext cx="5867400" cy="3911601"/>
          </a:xfrm>
          <a:prstGeom prst="rect">
            <a:avLst/>
          </a:prstGeom>
        </p:spPr>
        <p:txBody>
          <a:bodyPr lIns="91439" tIns="45719" rIns="91439" bIns="45719" anchor="t">
            <a:noAutofit/>
          </a:bodyPr>
          <a:lstStyle/>
          <a:p>
            <a:endParaRPr/>
          </a:p>
        </p:txBody>
      </p:sp>
      <p:sp>
        <p:nvSpPr>
          <p:cNvPr id="85" name="صورة"/>
          <p:cNvSpPr>
            <a:spLocks noGrp="1"/>
          </p:cNvSpPr>
          <p:nvPr>
            <p:ph type="pic" idx="15"/>
          </p:nvPr>
        </p:nvSpPr>
        <p:spPr>
          <a:xfrm>
            <a:off x="-2374900" y="889000"/>
            <a:ext cx="11982450" cy="7988300"/>
          </a:xfrm>
          <a:prstGeom prst="rect">
            <a:avLst/>
          </a:prstGeom>
        </p:spPr>
        <p:txBody>
          <a:bodyPr lIns="91439" tIns="45719" rIns="91439" bIns="45719" anchor="t">
            <a:noAutofit/>
          </a:bodyPr>
          <a:lstStyle/>
          <a:p>
            <a:endParaRPr/>
          </a:p>
        </p:txBody>
      </p:sp>
      <p:sp>
        <p:nvSpPr>
          <p:cNvPr id="86"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نص العنوان"/>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نص العنوان</a:t>
            </a:r>
          </a:p>
        </p:txBody>
      </p:sp>
      <p:sp>
        <p:nvSpPr>
          <p:cNvPr id="3" name="مستوى النص الأول…"/>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a:spLocks noGrp="1"/>
          </p:cNvSpPr>
          <p:nvPr>
            <p:ph type="sldNum" sz="quarter" idx="2"/>
          </p:nvPr>
        </p:nvSpPr>
        <p:spPr>
          <a:xfrm>
            <a:off x="6335119" y="9296399"/>
            <a:ext cx="327789" cy="340743"/>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1pPr>
      <a:lvl2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2pPr>
      <a:lvl3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3pPr>
      <a:lvl4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4pPr>
      <a:lvl5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5pPr>
      <a:lvl6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6pPr>
      <a:lvl7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7pPr>
      <a:lvl8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8pPr>
      <a:lvl9pPr marL="0" marR="0" indent="0" algn="ctr" defTabSz="584200" rtl="1"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Geeza Pro Regular"/>
        </a:defRPr>
      </a:lvl9pPr>
    </p:titleStyle>
    <p:bodyStyle>
      <a:lvl1pPr marL="4445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r" defTabSz="584200" rtl="1"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9.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slide" Target="slide14.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slide" Target="slide15.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063721" y="4156720"/>
            <a:ext cx="7535023" cy="1754326"/>
          </a:xfrm>
          <a:prstGeom prst="rect">
            <a:avLst/>
          </a:prstGeom>
          <a:noFill/>
        </p:spPr>
        <p:txBody>
          <a:bodyPr wrap="square" lIns="91440" tIns="45720" rIns="91440" bIns="45720">
            <a:spAutoFit/>
          </a:bodyPr>
          <a:lstStyle/>
          <a:p>
            <a:pPr algn="ctr"/>
            <a:r>
              <a:rPr lang="ar-KW"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PT Bold Heading" panose="02010400000000000000" pitchFamily="2" charset="-78"/>
              </a:rPr>
              <a:t>القدر وخلق الإنسان</a:t>
            </a:r>
          </a:p>
          <a:p>
            <a:pPr algn="ctr"/>
            <a:r>
              <a:rPr lang="ar-KW"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PT Bold Heading" panose="02010400000000000000" pitchFamily="2" charset="-78"/>
              </a:rPr>
              <a:t>مجال الحديث و علومه</a:t>
            </a:r>
            <a:endParaRPr lang="ar-SA"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PT Bold Heading" panose="02010400000000000000" pitchFamily="2" charset="-78"/>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2181920" y="432737"/>
            <a:ext cx="7311617" cy="1015663"/>
          </a:xfrm>
          <a:prstGeom prst="rect">
            <a:avLst/>
          </a:prstGeom>
        </p:spPr>
        <p:txBody>
          <a:bodyPr wrap="none">
            <a:spAutoFit/>
          </a:bodyPr>
          <a:lstStyle/>
          <a:p>
            <a:pPr lvl="0" algn="r" defTabSz="914400" rtl="1" hangingPunct="1"/>
            <a:r>
              <a:rPr lang="ar-SA" sz="6000" b="0" kern="1200" dirty="0">
                <a:solidFill>
                  <a:srgbClr val="E9AE37"/>
                </a:solidFill>
                <a:latin typeface="Calibri"/>
                <a:ea typeface="Calibri"/>
                <a:cs typeface="PT Bold Heading" pitchFamily="2" charset="-78"/>
              </a:rPr>
              <a:t>علم الله </a:t>
            </a:r>
            <a:r>
              <a:rPr lang="ar-SA" sz="6000" b="0" kern="1200" dirty="0">
                <a:solidFill>
                  <a:srgbClr val="E9AE37"/>
                </a:solidFill>
                <a:latin typeface="Calibri"/>
                <a:ea typeface="Calibri"/>
                <a:cs typeface="PT Bold Heading" pitchFamily="2" charset="-78"/>
                <a:sym typeface="AGA Arabesque" panose="05000000000000000000" pitchFamily="2" charset="2"/>
              </a:rPr>
              <a:t> </a:t>
            </a:r>
            <a:r>
              <a:rPr lang="ar-SA" sz="6000" b="0" kern="1200" dirty="0">
                <a:solidFill>
                  <a:srgbClr val="E9AE37"/>
                </a:solidFill>
                <a:latin typeface="Calibri"/>
                <a:ea typeface="Calibri"/>
                <a:cs typeface="PT Bold Heading" pitchFamily="2" charset="-78"/>
              </a:rPr>
              <a:t>ما في الأرحام :</a:t>
            </a:r>
            <a:endParaRPr lang="en-US" sz="6000" b="0" kern="1200" dirty="0">
              <a:solidFill>
                <a:srgbClr val="E9AE37"/>
              </a:solidFill>
              <a:latin typeface="Calibri"/>
              <a:ea typeface="Calibri"/>
              <a:cs typeface="PT Bold Heading" pitchFamily="2" charset="-78"/>
            </a:endParaRPr>
          </a:p>
        </p:txBody>
      </p:sp>
      <p:sp>
        <p:nvSpPr>
          <p:cNvPr id="3" name="مستطيل 2"/>
          <p:cNvSpPr/>
          <p:nvPr/>
        </p:nvSpPr>
        <p:spPr>
          <a:xfrm>
            <a:off x="1245816" y="1924472"/>
            <a:ext cx="9577064" cy="4808496"/>
          </a:xfrm>
          <a:prstGeom prst="rect">
            <a:avLst/>
          </a:prstGeom>
        </p:spPr>
        <p:txBody>
          <a:bodyPr wrap="square">
            <a:spAutoFit/>
          </a:bodyPr>
          <a:lstStyle/>
          <a:p>
            <a:pPr lvl="0" defTabSz="914400" rtl="1" hangingPunct="1">
              <a:lnSpc>
                <a:spcPct val="115000"/>
              </a:lnSpc>
              <a:spcAft>
                <a:spcPts val="1000"/>
              </a:spcAft>
            </a:pPr>
            <a:r>
              <a:rPr lang="ar-SA" sz="4800" b="0" kern="1200" dirty="0">
                <a:latin typeface="Calibri"/>
                <a:ea typeface="Calibri"/>
                <a:cs typeface="PT Bold Heading" pitchFamily="2" charset="-78"/>
              </a:rPr>
              <a:t>بعد مرور </a:t>
            </a:r>
            <a:r>
              <a:rPr lang="ar-SA" sz="4800" b="0" kern="1200" dirty="0">
                <a:solidFill>
                  <a:srgbClr val="FF0000"/>
                </a:solidFill>
                <a:latin typeface="Calibri"/>
                <a:ea typeface="Calibri"/>
                <a:cs typeface="PT Bold Heading" pitchFamily="2" charset="-78"/>
              </a:rPr>
              <a:t>120 يوماً  </a:t>
            </a:r>
            <a:r>
              <a:rPr lang="ar-SA" sz="4800" b="0" kern="1200" dirty="0">
                <a:latin typeface="Calibri"/>
                <a:ea typeface="Calibri"/>
                <a:cs typeface="PT Bold Heading" pitchFamily="2" charset="-78"/>
              </a:rPr>
              <a:t>يسأل الملائكة المكلفون بالأجنة رب العزة والجلال عن :</a:t>
            </a:r>
          </a:p>
          <a:p>
            <a:pPr lvl="0" defTabSz="914400" rtl="1" hangingPunct="1">
              <a:lnSpc>
                <a:spcPct val="115000"/>
              </a:lnSpc>
              <a:spcAft>
                <a:spcPts val="1000"/>
              </a:spcAft>
            </a:pPr>
            <a:endParaRPr lang="ar-SA" sz="4800" b="0" kern="1200" dirty="0">
              <a:latin typeface="Calibri"/>
              <a:ea typeface="Calibri"/>
              <a:cs typeface="PT Bold Heading" pitchFamily="2" charset="-78"/>
            </a:endParaRPr>
          </a:p>
          <a:p>
            <a:pPr lvl="0" defTabSz="914400" rtl="1" hangingPunct="1">
              <a:lnSpc>
                <a:spcPct val="115000"/>
              </a:lnSpc>
              <a:spcAft>
                <a:spcPts val="1000"/>
              </a:spcAft>
            </a:pPr>
            <a:r>
              <a:rPr lang="ar-SA" sz="5400" b="0" kern="1200" dirty="0">
                <a:latin typeface="Calibri"/>
                <a:ea typeface="Calibri"/>
                <a:cs typeface="PT Bold Heading" pitchFamily="2" charset="-78"/>
              </a:rPr>
              <a:t> </a:t>
            </a:r>
            <a:r>
              <a:rPr lang="ar-KW" sz="5400" b="0" kern="1200" dirty="0">
                <a:solidFill>
                  <a:srgbClr val="002060"/>
                </a:solidFill>
                <a:latin typeface="Calibri"/>
                <a:ea typeface="Calibri"/>
                <a:cs typeface="PT Bold Heading" pitchFamily="2" charset="-78"/>
              </a:rPr>
              <a:t>عمله</a:t>
            </a:r>
            <a:r>
              <a:rPr lang="ar-SA" sz="5400" b="0" kern="1200" dirty="0">
                <a:solidFill>
                  <a:srgbClr val="002060"/>
                </a:solidFill>
                <a:latin typeface="Calibri"/>
                <a:ea typeface="Calibri"/>
                <a:cs typeface="PT Bold Heading" pitchFamily="2" charset="-78"/>
              </a:rPr>
              <a:t>/  </a:t>
            </a:r>
            <a:r>
              <a:rPr lang="ar-KW" sz="5400" b="0" kern="1200" dirty="0">
                <a:solidFill>
                  <a:srgbClr val="002060"/>
                </a:solidFill>
                <a:latin typeface="Calibri"/>
                <a:ea typeface="Calibri"/>
                <a:cs typeface="PT Bold Heading" pitchFamily="2" charset="-78"/>
              </a:rPr>
              <a:t>أجله</a:t>
            </a:r>
            <a:br>
              <a:rPr lang="ar-SA" sz="5400" b="0" kern="1200" dirty="0">
                <a:solidFill>
                  <a:srgbClr val="002060"/>
                </a:solidFill>
                <a:latin typeface="Calibri"/>
                <a:ea typeface="Calibri"/>
                <a:cs typeface="PT Bold Heading" pitchFamily="2" charset="-78"/>
              </a:rPr>
            </a:br>
            <a:r>
              <a:rPr lang="ar-SA" sz="5400" b="0" kern="1200" dirty="0">
                <a:solidFill>
                  <a:srgbClr val="002060"/>
                </a:solidFill>
                <a:latin typeface="Calibri"/>
                <a:ea typeface="Calibri"/>
                <a:cs typeface="PT Bold Heading" pitchFamily="2" charset="-78"/>
              </a:rPr>
              <a:t> رزقه /  </a:t>
            </a:r>
            <a:r>
              <a:rPr lang="ar-KW" sz="5400" b="0" kern="1200" dirty="0">
                <a:solidFill>
                  <a:srgbClr val="002060"/>
                </a:solidFill>
                <a:latin typeface="Calibri"/>
                <a:ea typeface="Calibri"/>
                <a:cs typeface="PT Bold Heading" pitchFamily="2" charset="-78"/>
              </a:rPr>
              <a:t>شقي أم سعيد</a:t>
            </a:r>
            <a:endParaRPr lang="en-US" sz="5400" b="0" kern="1200" dirty="0">
              <a:solidFill>
                <a:srgbClr val="002060"/>
              </a:solidFill>
              <a:latin typeface="Calibri"/>
              <a:ea typeface="Calibri"/>
              <a:cs typeface="PT Bold Heading" pitchFamily="2" charset="-78"/>
            </a:endParaRPr>
          </a:p>
        </p:txBody>
      </p:sp>
      <p:sp>
        <p:nvSpPr>
          <p:cNvPr id="4" name="مستطيل 3">
            <a:extLst>
              <a:ext uri="{FF2B5EF4-FFF2-40B4-BE49-F238E27FC236}">
                <a16:creationId xmlns:a16="http://schemas.microsoft.com/office/drawing/2014/main" id="{EA6C6ECB-E0C1-4747-9E24-1A518273975D}"/>
              </a:ext>
            </a:extLst>
          </p:cNvPr>
          <p:cNvSpPr/>
          <p:nvPr/>
        </p:nvSpPr>
        <p:spPr>
          <a:xfrm>
            <a:off x="957784" y="7829128"/>
            <a:ext cx="10441160" cy="646331"/>
          </a:xfrm>
          <a:prstGeom prst="rect">
            <a:avLst/>
          </a:prstGeom>
        </p:spPr>
        <p:txBody>
          <a:bodyPr wrap="square">
            <a:spAutoFit/>
          </a:bodyPr>
          <a:lstStyle/>
          <a:p>
            <a:pPr rtl="1"/>
            <a:r>
              <a:rPr lang="ar-KW" sz="3600" b="0" dirty="0">
                <a:solidFill>
                  <a:srgbClr val="FF0000"/>
                </a:solidFill>
                <a:latin typeface="Noto Naskh Arabic"/>
                <a:cs typeface="DecoType Naskh Extensions" panose="02010400000000000000" pitchFamily="2" charset="-78"/>
              </a:rPr>
              <a:t>قال تعالى :" هُوَ الَّذِي يُصَوِّرُكُمْ فِي الأَرْحَامِ كَيْفَ يَشَاءُ لا إِلَهَ إِلَّا هُوَ الْعَزِيزُ الْحَكِيمُ  "</a:t>
            </a:r>
            <a:endParaRPr lang="ar-KW" sz="3600" b="0" dirty="0">
              <a:solidFill>
                <a:srgbClr val="FF0000"/>
              </a:solidFill>
              <a:cs typeface="DecoType Naskh Extensions" panose="02010400000000000000" pitchFamily="2" charset="-78"/>
            </a:endParaRPr>
          </a:p>
        </p:txBody>
      </p:sp>
    </p:spTree>
    <p:extLst>
      <p:ext uri="{BB962C8B-B14F-4D97-AF65-F5344CB8AC3E}">
        <p14:creationId xmlns:p14="http://schemas.microsoft.com/office/powerpoint/2010/main" val="285764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245814" y="3076600"/>
            <a:ext cx="9649073" cy="3323987"/>
          </a:xfrm>
          <a:prstGeom prst="rect">
            <a:avLst/>
          </a:prstGeom>
        </p:spPr>
        <p:txBody>
          <a:bodyPr wrap="square">
            <a:spAutoFit/>
          </a:bodyPr>
          <a:lstStyle/>
          <a:p>
            <a:pPr>
              <a:lnSpc>
                <a:spcPct val="150000"/>
              </a:lnSpc>
            </a:pPr>
            <a:r>
              <a:rPr lang="ar-KW" sz="4800" b="0" dirty="0">
                <a:solidFill>
                  <a:srgbClr val="BBA505"/>
                </a:solidFill>
                <a:latin typeface="Noto Naskh Arabic"/>
                <a:cs typeface="DecoType Naskh" panose="02010400000000000000" pitchFamily="2" charset="-78"/>
              </a:rPr>
              <a:t>قال الله تعالى </a:t>
            </a:r>
            <a:r>
              <a:rPr lang="ar-KW" sz="4800" b="0" dirty="0">
                <a:solidFill>
                  <a:schemeClr val="tx1"/>
                </a:solidFill>
                <a:latin typeface="Noto Naskh Arabic"/>
                <a:cs typeface="DecoType Naskh" panose="02010400000000000000" pitchFamily="2" charset="-78"/>
              </a:rPr>
              <a:t>:((مَا أَصَابَ مِن مُّصِيبَةٍ فِي الْأَرْضِ وَلَا فِي أَنفُسِكُمْ إِلَّا فِي كِتَابٍ مِّن قَبْلِ أَن نَّبْرَأَهَا إِنَّ ذَلِكَ عَلَى اللَّهِ يَسِيرٌ ۝ لِكَيْلَا تَأْسَوْا عَلَى مَا فَاتَكُمْ وَلَا تَفْرَحُوا بِمَا آتَاكُمْ </a:t>
            </a:r>
            <a:r>
              <a:rPr lang="en-US" sz="4800" b="0" dirty="0">
                <a:solidFill>
                  <a:schemeClr val="tx1"/>
                </a:solidFill>
                <a:latin typeface="Noto Naskh Arabic"/>
                <a:cs typeface="DecoType Naskh" panose="02010400000000000000" pitchFamily="2" charset="-78"/>
              </a:rPr>
              <a:t>((</a:t>
            </a:r>
            <a:r>
              <a:rPr lang="ar-KW" sz="4800" b="0" dirty="0">
                <a:solidFill>
                  <a:schemeClr val="tx1"/>
                </a:solidFill>
                <a:latin typeface="Noto Naskh Arabic"/>
                <a:cs typeface="DecoType Naskh" panose="02010400000000000000" pitchFamily="2" charset="-78"/>
              </a:rPr>
              <a:t>وَاللَّهُ لَا يُحِبُّ كُلَّ مُخْتَالٍ فَخُورٍ</a:t>
            </a:r>
            <a:r>
              <a:rPr lang="ar-KW" sz="4800" b="0" dirty="0">
                <a:solidFill>
                  <a:srgbClr val="AA2222"/>
                </a:solidFill>
                <a:latin typeface="Noto Naskh Arabic"/>
                <a:cs typeface="DecoType Naskh" panose="02010400000000000000" pitchFamily="2" charset="-78"/>
              </a:rPr>
              <a:t> </a:t>
            </a:r>
            <a:endParaRPr lang="ar-KW" sz="4800" b="0" dirty="0">
              <a:cs typeface="DecoType Naskh" panose="02010400000000000000" pitchFamily="2" charset="-78"/>
            </a:endParaRPr>
          </a:p>
        </p:txBody>
      </p:sp>
      <p:sp>
        <p:nvSpPr>
          <p:cNvPr id="4" name="مستطيل 3"/>
          <p:cNvSpPr/>
          <p:nvPr/>
        </p:nvSpPr>
        <p:spPr>
          <a:xfrm>
            <a:off x="2246228" y="920050"/>
            <a:ext cx="7443063" cy="1047979"/>
          </a:xfrm>
          <a:prstGeom prst="rect">
            <a:avLst/>
          </a:prstGeom>
        </p:spPr>
        <p:txBody>
          <a:bodyPr wrap="none">
            <a:spAutoFit/>
          </a:bodyPr>
          <a:lstStyle/>
          <a:p>
            <a:pPr lvl="0" algn="r" defTabSz="914400" rtl="1" hangingPunct="1">
              <a:lnSpc>
                <a:spcPct val="115000"/>
              </a:lnSpc>
              <a:spcAft>
                <a:spcPts val="1000"/>
              </a:spcAft>
            </a:pPr>
            <a:r>
              <a:rPr lang="ar-SA" sz="5400" b="0" kern="1200" dirty="0">
                <a:solidFill>
                  <a:schemeClr val="tx1"/>
                </a:solidFill>
                <a:latin typeface="Calibri"/>
                <a:ea typeface="Calibri"/>
                <a:cs typeface="PT Bold Heading" pitchFamily="2" charset="-78"/>
              </a:rPr>
              <a:t>القدر خيره وشره من الله </a:t>
            </a:r>
            <a:r>
              <a:rPr lang="ar-SA" sz="5400" b="0" kern="1200" dirty="0">
                <a:solidFill>
                  <a:schemeClr val="tx1"/>
                </a:solidFill>
                <a:latin typeface="Calibri"/>
                <a:ea typeface="Calibri"/>
                <a:cs typeface="PT Bold Heading" pitchFamily="2" charset="-78"/>
                <a:sym typeface="AGA Arabesque" panose="05000000000000000000" pitchFamily="2" charset="2"/>
              </a:rPr>
              <a:t></a:t>
            </a:r>
            <a:r>
              <a:rPr lang="ar-SA" sz="5400" b="0" kern="1200" dirty="0">
                <a:solidFill>
                  <a:schemeClr val="tx1"/>
                </a:solidFill>
                <a:latin typeface="Calibri"/>
                <a:ea typeface="Calibri"/>
                <a:cs typeface="PT Bold Heading" pitchFamily="2" charset="-78"/>
              </a:rPr>
              <a:t>:</a:t>
            </a:r>
            <a:endParaRPr lang="en-US" sz="5400" b="0" kern="1200" dirty="0">
              <a:solidFill>
                <a:schemeClr val="tx1"/>
              </a:solidFill>
              <a:latin typeface="Calibri"/>
              <a:ea typeface="Calibri"/>
              <a:cs typeface="PT Bold Heading" pitchFamily="2" charset="-78"/>
            </a:endParaRPr>
          </a:p>
        </p:txBody>
      </p:sp>
    </p:spTree>
    <p:extLst>
      <p:ext uri="{BB962C8B-B14F-4D97-AF65-F5344CB8AC3E}">
        <p14:creationId xmlns:p14="http://schemas.microsoft.com/office/powerpoint/2010/main" val="204989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5" descr="صورة تحتوي على مباراة&#10;&#10;تم إنشاء الوصف تلقائياً">
            <a:extLst>
              <a:ext uri="{FF2B5EF4-FFF2-40B4-BE49-F238E27FC236}">
                <a16:creationId xmlns:a16="http://schemas.microsoft.com/office/drawing/2014/main" id="{9F8D4BBD-4336-4ABC-A3C4-60DBA5B45B68}"/>
              </a:ext>
            </a:extLst>
          </p:cNvPr>
          <p:cNvPicPr>
            <a:picLocks noChangeAspect="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4018557" y="289099"/>
            <a:ext cx="4960664" cy="6505789"/>
          </a:xfrm>
          <a:prstGeom prst="rect">
            <a:avLst/>
          </a:prstGeom>
          <a:noFill/>
        </p:spPr>
      </p:pic>
      <p:sp>
        <p:nvSpPr>
          <p:cNvPr id="4" name="مستطيل 3">
            <a:extLst>
              <a:ext uri="{FF2B5EF4-FFF2-40B4-BE49-F238E27FC236}">
                <a16:creationId xmlns:a16="http://schemas.microsoft.com/office/drawing/2014/main" id="{04E54D9C-36C2-4337-A020-4B80520934D6}"/>
              </a:ext>
            </a:extLst>
          </p:cNvPr>
          <p:cNvSpPr/>
          <p:nvPr/>
        </p:nvSpPr>
        <p:spPr>
          <a:xfrm>
            <a:off x="1270000" y="6718300"/>
            <a:ext cx="10464800" cy="1422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pPr lvl="0" rtl="1" hangingPunct="1">
              <a:lnSpc>
                <a:spcPct val="90000"/>
              </a:lnSpc>
              <a:spcAft>
                <a:spcPts val="600"/>
              </a:spcAft>
            </a:pPr>
            <a:r>
              <a:rPr lang="ar-KW" sz="5600" b="0" i="0" u="none" strike="noStrike" kern="1200" cap="none" spc="0" baseline="0">
                <a:uFillTx/>
                <a:latin typeface="+mn-lt"/>
                <a:ea typeface="+mn-ea"/>
                <a:cs typeface="+mn-cs"/>
                <a:sym typeface="Geeza Pro Regular"/>
              </a:rPr>
              <a:t>فندي قول من يحتج بالقدر ويترك العمل ؟</a:t>
            </a:r>
            <a:endParaRPr lang="en-US" sz="5600" b="0" i="0" u="none" strike="noStrike" kern="1200" cap="none" spc="0" baseline="0">
              <a:uFillTx/>
              <a:latin typeface="+mn-lt"/>
              <a:ea typeface="+mn-ea"/>
              <a:cs typeface="+mn-cs"/>
              <a:sym typeface="Geeza Pro Regular"/>
            </a:endParaRPr>
          </a:p>
        </p:txBody>
      </p:sp>
    </p:spTree>
    <p:extLst>
      <p:ext uri="{BB962C8B-B14F-4D97-AF65-F5344CB8AC3E}">
        <p14:creationId xmlns:p14="http://schemas.microsoft.com/office/powerpoint/2010/main" val="3126191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401233" y="-360775"/>
            <a:ext cx="1949480" cy="1958384"/>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51083" y="600385"/>
            <a:ext cx="688393" cy="91785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713047" y="931754"/>
            <a:ext cx="733303" cy="9777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980419" y="0"/>
            <a:ext cx="3024381" cy="2106079"/>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08100" y="8697601"/>
            <a:ext cx="1594147" cy="10559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a:extLst>
              <a:ext uri="{FF2B5EF4-FFF2-40B4-BE49-F238E27FC236}">
                <a16:creationId xmlns:a16="http://schemas.microsoft.com/office/drawing/2014/main" id="{B061B50D-8E11-4C17-9608-0BBF512E35A7}"/>
              </a:ext>
            </a:extLst>
          </p:cNvPr>
          <p:cNvPicPr>
            <a:picLocks noChangeAspect="1"/>
          </p:cNvPicPr>
          <p:nvPr/>
        </p:nvPicPr>
        <p:blipFill rotWithShape="1">
          <a:blip r:embed="rId2">
            <a:extLst>
              <a:ext uri="{28A0092B-C50C-407E-A947-70E740481C1C}">
                <a14:useLocalDpi xmlns:a14="http://schemas.microsoft.com/office/drawing/2010/main" val="0"/>
              </a:ext>
            </a:extLst>
          </a:blip>
          <a:srcRect r="2222"/>
          <a:stretch/>
        </p:blipFill>
        <p:spPr>
          <a:xfrm>
            <a:off x="686364" y="1605279"/>
            <a:ext cx="11632071" cy="6543039"/>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1018" y="9177803"/>
            <a:ext cx="869230" cy="57579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06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9924" cy="97536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صورة 7" descr="صورة تحتوي على رسم&#10;&#10;تم إنشاء الوصف تلقائياً">
            <a:hlinkClick r:id="rId4" action="ppaction://hlinksldjump"/>
            <a:extLst>
              <a:ext uri="{FF2B5EF4-FFF2-40B4-BE49-F238E27FC236}">
                <a16:creationId xmlns:a16="http://schemas.microsoft.com/office/drawing/2014/main" id="{6674B904-27A8-4E57-9CE2-7370D490E659}"/>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6951"/>
          <a:stretch/>
        </p:blipFill>
        <p:spPr>
          <a:xfrm>
            <a:off x="1029546" y="2016434"/>
            <a:ext cx="7007412" cy="5697933"/>
          </a:xfrm>
          <a:prstGeom prst="rect">
            <a:avLst/>
          </a:prstGeom>
        </p:spPr>
      </p:pic>
      <p:pic>
        <p:nvPicPr>
          <p:cNvPr id="22" name="video_2020-08-07_14-20-45-[AudioTrimmer.com]">
            <a:hlinkClick r:id="" action="ppaction://media"/>
            <a:extLst>
              <a:ext uri="{FF2B5EF4-FFF2-40B4-BE49-F238E27FC236}">
                <a16:creationId xmlns:a16="http://schemas.microsoft.com/office/drawing/2014/main" id="{F92EAA76-B235-4D52-93A9-26E49CAD00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204357" y="8981256"/>
            <a:ext cx="609600" cy="609600"/>
          </a:xfrm>
          <a:prstGeom prst="rect">
            <a:avLst/>
          </a:prstGeom>
        </p:spPr>
      </p:pic>
    </p:spTree>
    <p:extLst>
      <p:ext uri="{BB962C8B-B14F-4D97-AF65-F5344CB8AC3E}">
        <p14:creationId xmlns:p14="http://schemas.microsoft.com/office/powerpoint/2010/main" val="20452428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809924" cy="97536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صورة 3" descr="صورة تحتوي على رسم&#10;&#10;تم إنشاء الوصف تلقائياً">
            <a:extLst>
              <a:ext uri="{FF2B5EF4-FFF2-40B4-BE49-F238E27FC236}">
                <a16:creationId xmlns:a16="http://schemas.microsoft.com/office/drawing/2014/main" id="{5D959A98-693E-45F2-A180-A88F4CDD4FF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7824" y="1348408"/>
            <a:ext cx="6651259" cy="6733030"/>
          </a:xfrm>
          <a:prstGeom prst="rect">
            <a:avLst/>
          </a:prstGeom>
        </p:spPr>
      </p:pic>
      <p:pic>
        <p:nvPicPr>
          <p:cNvPr id="10" name="video_2020-08-07_14-26-06-[AudioTrimmer.com]">
            <a:hlinkClick r:id="" action="ppaction://media"/>
            <a:extLst>
              <a:ext uri="{FF2B5EF4-FFF2-40B4-BE49-F238E27FC236}">
                <a16:creationId xmlns:a16="http://schemas.microsoft.com/office/drawing/2014/main" id="{42061ED3-4F16-4E7B-AC4C-F8B9FF50F7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9083" y="8981256"/>
            <a:ext cx="609600" cy="609600"/>
          </a:xfrm>
          <a:prstGeom prst="rect">
            <a:avLst/>
          </a:prstGeom>
        </p:spPr>
      </p:pic>
    </p:spTree>
    <p:extLst>
      <p:ext uri="{BB962C8B-B14F-4D97-AF65-F5344CB8AC3E}">
        <p14:creationId xmlns:p14="http://schemas.microsoft.com/office/powerpoint/2010/main" val="1203334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3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دمعة 10">
            <a:extLst>
              <a:ext uri="{FF2B5EF4-FFF2-40B4-BE49-F238E27FC236}">
                <a16:creationId xmlns:a16="http://schemas.microsoft.com/office/drawing/2014/main" id="{40CEFE97-4B7E-42CA-B85A-81999D01462C}"/>
              </a:ext>
            </a:extLst>
          </p:cNvPr>
          <p:cNvSpPr/>
          <p:nvPr/>
        </p:nvSpPr>
        <p:spPr>
          <a:xfrm>
            <a:off x="1801859" y="4854640"/>
            <a:ext cx="2889793" cy="3195194"/>
          </a:xfrm>
          <a:prstGeom prst="teardrop">
            <a:avLst/>
          </a:prstGeom>
          <a:solidFill>
            <a:schemeClr val="bg1">
              <a:lumMod val="75000"/>
            </a:schemeClr>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1" fontAlgn="auto" latinLnBrk="0" hangingPunct="0">
              <a:lnSpc>
                <a:spcPct val="100000"/>
              </a:lnSpc>
              <a:spcBef>
                <a:spcPts val="0"/>
              </a:spcBef>
              <a:spcAft>
                <a:spcPts val="0"/>
              </a:spcAft>
              <a:buClrTx/>
              <a:buSzTx/>
              <a:buFontTx/>
              <a:buNone/>
              <a:tabLst/>
            </a:pPr>
            <a:endParaRPr kumimoji="0" lang="ar-KW" sz="2200" b="0" i="0" u="none" strike="noStrike" cap="none" spc="0" normalizeH="0" baseline="0">
              <a:ln>
                <a:noFill/>
              </a:ln>
              <a:solidFill>
                <a:srgbClr val="FFFFFF"/>
              </a:solidFill>
              <a:effectLst/>
              <a:uFillTx/>
              <a:latin typeface="+mn-lt"/>
              <a:ea typeface="+mn-ea"/>
              <a:cs typeface="+mn-cs"/>
              <a:sym typeface="Geeza Pro Regular"/>
            </a:endParaRPr>
          </a:p>
        </p:txBody>
      </p:sp>
      <p:sp>
        <p:nvSpPr>
          <p:cNvPr id="13" name="دمعة 12">
            <a:extLst>
              <a:ext uri="{FF2B5EF4-FFF2-40B4-BE49-F238E27FC236}">
                <a16:creationId xmlns:a16="http://schemas.microsoft.com/office/drawing/2014/main" id="{8F2BB7C0-911D-4D8F-AD8B-A0424BA850E6}"/>
              </a:ext>
            </a:extLst>
          </p:cNvPr>
          <p:cNvSpPr/>
          <p:nvPr/>
        </p:nvSpPr>
        <p:spPr>
          <a:xfrm rot="16200000">
            <a:off x="6930142" y="5021344"/>
            <a:ext cx="3103903" cy="2974787"/>
          </a:xfrm>
          <a:prstGeom prst="teardrop">
            <a:avLst/>
          </a:prstGeom>
          <a:solidFill>
            <a:schemeClr val="bg1">
              <a:lumMod val="75000"/>
            </a:schemeClr>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1" fontAlgn="auto" latinLnBrk="0" hangingPunct="0">
              <a:lnSpc>
                <a:spcPct val="100000"/>
              </a:lnSpc>
              <a:spcBef>
                <a:spcPts val="0"/>
              </a:spcBef>
              <a:spcAft>
                <a:spcPts val="0"/>
              </a:spcAft>
              <a:buClrTx/>
              <a:buSzTx/>
              <a:buFontTx/>
              <a:buNone/>
              <a:tabLst/>
            </a:pPr>
            <a:endParaRPr kumimoji="0" lang="ar-KW" sz="2200" b="0" i="0" u="none" strike="noStrike" cap="none" spc="0" normalizeH="0" baseline="0">
              <a:ln>
                <a:noFill/>
              </a:ln>
              <a:solidFill>
                <a:srgbClr val="FFFFFF"/>
              </a:solidFill>
              <a:effectLst/>
              <a:uFillTx/>
              <a:latin typeface="+mn-lt"/>
              <a:ea typeface="+mn-ea"/>
              <a:cs typeface="+mn-cs"/>
              <a:sym typeface="Geeza Pro Regular"/>
            </a:endParaRPr>
          </a:p>
        </p:txBody>
      </p:sp>
      <p:sp>
        <p:nvSpPr>
          <p:cNvPr id="14" name="دمعة 13">
            <a:extLst>
              <a:ext uri="{FF2B5EF4-FFF2-40B4-BE49-F238E27FC236}">
                <a16:creationId xmlns:a16="http://schemas.microsoft.com/office/drawing/2014/main" id="{4983443C-5036-4DF9-85A1-7328BAA84191}"/>
              </a:ext>
            </a:extLst>
          </p:cNvPr>
          <p:cNvSpPr/>
          <p:nvPr/>
        </p:nvSpPr>
        <p:spPr>
          <a:xfrm flipV="1">
            <a:off x="1801859" y="1331965"/>
            <a:ext cx="2889793" cy="3195194"/>
          </a:xfrm>
          <a:prstGeom prst="teardrop">
            <a:avLst/>
          </a:prstGeom>
          <a:solidFill>
            <a:schemeClr val="bg1">
              <a:lumMod val="75000"/>
            </a:schemeClr>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1" fontAlgn="auto" latinLnBrk="0" hangingPunct="0">
              <a:lnSpc>
                <a:spcPct val="100000"/>
              </a:lnSpc>
              <a:spcBef>
                <a:spcPts val="0"/>
              </a:spcBef>
              <a:spcAft>
                <a:spcPts val="0"/>
              </a:spcAft>
              <a:buClrTx/>
              <a:buSzTx/>
              <a:buFontTx/>
              <a:buNone/>
              <a:tabLst/>
            </a:pPr>
            <a:endParaRPr kumimoji="0" lang="ar-KW" sz="2200" b="0" i="0" u="none" strike="noStrike" cap="none" spc="0" normalizeH="0" baseline="0">
              <a:ln>
                <a:noFill/>
              </a:ln>
              <a:solidFill>
                <a:srgbClr val="FFFFFF"/>
              </a:solidFill>
              <a:effectLst/>
              <a:uFillTx/>
              <a:latin typeface="+mn-lt"/>
              <a:ea typeface="+mn-ea"/>
              <a:cs typeface="+mn-cs"/>
              <a:sym typeface="Geeza Pro Regular"/>
            </a:endParaRPr>
          </a:p>
        </p:txBody>
      </p:sp>
      <p:sp>
        <p:nvSpPr>
          <p:cNvPr id="16" name="دمعة 15">
            <a:hlinkClick r:id="rId2" action="ppaction://hlinksldjump"/>
            <a:extLst>
              <a:ext uri="{FF2B5EF4-FFF2-40B4-BE49-F238E27FC236}">
                <a16:creationId xmlns:a16="http://schemas.microsoft.com/office/drawing/2014/main" id="{80328E6B-03F1-4694-B5A6-8A9392AF56C8}"/>
              </a:ext>
            </a:extLst>
          </p:cNvPr>
          <p:cNvSpPr/>
          <p:nvPr/>
        </p:nvSpPr>
        <p:spPr>
          <a:xfrm rot="10800000">
            <a:off x="7043690" y="1441816"/>
            <a:ext cx="2889793" cy="3195194"/>
          </a:xfrm>
          <a:prstGeom prst="teardrop">
            <a:avLst/>
          </a:prstGeom>
          <a:solidFill>
            <a:schemeClr val="bg1">
              <a:lumMod val="75000"/>
            </a:schemeClr>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1" fontAlgn="auto" latinLnBrk="0" hangingPunct="0">
              <a:lnSpc>
                <a:spcPct val="100000"/>
              </a:lnSpc>
              <a:spcBef>
                <a:spcPts val="0"/>
              </a:spcBef>
              <a:spcAft>
                <a:spcPts val="0"/>
              </a:spcAft>
              <a:buClrTx/>
              <a:buSzTx/>
              <a:buFontTx/>
              <a:buNone/>
              <a:tabLst/>
            </a:pPr>
            <a:endParaRPr kumimoji="0" lang="ar-KW" sz="2200" b="0" i="0" u="none" strike="noStrike" cap="none" spc="0" normalizeH="0" baseline="0">
              <a:ln>
                <a:noFill/>
              </a:ln>
              <a:solidFill>
                <a:srgbClr val="FFFFFF"/>
              </a:solidFill>
              <a:effectLst/>
              <a:uFillTx/>
              <a:latin typeface="+mn-lt"/>
              <a:ea typeface="+mn-ea"/>
              <a:cs typeface="+mn-cs"/>
              <a:sym typeface="Geeza Pro Regular"/>
            </a:endParaRPr>
          </a:p>
        </p:txBody>
      </p:sp>
      <p:sp>
        <p:nvSpPr>
          <p:cNvPr id="17" name="شكل بيضاوي 16">
            <a:hlinkClick r:id="rId3" action="ppaction://hlinksldjump"/>
            <a:extLst>
              <a:ext uri="{FF2B5EF4-FFF2-40B4-BE49-F238E27FC236}">
                <a16:creationId xmlns:a16="http://schemas.microsoft.com/office/drawing/2014/main" id="{5B7A92AB-EF37-41C2-8822-289754FDB3BF}"/>
              </a:ext>
            </a:extLst>
          </p:cNvPr>
          <p:cNvSpPr/>
          <p:nvPr/>
        </p:nvSpPr>
        <p:spPr>
          <a:xfrm>
            <a:off x="4054128" y="2932584"/>
            <a:ext cx="3510707" cy="3744416"/>
          </a:xfrm>
          <a:prstGeom prst="ellipse">
            <a:avLst/>
          </a:prstGeom>
          <a:solidFill>
            <a:schemeClr val="accent1">
              <a:lumMod val="50000"/>
            </a:schemeClr>
          </a:solidFill>
          <a:ln w="12700" cap="flat">
            <a:noFill/>
            <a:miter lim="4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1" fontAlgn="auto" latinLnBrk="0" hangingPunct="0">
              <a:lnSpc>
                <a:spcPct val="100000"/>
              </a:lnSpc>
              <a:spcBef>
                <a:spcPts val="0"/>
              </a:spcBef>
              <a:spcAft>
                <a:spcPts val="0"/>
              </a:spcAft>
              <a:buClrTx/>
              <a:buSzTx/>
              <a:buFontTx/>
              <a:buNone/>
              <a:tabLst/>
            </a:pPr>
            <a:endParaRPr kumimoji="0" lang="ar-KW" sz="2200" b="0" i="0" u="none" strike="noStrike" cap="none" spc="0" normalizeH="0" baseline="0" dirty="0">
              <a:ln>
                <a:noFill/>
              </a:ln>
              <a:solidFill>
                <a:srgbClr val="FFFFFF"/>
              </a:solidFill>
              <a:effectLst/>
              <a:uFillTx/>
              <a:latin typeface="+mn-lt"/>
              <a:ea typeface="+mn-ea"/>
              <a:cs typeface="+mn-cs"/>
              <a:sym typeface="Geeza Pro Regular"/>
            </a:endParaRPr>
          </a:p>
        </p:txBody>
      </p:sp>
      <p:sp>
        <p:nvSpPr>
          <p:cNvPr id="18" name="مربع نص 17">
            <a:extLst>
              <a:ext uri="{FF2B5EF4-FFF2-40B4-BE49-F238E27FC236}">
                <a16:creationId xmlns:a16="http://schemas.microsoft.com/office/drawing/2014/main" id="{BDD10848-A09C-48C8-A037-945224AFCFF7}"/>
              </a:ext>
            </a:extLst>
          </p:cNvPr>
          <p:cNvSpPr txBox="1"/>
          <p:nvPr/>
        </p:nvSpPr>
        <p:spPr>
          <a:xfrm>
            <a:off x="4774329" y="4245664"/>
            <a:ext cx="2070304"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6600" b="1" i="0" u="none" strike="noStrike" cap="none" spc="0" normalizeH="0" baseline="0" dirty="0">
                <a:ln>
                  <a:noFill/>
                </a:ln>
                <a:solidFill>
                  <a:schemeClr val="bg1"/>
                </a:solidFill>
                <a:effectLst/>
                <a:uFillTx/>
                <a:latin typeface="Adobe Arabic" panose="02040503050201020203" pitchFamily="18" charset="-78"/>
                <a:cs typeface="Adobe Arabic" panose="02040503050201020203" pitchFamily="18" charset="-78"/>
                <a:sym typeface="Helvetica Neue"/>
              </a:rPr>
              <a:t>الحديث</a:t>
            </a:r>
          </a:p>
        </p:txBody>
      </p:sp>
      <p:sp>
        <p:nvSpPr>
          <p:cNvPr id="19" name="مربع نص 18">
            <a:extLst>
              <a:ext uri="{FF2B5EF4-FFF2-40B4-BE49-F238E27FC236}">
                <a16:creationId xmlns:a16="http://schemas.microsoft.com/office/drawing/2014/main" id="{606747FD-6477-4C72-A9F6-97E7FD05054C}"/>
              </a:ext>
            </a:extLst>
          </p:cNvPr>
          <p:cNvSpPr txBox="1"/>
          <p:nvPr/>
        </p:nvSpPr>
        <p:spPr>
          <a:xfrm>
            <a:off x="7453434" y="2454841"/>
            <a:ext cx="2070304"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6600" b="1" i="0" u="none" strike="noStrike" cap="none" spc="0" normalizeH="0" baseline="0" dirty="0" err="1">
                <a:ln>
                  <a:noFill/>
                </a:ln>
                <a:solidFill>
                  <a:schemeClr val="bg1"/>
                </a:solidFill>
                <a:effectLst/>
                <a:uFillTx/>
                <a:latin typeface="Adobe Arabic" panose="02040503050201020203" pitchFamily="18" charset="-78"/>
                <a:cs typeface="Adobe Arabic" panose="02040503050201020203" pitchFamily="18" charset="-78"/>
                <a:sym typeface="Helvetica Neue"/>
              </a:rPr>
              <a:t>الرواي</a:t>
            </a:r>
            <a:endParaRPr kumimoji="0" lang="ar-KW" sz="6600" b="1" i="0" u="none" strike="noStrike" cap="none" spc="0" normalizeH="0" baseline="0" dirty="0">
              <a:ln>
                <a:noFill/>
              </a:ln>
              <a:solidFill>
                <a:schemeClr val="bg1"/>
              </a:solidFill>
              <a:effectLst/>
              <a:uFillTx/>
              <a:latin typeface="Adobe Arabic" panose="02040503050201020203" pitchFamily="18" charset="-78"/>
              <a:cs typeface="Adobe Arabic" panose="02040503050201020203" pitchFamily="18" charset="-78"/>
              <a:sym typeface="Helvetica Neue"/>
            </a:endParaRPr>
          </a:p>
        </p:txBody>
      </p:sp>
      <p:sp>
        <p:nvSpPr>
          <p:cNvPr id="20" name="مربع نص 19">
            <a:extLst>
              <a:ext uri="{FF2B5EF4-FFF2-40B4-BE49-F238E27FC236}">
                <a16:creationId xmlns:a16="http://schemas.microsoft.com/office/drawing/2014/main" id="{52915720-EF6E-49A7-A5E7-22F779C1B745}"/>
              </a:ext>
            </a:extLst>
          </p:cNvPr>
          <p:cNvSpPr txBox="1"/>
          <p:nvPr/>
        </p:nvSpPr>
        <p:spPr>
          <a:xfrm>
            <a:off x="7022790" y="5385278"/>
            <a:ext cx="2889792"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6600" b="1" i="0" u="none" strike="noStrike" cap="none" spc="0" normalizeH="0" baseline="0" dirty="0">
                <a:ln>
                  <a:noFill/>
                </a:ln>
                <a:solidFill>
                  <a:schemeClr val="bg1"/>
                </a:solidFill>
                <a:effectLst/>
                <a:uFillTx/>
                <a:latin typeface="Adobe Arabic" panose="02040503050201020203" pitchFamily="18" charset="-78"/>
                <a:cs typeface="Adobe Arabic" panose="02040503050201020203" pitchFamily="18" charset="-78"/>
                <a:sym typeface="Helvetica Neue"/>
              </a:rPr>
              <a:t>مراحل خلق الإنسان</a:t>
            </a:r>
          </a:p>
        </p:txBody>
      </p:sp>
      <p:sp>
        <p:nvSpPr>
          <p:cNvPr id="21" name="مربع نص 20">
            <a:extLst>
              <a:ext uri="{FF2B5EF4-FFF2-40B4-BE49-F238E27FC236}">
                <a16:creationId xmlns:a16="http://schemas.microsoft.com/office/drawing/2014/main" id="{0E9E4D17-F177-4C58-B33D-9E9005050992}"/>
              </a:ext>
            </a:extLst>
          </p:cNvPr>
          <p:cNvSpPr txBox="1"/>
          <p:nvPr/>
        </p:nvSpPr>
        <p:spPr>
          <a:xfrm>
            <a:off x="1951032" y="5949610"/>
            <a:ext cx="2480048"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6600" b="1" i="0" u="none" strike="noStrike" cap="none" spc="0" normalizeH="0" baseline="0" dirty="0">
                <a:ln>
                  <a:noFill/>
                </a:ln>
                <a:solidFill>
                  <a:schemeClr val="bg1"/>
                </a:solidFill>
                <a:effectLst/>
                <a:uFillTx/>
                <a:latin typeface="Adobe Arabic" panose="02040503050201020203" pitchFamily="18" charset="-78"/>
                <a:cs typeface="Adobe Arabic" panose="02040503050201020203" pitchFamily="18" charset="-78"/>
                <a:sym typeface="Helvetica Neue"/>
              </a:rPr>
              <a:t>القدر</a:t>
            </a:r>
          </a:p>
        </p:txBody>
      </p:sp>
      <p:sp>
        <p:nvSpPr>
          <p:cNvPr id="22" name="مربع نص 21">
            <a:extLst>
              <a:ext uri="{FF2B5EF4-FFF2-40B4-BE49-F238E27FC236}">
                <a16:creationId xmlns:a16="http://schemas.microsoft.com/office/drawing/2014/main" id="{E6187AA3-5E32-41F1-9D8F-680295E7A170}"/>
              </a:ext>
            </a:extLst>
          </p:cNvPr>
          <p:cNvSpPr txBox="1"/>
          <p:nvPr/>
        </p:nvSpPr>
        <p:spPr>
          <a:xfrm>
            <a:off x="2211603" y="1862603"/>
            <a:ext cx="2070304"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6600" b="1" i="0" u="none" strike="noStrike" cap="none" spc="0" normalizeH="0" baseline="0" dirty="0">
                <a:ln>
                  <a:noFill/>
                </a:ln>
                <a:solidFill>
                  <a:schemeClr val="bg1"/>
                </a:solidFill>
                <a:effectLst/>
                <a:uFillTx/>
                <a:latin typeface="Adobe Arabic" panose="02040503050201020203" pitchFamily="18" charset="-78"/>
                <a:cs typeface="Adobe Arabic" panose="02040503050201020203" pitchFamily="18" charset="-78"/>
                <a:sym typeface="Helvetica Neue"/>
              </a:rPr>
              <a:t>الأعمال الصالحة</a:t>
            </a:r>
          </a:p>
        </p:txBody>
      </p:sp>
    </p:spTree>
    <p:extLst>
      <p:ext uri="{BB962C8B-B14F-4D97-AF65-F5344CB8AC3E}">
        <p14:creationId xmlns:p14="http://schemas.microsoft.com/office/powerpoint/2010/main" val="295725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345357" y="1083023"/>
            <a:ext cx="11398944" cy="769441"/>
          </a:xfrm>
          <a:prstGeom prst="rect">
            <a:avLst/>
          </a:prstGeom>
        </p:spPr>
        <p:txBody>
          <a:bodyPr wrap="square">
            <a:spAutoFit/>
          </a:bodyPr>
          <a:lstStyle/>
          <a:p>
            <a:r>
              <a:rPr lang="ar-KW" sz="4400" dirty="0">
                <a:solidFill>
                  <a:srgbClr val="FF0000"/>
                </a:solidFill>
                <a:cs typeface="DecoType Naskh" panose="02010400000000000000" pitchFamily="2" charset="-78"/>
              </a:rPr>
              <a:t>عن عبدالله بن مسعود قال حدثنا رسول الله وهو الصادق المصدوق</a:t>
            </a:r>
          </a:p>
        </p:txBody>
      </p:sp>
      <p:sp>
        <p:nvSpPr>
          <p:cNvPr id="4" name="مستطيل 3"/>
          <p:cNvSpPr/>
          <p:nvPr/>
        </p:nvSpPr>
        <p:spPr>
          <a:xfrm>
            <a:off x="389406" y="2122200"/>
            <a:ext cx="9857410" cy="550920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a:ln>
                  <a:noFill/>
                </a:ln>
                <a:solidFill>
                  <a:sysClr val="windowText" lastClr="000000"/>
                </a:solidFill>
                <a:effectLst/>
                <a:uLnTx/>
                <a:uFillTx/>
                <a:latin typeface="Adobe Arabic" panose="02040503050201020203" pitchFamily="18" charset="-78"/>
                <a:ea typeface="+mn-ea"/>
                <a:cs typeface="Adobe Arabic" panose="02040503050201020203" pitchFamily="18" charset="-78"/>
              </a:rPr>
              <a:t>إن أحدكم يجمع خلقه في بطن أمه أربعين يوما ثم يكون في ذلك علقة مثل ذلك ثم يكون في ذلك علقة مثل ذلك ثم يكون في ذلك مضغة مثل ذلك ثم يرسل الملك فينفخ فيه الروح ويؤمر بأربع كلمات : بكتب رزقه وأجله وعمله وشقي أو سعيد فو الذي لا إله غيره إن أحدكم ليعمل بعمل أهل الجنة حتى ما يكون بينه وبينها إلا ذراع فيسبق عليه الكتاب فيعمل بعمل أهل النار فيدخلها  وإن أحدكم ليعمل بعمل أهل النار حتى ما يكون بينه وبينها إلا ذراع فيسبق عليه الكتاب فيعمل بعمل أهل الجنة فيدخلها</a:t>
            </a:r>
            <a:r>
              <a:rPr kumimoji="0" lang="en-US" sz="4400" b="0" i="0" u="none" strike="noStrike" kern="1200" cap="none" spc="0" normalizeH="0" baseline="0" noProof="0" dirty="0">
                <a:ln>
                  <a:noFill/>
                </a:ln>
                <a:solidFill>
                  <a:sysClr val="windowText" lastClr="000000"/>
                </a:solidFill>
                <a:effectLst/>
                <a:uLnTx/>
                <a:uFillTx/>
                <a:latin typeface="Adobe Arabic" panose="02040503050201020203" pitchFamily="18" charset="-78"/>
                <a:ea typeface="+mn-ea"/>
                <a:cs typeface="Adobe Arabic" panose="02040503050201020203" pitchFamily="18" charset="-78"/>
              </a:rPr>
              <a:t>  </a:t>
            </a:r>
            <a:r>
              <a:rPr kumimoji="0" lang="ar-KW" sz="4400" b="0" i="0" u="none" strike="noStrike" kern="1200" cap="none" spc="0" normalizeH="0" baseline="0" noProof="0" dirty="0">
                <a:ln>
                  <a:noFill/>
                </a:ln>
                <a:solidFill>
                  <a:sysClr val="windowText" lastClr="000000"/>
                </a:solidFill>
                <a:effectLst/>
                <a:uLnTx/>
                <a:uFillTx/>
                <a:latin typeface="Adobe Arabic" panose="02040503050201020203" pitchFamily="18" charset="-78"/>
                <a:ea typeface="+mn-ea"/>
                <a:cs typeface="Adobe Arabic" panose="02040503050201020203" pitchFamily="18" charset="-78"/>
              </a:rPr>
              <a:t>.</a:t>
            </a:r>
            <a:endParaRPr kumimoji="0" lang="ar-KW" sz="4400" b="0" i="0" u="none" strike="noStrike" kern="0" cap="none" spc="0" normalizeH="0" baseline="0" noProof="0" dirty="0">
              <a:ln>
                <a:noFill/>
              </a:ln>
              <a:solidFill>
                <a:sysClr val="windowText" lastClr="000000"/>
              </a:solidFill>
              <a:effectLst/>
              <a:uLnTx/>
              <a:uFillTx/>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53109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6410033" y="4645968"/>
            <a:ext cx="184730" cy="461665"/>
          </a:xfrm>
          <a:prstGeom prst="rect">
            <a:avLst/>
          </a:prstGeom>
        </p:spPr>
        <p:txBody>
          <a:bodyPr wrap="none">
            <a:spAutoFit/>
          </a:bodyPr>
          <a:lstStyle/>
          <a:p>
            <a:endParaRPr lang="ar-KW" dirty="0"/>
          </a:p>
        </p:txBody>
      </p:sp>
      <p:sp>
        <p:nvSpPr>
          <p:cNvPr id="3" name="مستطيل 2"/>
          <p:cNvSpPr/>
          <p:nvPr/>
        </p:nvSpPr>
        <p:spPr>
          <a:xfrm>
            <a:off x="11620690" y="412304"/>
            <a:ext cx="1353256" cy="1446550"/>
          </a:xfrm>
          <a:prstGeom prst="rect">
            <a:avLst/>
          </a:prstGeom>
        </p:spPr>
        <p:txBody>
          <a:bodyPr wrap="none">
            <a:spAutoFit/>
          </a:bodyPr>
          <a:lstStyle/>
          <a:p>
            <a:pPr lvl="0" defTabSz="914400" rtl="1" hangingPunct="1"/>
            <a:r>
              <a:rPr lang="ar-SA" sz="4400" kern="1200" dirty="0">
                <a:solidFill>
                  <a:schemeClr val="tx1"/>
                </a:solidFill>
                <a:latin typeface="Adobe Arabic" panose="02040503050201020203" pitchFamily="18" charset="-78"/>
                <a:ea typeface="+mn-ea"/>
                <a:cs typeface="Adobe Arabic" panose="02040503050201020203" pitchFamily="18" charset="-78"/>
              </a:rPr>
              <a:t>راوي </a:t>
            </a:r>
            <a:endParaRPr lang="ar-KW" sz="4400" kern="1200" dirty="0">
              <a:solidFill>
                <a:schemeClr val="tx1"/>
              </a:solidFill>
              <a:latin typeface="Adobe Arabic" panose="02040503050201020203" pitchFamily="18" charset="-78"/>
              <a:ea typeface="+mn-ea"/>
              <a:cs typeface="Adobe Arabic" panose="02040503050201020203" pitchFamily="18" charset="-78"/>
            </a:endParaRPr>
          </a:p>
          <a:p>
            <a:pPr lvl="0" defTabSz="914400" rtl="1" hangingPunct="1"/>
            <a:r>
              <a:rPr lang="ar-SA" sz="4400" kern="1200" dirty="0">
                <a:solidFill>
                  <a:schemeClr val="tx1"/>
                </a:solidFill>
                <a:latin typeface="Adobe Arabic" panose="02040503050201020203" pitchFamily="18" charset="-78"/>
                <a:ea typeface="+mn-ea"/>
                <a:cs typeface="Adobe Arabic" panose="02040503050201020203" pitchFamily="18" charset="-78"/>
              </a:rPr>
              <a:t>الحديث</a:t>
            </a:r>
            <a:endParaRPr lang="en-US" sz="4400" kern="1200" dirty="0">
              <a:solidFill>
                <a:schemeClr val="tx1"/>
              </a:solidFill>
              <a:latin typeface="Adobe Arabic" panose="02040503050201020203" pitchFamily="18" charset="-78"/>
              <a:ea typeface="+mn-ea"/>
              <a:cs typeface="Adobe Arabic" panose="02040503050201020203" pitchFamily="18" charset="-78"/>
            </a:endParaRPr>
          </a:p>
        </p:txBody>
      </p:sp>
      <p:sp>
        <p:nvSpPr>
          <p:cNvPr id="4" name="مستطيل 3"/>
          <p:cNvSpPr/>
          <p:nvPr/>
        </p:nvSpPr>
        <p:spPr>
          <a:xfrm>
            <a:off x="2885456" y="2912252"/>
            <a:ext cx="6223982" cy="3053080"/>
          </a:xfrm>
          <a:prstGeom prst="rect">
            <a:avLst/>
          </a:prstGeom>
        </p:spPr>
        <p:txBody>
          <a:bodyPr wrap="square">
            <a:spAutoFit/>
          </a:bodyPr>
          <a:lstStyle/>
          <a:p>
            <a:pPr lvl="0" defTabSz="914400" rtl="1" hangingPunct="1">
              <a:lnSpc>
                <a:spcPct val="150000"/>
              </a:lnSpc>
            </a:pPr>
            <a:r>
              <a:rPr lang="ar-SA" sz="4400" b="0" kern="1200" dirty="0">
                <a:latin typeface="Arial"/>
                <a:ea typeface="+mn-ea"/>
                <a:cs typeface="PT Bold Heading" pitchFamily="2" charset="-78"/>
              </a:rPr>
              <a:t>هو عبدالله بن مسعود الهذلي</a:t>
            </a:r>
            <a:br>
              <a:rPr lang="ar-SA" sz="4400" b="0" kern="1200" dirty="0">
                <a:latin typeface="Arial"/>
                <a:ea typeface="+mn-ea"/>
                <a:cs typeface="PT Bold Heading" pitchFamily="2" charset="-78"/>
              </a:rPr>
            </a:br>
            <a:r>
              <a:rPr lang="ar-SA" sz="4400" b="0" kern="1200" dirty="0">
                <a:latin typeface="Arial"/>
                <a:ea typeface="+mn-ea"/>
                <a:cs typeface="PT Bold Heading" pitchFamily="2" charset="-78"/>
              </a:rPr>
              <a:t>يقال له</a:t>
            </a:r>
            <a:br>
              <a:rPr lang="ar-SA" sz="4400" b="0" kern="1200" dirty="0">
                <a:latin typeface="Arial"/>
                <a:ea typeface="+mn-ea"/>
                <a:cs typeface="PT Bold Heading" pitchFamily="2" charset="-78"/>
              </a:rPr>
            </a:br>
            <a:r>
              <a:rPr lang="ar-SA" sz="4400" b="0" kern="1200" dirty="0">
                <a:latin typeface="Arial"/>
                <a:ea typeface="+mn-ea"/>
                <a:cs typeface="PT Bold Heading" pitchFamily="2" charset="-78"/>
              </a:rPr>
              <a:t> ( ابن أم عبد )</a:t>
            </a:r>
            <a:endParaRPr lang="en-US" sz="4400" b="0" kern="1200" dirty="0">
              <a:latin typeface="Arial"/>
              <a:ea typeface="+mn-ea"/>
              <a:cs typeface="PT Bold Heading" pitchFamily="2" charset="-78"/>
            </a:endParaRPr>
          </a:p>
        </p:txBody>
      </p:sp>
      <p:sp>
        <p:nvSpPr>
          <p:cNvPr id="8" name="مستطيل 7">
            <a:extLst>
              <a:ext uri="{FF2B5EF4-FFF2-40B4-BE49-F238E27FC236}">
                <a16:creationId xmlns:a16="http://schemas.microsoft.com/office/drawing/2014/main" id="{E633649B-C21F-4B7A-BE57-F48F20B0A184}"/>
              </a:ext>
            </a:extLst>
          </p:cNvPr>
          <p:cNvSpPr/>
          <p:nvPr/>
        </p:nvSpPr>
        <p:spPr>
          <a:xfrm>
            <a:off x="7966138" y="1878982"/>
            <a:ext cx="2069797" cy="599267"/>
          </a:xfrm>
          <a:custGeom>
            <a:avLst/>
            <a:gdLst>
              <a:gd name="connsiteX0" fmla="*/ 0 w 2069797"/>
              <a:gd name="connsiteY0" fmla="*/ 0 h 599267"/>
              <a:gd name="connsiteX1" fmla="*/ 731328 w 2069797"/>
              <a:gd name="connsiteY1" fmla="*/ 0 h 599267"/>
              <a:gd name="connsiteX2" fmla="*/ 1359167 w 2069797"/>
              <a:gd name="connsiteY2" fmla="*/ 0 h 599267"/>
              <a:gd name="connsiteX3" fmla="*/ 2069797 w 2069797"/>
              <a:gd name="connsiteY3" fmla="*/ 0 h 599267"/>
              <a:gd name="connsiteX4" fmla="*/ 2069797 w 2069797"/>
              <a:gd name="connsiteY4" fmla="*/ 599267 h 599267"/>
              <a:gd name="connsiteX5" fmla="*/ 1379865 w 2069797"/>
              <a:gd name="connsiteY5" fmla="*/ 599267 h 599267"/>
              <a:gd name="connsiteX6" fmla="*/ 752026 w 2069797"/>
              <a:gd name="connsiteY6" fmla="*/ 599267 h 599267"/>
              <a:gd name="connsiteX7" fmla="*/ 0 w 2069797"/>
              <a:gd name="connsiteY7" fmla="*/ 599267 h 599267"/>
              <a:gd name="connsiteX8" fmla="*/ 0 w 2069797"/>
              <a:gd name="connsiteY8" fmla="*/ 0 h 59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797" h="599267" fill="none" extrusionOk="0">
                <a:moveTo>
                  <a:pt x="0" y="0"/>
                </a:moveTo>
                <a:cubicBezTo>
                  <a:pt x="178290" y="-17752"/>
                  <a:pt x="393574" y="10768"/>
                  <a:pt x="731328" y="0"/>
                </a:cubicBezTo>
                <a:cubicBezTo>
                  <a:pt x="1069082" y="-10768"/>
                  <a:pt x="1101996" y="-2654"/>
                  <a:pt x="1359167" y="0"/>
                </a:cubicBezTo>
                <a:cubicBezTo>
                  <a:pt x="1616338" y="2654"/>
                  <a:pt x="1743528" y="33144"/>
                  <a:pt x="2069797" y="0"/>
                </a:cubicBezTo>
                <a:cubicBezTo>
                  <a:pt x="2079718" y="279965"/>
                  <a:pt x="2096427" y="322375"/>
                  <a:pt x="2069797" y="599267"/>
                </a:cubicBezTo>
                <a:cubicBezTo>
                  <a:pt x="1811102" y="619423"/>
                  <a:pt x="1651522" y="620516"/>
                  <a:pt x="1379865" y="599267"/>
                </a:cubicBezTo>
                <a:cubicBezTo>
                  <a:pt x="1108208" y="578018"/>
                  <a:pt x="1015621" y="601084"/>
                  <a:pt x="752026" y="599267"/>
                </a:cubicBezTo>
                <a:cubicBezTo>
                  <a:pt x="488431" y="597450"/>
                  <a:pt x="320145" y="616204"/>
                  <a:pt x="0" y="599267"/>
                </a:cubicBezTo>
                <a:cubicBezTo>
                  <a:pt x="22554" y="474987"/>
                  <a:pt x="-22848" y="244785"/>
                  <a:pt x="0" y="0"/>
                </a:cubicBezTo>
                <a:close/>
              </a:path>
              <a:path w="2069797" h="599267" stroke="0" extrusionOk="0">
                <a:moveTo>
                  <a:pt x="0" y="0"/>
                </a:moveTo>
                <a:cubicBezTo>
                  <a:pt x="141965" y="734"/>
                  <a:pt x="449306" y="-25686"/>
                  <a:pt x="627838" y="0"/>
                </a:cubicBezTo>
                <a:cubicBezTo>
                  <a:pt x="806370" y="25686"/>
                  <a:pt x="1139263" y="32111"/>
                  <a:pt x="1276375" y="0"/>
                </a:cubicBezTo>
                <a:cubicBezTo>
                  <a:pt x="1413487" y="-32111"/>
                  <a:pt x="1860772" y="-27851"/>
                  <a:pt x="2069797" y="0"/>
                </a:cubicBezTo>
                <a:cubicBezTo>
                  <a:pt x="2095115" y="157589"/>
                  <a:pt x="2096063" y="474026"/>
                  <a:pt x="2069797" y="599267"/>
                </a:cubicBezTo>
                <a:cubicBezTo>
                  <a:pt x="1854966" y="596937"/>
                  <a:pt x="1713573" y="583997"/>
                  <a:pt x="1379865" y="599267"/>
                </a:cubicBezTo>
                <a:cubicBezTo>
                  <a:pt x="1046157" y="614537"/>
                  <a:pt x="877628" y="587988"/>
                  <a:pt x="752026" y="599267"/>
                </a:cubicBezTo>
                <a:cubicBezTo>
                  <a:pt x="626424" y="610546"/>
                  <a:pt x="359777" y="578530"/>
                  <a:pt x="0" y="599267"/>
                </a:cubicBezTo>
                <a:cubicBezTo>
                  <a:pt x="-18446" y="379425"/>
                  <a:pt x="5014" y="275154"/>
                  <a:pt x="0" y="0"/>
                </a:cubicBezTo>
                <a:close/>
              </a:path>
            </a:pathLst>
          </a:custGeom>
          <a:ln>
            <a:solidFill>
              <a:srgbClr val="FFC000"/>
            </a:solidFill>
            <a:extLst>
              <a:ext uri="{C807C97D-BFC1-408E-A445-0C87EB9F89A2}">
                <ask:lineSketchStyleProps xmlns:ask="http://schemas.microsoft.com/office/drawing/2018/sketchyshapes" sd="4280071607">
                  <a:prstGeom prst="rect">
                    <a:avLst/>
                  </a:prstGeom>
                  <ask:type>
                    <ask:lineSketchFreehand/>
                  </ask:type>
                </ask:lineSketchStyleProps>
              </a:ext>
            </a:extLst>
          </a:ln>
        </p:spPr>
        <p:txBody>
          <a:bodyPr wrap="none">
            <a:spAutoFit/>
          </a:bodyPr>
          <a:lstStyle/>
          <a:p>
            <a:pPr lvl="0" algn="r" defTabSz="914400" rtl="1" hangingPunct="1">
              <a:lnSpc>
                <a:spcPct val="150000"/>
              </a:lnSpc>
            </a:pPr>
            <a:r>
              <a:rPr lang="ar-SA" b="0" kern="1200" dirty="0">
                <a:latin typeface="Arial"/>
                <a:ea typeface="+mn-ea"/>
                <a:cs typeface="PT Bold Heading" pitchFamily="2" charset="-78"/>
              </a:rPr>
              <a:t>سادس من أسلم </a:t>
            </a:r>
            <a:endParaRPr lang="en-US" b="0" kern="1200" dirty="0">
              <a:latin typeface="Arial"/>
              <a:ea typeface="+mn-ea"/>
              <a:cs typeface="PT Bold Heading" pitchFamily="2" charset="-78"/>
            </a:endParaRPr>
          </a:p>
        </p:txBody>
      </p:sp>
      <p:sp>
        <p:nvSpPr>
          <p:cNvPr id="9" name="مستطيل 8">
            <a:extLst>
              <a:ext uri="{FF2B5EF4-FFF2-40B4-BE49-F238E27FC236}">
                <a16:creationId xmlns:a16="http://schemas.microsoft.com/office/drawing/2014/main" id="{BFEECD52-09C9-47DB-99A6-BB92676A3F11}"/>
              </a:ext>
            </a:extLst>
          </p:cNvPr>
          <p:cNvSpPr/>
          <p:nvPr/>
        </p:nvSpPr>
        <p:spPr>
          <a:xfrm>
            <a:off x="8564808" y="4671725"/>
            <a:ext cx="3143809" cy="461665"/>
          </a:xfrm>
          <a:custGeom>
            <a:avLst/>
            <a:gdLst>
              <a:gd name="connsiteX0" fmla="*/ 0 w 3143809"/>
              <a:gd name="connsiteY0" fmla="*/ 0 h 461665"/>
              <a:gd name="connsiteX1" fmla="*/ 534448 w 3143809"/>
              <a:gd name="connsiteY1" fmla="*/ 0 h 461665"/>
              <a:gd name="connsiteX2" fmla="*/ 1163209 w 3143809"/>
              <a:gd name="connsiteY2" fmla="*/ 0 h 461665"/>
              <a:gd name="connsiteX3" fmla="*/ 1729095 w 3143809"/>
              <a:gd name="connsiteY3" fmla="*/ 0 h 461665"/>
              <a:gd name="connsiteX4" fmla="*/ 2420733 w 3143809"/>
              <a:gd name="connsiteY4" fmla="*/ 0 h 461665"/>
              <a:gd name="connsiteX5" fmla="*/ 3143809 w 3143809"/>
              <a:gd name="connsiteY5" fmla="*/ 0 h 461665"/>
              <a:gd name="connsiteX6" fmla="*/ 3143809 w 3143809"/>
              <a:gd name="connsiteY6" fmla="*/ 461665 h 461665"/>
              <a:gd name="connsiteX7" fmla="*/ 2483609 w 3143809"/>
              <a:gd name="connsiteY7" fmla="*/ 461665 h 461665"/>
              <a:gd name="connsiteX8" fmla="*/ 1917723 w 3143809"/>
              <a:gd name="connsiteY8" fmla="*/ 461665 h 461665"/>
              <a:gd name="connsiteX9" fmla="*/ 1351838 w 3143809"/>
              <a:gd name="connsiteY9" fmla="*/ 461665 h 461665"/>
              <a:gd name="connsiteX10" fmla="*/ 723076 w 3143809"/>
              <a:gd name="connsiteY10" fmla="*/ 461665 h 461665"/>
              <a:gd name="connsiteX11" fmla="*/ 0 w 3143809"/>
              <a:gd name="connsiteY11" fmla="*/ 461665 h 461665"/>
              <a:gd name="connsiteX12" fmla="*/ 0 w 3143809"/>
              <a:gd name="connsiteY12"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3809" h="461665" fill="none" extrusionOk="0">
                <a:moveTo>
                  <a:pt x="0" y="0"/>
                </a:moveTo>
                <a:cubicBezTo>
                  <a:pt x="200978" y="13434"/>
                  <a:pt x="322312" y="9832"/>
                  <a:pt x="534448" y="0"/>
                </a:cubicBezTo>
                <a:cubicBezTo>
                  <a:pt x="746584" y="-9832"/>
                  <a:pt x="894033" y="22426"/>
                  <a:pt x="1163209" y="0"/>
                </a:cubicBezTo>
                <a:cubicBezTo>
                  <a:pt x="1432385" y="-22426"/>
                  <a:pt x="1484268" y="8872"/>
                  <a:pt x="1729095" y="0"/>
                </a:cubicBezTo>
                <a:cubicBezTo>
                  <a:pt x="1973922" y="-8872"/>
                  <a:pt x="2148943" y="10213"/>
                  <a:pt x="2420733" y="0"/>
                </a:cubicBezTo>
                <a:cubicBezTo>
                  <a:pt x="2692523" y="-10213"/>
                  <a:pt x="2916687" y="19091"/>
                  <a:pt x="3143809" y="0"/>
                </a:cubicBezTo>
                <a:cubicBezTo>
                  <a:pt x="3125412" y="216898"/>
                  <a:pt x="3149277" y="234402"/>
                  <a:pt x="3143809" y="461665"/>
                </a:cubicBezTo>
                <a:cubicBezTo>
                  <a:pt x="2918461" y="443667"/>
                  <a:pt x="2678970" y="482467"/>
                  <a:pt x="2483609" y="461665"/>
                </a:cubicBezTo>
                <a:cubicBezTo>
                  <a:pt x="2288248" y="440863"/>
                  <a:pt x="2168053" y="462743"/>
                  <a:pt x="1917723" y="461665"/>
                </a:cubicBezTo>
                <a:cubicBezTo>
                  <a:pt x="1667393" y="460587"/>
                  <a:pt x="1561044" y="454909"/>
                  <a:pt x="1351838" y="461665"/>
                </a:cubicBezTo>
                <a:cubicBezTo>
                  <a:pt x="1142632" y="468421"/>
                  <a:pt x="857902" y="452425"/>
                  <a:pt x="723076" y="461665"/>
                </a:cubicBezTo>
                <a:cubicBezTo>
                  <a:pt x="588250" y="470905"/>
                  <a:pt x="279314" y="432058"/>
                  <a:pt x="0" y="461665"/>
                </a:cubicBezTo>
                <a:cubicBezTo>
                  <a:pt x="6001" y="360206"/>
                  <a:pt x="2204" y="204184"/>
                  <a:pt x="0" y="0"/>
                </a:cubicBezTo>
                <a:close/>
              </a:path>
              <a:path w="3143809" h="461665" stroke="0" extrusionOk="0">
                <a:moveTo>
                  <a:pt x="0" y="0"/>
                </a:moveTo>
                <a:cubicBezTo>
                  <a:pt x="124455" y="27298"/>
                  <a:pt x="284486" y="-4916"/>
                  <a:pt x="565886" y="0"/>
                </a:cubicBezTo>
                <a:cubicBezTo>
                  <a:pt x="847286" y="4916"/>
                  <a:pt x="1050660" y="27844"/>
                  <a:pt x="1257524" y="0"/>
                </a:cubicBezTo>
                <a:cubicBezTo>
                  <a:pt x="1464388" y="-27844"/>
                  <a:pt x="1645034" y="15274"/>
                  <a:pt x="1823409" y="0"/>
                </a:cubicBezTo>
                <a:cubicBezTo>
                  <a:pt x="2001785" y="-15274"/>
                  <a:pt x="2261502" y="5033"/>
                  <a:pt x="2389295" y="0"/>
                </a:cubicBezTo>
                <a:cubicBezTo>
                  <a:pt x="2517088" y="-5033"/>
                  <a:pt x="2903164" y="-15917"/>
                  <a:pt x="3143809" y="0"/>
                </a:cubicBezTo>
                <a:cubicBezTo>
                  <a:pt x="3148937" y="99583"/>
                  <a:pt x="3128917" y="266560"/>
                  <a:pt x="3143809" y="461665"/>
                </a:cubicBezTo>
                <a:cubicBezTo>
                  <a:pt x="2879911" y="452588"/>
                  <a:pt x="2702967" y="462536"/>
                  <a:pt x="2452171" y="461665"/>
                </a:cubicBezTo>
                <a:cubicBezTo>
                  <a:pt x="2201375" y="460794"/>
                  <a:pt x="2021122" y="455328"/>
                  <a:pt x="1854847" y="461665"/>
                </a:cubicBezTo>
                <a:cubicBezTo>
                  <a:pt x="1688572" y="468002"/>
                  <a:pt x="1472544" y="460292"/>
                  <a:pt x="1320400" y="461665"/>
                </a:cubicBezTo>
                <a:cubicBezTo>
                  <a:pt x="1168256" y="463038"/>
                  <a:pt x="901192" y="451812"/>
                  <a:pt x="723076" y="461665"/>
                </a:cubicBezTo>
                <a:cubicBezTo>
                  <a:pt x="544960" y="471518"/>
                  <a:pt x="167383" y="458504"/>
                  <a:pt x="0" y="461665"/>
                </a:cubicBezTo>
                <a:cubicBezTo>
                  <a:pt x="15311" y="253746"/>
                  <a:pt x="8699" y="197748"/>
                  <a:pt x="0" y="0"/>
                </a:cubicBezTo>
                <a:close/>
              </a:path>
            </a:pathLst>
          </a:custGeom>
          <a:ln>
            <a:solidFill>
              <a:srgbClr val="FFC000"/>
            </a:solidFill>
            <a:extLst>
              <a:ext uri="{C807C97D-BFC1-408E-A445-0C87EB9F89A2}">
                <ask:lineSketchStyleProps xmlns:ask="http://schemas.microsoft.com/office/drawing/2018/sketchyshapes" sd="4172461789">
                  <a:prstGeom prst="rect">
                    <a:avLst/>
                  </a:prstGeom>
                  <ask:type>
                    <ask:lineSketchFreehand/>
                  </ask:type>
                </ask:lineSketchStyleProps>
              </a:ext>
            </a:extLst>
          </a:ln>
        </p:spPr>
        <p:txBody>
          <a:bodyPr wrap="none">
            <a:spAutoFit/>
          </a:bodyPr>
          <a:lstStyle/>
          <a:p>
            <a:pPr rtl="1"/>
            <a:r>
              <a:rPr lang="ar-SA" b="0" kern="1200" dirty="0">
                <a:latin typeface="Arial"/>
                <a:ea typeface="+mn-ea"/>
                <a:cs typeface="PT Bold Heading" pitchFamily="2" charset="-78"/>
              </a:rPr>
              <a:t>هاجر إلى الحبشة الهجرتين </a:t>
            </a:r>
            <a:endParaRPr lang="ar-KW" dirty="0"/>
          </a:p>
        </p:txBody>
      </p:sp>
      <p:sp>
        <p:nvSpPr>
          <p:cNvPr id="10" name="مستطيل 9">
            <a:extLst>
              <a:ext uri="{FF2B5EF4-FFF2-40B4-BE49-F238E27FC236}">
                <a16:creationId xmlns:a16="http://schemas.microsoft.com/office/drawing/2014/main" id="{84425756-BBD5-4682-8CFB-C655D0C27FF7}"/>
              </a:ext>
            </a:extLst>
          </p:cNvPr>
          <p:cNvSpPr/>
          <p:nvPr/>
        </p:nvSpPr>
        <p:spPr>
          <a:xfrm>
            <a:off x="1342821" y="1827546"/>
            <a:ext cx="2752677" cy="600164"/>
          </a:xfrm>
          <a:custGeom>
            <a:avLst/>
            <a:gdLst>
              <a:gd name="connsiteX0" fmla="*/ 0 w 2752677"/>
              <a:gd name="connsiteY0" fmla="*/ 0 h 600164"/>
              <a:gd name="connsiteX1" fmla="*/ 605589 w 2752677"/>
              <a:gd name="connsiteY1" fmla="*/ 0 h 600164"/>
              <a:gd name="connsiteX2" fmla="*/ 1238705 w 2752677"/>
              <a:gd name="connsiteY2" fmla="*/ 0 h 600164"/>
              <a:gd name="connsiteX3" fmla="*/ 1926874 w 2752677"/>
              <a:gd name="connsiteY3" fmla="*/ 0 h 600164"/>
              <a:gd name="connsiteX4" fmla="*/ 2752677 w 2752677"/>
              <a:gd name="connsiteY4" fmla="*/ 0 h 600164"/>
              <a:gd name="connsiteX5" fmla="*/ 2752677 w 2752677"/>
              <a:gd name="connsiteY5" fmla="*/ 600164 h 600164"/>
              <a:gd name="connsiteX6" fmla="*/ 2036981 w 2752677"/>
              <a:gd name="connsiteY6" fmla="*/ 600164 h 600164"/>
              <a:gd name="connsiteX7" fmla="*/ 1321285 w 2752677"/>
              <a:gd name="connsiteY7" fmla="*/ 600164 h 600164"/>
              <a:gd name="connsiteX8" fmla="*/ 660642 w 2752677"/>
              <a:gd name="connsiteY8" fmla="*/ 600164 h 600164"/>
              <a:gd name="connsiteX9" fmla="*/ 0 w 2752677"/>
              <a:gd name="connsiteY9" fmla="*/ 600164 h 600164"/>
              <a:gd name="connsiteX10" fmla="*/ 0 w 2752677"/>
              <a:gd name="connsiteY10" fmla="*/ 0 h 60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2677" h="600164" fill="none" extrusionOk="0">
                <a:moveTo>
                  <a:pt x="0" y="0"/>
                </a:moveTo>
                <a:cubicBezTo>
                  <a:pt x="258274" y="30133"/>
                  <a:pt x="325008" y="-6398"/>
                  <a:pt x="605589" y="0"/>
                </a:cubicBezTo>
                <a:cubicBezTo>
                  <a:pt x="886170" y="6398"/>
                  <a:pt x="1050852" y="-8196"/>
                  <a:pt x="1238705" y="0"/>
                </a:cubicBezTo>
                <a:cubicBezTo>
                  <a:pt x="1426558" y="8196"/>
                  <a:pt x="1646074" y="30541"/>
                  <a:pt x="1926874" y="0"/>
                </a:cubicBezTo>
                <a:cubicBezTo>
                  <a:pt x="2207674" y="-30541"/>
                  <a:pt x="2441978" y="6203"/>
                  <a:pt x="2752677" y="0"/>
                </a:cubicBezTo>
                <a:cubicBezTo>
                  <a:pt x="2747168" y="123743"/>
                  <a:pt x="2778852" y="340952"/>
                  <a:pt x="2752677" y="600164"/>
                </a:cubicBezTo>
                <a:cubicBezTo>
                  <a:pt x="2475273" y="568596"/>
                  <a:pt x="2208137" y="620070"/>
                  <a:pt x="2036981" y="600164"/>
                </a:cubicBezTo>
                <a:cubicBezTo>
                  <a:pt x="1865825" y="580258"/>
                  <a:pt x="1625013" y="574913"/>
                  <a:pt x="1321285" y="600164"/>
                </a:cubicBezTo>
                <a:cubicBezTo>
                  <a:pt x="1017557" y="625415"/>
                  <a:pt x="820108" y="621882"/>
                  <a:pt x="660642" y="600164"/>
                </a:cubicBezTo>
                <a:cubicBezTo>
                  <a:pt x="501176" y="578446"/>
                  <a:pt x="327502" y="575772"/>
                  <a:pt x="0" y="600164"/>
                </a:cubicBezTo>
                <a:cubicBezTo>
                  <a:pt x="12666" y="404768"/>
                  <a:pt x="12288" y="149167"/>
                  <a:pt x="0" y="0"/>
                </a:cubicBezTo>
                <a:close/>
              </a:path>
              <a:path w="2752677" h="600164" stroke="0" extrusionOk="0">
                <a:moveTo>
                  <a:pt x="0" y="0"/>
                </a:moveTo>
                <a:cubicBezTo>
                  <a:pt x="280005" y="24495"/>
                  <a:pt x="414572" y="13479"/>
                  <a:pt x="605589" y="0"/>
                </a:cubicBezTo>
                <a:cubicBezTo>
                  <a:pt x="796606" y="-13479"/>
                  <a:pt x="1127443" y="-9089"/>
                  <a:pt x="1293758" y="0"/>
                </a:cubicBezTo>
                <a:cubicBezTo>
                  <a:pt x="1460073" y="9089"/>
                  <a:pt x="1681365" y="-18135"/>
                  <a:pt x="1954401" y="0"/>
                </a:cubicBezTo>
                <a:cubicBezTo>
                  <a:pt x="2227437" y="18135"/>
                  <a:pt x="2391161" y="37818"/>
                  <a:pt x="2752677" y="0"/>
                </a:cubicBezTo>
                <a:cubicBezTo>
                  <a:pt x="2775309" y="261257"/>
                  <a:pt x="2751013" y="380357"/>
                  <a:pt x="2752677" y="600164"/>
                </a:cubicBezTo>
                <a:cubicBezTo>
                  <a:pt x="2452087" y="602028"/>
                  <a:pt x="2307775" y="574983"/>
                  <a:pt x="2147088" y="600164"/>
                </a:cubicBezTo>
                <a:cubicBezTo>
                  <a:pt x="1986401" y="625345"/>
                  <a:pt x="1676634" y="593019"/>
                  <a:pt x="1486446" y="600164"/>
                </a:cubicBezTo>
                <a:cubicBezTo>
                  <a:pt x="1296258" y="607309"/>
                  <a:pt x="1104976" y="618064"/>
                  <a:pt x="880857" y="600164"/>
                </a:cubicBezTo>
                <a:cubicBezTo>
                  <a:pt x="656738" y="582264"/>
                  <a:pt x="320432" y="633832"/>
                  <a:pt x="0" y="600164"/>
                </a:cubicBezTo>
                <a:cubicBezTo>
                  <a:pt x="-9184" y="359441"/>
                  <a:pt x="1682" y="161333"/>
                  <a:pt x="0" y="0"/>
                </a:cubicBezTo>
                <a:close/>
              </a:path>
            </a:pathLst>
          </a:custGeom>
          <a:ln>
            <a:solidFill>
              <a:srgbClr val="FFC000"/>
            </a:solidFill>
            <a:extLst>
              <a:ext uri="{C807C97D-BFC1-408E-A445-0C87EB9F89A2}">
                <ask:lineSketchStyleProps xmlns:ask="http://schemas.microsoft.com/office/drawing/2018/sketchyshapes" sd="2253776066">
                  <a:prstGeom prst="rect">
                    <a:avLst/>
                  </a:prstGeom>
                  <ask:type>
                    <ask:lineSketchFreehand/>
                  </ask:type>
                </ask:lineSketchStyleProps>
              </a:ext>
            </a:extLst>
          </a:ln>
        </p:spPr>
        <p:txBody>
          <a:bodyPr wrap="none">
            <a:spAutoFit/>
          </a:bodyPr>
          <a:lstStyle/>
          <a:p>
            <a:pPr lvl="0" algn="r" defTabSz="914400" rtl="1" hangingPunct="1">
              <a:lnSpc>
                <a:spcPct val="150000"/>
              </a:lnSpc>
            </a:pPr>
            <a:r>
              <a:rPr lang="ar-SA" b="0" kern="1200" dirty="0">
                <a:latin typeface="Arial"/>
                <a:ea typeface="+mn-ea"/>
                <a:cs typeface="PT Bold Heading" pitchFamily="2" charset="-78"/>
              </a:rPr>
              <a:t>هاجر إلى المدينة المنورة</a:t>
            </a:r>
            <a:endParaRPr lang="ar-KW" b="0" kern="1200" dirty="0">
              <a:latin typeface="Arial"/>
              <a:ea typeface="+mn-ea"/>
              <a:cs typeface="PT Bold Heading" pitchFamily="2" charset="-78"/>
            </a:endParaRPr>
          </a:p>
        </p:txBody>
      </p:sp>
      <p:sp>
        <p:nvSpPr>
          <p:cNvPr id="11" name="مستطيل 10">
            <a:extLst>
              <a:ext uri="{FF2B5EF4-FFF2-40B4-BE49-F238E27FC236}">
                <a16:creationId xmlns:a16="http://schemas.microsoft.com/office/drawing/2014/main" id="{071367F1-AE5F-4736-99EC-9F7A09EBE34D}"/>
              </a:ext>
            </a:extLst>
          </p:cNvPr>
          <p:cNvSpPr/>
          <p:nvPr/>
        </p:nvSpPr>
        <p:spPr>
          <a:xfrm>
            <a:off x="7629668" y="6234072"/>
            <a:ext cx="4812535" cy="598818"/>
          </a:xfrm>
          <a:custGeom>
            <a:avLst/>
            <a:gdLst>
              <a:gd name="connsiteX0" fmla="*/ 0 w 4812535"/>
              <a:gd name="connsiteY0" fmla="*/ 0 h 598818"/>
              <a:gd name="connsiteX1" fmla="*/ 543129 w 4812535"/>
              <a:gd name="connsiteY1" fmla="*/ 0 h 598818"/>
              <a:gd name="connsiteX2" fmla="*/ 1326885 w 4812535"/>
              <a:gd name="connsiteY2" fmla="*/ 0 h 598818"/>
              <a:gd name="connsiteX3" fmla="*/ 1918139 w 4812535"/>
              <a:gd name="connsiteY3" fmla="*/ 0 h 598818"/>
              <a:gd name="connsiteX4" fmla="*/ 2701895 w 4812535"/>
              <a:gd name="connsiteY4" fmla="*/ 0 h 598818"/>
              <a:gd name="connsiteX5" fmla="*/ 3341274 w 4812535"/>
              <a:gd name="connsiteY5" fmla="*/ 0 h 598818"/>
              <a:gd name="connsiteX6" fmla="*/ 4125030 w 4812535"/>
              <a:gd name="connsiteY6" fmla="*/ 0 h 598818"/>
              <a:gd name="connsiteX7" fmla="*/ 4812535 w 4812535"/>
              <a:gd name="connsiteY7" fmla="*/ 0 h 598818"/>
              <a:gd name="connsiteX8" fmla="*/ 4812535 w 4812535"/>
              <a:gd name="connsiteY8" fmla="*/ 598818 h 598818"/>
              <a:gd name="connsiteX9" fmla="*/ 4221281 w 4812535"/>
              <a:gd name="connsiteY9" fmla="*/ 598818 h 598818"/>
              <a:gd name="connsiteX10" fmla="*/ 3678152 w 4812535"/>
              <a:gd name="connsiteY10" fmla="*/ 598818 h 598818"/>
              <a:gd name="connsiteX11" fmla="*/ 2942521 w 4812535"/>
              <a:gd name="connsiteY11" fmla="*/ 598818 h 598818"/>
              <a:gd name="connsiteX12" fmla="*/ 2351267 w 4812535"/>
              <a:gd name="connsiteY12" fmla="*/ 598818 h 598818"/>
              <a:gd name="connsiteX13" fmla="*/ 1615637 w 4812535"/>
              <a:gd name="connsiteY13" fmla="*/ 598818 h 598818"/>
              <a:gd name="connsiteX14" fmla="*/ 831881 w 4812535"/>
              <a:gd name="connsiteY14" fmla="*/ 598818 h 598818"/>
              <a:gd name="connsiteX15" fmla="*/ 0 w 4812535"/>
              <a:gd name="connsiteY15" fmla="*/ 598818 h 598818"/>
              <a:gd name="connsiteX16" fmla="*/ 0 w 4812535"/>
              <a:gd name="connsiteY16" fmla="*/ 0 h 59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12535" h="598818" fill="none" extrusionOk="0">
                <a:moveTo>
                  <a:pt x="0" y="0"/>
                </a:moveTo>
                <a:cubicBezTo>
                  <a:pt x="237318" y="26396"/>
                  <a:pt x="409633" y="-14886"/>
                  <a:pt x="543129" y="0"/>
                </a:cubicBezTo>
                <a:cubicBezTo>
                  <a:pt x="676625" y="14886"/>
                  <a:pt x="950029" y="1492"/>
                  <a:pt x="1326885" y="0"/>
                </a:cubicBezTo>
                <a:cubicBezTo>
                  <a:pt x="1703741" y="-1492"/>
                  <a:pt x="1779579" y="-9241"/>
                  <a:pt x="1918139" y="0"/>
                </a:cubicBezTo>
                <a:cubicBezTo>
                  <a:pt x="2056699" y="9241"/>
                  <a:pt x="2428194" y="19779"/>
                  <a:pt x="2701895" y="0"/>
                </a:cubicBezTo>
                <a:cubicBezTo>
                  <a:pt x="2975596" y="-19779"/>
                  <a:pt x="3054232" y="-11056"/>
                  <a:pt x="3341274" y="0"/>
                </a:cubicBezTo>
                <a:cubicBezTo>
                  <a:pt x="3628316" y="11056"/>
                  <a:pt x="3945588" y="-8470"/>
                  <a:pt x="4125030" y="0"/>
                </a:cubicBezTo>
                <a:cubicBezTo>
                  <a:pt x="4304472" y="8470"/>
                  <a:pt x="4604402" y="-30443"/>
                  <a:pt x="4812535" y="0"/>
                </a:cubicBezTo>
                <a:cubicBezTo>
                  <a:pt x="4834147" y="210629"/>
                  <a:pt x="4814661" y="309405"/>
                  <a:pt x="4812535" y="598818"/>
                </a:cubicBezTo>
                <a:cubicBezTo>
                  <a:pt x="4580525" y="598689"/>
                  <a:pt x="4467365" y="609724"/>
                  <a:pt x="4221281" y="598818"/>
                </a:cubicBezTo>
                <a:cubicBezTo>
                  <a:pt x="3975197" y="587912"/>
                  <a:pt x="3914780" y="585843"/>
                  <a:pt x="3678152" y="598818"/>
                </a:cubicBezTo>
                <a:cubicBezTo>
                  <a:pt x="3441524" y="611793"/>
                  <a:pt x="3205199" y="604330"/>
                  <a:pt x="2942521" y="598818"/>
                </a:cubicBezTo>
                <a:cubicBezTo>
                  <a:pt x="2679843" y="593306"/>
                  <a:pt x="2499087" y="601437"/>
                  <a:pt x="2351267" y="598818"/>
                </a:cubicBezTo>
                <a:cubicBezTo>
                  <a:pt x="2203447" y="596199"/>
                  <a:pt x="1807761" y="609411"/>
                  <a:pt x="1615637" y="598818"/>
                </a:cubicBezTo>
                <a:cubicBezTo>
                  <a:pt x="1423513" y="588226"/>
                  <a:pt x="1025317" y="600353"/>
                  <a:pt x="831881" y="598818"/>
                </a:cubicBezTo>
                <a:cubicBezTo>
                  <a:pt x="638445" y="597283"/>
                  <a:pt x="204161" y="583975"/>
                  <a:pt x="0" y="598818"/>
                </a:cubicBezTo>
                <a:cubicBezTo>
                  <a:pt x="17001" y="456841"/>
                  <a:pt x="-6559" y="235769"/>
                  <a:pt x="0" y="0"/>
                </a:cubicBezTo>
                <a:close/>
              </a:path>
              <a:path w="4812535" h="598818" stroke="0" extrusionOk="0">
                <a:moveTo>
                  <a:pt x="0" y="0"/>
                </a:moveTo>
                <a:cubicBezTo>
                  <a:pt x="364820" y="9566"/>
                  <a:pt x="556153" y="-15563"/>
                  <a:pt x="783756" y="0"/>
                </a:cubicBezTo>
                <a:cubicBezTo>
                  <a:pt x="1011359" y="15563"/>
                  <a:pt x="1219897" y="-302"/>
                  <a:pt x="1471261" y="0"/>
                </a:cubicBezTo>
                <a:cubicBezTo>
                  <a:pt x="1722626" y="302"/>
                  <a:pt x="2045320" y="-9280"/>
                  <a:pt x="2255016" y="0"/>
                </a:cubicBezTo>
                <a:cubicBezTo>
                  <a:pt x="2464712" y="9280"/>
                  <a:pt x="2659335" y="-34773"/>
                  <a:pt x="2990647" y="0"/>
                </a:cubicBezTo>
                <a:cubicBezTo>
                  <a:pt x="3321959" y="34773"/>
                  <a:pt x="3501505" y="-9827"/>
                  <a:pt x="3774402" y="0"/>
                </a:cubicBezTo>
                <a:cubicBezTo>
                  <a:pt x="4047300" y="9827"/>
                  <a:pt x="4598550" y="29491"/>
                  <a:pt x="4812535" y="0"/>
                </a:cubicBezTo>
                <a:cubicBezTo>
                  <a:pt x="4815241" y="121330"/>
                  <a:pt x="4841430" y="391789"/>
                  <a:pt x="4812535" y="598818"/>
                </a:cubicBezTo>
                <a:cubicBezTo>
                  <a:pt x="4573872" y="609191"/>
                  <a:pt x="4314133" y="574629"/>
                  <a:pt x="4125030" y="598818"/>
                </a:cubicBezTo>
                <a:cubicBezTo>
                  <a:pt x="3935927" y="623007"/>
                  <a:pt x="3691952" y="585388"/>
                  <a:pt x="3389400" y="598818"/>
                </a:cubicBezTo>
                <a:cubicBezTo>
                  <a:pt x="3086848" y="612249"/>
                  <a:pt x="2879127" y="632718"/>
                  <a:pt x="2701895" y="598818"/>
                </a:cubicBezTo>
                <a:cubicBezTo>
                  <a:pt x="2524664" y="564918"/>
                  <a:pt x="2109671" y="623193"/>
                  <a:pt x="1918139" y="598818"/>
                </a:cubicBezTo>
                <a:cubicBezTo>
                  <a:pt x="1726607" y="574443"/>
                  <a:pt x="1472442" y="625685"/>
                  <a:pt x="1326885" y="598818"/>
                </a:cubicBezTo>
                <a:cubicBezTo>
                  <a:pt x="1181328" y="571951"/>
                  <a:pt x="930337" y="565742"/>
                  <a:pt x="591254" y="598818"/>
                </a:cubicBezTo>
                <a:cubicBezTo>
                  <a:pt x="252171" y="631894"/>
                  <a:pt x="182125" y="619481"/>
                  <a:pt x="0" y="598818"/>
                </a:cubicBezTo>
                <a:cubicBezTo>
                  <a:pt x="-16021" y="445791"/>
                  <a:pt x="14994" y="207874"/>
                  <a:pt x="0" y="0"/>
                </a:cubicBezTo>
                <a:close/>
              </a:path>
            </a:pathLst>
          </a:custGeom>
          <a:ln>
            <a:solidFill>
              <a:srgbClr val="FFC000"/>
            </a:solidFill>
            <a:extLst>
              <a:ext uri="{C807C97D-BFC1-408E-A445-0C87EB9F89A2}">
                <ask:lineSketchStyleProps xmlns:ask="http://schemas.microsoft.com/office/drawing/2018/sketchyshapes" sd="1080386323">
                  <a:prstGeom prst="rect">
                    <a:avLst/>
                  </a:prstGeom>
                  <ask:type>
                    <ask:lineSketchFreehand/>
                  </ask:type>
                </ask:lineSketchStyleProps>
              </a:ext>
            </a:extLst>
          </a:ln>
        </p:spPr>
        <p:txBody>
          <a:bodyPr wrap="none">
            <a:spAutoFit/>
          </a:bodyPr>
          <a:lstStyle/>
          <a:p>
            <a:pPr lvl="0" algn="r" defTabSz="914400" rtl="1" hangingPunct="1">
              <a:lnSpc>
                <a:spcPct val="150000"/>
              </a:lnSpc>
            </a:pPr>
            <a:r>
              <a:rPr lang="ar-SA" b="0" kern="1200" dirty="0">
                <a:latin typeface="Arial"/>
                <a:ea typeface="+mn-ea"/>
                <a:cs typeface="PT Bold Heading" pitchFamily="2" charset="-78"/>
              </a:rPr>
              <a:t>آخى النبي </a:t>
            </a:r>
            <a:r>
              <a:rPr lang="en-US" b="0" kern="1200" dirty="0">
                <a:latin typeface="Arial"/>
                <a:ea typeface="+mn-ea"/>
                <a:cs typeface="PT Bold Heading" pitchFamily="2" charset="-78"/>
                <a:sym typeface="AGA Arabesque"/>
              </a:rPr>
              <a:t></a:t>
            </a:r>
            <a:r>
              <a:rPr lang="ar-SA" b="0" kern="1200" dirty="0">
                <a:latin typeface="Arial"/>
                <a:ea typeface="+mn-ea"/>
                <a:cs typeface="PT Bold Heading" pitchFamily="2" charset="-78"/>
              </a:rPr>
              <a:t> بينه وبين الزبير بن العوام</a:t>
            </a:r>
            <a:endParaRPr lang="en-US" b="0" kern="1200" dirty="0">
              <a:latin typeface="Arial"/>
              <a:ea typeface="+mn-ea"/>
              <a:cs typeface="PT Bold Heading" pitchFamily="2" charset="-78"/>
            </a:endParaRPr>
          </a:p>
        </p:txBody>
      </p:sp>
      <p:sp>
        <p:nvSpPr>
          <p:cNvPr id="12" name="مستطيل 11">
            <a:extLst>
              <a:ext uri="{FF2B5EF4-FFF2-40B4-BE49-F238E27FC236}">
                <a16:creationId xmlns:a16="http://schemas.microsoft.com/office/drawing/2014/main" id="{3D61CF32-D968-4649-BEEF-4864B992E442}"/>
              </a:ext>
            </a:extLst>
          </p:cNvPr>
          <p:cNvSpPr/>
          <p:nvPr/>
        </p:nvSpPr>
        <p:spPr>
          <a:xfrm>
            <a:off x="218847" y="6422532"/>
            <a:ext cx="4812535" cy="461665"/>
          </a:xfrm>
          <a:custGeom>
            <a:avLst/>
            <a:gdLst>
              <a:gd name="connsiteX0" fmla="*/ 0 w 4812535"/>
              <a:gd name="connsiteY0" fmla="*/ 0 h 461665"/>
              <a:gd name="connsiteX1" fmla="*/ 687505 w 4812535"/>
              <a:gd name="connsiteY1" fmla="*/ 0 h 461665"/>
              <a:gd name="connsiteX2" fmla="*/ 1278759 w 4812535"/>
              <a:gd name="connsiteY2" fmla="*/ 0 h 461665"/>
              <a:gd name="connsiteX3" fmla="*/ 2062515 w 4812535"/>
              <a:gd name="connsiteY3" fmla="*/ 0 h 461665"/>
              <a:gd name="connsiteX4" fmla="*/ 2750020 w 4812535"/>
              <a:gd name="connsiteY4" fmla="*/ 0 h 461665"/>
              <a:gd name="connsiteX5" fmla="*/ 3341274 w 4812535"/>
              <a:gd name="connsiteY5" fmla="*/ 0 h 461665"/>
              <a:gd name="connsiteX6" fmla="*/ 3932529 w 4812535"/>
              <a:gd name="connsiteY6" fmla="*/ 0 h 461665"/>
              <a:gd name="connsiteX7" fmla="*/ 4812535 w 4812535"/>
              <a:gd name="connsiteY7" fmla="*/ 0 h 461665"/>
              <a:gd name="connsiteX8" fmla="*/ 4812535 w 4812535"/>
              <a:gd name="connsiteY8" fmla="*/ 461665 h 461665"/>
              <a:gd name="connsiteX9" fmla="*/ 4221281 w 4812535"/>
              <a:gd name="connsiteY9" fmla="*/ 461665 h 461665"/>
              <a:gd name="connsiteX10" fmla="*/ 3678152 w 4812535"/>
              <a:gd name="connsiteY10" fmla="*/ 461665 h 461665"/>
              <a:gd name="connsiteX11" fmla="*/ 2942521 w 4812535"/>
              <a:gd name="connsiteY11" fmla="*/ 461665 h 461665"/>
              <a:gd name="connsiteX12" fmla="*/ 2158766 w 4812535"/>
              <a:gd name="connsiteY12" fmla="*/ 461665 h 461665"/>
              <a:gd name="connsiteX13" fmla="*/ 1375010 w 4812535"/>
              <a:gd name="connsiteY13" fmla="*/ 461665 h 461665"/>
              <a:gd name="connsiteX14" fmla="*/ 831881 w 4812535"/>
              <a:gd name="connsiteY14" fmla="*/ 461665 h 461665"/>
              <a:gd name="connsiteX15" fmla="*/ 0 w 4812535"/>
              <a:gd name="connsiteY15" fmla="*/ 461665 h 461665"/>
              <a:gd name="connsiteX16" fmla="*/ 0 w 4812535"/>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12535" h="461665" fill="none" extrusionOk="0">
                <a:moveTo>
                  <a:pt x="0" y="0"/>
                </a:moveTo>
                <a:cubicBezTo>
                  <a:pt x="285105" y="8610"/>
                  <a:pt x="447196" y="14055"/>
                  <a:pt x="687505" y="0"/>
                </a:cubicBezTo>
                <a:cubicBezTo>
                  <a:pt x="927815" y="-14055"/>
                  <a:pt x="1081579" y="-17302"/>
                  <a:pt x="1278759" y="0"/>
                </a:cubicBezTo>
                <a:cubicBezTo>
                  <a:pt x="1475939" y="17302"/>
                  <a:pt x="1694935" y="24476"/>
                  <a:pt x="2062515" y="0"/>
                </a:cubicBezTo>
                <a:cubicBezTo>
                  <a:pt x="2430095" y="-24476"/>
                  <a:pt x="2437047" y="25417"/>
                  <a:pt x="2750020" y="0"/>
                </a:cubicBezTo>
                <a:cubicBezTo>
                  <a:pt x="3062994" y="-25417"/>
                  <a:pt x="3176808" y="-22770"/>
                  <a:pt x="3341274" y="0"/>
                </a:cubicBezTo>
                <a:cubicBezTo>
                  <a:pt x="3505740" y="22770"/>
                  <a:pt x="3679609" y="-12466"/>
                  <a:pt x="3932529" y="0"/>
                </a:cubicBezTo>
                <a:cubicBezTo>
                  <a:pt x="4185450" y="12466"/>
                  <a:pt x="4405116" y="-7075"/>
                  <a:pt x="4812535" y="0"/>
                </a:cubicBezTo>
                <a:cubicBezTo>
                  <a:pt x="4816671" y="147432"/>
                  <a:pt x="4815716" y="251671"/>
                  <a:pt x="4812535" y="461665"/>
                </a:cubicBezTo>
                <a:cubicBezTo>
                  <a:pt x="4612495" y="450352"/>
                  <a:pt x="4468927" y="437415"/>
                  <a:pt x="4221281" y="461665"/>
                </a:cubicBezTo>
                <a:cubicBezTo>
                  <a:pt x="3973635" y="485915"/>
                  <a:pt x="3921794" y="464852"/>
                  <a:pt x="3678152" y="461665"/>
                </a:cubicBezTo>
                <a:cubicBezTo>
                  <a:pt x="3434510" y="458478"/>
                  <a:pt x="3128371" y="488444"/>
                  <a:pt x="2942521" y="461665"/>
                </a:cubicBezTo>
                <a:cubicBezTo>
                  <a:pt x="2756671" y="434886"/>
                  <a:pt x="2483958" y="489030"/>
                  <a:pt x="2158766" y="461665"/>
                </a:cubicBezTo>
                <a:cubicBezTo>
                  <a:pt x="1833574" y="434300"/>
                  <a:pt x="1626730" y="424712"/>
                  <a:pt x="1375010" y="461665"/>
                </a:cubicBezTo>
                <a:cubicBezTo>
                  <a:pt x="1123290" y="498618"/>
                  <a:pt x="1097571" y="482801"/>
                  <a:pt x="831881" y="461665"/>
                </a:cubicBezTo>
                <a:cubicBezTo>
                  <a:pt x="566191" y="440529"/>
                  <a:pt x="330259" y="467616"/>
                  <a:pt x="0" y="461665"/>
                </a:cubicBezTo>
                <a:cubicBezTo>
                  <a:pt x="17377" y="241796"/>
                  <a:pt x="-2763" y="185457"/>
                  <a:pt x="0" y="0"/>
                </a:cubicBezTo>
                <a:close/>
              </a:path>
              <a:path w="4812535" h="461665" stroke="0" extrusionOk="0">
                <a:moveTo>
                  <a:pt x="0" y="0"/>
                </a:moveTo>
                <a:cubicBezTo>
                  <a:pt x="226539" y="-19546"/>
                  <a:pt x="365412" y="-12348"/>
                  <a:pt x="687505" y="0"/>
                </a:cubicBezTo>
                <a:cubicBezTo>
                  <a:pt x="1009599" y="12348"/>
                  <a:pt x="1302025" y="-11407"/>
                  <a:pt x="1471261" y="0"/>
                </a:cubicBezTo>
                <a:cubicBezTo>
                  <a:pt x="1640497" y="11407"/>
                  <a:pt x="1929460" y="14540"/>
                  <a:pt x="2158766" y="0"/>
                </a:cubicBezTo>
                <a:cubicBezTo>
                  <a:pt x="2388072" y="-14540"/>
                  <a:pt x="2509198" y="-19356"/>
                  <a:pt x="2846271" y="0"/>
                </a:cubicBezTo>
                <a:cubicBezTo>
                  <a:pt x="3183344" y="19356"/>
                  <a:pt x="3224415" y="32265"/>
                  <a:pt x="3533776" y="0"/>
                </a:cubicBezTo>
                <a:cubicBezTo>
                  <a:pt x="3843137" y="-32265"/>
                  <a:pt x="3808928" y="-14774"/>
                  <a:pt x="4076905" y="0"/>
                </a:cubicBezTo>
                <a:cubicBezTo>
                  <a:pt x="4344882" y="14774"/>
                  <a:pt x="4498862" y="12211"/>
                  <a:pt x="4812535" y="0"/>
                </a:cubicBezTo>
                <a:cubicBezTo>
                  <a:pt x="4797788" y="132517"/>
                  <a:pt x="4821848" y="252502"/>
                  <a:pt x="4812535" y="461665"/>
                </a:cubicBezTo>
                <a:cubicBezTo>
                  <a:pt x="4604430" y="457906"/>
                  <a:pt x="4357257" y="495096"/>
                  <a:pt x="4125030" y="461665"/>
                </a:cubicBezTo>
                <a:cubicBezTo>
                  <a:pt x="3892803" y="428234"/>
                  <a:pt x="3684498" y="487285"/>
                  <a:pt x="3533776" y="461665"/>
                </a:cubicBezTo>
                <a:cubicBezTo>
                  <a:pt x="3383054" y="436045"/>
                  <a:pt x="3012442" y="448980"/>
                  <a:pt x="2750020" y="461665"/>
                </a:cubicBezTo>
                <a:cubicBezTo>
                  <a:pt x="2487598" y="474350"/>
                  <a:pt x="2164261" y="437501"/>
                  <a:pt x="2014390" y="461665"/>
                </a:cubicBezTo>
                <a:cubicBezTo>
                  <a:pt x="1864519" y="485830"/>
                  <a:pt x="1540457" y="435095"/>
                  <a:pt x="1278759" y="461665"/>
                </a:cubicBezTo>
                <a:cubicBezTo>
                  <a:pt x="1017061" y="488235"/>
                  <a:pt x="773708" y="489770"/>
                  <a:pt x="639380" y="461665"/>
                </a:cubicBezTo>
                <a:cubicBezTo>
                  <a:pt x="505052" y="433560"/>
                  <a:pt x="248432" y="438040"/>
                  <a:pt x="0" y="461665"/>
                </a:cubicBezTo>
                <a:cubicBezTo>
                  <a:pt x="-3538" y="237115"/>
                  <a:pt x="-9361" y="135038"/>
                  <a:pt x="0" y="0"/>
                </a:cubicBezTo>
                <a:close/>
              </a:path>
            </a:pathLst>
          </a:custGeom>
          <a:ln>
            <a:solidFill>
              <a:srgbClr val="FFC000"/>
            </a:solidFill>
            <a:extLst>
              <a:ext uri="{C807C97D-BFC1-408E-A445-0C87EB9F89A2}">
                <ask:lineSketchStyleProps xmlns:ask="http://schemas.microsoft.com/office/drawing/2018/sketchyshapes" sd="2317514733">
                  <a:prstGeom prst="rect">
                    <a:avLst/>
                  </a:prstGeom>
                  <ask:type>
                    <ask:lineSketchFreehand/>
                  </ask:type>
                </ask:lineSketchStyleProps>
              </a:ext>
            </a:extLst>
          </a:ln>
        </p:spPr>
        <p:txBody>
          <a:bodyPr wrap="square">
            <a:spAutoFit/>
          </a:bodyPr>
          <a:lstStyle/>
          <a:p>
            <a:pPr rtl="1"/>
            <a:r>
              <a:rPr lang="ar-SA" b="0" kern="1200" dirty="0">
                <a:latin typeface="Arial"/>
                <a:ea typeface="+mn-ea"/>
                <a:cs typeface="PT Bold Heading" pitchFamily="2" charset="-78"/>
              </a:rPr>
              <a:t>اول من جهر بالقرآن الكريم في مكة</a:t>
            </a:r>
            <a:endParaRPr lang="ar-KW" dirty="0"/>
          </a:p>
        </p:txBody>
      </p:sp>
      <p:sp>
        <p:nvSpPr>
          <p:cNvPr id="13" name="مستطيل 12">
            <a:extLst>
              <a:ext uri="{FF2B5EF4-FFF2-40B4-BE49-F238E27FC236}">
                <a16:creationId xmlns:a16="http://schemas.microsoft.com/office/drawing/2014/main" id="{0517E820-EE6D-4DCB-8803-B1D284B216FE}"/>
              </a:ext>
            </a:extLst>
          </p:cNvPr>
          <p:cNvSpPr/>
          <p:nvPr/>
        </p:nvSpPr>
        <p:spPr>
          <a:xfrm>
            <a:off x="1338179" y="7550155"/>
            <a:ext cx="10513168" cy="598818"/>
          </a:xfrm>
          <a:custGeom>
            <a:avLst/>
            <a:gdLst>
              <a:gd name="connsiteX0" fmla="*/ 0 w 10513168"/>
              <a:gd name="connsiteY0" fmla="*/ 0 h 598818"/>
              <a:gd name="connsiteX1" fmla="*/ 762205 w 10513168"/>
              <a:gd name="connsiteY1" fmla="*/ 0 h 598818"/>
              <a:gd name="connsiteX2" fmla="*/ 1524409 w 10513168"/>
              <a:gd name="connsiteY2" fmla="*/ 0 h 598818"/>
              <a:gd name="connsiteX3" fmla="*/ 2391746 w 10513168"/>
              <a:gd name="connsiteY3" fmla="*/ 0 h 598818"/>
              <a:gd name="connsiteX4" fmla="*/ 3259082 w 10513168"/>
              <a:gd name="connsiteY4" fmla="*/ 0 h 598818"/>
              <a:gd name="connsiteX5" fmla="*/ 3811023 w 10513168"/>
              <a:gd name="connsiteY5" fmla="*/ 0 h 598818"/>
              <a:gd name="connsiteX6" fmla="*/ 4468096 w 10513168"/>
              <a:gd name="connsiteY6" fmla="*/ 0 h 598818"/>
              <a:gd name="connsiteX7" fmla="*/ 5230301 w 10513168"/>
              <a:gd name="connsiteY7" fmla="*/ 0 h 598818"/>
              <a:gd name="connsiteX8" fmla="*/ 5782242 w 10513168"/>
              <a:gd name="connsiteY8" fmla="*/ 0 h 598818"/>
              <a:gd name="connsiteX9" fmla="*/ 6123920 w 10513168"/>
              <a:gd name="connsiteY9" fmla="*/ 0 h 598818"/>
              <a:gd name="connsiteX10" fmla="*/ 6780993 w 10513168"/>
              <a:gd name="connsiteY10" fmla="*/ 0 h 598818"/>
              <a:gd name="connsiteX11" fmla="*/ 7648330 w 10513168"/>
              <a:gd name="connsiteY11" fmla="*/ 0 h 598818"/>
              <a:gd name="connsiteX12" fmla="*/ 7990008 w 10513168"/>
              <a:gd name="connsiteY12" fmla="*/ 0 h 598818"/>
              <a:gd name="connsiteX13" fmla="*/ 8752212 w 10513168"/>
              <a:gd name="connsiteY13" fmla="*/ 0 h 598818"/>
              <a:gd name="connsiteX14" fmla="*/ 9409285 w 10513168"/>
              <a:gd name="connsiteY14" fmla="*/ 0 h 598818"/>
              <a:gd name="connsiteX15" fmla="*/ 10513168 w 10513168"/>
              <a:gd name="connsiteY15" fmla="*/ 0 h 598818"/>
              <a:gd name="connsiteX16" fmla="*/ 10513168 w 10513168"/>
              <a:gd name="connsiteY16" fmla="*/ 598818 h 598818"/>
              <a:gd name="connsiteX17" fmla="*/ 10066358 w 10513168"/>
              <a:gd name="connsiteY17" fmla="*/ 598818 h 598818"/>
              <a:gd name="connsiteX18" fmla="*/ 9619549 w 10513168"/>
              <a:gd name="connsiteY18" fmla="*/ 598818 h 598818"/>
              <a:gd name="connsiteX19" fmla="*/ 9172739 w 10513168"/>
              <a:gd name="connsiteY19" fmla="*/ 598818 h 598818"/>
              <a:gd name="connsiteX20" fmla="*/ 8305403 w 10513168"/>
              <a:gd name="connsiteY20" fmla="*/ 598818 h 598818"/>
              <a:gd name="connsiteX21" fmla="*/ 7963725 w 10513168"/>
              <a:gd name="connsiteY21" fmla="*/ 598818 h 598818"/>
              <a:gd name="connsiteX22" fmla="*/ 7622047 w 10513168"/>
              <a:gd name="connsiteY22" fmla="*/ 598818 h 598818"/>
              <a:gd name="connsiteX23" fmla="*/ 7070105 w 10513168"/>
              <a:gd name="connsiteY23" fmla="*/ 598818 h 598818"/>
              <a:gd name="connsiteX24" fmla="*/ 6202769 w 10513168"/>
              <a:gd name="connsiteY24" fmla="*/ 598818 h 598818"/>
              <a:gd name="connsiteX25" fmla="*/ 5440564 w 10513168"/>
              <a:gd name="connsiteY25" fmla="*/ 598818 h 598818"/>
              <a:gd name="connsiteX26" fmla="*/ 4783491 w 10513168"/>
              <a:gd name="connsiteY26" fmla="*/ 598818 h 598818"/>
              <a:gd name="connsiteX27" fmla="*/ 3916155 w 10513168"/>
              <a:gd name="connsiteY27" fmla="*/ 598818 h 598818"/>
              <a:gd name="connsiteX28" fmla="*/ 3574477 w 10513168"/>
              <a:gd name="connsiteY28" fmla="*/ 598818 h 598818"/>
              <a:gd name="connsiteX29" fmla="*/ 3232799 w 10513168"/>
              <a:gd name="connsiteY29" fmla="*/ 598818 h 598818"/>
              <a:gd name="connsiteX30" fmla="*/ 2470594 w 10513168"/>
              <a:gd name="connsiteY30" fmla="*/ 598818 h 598818"/>
              <a:gd name="connsiteX31" fmla="*/ 1918653 w 10513168"/>
              <a:gd name="connsiteY31" fmla="*/ 598818 h 598818"/>
              <a:gd name="connsiteX32" fmla="*/ 1576975 w 10513168"/>
              <a:gd name="connsiteY32" fmla="*/ 598818 h 598818"/>
              <a:gd name="connsiteX33" fmla="*/ 1130166 w 10513168"/>
              <a:gd name="connsiteY33" fmla="*/ 598818 h 598818"/>
              <a:gd name="connsiteX34" fmla="*/ 0 w 10513168"/>
              <a:gd name="connsiteY34" fmla="*/ 598818 h 598818"/>
              <a:gd name="connsiteX35" fmla="*/ 0 w 10513168"/>
              <a:gd name="connsiteY35" fmla="*/ 0 h 59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3168" h="598818" fill="none" extrusionOk="0">
                <a:moveTo>
                  <a:pt x="0" y="0"/>
                </a:moveTo>
                <a:cubicBezTo>
                  <a:pt x="224044" y="-4484"/>
                  <a:pt x="544402" y="-27213"/>
                  <a:pt x="762205" y="0"/>
                </a:cubicBezTo>
                <a:cubicBezTo>
                  <a:pt x="980008" y="27213"/>
                  <a:pt x="1181076" y="-14478"/>
                  <a:pt x="1524409" y="0"/>
                </a:cubicBezTo>
                <a:cubicBezTo>
                  <a:pt x="1867742" y="14478"/>
                  <a:pt x="2122871" y="-5672"/>
                  <a:pt x="2391746" y="0"/>
                </a:cubicBezTo>
                <a:cubicBezTo>
                  <a:pt x="2660621" y="5672"/>
                  <a:pt x="3023222" y="-18899"/>
                  <a:pt x="3259082" y="0"/>
                </a:cubicBezTo>
                <a:cubicBezTo>
                  <a:pt x="3494942" y="18899"/>
                  <a:pt x="3684636" y="-1399"/>
                  <a:pt x="3811023" y="0"/>
                </a:cubicBezTo>
                <a:cubicBezTo>
                  <a:pt x="3937410" y="1399"/>
                  <a:pt x="4242513" y="24026"/>
                  <a:pt x="4468096" y="0"/>
                </a:cubicBezTo>
                <a:cubicBezTo>
                  <a:pt x="4693679" y="-24026"/>
                  <a:pt x="5041455" y="23279"/>
                  <a:pt x="5230301" y="0"/>
                </a:cubicBezTo>
                <a:cubicBezTo>
                  <a:pt x="5419148" y="-23279"/>
                  <a:pt x="5529703" y="12320"/>
                  <a:pt x="5782242" y="0"/>
                </a:cubicBezTo>
                <a:cubicBezTo>
                  <a:pt x="6034781" y="-12320"/>
                  <a:pt x="5976168" y="1855"/>
                  <a:pt x="6123920" y="0"/>
                </a:cubicBezTo>
                <a:cubicBezTo>
                  <a:pt x="6271672" y="-1855"/>
                  <a:pt x="6502667" y="-10158"/>
                  <a:pt x="6780993" y="0"/>
                </a:cubicBezTo>
                <a:cubicBezTo>
                  <a:pt x="7059319" y="10158"/>
                  <a:pt x="7400355" y="24908"/>
                  <a:pt x="7648330" y="0"/>
                </a:cubicBezTo>
                <a:cubicBezTo>
                  <a:pt x="7896305" y="-24908"/>
                  <a:pt x="7819265" y="-2587"/>
                  <a:pt x="7990008" y="0"/>
                </a:cubicBezTo>
                <a:cubicBezTo>
                  <a:pt x="8160751" y="2587"/>
                  <a:pt x="8398342" y="-31480"/>
                  <a:pt x="8752212" y="0"/>
                </a:cubicBezTo>
                <a:cubicBezTo>
                  <a:pt x="9106082" y="31480"/>
                  <a:pt x="9238808" y="-18281"/>
                  <a:pt x="9409285" y="0"/>
                </a:cubicBezTo>
                <a:cubicBezTo>
                  <a:pt x="9579762" y="18281"/>
                  <a:pt x="10173784" y="-8974"/>
                  <a:pt x="10513168" y="0"/>
                </a:cubicBezTo>
                <a:cubicBezTo>
                  <a:pt x="10487192" y="169608"/>
                  <a:pt x="10498700" y="433498"/>
                  <a:pt x="10513168" y="598818"/>
                </a:cubicBezTo>
                <a:cubicBezTo>
                  <a:pt x="10383594" y="620076"/>
                  <a:pt x="10279326" y="617241"/>
                  <a:pt x="10066358" y="598818"/>
                </a:cubicBezTo>
                <a:cubicBezTo>
                  <a:pt x="9853390" y="580396"/>
                  <a:pt x="9768989" y="614785"/>
                  <a:pt x="9619549" y="598818"/>
                </a:cubicBezTo>
                <a:cubicBezTo>
                  <a:pt x="9470109" y="582851"/>
                  <a:pt x="9291142" y="598360"/>
                  <a:pt x="9172739" y="598818"/>
                </a:cubicBezTo>
                <a:cubicBezTo>
                  <a:pt x="9054336" y="599277"/>
                  <a:pt x="8564697" y="568271"/>
                  <a:pt x="8305403" y="598818"/>
                </a:cubicBezTo>
                <a:cubicBezTo>
                  <a:pt x="8046109" y="629365"/>
                  <a:pt x="8053810" y="602829"/>
                  <a:pt x="7963725" y="598818"/>
                </a:cubicBezTo>
                <a:cubicBezTo>
                  <a:pt x="7873640" y="594807"/>
                  <a:pt x="7745372" y="604973"/>
                  <a:pt x="7622047" y="598818"/>
                </a:cubicBezTo>
                <a:cubicBezTo>
                  <a:pt x="7498722" y="592663"/>
                  <a:pt x="7344861" y="615680"/>
                  <a:pt x="7070105" y="598818"/>
                </a:cubicBezTo>
                <a:cubicBezTo>
                  <a:pt x="6795349" y="581956"/>
                  <a:pt x="6405566" y="587624"/>
                  <a:pt x="6202769" y="598818"/>
                </a:cubicBezTo>
                <a:cubicBezTo>
                  <a:pt x="5999972" y="610012"/>
                  <a:pt x="5768638" y="596439"/>
                  <a:pt x="5440564" y="598818"/>
                </a:cubicBezTo>
                <a:cubicBezTo>
                  <a:pt x="5112491" y="601197"/>
                  <a:pt x="5058354" y="587552"/>
                  <a:pt x="4783491" y="598818"/>
                </a:cubicBezTo>
                <a:cubicBezTo>
                  <a:pt x="4508628" y="610084"/>
                  <a:pt x="4096299" y="603096"/>
                  <a:pt x="3916155" y="598818"/>
                </a:cubicBezTo>
                <a:cubicBezTo>
                  <a:pt x="3736011" y="594540"/>
                  <a:pt x="3729280" y="591562"/>
                  <a:pt x="3574477" y="598818"/>
                </a:cubicBezTo>
                <a:cubicBezTo>
                  <a:pt x="3419674" y="606074"/>
                  <a:pt x="3375123" y="605436"/>
                  <a:pt x="3232799" y="598818"/>
                </a:cubicBezTo>
                <a:cubicBezTo>
                  <a:pt x="3090475" y="592200"/>
                  <a:pt x="2744550" y="596669"/>
                  <a:pt x="2470594" y="598818"/>
                </a:cubicBezTo>
                <a:cubicBezTo>
                  <a:pt x="2196638" y="600967"/>
                  <a:pt x="2182838" y="601775"/>
                  <a:pt x="1918653" y="598818"/>
                </a:cubicBezTo>
                <a:cubicBezTo>
                  <a:pt x="1654468" y="595861"/>
                  <a:pt x="1670272" y="588248"/>
                  <a:pt x="1576975" y="598818"/>
                </a:cubicBezTo>
                <a:cubicBezTo>
                  <a:pt x="1483678" y="609388"/>
                  <a:pt x="1292561" y="613469"/>
                  <a:pt x="1130166" y="598818"/>
                </a:cubicBezTo>
                <a:cubicBezTo>
                  <a:pt x="967771" y="584167"/>
                  <a:pt x="375782" y="585619"/>
                  <a:pt x="0" y="598818"/>
                </a:cubicBezTo>
                <a:cubicBezTo>
                  <a:pt x="-24307" y="473911"/>
                  <a:pt x="-28025" y="132254"/>
                  <a:pt x="0" y="0"/>
                </a:cubicBezTo>
                <a:close/>
              </a:path>
              <a:path w="10513168" h="598818" stroke="0" extrusionOk="0">
                <a:moveTo>
                  <a:pt x="0" y="0"/>
                </a:moveTo>
                <a:cubicBezTo>
                  <a:pt x="113611" y="19281"/>
                  <a:pt x="295033" y="-12983"/>
                  <a:pt x="446810" y="0"/>
                </a:cubicBezTo>
                <a:cubicBezTo>
                  <a:pt x="598587" y="12983"/>
                  <a:pt x="823599" y="8643"/>
                  <a:pt x="998751" y="0"/>
                </a:cubicBezTo>
                <a:cubicBezTo>
                  <a:pt x="1173903" y="-8643"/>
                  <a:pt x="1428312" y="-35961"/>
                  <a:pt x="1760956" y="0"/>
                </a:cubicBezTo>
                <a:cubicBezTo>
                  <a:pt x="2093601" y="35961"/>
                  <a:pt x="2358470" y="-10530"/>
                  <a:pt x="2523160" y="0"/>
                </a:cubicBezTo>
                <a:cubicBezTo>
                  <a:pt x="2687850" y="10530"/>
                  <a:pt x="2862974" y="12613"/>
                  <a:pt x="3180233" y="0"/>
                </a:cubicBezTo>
                <a:cubicBezTo>
                  <a:pt x="3497492" y="-12613"/>
                  <a:pt x="3609642" y="-32950"/>
                  <a:pt x="3942438" y="0"/>
                </a:cubicBezTo>
                <a:cubicBezTo>
                  <a:pt x="4275234" y="32950"/>
                  <a:pt x="4388073" y="-678"/>
                  <a:pt x="4704643" y="0"/>
                </a:cubicBezTo>
                <a:cubicBezTo>
                  <a:pt x="5021214" y="678"/>
                  <a:pt x="5231718" y="-28801"/>
                  <a:pt x="5466847" y="0"/>
                </a:cubicBezTo>
                <a:cubicBezTo>
                  <a:pt x="5701976" y="28801"/>
                  <a:pt x="5839879" y="-16044"/>
                  <a:pt x="6018789" y="0"/>
                </a:cubicBezTo>
                <a:cubicBezTo>
                  <a:pt x="6197699" y="16044"/>
                  <a:pt x="6267858" y="12271"/>
                  <a:pt x="6360467" y="0"/>
                </a:cubicBezTo>
                <a:cubicBezTo>
                  <a:pt x="6453076" y="-12271"/>
                  <a:pt x="6708324" y="26827"/>
                  <a:pt x="6912408" y="0"/>
                </a:cubicBezTo>
                <a:cubicBezTo>
                  <a:pt x="7116492" y="-26827"/>
                  <a:pt x="7346475" y="-5610"/>
                  <a:pt x="7674613" y="0"/>
                </a:cubicBezTo>
                <a:cubicBezTo>
                  <a:pt x="8002751" y="5610"/>
                  <a:pt x="7929937" y="-5081"/>
                  <a:pt x="8121422" y="0"/>
                </a:cubicBezTo>
                <a:cubicBezTo>
                  <a:pt x="8312907" y="5081"/>
                  <a:pt x="8299237" y="10749"/>
                  <a:pt x="8463100" y="0"/>
                </a:cubicBezTo>
                <a:cubicBezTo>
                  <a:pt x="8626963" y="-10749"/>
                  <a:pt x="8899642" y="20133"/>
                  <a:pt x="9015042" y="0"/>
                </a:cubicBezTo>
                <a:cubicBezTo>
                  <a:pt x="9130442" y="-20133"/>
                  <a:pt x="9446256" y="3031"/>
                  <a:pt x="9566983" y="0"/>
                </a:cubicBezTo>
                <a:cubicBezTo>
                  <a:pt x="9687710" y="-3031"/>
                  <a:pt x="10173941" y="-24581"/>
                  <a:pt x="10513168" y="0"/>
                </a:cubicBezTo>
                <a:cubicBezTo>
                  <a:pt x="10537004" y="216536"/>
                  <a:pt x="10523298" y="415566"/>
                  <a:pt x="10513168" y="598818"/>
                </a:cubicBezTo>
                <a:cubicBezTo>
                  <a:pt x="10152308" y="584240"/>
                  <a:pt x="9972755" y="619917"/>
                  <a:pt x="9750963" y="598818"/>
                </a:cubicBezTo>
                <a:cubicBezTo>
                  <a:pt x="9529171" y="577719"/>
                  <a:pt x="9515131" y="583919"/>
                  <a:pt x="9304154" y="598818"/>
                </a:cubicBezTo>
                <a:cubicBezTo>
                  <a:pt x="9093177" y="613717"/>
                  <a:pt x="9012118" y="591025"/>
                  <a:pt x="8857344" y="598818"/>
                </a:cubicBezTo>
                <a:cubicBezTo>
                  <a:pt x="8702570" y="606612"/>
                  <a:pt x="8315461" y="578556"/>
                  <a:pt x="8095139" y="598818"/>
                </a:cubicBezTo>
                <a:cubicBezTo>
                  <a:pt x="7874817" y="619080"/>
                  <a:pt x="7746948" y="600754"/>
                  <a:pt x="7648330" y="598818"/>
                </a:cubicBezTo>
                <a:cubicBezTo>
                  <a:pt x="7549712" y="596882"/>
                  <a:pt x="7177419" y="573463"/>
                  <a:pt x="6886125" y="598818"/>
                </a:cubicBezTo>
                <a:cubicBezTo>
                  <a:pt x="6594832" y="624173"/>
                  <a:pt x="6498078" y="588037"/>
                  <a:pt x="6334184" y="598818"/>
                </a:cubicBezTo>
                <a:cubicBezTo>
                  <a:pt x="6170290" y="609599"/>
                  <a:pt x="5678862" y="641279"/>
                  <a:pt x="5466847" y="598818"/>
                </a:cubicBezTo>
                <a:cubicBezTo>
                  <a:pt x="5254832" y="556357"/>
                  <a:pt x="5033065" y="587517"/>
                  <a:pt x="4809774" y="598818"/>
                </a:cubicBezTo>
                <a:cubicBezTo>
                  <a:pt x="4586483" y="610119"/>
                  <a:pt x="4579993" y="584453"/>
                  <a:pt x="4468096" y="598818"/>
                </a:cubicBezTo>
                <a:cubicBezTo>
                  <a:pt x="4356199" y="613183"/>
                  <a:pt x="4228903" y="620755"/>
                  <a:pt x="4021287" y="598818"/>
                </a:cubicBezTo>
                <a:cubicBezTo>
                  <a:pt x="3813671" y="576881"/>
                  <a:pt x="3774498" y="584927"/>
                  <a:pt x="3574477" y="598818"/>
                </a:cubicBezTo>
                <a:cubicBezTo>
                  <a:pt x="3374456" y="612710"/>
                  <a:pt x="3267720" y="608596"/>
                  <a:pt x="3022536" y="598818"/>
                </a:cubicBezTo>
                <a:cubicBezTo>
                  <a:pt x="2777352" y="589040"/>
                  <a:pt x="2648178" y="604326"/>
                  <a:pt x="2470594" y="598818"/>
                </a:cubicBezTo>
                <a:cubicBezTo>
                  <a:pt x="2293010" y="593310"/>
                  <a:pt x="2193389" y="598450"/>
                  <a:pt x="2023785" y="598818"/>
                </a:cubicBezTo>
                <a:cubicBezTo>
                  <a:pt x="1854181" y="599186"/>
                  <a:pt x="1675518" y="608563"/>
                  <a:pt x="1576975" y="598818"/>
                </a:cubicBezTo>
                <a:cubicBezTo>
                  <a:pt x="1478432" y="589074"/>
                  <a:pt x="1310274" y="582602"/>
                  <a:pt x="1235297" y="598818"/>
                </a:cubicBezTo>
                <a:cubicBezTo>
                  <a:pt x="1160320" y="615034"/>
                  <a:pt x="815759" y="608878"/>
                  <a:pt x="683356" y="598818"/>
                </a:cubicBezTo>
                <a:cubicBezTo>
                  <a:pt x="550953" y="588758"/>
                  <a:pt x="256472" y="601111"/>
                  <a:pt x="0" y="598818"/>
                </a:cubicBezTo>
                <a:cubicBezTo>
                  <a:pt x="-9967" y="393065"/>
                  <a:pt x="-9391" y="212464"/>
                  <a:pt x="0" y="0"/>
                </a:cubicBezTo>
                <a:close/>
              </a:path>
            </a:pathLst>
          </a:custGeom>
          <a:ln>
            <a:solidFill>
              <a:srgbClr val="FFC000"/>
            </a:solidFill>
            <a:extLst>
              <a:ext uri="{C807C97D-BFC1-408E-A445-0C87EB9F89A2}">
                <ask:lineSketchStyleProps xmlns:ask="http://schemas.microsoft.com/office/drawing/2018/sketchyshapes" sd="2972889457">
                  <a:prstGeom prst="rect">
                    <a:avLst/>
                  </a:prstGeom>
                  <ask:type>
                    <ask:lineSketchFreehand/>
                  </ask:type>
                </ask:lineSketchStyleProps>
              </a:ext>
            </a:extLst>
          </a:ln>
        </p:spPr>
        <p:txBody>
          <a:bodyPr wrap="square">
            <a:spAutoFit/>
          </a:bodyPr>
          <a:lstStyle/>
          <a:p>
            <a:pPr lvl="0" defTabSz="914400" rtl="1" hangingPunct="1">
              <a:lnSpc>
                <a:spcPct val="150000"/>
              </a:lnSpc>
            </a:pPr>
            <a:r>
              <a:rPr lang="ar-SA" b="0" kern="1200" dirty="0">
                <a:latin typeface="Arial"/>
                <a:ea typeface="+mn-ea"/>
                <a:cs typeface="PT Bold Heading" pitchFamily="2" charset="-78"/>
              </a:rPr>
              <a:t>أعلم الصحابة بكتاب الله </a:t>
            </a:r>
            <a:r>
              <a:rPr lang="ar-SA" b="0" kern="1200" dirty="0">
                <a:latin typeface="Arial"/>
                <a:ea typeface="+mn-ea"/>
                <a:cs typeface="PT Bold Heading" pitchFamily="2" charset="-78"/>
                <a:sym typeface="AGA Arabesque" panose="05000000000000000000" pitchFamily="2" charset="2"/>
              </a:rPr>
              <a:t> </a:t>
            </a:r>
            <a:r>
              <a:rPr lang="ar-SA" b="0" kern="1200" dirty="0">
                <a:latin typeface="Arial"/>
                <a:ea typeface="+mn-ea"/>
                <a:cs typeface="PT Bold Heading" pitchFamily="2" charset="-78"/>
              </a:rPr>
              <a:t>فقد تلقى من النبي </a:t>
            </a:r>
            <a:r>
              <a:rPr lang="en-US" b="0" kern="1200" dirty="0">
                <a:latin typeface="Arial"/>
                <a:ea typeface="+mn-ea"/>
                <a:cs typeface="PT Bold Heading" pitchFamily="2" charset="-78"/>
                <a:sym typeface="AGA Arabesque"/>
              </a:rPr>
              <a:t></a:t>
            </a:r>
            <a:r>
              <a:rPr lang="ar-SA" b="0" kern="1200" dirty="0">
                <a:latin typeface="Arial"/>
                <a:ea typeface="+mn-ea"/>
                <a:cs typeface="PT Bold Heading" pitchFamily="2" charset="-78"/>
              </a:rPr>
              <a:t> بضعا وسبعين سورة من القرآن الكريم</a:t>
            </a:r>
            <a:endParaRPr lang="ar-KW" b="0" kern="1200" dirty="0">
              <a:latin typeface="Arial"/>
              <a:ea typeface="+mn-ea"/>
              <a:cs typeface="PT Bold Heading" pitchFamily="2" charset="-78"/>
            </a:endParaRPr>
          </a:p>
        </p:txBody>
      </p:sp>
      <p:sp>
        <p:nvSpPr>
          <p:cNvPr id="14" name="مستطيل 13">
            <a:extLst>
              <a:ext uri="{FF2B5EF4-FFF2-40B4-BE49-F238E27FC236}">
                <a16:creationId xmlns:a16="http://schemas.microsoft.com/office/drawing/2014/main" id="{B103F841-61C0-4D59-A02C-05224B9C88EF}"/>
              </a:ext>
            </a:extLst>
          </p:cNvPr>
          <p:cNvSpPr/>
          <p:nvPr/>
        </p:nvSpPr>
        <p:spPr>
          <a:xfrm>
            <a:off x="218847" y="4679023"/>
            <a:ext cx="4254691" cy="461665"/>
          </a:xfrm>
          <a:custGeom>
            <a:avLst/>
            <a:gdLst>
              <a:gd name="connsiteX0" fmla="*/ 0 w 4254691"/>
              <a:gd name="connsiteY0" fmla="*/ 0 h 461665"/>
              <a:gd name="connsiteX1" fmla="*/ 480172 w 4254691"/>
              <a:gd name="connsiteY1" fmla="*/ 0 h 461665"/>
              <a:gd name="connsiteX2" fmla="*/ 1002891 w 4254691"/>
              <a:gd name="connsiteY2" fmla="*/ 0 h 461665"/>
              <a:gd name="connsiteX3" fmla="*/ 1653251 w 4254691"/>
              <a:gd name="connsiteY3" fmla="*/ 0 h 461665"/>
              <a:gd name="connsiteX4" fmla="*/ 2261064 w 4254691"/>
              <a:gd name="connsiteY4" fmla="*/ 0 h 461665"/>
              <a:gd name="connsiteX5" fmla="*/ 2826330 w 4254691"/>
              <a:gd name="connsiteY5" fmla="*/ 0 h 461665"/>
              <a:gd name="connsiteX6" fmla="*/ 3434143 w 4254691"/>
              <a:gd name="connsiteY6" fmla="*/ 0 h 461665"/>
              <a:gd name="connsiteX7" fmla="*/ 4254691 w 4254691"/>
              <a:gd name="connsiteY7" fmla="*/ 0 h 461665"/>
              <a:gd name="connsiteX8" fmla="*/ 4254691 w 4254691"/>
              <a:gd name="connsiteY8" fmla="*/ 461665 h 461665"/>
              <a:gd name="connsiteX9" fmla="*/ 3561784 w 4254691"/>
              <a:gd name="connsiteY9" fmla="*/ 461665 h 461665"/>
              <a:gd name="connsiteX10" fmla="*/ 2911424 w 4254691"/>
              <a:gd name="connsiteY10" fmla="*/ 461665 h 461665"/>
              <a:gd name="connsiteX11" fmla="*/ 2261064 w 4254691"/>
              <a:gd name="connsiteY11" fmla="*/ 461665 h 461665"/>
              <a:gd name="connsiteX12" fmla="*/ 1610704 w 4254691"/>
              <a:gd name="connsiteY12" fmla="*/ 461665 h 461665"/>
              <a:gd name="connsiteX13" fmla="*/ 1045438 w 4254691"/>
              <a:gd name="connsiteY13" fmla="*/ 461665 h 461665"/>
              <a:gd name="connsiteX14" fmla="*/ 565266 w 4254691"/>
              <a:gd name="connsiteY14" fmla="*/ 461665 h 461665"/>
              <a:gd name="connsiteX15" fmla="*/ 0 w 4254691"/>
              <a:gd name="connsiteY15" fmla="*/ 461665 h 461665"/>
              <a:gd name="connsiteX16" fmla="*/ 0 w 4254691"/>
              <a:gd name="connsiteY16"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54691" h="461665" fill="none" extrusionOk="0">
                <a:moveTo>
                  <a:pt x="0" y="0"/>
                </a:moveTo>
                <a:cubicBezTo>
                  <a:pt x="227433" y="-8629"/>
                  <a:pt x="257189" y="-20833"/>
                  <a:pt x="480172" y="0"/>
                </a:cubicBezTo>
                <a:cubicBezTo>
                  <a:pt x="703155" y="20833"/>
                  <a:pt x="832749" y="6976"/>
                  <a:pt x="1002891" y="0"/>
                </a:cubicBezTo>
                <a:cubicBezTo>
                  <a:pt x="1173033" y="-6976"/>
                  <a:pt x="1381422" y="12917"/>
                  <a:pt x="1653251" y="0"/>
                </a:cubicBezTo>
                <a:cubicBezTo>
                  <a:pt x="1925080" y="-12917"/>
                  <a:pt x="1992909" y="-1759"/>
                  <a:pt x="2261064" y="0"/>
                </a:cubicBezTo>
                <a:cubicBezTo>
                  <a:pt x="2529219" y="1759"/>
                  <a:pt x="2675382" y="-24917"/>
                  <a:pt x="2826330" y="0"/>
                </a:cubicBezTo>
                <a:cubicBezTo>
                  <a:pt x="2977278" y="24917"/>
                  <a:pt x="3243755" y="23233"/>
                  <a:pt x="3434143" y="0"/>
                </a:cubicBezTo>
                <a:cubicBezTo>
                  <a:pt x="3624531" y="-23233"/>
                  <a:pt x="3930049" y="-26193"/>
                  <a:pt x="4254691" y="0"/>
                </a:cubicBezTo>
                <a:cubicBezTo>
                  <a:pt x="4277388" y="215772"/>
                  <a:pt x="4248183" y="333838"/>
                  <a:pt x="4254691" y="461665"/>
                </a:cubicBezTo>
                <a:cubicBezTo>
                  <a:pt x="3968315" y="429703"/>
                  <a:pt x="3905963" y="485965"/>
                  <a:pt x="3561784" y="461665"/>
                </a:cubicBezTo>
                <a:cubicBezTo>
                  <a:pt x="3217605" y="437365"/>
                  <a:pt x="3063231" y="482733"/>
                  <a:pt x="2911424" y="461665"/>
                </a:cubicBezTo>
                <a:cubicBezTo>
                  <a:pt x="2759617" y="440597"/>
                  <a:pt x="2551413" y="435049"/>
                  <a:pt x="2261064" y="461665"/>
                </a:cubicBezTo>
                <a:cubicBezTo>
                  <a:pt x="1970715" y="488281"/>
                  <a:pt x="1789184" y="440947"/>
                  <a:pt x="1610704" y="461665"/>
                </a:cubicBezTo>
                <a:cubicBezTo>
                  <a:pt x="1432224" y="482383"/>
                  <a:pt x="1215712" y="470109"/>
                  <a:pt x="1045438" y="461665"/>
                </a:cubicBezTo>
                <a:cubicBezTo>
                  <a:pt x="875164" y="453221"/>
                  <a:pt x="781506" y="474427"/>
                  <a:pt x="565266" y="461665"/>
                </a:cubicBezTo>
                <a:cubicBezTo>
                  <a:pt x="349026" y="448903"/>
                  <a:pt x="217328" y="477910"/>
                  <a:pt x="0" y="461665"/>
                </a:cubicBezTo>
                <a:cubicBezTo>
                  <a:pt x="-13610" y="310227"/>
                  <a:pt x="-13537" y="121812"/>
                  <a:pt x="0" y="0"/>
                </a:cubicBezTo>
                <a:close/>
              </a:path>
              <a:path w="4254691" h="461665" stroke="0" extrusionOk="0">
                <a:moveTo>
                  <a:pt x="0" y="0"/>
                </a:moveTo>
                <a:cubicBezTo>
                  <a:pt x="295153" y="-13515"/>
                  <a:pt x="443156" y="15170"/>
                  <a:pt x="607813" y="0"/>
                </a:cubicBezTo>
                <a:cubicBezTo>
                  <a:pt x="772470" y="-15170"/>
                  <a:pt x="941464" y="-26517"/>
                  <a:pt x="1215626" y="0"/>
                </a:cubicBezTo>
                <a:cubicBezTo>
                  <a:pt x="1489788" y="26517"/>
                  <a:pt x="1655374" y="9741"/>
                  <a:pt x="1780892" y="0"/>
                </a:cubicBezTo>
                <a:cubicBezTo>
                  <a:pt x="1906410" y="-9741"/>
                  <a:pt x="2274347" y="32058"/>
                  <a:pt x="2431252" y="0"/>
                </a:cubicBezTo>
                <a:cubicBezTo>
                  <a:pt x="2588157" y="-32058"/>
                  <a:pt x="2765651" y="-1702"/>
                  <a:pt x="2996518" y="0"/>
                </a:cubicBezTo>
                <a:cubicBezTo>
                  <a:pt x="3227385" y="1702"/>
                  <a:pt x="3307724" y="3046"/>
                  <a:pt x="3476690" y="0"/>
                </a:cubicBezTo>
                <a:cubicBezTo>
                  <a:pt x="3645656" y="-3046"/>
                  <a:pt x="3877767" y="8524"/>
                  <a:pt x="4254691" y="0"/>
                </a:cubicBezTo>
                <a:cubicBezTo>
                  <a:pt x="4236901" y="230734"/>
                  <a:pt x="4264243" y="305853"/>
                  <a:pt x="4254691" y="461665"/>
                </a:cubicBezTo>
                <a:cubicBezTo>
                  <a:pt x="4060244" y="470485"/>
                  <a:pt x="3957525" y="480766"/>
                  <a:pt x="3774519" y="461665"/>
                </a:cubicBezTo>
                <a:cubicBezTo>
                  <a:pt x="3591513" y="442564"/>
                  <a:pt x="3407809" y="494006"/>
                  <a:pt x="3081612" y="461665"/>
                </a:cubicBezTo>
                <a:cubicBezTo>
                  <a:pt x="2755415" y="429324"/>
                  <a:pt x="2791373" y="453917"/>
                  <a:pt x="2601440" y="461665"/>
                </a:cubicBezTo>
                <a:cubicBezTo>
                  <a:pt x="2411507" y="469413"/>
                  <a:pt x="2289896" y="467567"/>
                  <a:pt x="2121267" y="461665"/>
                </a:cubicBezTo>
                <a:cubicBezTo>
                  <a:pt x="1952638" y="455763"/>
                  <a:pt x="1671479" y="482248"/>
                  <a:pt x="1428361" y="461665"/>
                </a:cubicBezTo>
                <a:cubicBezTo>
                  <a:pt x="1185243" y="441082"/>
                  <a:pt x="1023637" y="472305"/>
                  <a:pt x="820548" y="461665"/>
                </a:cubicBezTo>
                <a:cubicBezTo>
                  <a:pt x="617459" y="451025"/>
                  <a:pt x="358853" y="427874"/>
                  <a:pt x="0" y="461665"/>
                </a:cubicBezTo>
                <a:cubicBezTo>
                  <a:pt x="-2137" y="282225"/>
                  <a:pt x="-16091" y="221775"/>
                  <a:pt x="0" y="0"/>
                </a:cubicBezTo>
                <a:close/>
              </a:path>
            </a:pathLst>
          </a:custGeom>
          <a:ln>
            <a:solidFill>
              <a:srgbClr val="FFC000"/>
            </a:solidFill>
            <a:extLst>
              <a:ext uri="{C807C97D-BFC1-408E-A445-0C87EB9F89A2}">
                <ask:lineSketchStyleProps xmlns:ask="http://schemas.microsoft.com/office/drawing/2018/sketchyshapes" sd="2374655915">
                  <a:prstGeom prst="rect">
                    <a:avLst/>
                  </a:prstGeom>
                  <ask:type>
                    <ask:lineSketchFreehand/>
                  </ask:type>
                </ask:lineSketchStyleProps>
              </a:ext>
            </a:extLst>
          </a:ln>
        </p:spPr>
        <p:txBody>
          <a:bodyPr wrap="none">
            <a:spAutoFit/>
          </a:bodyPr>
          <a:lstStyle/>
          <a:p>
            <a:pPr rtl="1"/>
            <a:r>
              <a:rPr lang="ar-KW" b="0" kern="1200" dirty="0">
                <a:latin typeface="Arial"/>
                <a:ea typeface="+mn-ea"/>
                <a:cs typeface="PT Bold Heading" pitchFamily="2" charset="-78"/>
              </a:rPr>
              <a:t>شهد جميع الغزوات مع الرسول </a:t>
            </a:r>
            <a:r>
              <a:rPr lang="en-US" b="0" kern="1200" dirty="0">
                <a:latin typeface="Arial"/>
                <a:cs typeface="PT Bold Heading" pitchFamily="2" charset="-78"/>
                <a:sym typeface="AGA Arabesque"/>
              </a:rPr>
              <a:t></a:t>
            </a:r>
            <a:r>
              <a:rPr lang="ar-KW" b="0" kern="1200" dirty="0">
                <a:latin typeface="Arial"/>
                <a:cs typeface="PT Bold Heading" pitchFamily="2" charset="-78"/>
                <a:sym typeface="AGA Arabesque"/>
              </a:rPr>
              <a:t> .</a:t>
            </a:r>
            <a:endParaRPr lang="ar-KW" dirty="0"/>
          </a:p>
        </p:txBody>
      </p:sp>
      <p:pic>
        <p:nvPicPr>
          <p:cNvPr id="17" name="رسم 16" descr="سهم خطي: منحنى باتجاه عكس عقارب الساعة">
            <a:extLst>
              <a:ext uri="{FF2B5EF4-FFF2-40B4-BE49-F238E27FC236}">
                <a16:creationId xmlns:a16="http://schemas.microsoft.com/office/drawing/2014/main" id="{918EF1E5-A4CF-475D-983E-DBA35C67A9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415060">
            <a:off x="8098299" y="2640561"/>
            <a:ext cx="688823" cy="688823"/>
          </a:xfrm>
          <a:prstGeom prst="rect">
            <a:avLst/>
          </a:prstGeom>
        </p:spPr>
      </p:pic>
      <p:pic>
        <p:nvPicPr>
          <p:cNvPr id="18" name="رسم 17" descr="سهم خطي: منحنى باتجاه عكس عقارب الساعة">
            <a:extLst>
              <a:ext uri="{FF2B5EF4-FFF2-40B4-BE49-F238E27FC236}">
                <a16:creationId xmlns:a16="http://schemas.microsoft.com/office/drawing/2014/main" id="{FE8A5D77-297F-44BA-9687-FF7BA7E7B1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184940" flipH="1">
            <a:off x="3274515" y="2657720"/>
            <a:ext cx="688823" cy="688823"/>
          </a:xfrm>
          <a:prstGeom prst="rect">
            <a:avLst/>
          </a:prstGeom>
        </p:spPr>
      </p:pic>
      <p:pic>
        <p:nvPicPr>
          <p:cNvPr id="19" name="رسم 18" descr="سهم خطي: منحنى باتجاه عكس عقارب الساعة">
            <a:extLst>
              <a:ext uri="{FF2B5EF4-FFF2-40B4-BE49-F238E27FC236}">
                <a16:creationId xmlns:a16="http://schemas.microsoft.com/office/drawing/2014/main" id="{B3595042-51B8-4B74-BB3E-E4F0D0FAF6D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184940" flipV="1">
            <a:off x="8696970" y="3783092"/>
            <a:ext cx="688823" cy="688823"/>
          </a:xfrm>
          <a:prstGeom prst="rect">
            <a:avLst/>
          </a:prstGeom>
        </p:spPr>
      </p:pic>
      <p:pic>
        <p:nvPicPr>
          <p:cNvPr id="21" name="رسم 20" descr="سهم خطي: منحنى باتجاه عكس عقارب الساعة">
            <a:extLst>
              <a:ext uri="{FF2B5EF4-FFF2-40B4-BE49-F238E27FC236}">
                <a16:creationId xmlns:a16="http://schemas.microsoft.com/office/drawing/2014/main" id="{3FF4AF10-4FCD-411B-A07C-3E68A17EC5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184940" flipV="1">
            <a:off x="8180053" y="5414943"/>
            <a:ext cx="688823" cy="688823"/>
          </a:xfrm>
          <a:prstGeom prst="rect">
            <a:avLst/>
          </a:prstGeom>
        </p:spPr>
      </p:pic>
      <p:pic>
        <p:nvPicPr>
          <p:cNvPr id="22" name="رسم 21" descr="سهم خطي: منحنى باتجاه عكس عقارب الساعة">
            <a:extLst>
              <a:ext uri="{FF2B5EF4-FFF2-40B4-BE49-F238E27FC236}">
                <a16:creationId xmlns:a16="http://schemas.microsoft.com/office/drawing/2014/main" id="{1540CFA6-2A1D-4D2A-B53E-B7B9E9564C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415060" flipH="1" flipV="1">
            <a:off x="3268812" y="3835161"/>
            <a:ext cx="688823" cy="688823"/>
          </a:xfrm>
          <a:prstGeom prst="rect">
            <a:avLst/>
          </a:prstGeom>
        </p:spPr>
      </p:pic>
      <p:pic>
        <p:nvPicPr>
          <p:cNvPr id="23" name="رسم 22" descr="سهم خطي: منحنى باتجاه عكس عقارب الساعة">
            <a:extLst>
              <a:ext uri="{FF2B5EF4-FFF2-40B4-BE49-F238E27FC236}">
                <a16:creationId xmlns:a16="http://schemas.microsoft.com/office/drawing/2014/main" id="{04BE6E80-96B8-40C8-9707-682307464E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415060" flipH="1" flipV="1">
            <a:off x="3268812" y="5505573"/>
            <a:ext cx="688823" cy="688823"/>
          </a:xfrm>
          <a:prstGeom prst="rect">
            <a:avLst/>
          </a:prstGeom>
        </p:spPr>
      </p:pic>
      <p:pic>
        <p:nvPicPr>
          <p:cNvPr id="25" name="رسم 24" descr="سهم خطي: منحنى بسيط">
            <a:extLst>
              <a:ext uri="{FF2B5EF4-FFF2-40B4-BE49-F238E27FC236}">
                <a16:creationId xmlns:a16="http://schemas.microsoft.com/office/drawing/2014/main" id="{F919C429-412D-44FF-9CEC-D4F03ED7D8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5835775" y="6449874"/>
            <a:ext cx="914400" cy="914400"/>
          </a:xfrm>
          <a:prstGeom prst="rect">
            <a:avLst/>
          </a:prstGeom>
        </p:spPr>
      </p:pic>
    </p:spTree>
    <p:extLst>
      <p:ext uri="{BB962C8B-B14F-4D97-AF65-F5344CB8AC3E}">
        <p14:creationId xmlns:p14="http://schemas.microsoft.com/office/powerpoint/2010/main" val="1325199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شكل بيضاوي 1"/>
          <p:cNvSpPr/>
          <p:nvPr/>
        </p:nvSpPr>
        <p:spPr>
          <a:xfrm>
            <a:off x="4965464" y="3587347"/>
            <a:ext cx="1979574" cy="1687890"/>
          </a:xfrm>
          <a:prstGeom prst="ellipse">
            <a:avLst/>
          </a:prstGeom>
          <a:solidFill>
            <a:schemeClr val="accent4">
              <a:lumMod val="60000"/>
              <a:lumOff val="40000"/>
            </a:schemeClr>
          </a:solidFill>
        </p:spPr>
        <p:txBody>
          <a:bodyPr wrap="none">
            <a:spAutoFit/>
          </a:bodyPr>
          <a:lstStyle/>
          <a:p>
            <a:pPr lvl="0" algn="r" defTabSz="914400" rtl="1" hangingPunct="1"/>
            <a:r>
              <a:rPr lang="ar-KW" sz="7200" b="0" kern="1200" dirty="0">
                <a:solidFill>
                  <a:schemeClr val="tx1"/>
                </a:solidFill>
                <a:latin typeface="Adobe Arabic" panose="02040503050201020203" pitchFamily="18" charset="-78"/>
                <a:ea typeface="+mn-ea"/>
                <a:cs typeface="Adobe Arabic" panose="02040503050201020203" pitchFamily="18" charset="-78"/>
              </a:rPr>
              <a:t>وفاته</a:t>
            </a:r>
            <a:endParaRPr lang="ar-KW" sz="8800" b="0" kern="1200" dirty="0">
              <a:solidFill>
                <a:schemeClr val="tx1"/>
              </a:solidFill>
              <a:latin typeface="Adobe Arabic" panose="02040503050201020203" pitchFamily="18" charset="-78"/>
              <a:ea typeface="+mn-ea"/>
              <a:cs typeface="Adobe Arabic" panose="02040503050201020203" pitchFamily="18" charset="-78"/>
            </a:endParaRPr>
          </a:p>
        </p:txBody>
      </p:sp>
      <p:sp>
        <p:nvSpPr>
          <p:cNvPr id="4" name="مستطيل 3">
            <a:extLst>
              <a:ext uri="{FF2B5EF4-FFF2-40B4-BE49-F238E27FC236}">
                <a16:creationId xmlns:a16="http://schemas.microsoft.com/office/drawing/2014/main" id="{2DA65B64-4C85-43EB-A41F-D0B86656ADC9}"/>
              </a:ext>
            </a:extLst>
          </p:cNvPr>
          <p:cNvSpPr/>
          <p:nvPr/>
        </p:nvSpPr>
        <p:spPr>
          <a:xfrm>
            <a:off x="7751518" y="2808939"/>
            <a:ext cx="2262158" cy="461665"/>
          </a:xfrm>
          <a:prstGeom prst="rect">
            <a:avLst/>
          </a:prstGeom>
        </p:spPr>
        <p:txBody>
          <a:bodyPr wrap="none">
            <a:spAutoFit/>
          </a:bodyPr>
          <a:lstStyle/>
          <a:p>
            <a:r>
              <a:rPr lang="ar-KW" b="0" kern="1200" dirty="0">
                <a:latin typeface="Arial"/>
                <a:ea typeface="+mn-ea"/>
                <a:cs typeface="PT Bold Heading" pitchFamily="2" charset="-78"/>
              </a:rPr>
              <a:t>توفي عام ( 32 هـ ) </a:t>
            </a:r>
            <a:endParaRPr lang="ar-KW" dirty="0"/>
          </a:p>
        </p:txBody>
      </p:sp>
      <p:sp>
        <p:nvSpPr>
          <p:cNvPr id="5" name="مستطيل 4">
            <a:extLst>
              <a:ext uri="{FF2B5EF4-FFF2-40B4-BE49-F238E27FC236}">
                <a16:creationId xmlns:a16="http://schemas.microsoft.com/office/drawing/2014/main" id="{BB73ACD6-4AEC-450E-9017-A415ED2DEA99}"/>
              </a:ext>
            </a:extLst>
          </p:cNvPr>
          <p:cNvSpPr/>
          <p:nvPr/>
        </p:nvSpPr>
        <p:spPr>
          <a:xfrm>
            <a:off x="7179380" y="5961671"/>
            <a:ext cx="2844048" cy="461665"/>
          </a:xfrm>
          <a:prstGeom prst="rect">
            <a:avLst/>
          </a:prstGeom>
        </p:spPr>
        <p:txBody>
          <a:bodyPr wrap="none">
            <a:spAutoFit/>
          </a:bodyPr>
          <a:lstStyle/>
          <a:p>
            <a:r>
              <a:rPr lang="ar-KW" b="0" kern="1200" dirty="0">
                <a:latin typeface="Arial"/>
                <a:ea typeface="+mn-ea"/>
                <a:cs typeface="PT Bold Heading" pitchFamily="2" charset="-78"/>
              </a:rPr>
              <a:t>عهد عثمان بن عفان </a:t>
            </a:r>
            <a:r>
              <a:rPr lang="ar-KW" b="0" kern="1200" dirty="0">
                <a:latin typeface="Arial"/>
                <a:ea typeface="+mn-ea"/>
                <a:cs typeface="PT Bold Heading" pitchFamily="2" charset="-78"/>
                <a:sym typeface="AGA Arabesque"/>
              </a:rPr>
              <a:t> </a:t>
            </a:r>
            <a:endParaRPr lang="ar-KW" dirty="0"/>
          </a:p>
        </p:txBody>
      </p:sp>
      <p:sp>
        <p:nvSpPr>
          <p:cNvPr id="6" name="مستطيل 5">
            <a:extLst>
              <a:ext uri="{FF2B5EF4-FFF2-40B4-BE49-F238E27FC236}">
                <a16:creationId xmlns:a16="http://schemas.microsoft.com/office/drawing/2014/main" id="{D9A601AA-9657-4519-926A-F76CD26CC9B2}"/>
              </a:ext>
            </a:extLst>
          </p:cNvPr>
          <p:cNvSpPr/>
          <p:nvPr/>
        </p:nvSpPr>
        <p:spPr>
          <a:xfrm>
            <a:off x="2499047" y="2808939"/>
            <a:ext cx="1792478" cy="461665"/>
          </a:xfrm>
          <a:prstGeom prst="rect">
            <a:avLst/>
          </a:prstGeom>
        </p:spPr>
        <p:txBody>
          <a:bodyPr wrap="none">
            <a:spAutoFit/>
          </a:bodyPr>
          <a:lstStyle/>
          <a:p>
            <a:r>
              <a:rPr lang="ar-KW" b="0" kern="1200" dirty="0">
                <a:latin typeface="Arial"/>
                <a:ea typeface="+mn-ea"/>
                <a:cs typeface="PT Bold Heading" pitchFamily="2" charset="-78"/>
                <a:sym typeface="AGA Arabesque"/>
              </a:rPr>
              <a:t>المدينة المنورة </a:t>
            </a:r>
            <a:endParaRPr lang="ar-KW" dirty="0"/>
          </a:p>
        </p:txBody>
      </p:sp>
      <p:sp>
        <p:nvSpPr>
          <p:cNvPr id="7" name="مستطيل 6">
            <a:extLst>
              <a:ext uri="{FF2B5EF4-FFF2-40B4-BE49-F238E27FC236}">
                <a16:creationId xmlns:a16="http://schemas.microsoft.com/office/drawing/2014/main" id="{6127D4CC-1417-425F-9EB3-77174B87A0ED}"/>
              </a:ext>
            </a:extLst>
          </p:cNvPr>
          <p:cNvSpPr/>
          <p:nvPr/>
        </p:nvSpPr>
        <p:spPr>
          <a:xfrm>
            <a:off x="2680186" y="5936611"/>
            <a:ext cx="1430199" cy="461665"/>
          </a:xfrm>
          <a:prstGeom prst="rect">
            <a:avLst/>
          </a:prstGeom>
        </p:spPr>
        <p:txBody>
          <a:bodyPr wrap="none">
            <a:spAutoFit/>
          </a:bodyPr>
          <a:lstStyle/>
          <a:p>
            <a:r>
              <a:rPr lang="ar-KW" b="0" kern="1200" dirty="0">
                <a:latin typeface="Arial"/>
                <a:ea typeface="+mn-ea"/>
                <a:cs typeface="PT Bold Heading" pitchFamily="2" charset="-78"/>
                <a:sym typeface="AGA Arabesque"/>
              </a:rPr>
              <a:t>ستين عاما </a:t>
            </a:r>
            <a:endParaRPr lang="ar-KW" dirty="0"/>
          </a:p>
        </p:txBody>
      </p:sp>
      <p:sp>
        <p:nvSpPr>
          <p:cNvPr id="8" name="مستطيل 7">
            <a:extLst>
              <a:ext uri="{FF2B5EF4-FFF2-40B4-BE49-F238E27FC236}">
                <a16:creationId xmlns:a16="http://schemas.microsoft.com/office/drawing/2014/main" id="{FCB41E95-A7D2-4332-9F04-83E7BADE383A}"/>
              </a:ext>
            </a:extLst>
          </p:cNvPr>
          <p:cNvSpPr/>
          <p:nvPr/>
        </p:nvSpPr>
        <p:spPr>
          <a:xfrm>
            <a:off x="5076006" y="8364940"/>
            <a:ext cx="1869423" cy="461665"/>
          </a:xfrm>
          <a:prstGeom prst="rect">
            <a:avLst/>
          </a:prstGeom>
        </p:spPr>
        <p:txBody>
          <a:bodyPr wrap="none">
            <a:spAutoFit/>
          </a:bodyPr>
          <a:lstStyle/>
          <a:p>
            <a:r>
              <a:rPr lang="ar-KW" b="0" kern="1200" dirty="0">
                <a:latin typeface="Arial"/>
                <a:ea typeface="+mn-ea"/>
                <a:cs typeface="PT Bold Heading" pitchFamily="2" charset="-78"/>
                <a:sym typeface="AGA Arabesque"/>
              </a:rPr>
              <a:t>ودفن في البقيع</a:t>
            </a:r>
            <a:endParaRPr lang="ar-KW" dirty="0"/>
          </a:p>
        </p:txBody>
      </p:sp>
      <p:sp>
        <p:nvSpPr>
          <p:cNvPr id="9" name="مربع نص 8">
            <a:extLst>
              <a:ext uri="{FF2B5EF4-FFF2-40B4-BE49-F238E27FC236}">
                <a16:creationId xmlns:a16="http://schemas.microsoft.com/office/drawing/2014/main" id="{9F76CF8E-0A0D-498D-A397-9A4636DE6DC2}"/>
              </a:ext>
            </a:extLst>
          </p:cNvPr>
          <p:cNvSpPr txBox="1"/>
          <p:nvPr/>
        </p:nvSpPr>
        <p:spPr>
          <a:xfrm>
            <a:off x="2387173" y="4295136"/>
            <a:ext cx="2016224" cy="1872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1"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ar-KW" sz="11500" b="1" i="0" u="none" strike="noStrike" cap="none" spc="0" normalizeH="0" baseline="0" dirty="0">
                <a:ln>
                  <a:noFill/>
                </a:ln>
                <a:solidFill>
                  <a:srgbClr val="FFC000"/>
                </a:solidFill>
                <a:effectLst>
                  <a:outerShdw blurRad="38100" dist="38100" dir="2700000" algn="tl">
                    <a:srgbClr val="000000">
                      <a:alpha val="43137"/>
                    </a:srgbClr>
                  </a:outerShdw>
                </a:effectLst>
                <a:uFillTx/>
                <a:latin typeface="Helvetica Neue"/>
                <a:ea typeface="Helvetica Neue"/>
                <a:cs typeface="Helvetica Neue"/>
                <a:sym typeface="Helvetica Neue"/>
              </a:rPr>
              <a:t>60</a:t>
            </a:r>
          </a:p>
        </p:txBody>
      </p:sp>
      <p:pic>
        <p:nvPicPr>
          <p:cNvPr id="11" name="صورة 10" descr="صورة تحتوي على خارجي, شاطئ, أشخاص, مبنى&#10;&#10;تم إنشاء الوصف تلقائياً">
            <a:extLst>
              <a:ext uri="{FF2B5EF4-FFF2-40B4-BE49-F238E27FC236}">
                <a16:creationId xmlns:a16="http://schemas.microsoft.com/office/drawing/2014/main" id="{DF0D164B-1FE6-4E9F-95A7-E0BE8D997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308" y="6772212"/>
            <a:ext cx="2460013" cy="1474685"/>
          </a:xfrm>
          <a:prstGeom prst="rect">
            <a:avLst/>
          </a:prstGeom>
        </p:spPr>
      </p:pic>
      <p:pic>
        <p:nvPicPr>
          <p:cNvPr id="13" name="صورة 12" descr="صورة تحتوي على مبنى, خارجي, أكبر, مياه&#10;&#10;تم إنشاء الوصف تلقائياً">
            <a:extLst>
              <a:ext uri="{FF2B5EF4-FFF2-40B4-BE49-F238E27FC236}">
                <a16:creationId xmlns:a16="http://schemas.microsoft.com/office/drawing/2014/main" id="{06AFE4C2-0F96-416E-AEF4-CDA4B98A4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264" y="966745"/>
            <a:ext cx="2682044" cy="1641652"/>
          </a:xfrm>
          <a:prstGeom prst="rect">
            <a:avLst/>
          </a:prstGeom>
        </p:spPr>
      </p:pic>
      <p:pic>
        <p:nvPicPr>
          <p:cNvPr id="15" name="صورة 14">
            <a:extLst>
              <a:ext uri="{FF2B5EF4-FFF2-40B4-BE49-F238E27FC236}">
                <a16:creationId xmlns:a16="http://schemas.microsoft.com/office/drawing/2014/main" id="{4F54DBA3-B37D-4327-9712-B7689DE63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035" y="644436"/>
            <a:ext cx="2143125" cy="2143125"/>
          </a:xfrm>
          <a:prstGeom prst="rect">
            <a:avLst/>
          </a:prstGeom>
        </p:spPr>
      </p:pic>
      <p:pic>
        <p:nvPicPr>
          <p:cNvPr id="17" name="صورة 16" descr="صورة تحتوي على بساط, صورة فوتوغرافية, قديم, علامة&#10;&#10;تم إنشاء الوصف تلقائياً">
            <a:extLst>
              <a:ext uri="{FF2B5EF4-FFF2-40B4-BE49-F238E27FC236}">
                <a16:creationId xmlns:a16="http://schemas.microsoft.com/office/drawing/2014/main" id="{B060BF26-7956-491A-94B5-22CC2CDCDC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568" y="4300736"/>
            <a:ext cx="1593307" cy="1660935"/>
          </a:xfrm>
          <a:prstGeom prst="rect">
            <a:avLst/>
          </a:prstGeom>
        </p:spPr>
      </p:pic>
    </p:spTree>
    <p:extLst>
      <p:ext uri="{BB962C8B-B14F-4D97-AF65-F5344CB8AC3E}">
        <p14:creationId xmlns:p14="http://schemas.microsoft.com/office/powerpoint/2010/main" val="42735579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821880" y="1852464"/>
            <a:ext cx="7119649" cy="1938992"/>
          </a:xfrm>
          <a:prstGeom prst="rect">
            <a:avLst/>
          </a:prstGeom>
        </p:spPr>
        <p:txBody>
          <a:bodyPr wrap="square">
            <a:spAutoFit/>
          </a:bodyPr>
          <a:lstStyle/>
          <a:p>
            <a:r>
              <a:rPr lang="ar-KW" sz="6000" dirty="0"/>
              <a:t>أخبر الحديث الشريف بأمر من أمور الغيب هو :</a:t>
            </a:r>
          </a:p>
        </p:txBody>
      </p:sp>
      <p:sp>
        <p:nvSpPr>
          <p:cNvPr id="3" name="مستطيل 2"/>
          <p:cNvSpPr/>
          <p:nvPr/>
        </p:nvSpPr>
        <p:spPr>
          <a:xfrm>
            <a:off x="2439129" y="4440251"/>
            <a:ext cx="6502400" cy="2123658"/>
          </a:xfrm>
          <a:prstGeom prst="rect">
            <a:avLst/>
          </a:prstGeom>
        </p:spPr>
        <p:txBody>
          <a:bodyPr>
            <a:spAutoFit/>
          </a:bodyPr>
          <a:lstStyle/>
          <a:p>
            <a:r>
              <a:rPr lang="ar-KW" sz="6600" dirty="0">
                <a:solidFill>
                  <a:srgbClr val="BBA505"/>
                </a:solidFill>
              </a:rPr>
              <a:t>غيب الأرحام </a:t>
            </a:r>
          </a:p>
          <a:p>
            <a:r>
              <a:rPr lang="ar-KW" sz="6600" dirty="0">
                <a:solidFill>
                  <a:srgbClr val="BBA505"/>
                </a:solidFill>
              </a:rPr>
              <a:t>وخلق الأجنة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1389832" y="3349459"/>
            <a:ext cx="9413756" cy="3054682"/>
          </a:xfrm>
          <a:prstGeom prst="rect">
            <a:avLst/>
          </a:prstGeom>
        </p:spPr>
        <p:txBody>
          <a:bodyPr wrap="square">
            <a:spAutoFit/>
          </a:bodyPr>
          <a:lstStyle/>
          <a:p>
            <a:pPr>
              <a:lnSpc>
                <a:spcPct val="150000"/>
              </a:lnSpc>
            </a:pPr>
            <a:r>
              <a:rPr lang="ar-KW" sz="4400" b="0" dirty="0">
                <a:solidFill>
                  <a:schemeClr val="tx1"/>
                </a:solidFill>
                <a:latin typeface="NotoNaskhArabic"/>
                <a:cs typeface="DecoType Naskh" panose="02010400000000000000" pitchFamily="2" charset="-78"/>
              </a:rPr>
              <a:t>وَلَقَدْ خَلَقْنَا الْإِنسَانَ مِن سُلَالَةٍ مِّن طِينٍ </a:t>
            </a:r>
            <a:r>
              <a:rPr lang="ar-KW" sz="3200" b="0" dirty="0">
                <a:solidFill>
                  <a:schemeClr val="tx1"/>
                </a:solidFill>
                <a:latin typeface="NotoNaskhArabic"/>
                <a:cs typeface="DecoType Naskh" panose="02010400000000000000" pitchFamily="2" charset="-78"/>
              </a:rPr>
              <a:t>(12) </a:t>
            </a:r>
            <a:r>
              <a:rPr lang="ar-KW" sz="4400" b="0" dirty="0">
                <a:solidFill>
                  <a:schemeClr val="tx1"/>
                </a:solidFill>
                <a:latin typeface="NotoNaskhArabic"/>
                <a:cs typeface="DecoType Naskh" panose="02010400000000000000" pitchFamily="2" charset="-78"/>
              </a:rPr>
              <a:t>ثُمَّ جَعَلْنَاهُ نُطْفَةً فِي قَرَارٍ مَّكِينٍ </a:t>
            </a:r>
            <a:r>
              <a:rPr lang="ar-KW" sz="3200" b="0" dirty="0">
                <a:solidFill>
                  <a:schemeClr val="tx1"/>
                </a:solidFill>
                <a:latin typeface="NotoNaskhArabic"/>
                <a:cs typeface="DecoType Naskh" panose="02010400000000000000" pitchFamily="2" charset="-78"/>
              </a:rPr>
              <a:t>(13) </a:t>
            </a:r>
            <a:r>
              <a:rPr lang="ar-KW" sz="4400" b="0" dirty="0">
                <a:solidFill>
                  <a:schemeClr val="tx1"/>
                </a:solidFill>
                <a:latin typeface="NotoNaskhArabic"/>
                <a:cs typeface="DecoType Naskh" panose="02010400000000000000" pitchFamily="2" charset="-78"/>
              </a:rPr>
              <a:t>ثُمَّ خَلَقْنَا النُّطْفَةَ عَلَقَةً فَخَلَقْنَا الْعَلَقَةَ مُضْغَةً فَخَلَقْنَا الْمُضْغَةَ عِظَامًا فَكَسَوْنَا الْعِظَامَ لَحْمًا ثُمَّ أَنشَأْنَاهُ خَلْقًا آخَرَ فَتَبَارَكَ اللَّهُ أَحْسَنُ الْخَالِقِينَ </a:t>
            </a:r>
            <a:r>
              <a:rPr lang="ar-KW" sz="3200" b="0" dirty="0">
                <a:solidFill>
                  <a:schemeClr val="tx1"/>
                </a:solidFill>
                <a:latin typeface="NotoNaskhArabic"/>
                <a:cs typeface="DecoType Naskh" panose="02010400000000000000" pitchFamily="2" charset="-78"/>
              </a:rPr>
              <a:t>(14) </a:t>
            </a:r>
            <a:endParaRPr lang="ar-KW" sz="4000" b="0" dirty="0">
              <a:solidFill>
                <a:schemeClr val="tx1"/>
              </a:solidFill>
            </a:endParaRPr>
          </a:p>
        </p:txBody>
      </p:sp>
      <p:sp>
        <p:nvSpPr>
          <p:cNvPr id="3" name="مستطيل 2"/>
          <p:cNvSpPr/>
          <p:nvPr/>
        </p:nvSpPr>
        <p:spPr>
          <a:xfrm>
            <a:off x="3262040" y="1636440"/>
            <a:ext cx="5059397" cy="941796"/>
          </a:xfrm>
          <a:prstGeom prst="rect">
            <a:avLst/>
          </a:prstGeom>
        </p:spPr>
        <p:txBody>
          <a:bodyPr wrap="none">
            <a:spAutoFit/>
          </a:bodyPr>
          <a:lstStyle/>
          <a:p>
            <a:pPr lvl="0" algn="r" defTabSz="914400" rtl="1" hangingPunct="1">
              <a:lnSpc>
                <a:spcPct val="115000"/>
              </a:lnSpc>
              <a:spcAft>
                <a:spcPts val="1000"/>
              </a:spcAft>
            </a:pPr>
            <a:r>
              <a:rPr lang="ar-SA" sz="4800" b="0" kern="1200" dirty="0">
                <a:solidFill>
                  <a:srgbClr val="FFC000"/>
                </a:solidFill>
                <a:effectLst>
                  <a:outerShdw blurRad="38100" dist="38100" dir="2700000" algn="tl">
                    <a:srgbClr val="000000">
                      <a:alpha val="43137"/>
                    </a:srgbClr>
                  </a:outerShdw>
                </a:effectLst>
                <a:latin typeface="Calibri"/>
                <a:ea typeface="Calibri"/>
                <a:cs typeface="PT Bold Heading" pitchFamily="2" charset="-78"/>
              </a:rPr>
              <a:t>مراحل خلق الانسان : </a:t>
            </a:r>
            <a:endParaRPr lang="en-US" sz="4800" b="0" kern="1200" dirty="0">
              <a:solidFill>
                <a:srgbClr val="FFC000"/>
              </a:solidFill>
              <a:effectLst>
                <a:outerShdw blurRad="38100" dist="38100" dir="2700000" algn="tl">
                  <a:srgbClr val="000000">
                    <a:alpha val="43137"/>
                  </a:srgbClr>
                </a:outerShdw>
              </a:effectLst>
              <a:latin typeface="Calibri"/>
              <a:ea typeface="Calibri"/>
              <a:cs typeface="PT Bold Heading" pitchFamily="2" charset="-78"/>
            </a:endParaRPr>
          </a:p>
        </p:txBody>
      </p:sp>
    </p:spTree>
    <p:extLst>
      <p:ext uri="{BB962C8B-B14F-4D97-AF65-F5344CB8AC3E}">
        <p14:creationId xmlns:p14="http://schemas.microsoft.com/office/powerpoint/2010/main" val="242007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مستطيل 1"/>
          <p:cNvSpPr/>
          <p:nvPr/>
        </p:nvSpPr>
        <p:spPr>
          <a:xfrm>
            <a:off x="9016049" y="196280"/>
            <a:ext cx="3384376" cy="729430"/>
          </a:xfrm>
          <a:prstGeom prst="rect">
            <a:avLst/>
          </a:prstGeom>
        </p:spPr>
        <p:txBody>
          <a:bodyPr wrap="square">
            <a:spAutoFit/>
          </a:bodyPr>
          <a:lstStyle/>
          <a:p>
            <a:pPr lvl="0" defTabSz="914400" rtl="1" hangingPunct="1">
              <a:lnSpc>
                <a:spcPct val="115000"/>
              </a:lnSpc>
              <a:spcAft>
                <a:spcPts val="1000"/>
              </a:spcAft>
            </a:pPr>
            <a:r>
              <a:rPr lang="ar-KW" sz="3600" b="0" kern="1200" dirty="0">
                <a:solidFill>
                  <a:srgbClr val="FF0000"/>
                </a:solidFill>
                <a:latin typeface="Calibri"/>
                <a:ea typeface="Calibri"/>
                <a:cs typeface="PT Bold Heading" pitchFamily="2" charset="-78"/>
              </a:rPr>
              <a:t>1-مرحلة النطفة</a:t>
            </a:r>
            <a:r>
              <a:rPr lang="ar-SA" sz="3600" b="0" kern="1200" dirty="0">
                <a:solidFill>
                  <a:srgbClr val="FF0000"/>
                </a:solidFill>
                <a:latin typeface="Calibri"/>
                <a:ea typeface="Calibri"/>
                <a:cs typeface="PT Bold Heading" pitchFamily="2" charset="-78"/>
              </a:rPr>
              <a:t>: </a:t>
            </a:r>
            <a:endParaRPr lang="en-US" sz="3600" b="0" kern="1200" dirty="0">
              <a:solidFill>
                <a:srgbClr val="FF0000"/>
              </a:solidFill>
              <a:latin typeface="Calibri"/>
              <a:ea typeface="Calibri"/>
              <a:cs typeface="PT Bold Heading"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2680" y="925710"/>
            <a:ext cx="3774213"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5278264" y="290125"/>
            <a:ext cx="3135795" cy="729430"/>
          </a:xfrm>
          <a:prstGeom prst="rect">
            <a:avLst/>
          </a:prstGeom>
        </p:spPr>
        <p:txBody>
          <a:bodyPr wrap="none">
            <a:spAutoFit/>
          </a:bodyPr>
          <a:lstStyle/>
          <a:p>
            <a:pPr lvl="0" defTabSz="914400" rtl="1" hangingPunct="1">
              <a:lnSpc>
                <a:spcPct val="115000"/>
              </a:lnSpc>
              <a:spcAft>
                <a:spcPts val="1000"/>
              </a:spcAft>
            </a:pPr>
            <a:r>
              <a:rPr lang="ar-KW" sz="3600" b="0" kern="1200" dirty="0">
                <a:solidFill>
                  <a:srgbClr val="FF0000"/>
                </a:solidFill>
                <a:latin typeface="Calibri"/>
                <a:ea typeface="Calibri"/>
                <a:cs typeface="PT Bold Heading" pitchFamily="2" charset="-78"/>
              </a:rPr>
              <a:t>2- مرحلة العلقة</a:t>
            </a:r>
            <a:r>
              <a:rPr lang="ar-SA" sz="3600" b="0" kern="1200" dirty="0">
                <a:solidFill>
                  <a:srgbClr val="FF0000"/>
                </a:solidFill>
                <a:latin typeface="Calibri"/>
                <a:ea typeface="Calibri"/>
                <a:cs typeface="PT Bold Heading" pitchFamily="2" charset="-78"/>
              </a:rPr>
              <a:t>: </a:t>
            </a:r>
            <a:endParaRPr lang="en-US" sz="3600" b="0" kern="1200" dirty="0">
              <a:solidFill>
                <a:srgbClr val="FF0000"/>
              </a:solidFill>
              <a:latin typeface="Calibri"/>
              <a:ea typeface="Calibri"/>
              <a:cs typeface="PT Bold Heading" pitchFamily="2" charset="-78"/>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208" y="925710"/>
            <a:ext cx="3803568" cy="27363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813768" y="309810"/>
            <a:ext cx="3094117" cy="729430"/>
          </a:xfrm>
          <a:prstGeom prst="rect">
            <a:avLst/>
          </a:prstGeom>
        </p:spPr>
        <p:txBody>
          <a:bodyPr wrap="none">
            <a:spAutoFit/>
          </a:bodyPr>
          <a:lstStyle/>
          <a:p>
            <a:pPr lvl="0" defTabSz="914400" rtl="1" hangingPunct="1">
              <a:lnSpc>
                <a:spcPct val="115000"/>
              </a:lnSpc>
              <a:spcAft>
                <a:spcPts val="1000"/>
              </a:spcAft>
            </a:pPr>
            <a:r>
              <a:rPr lang="ar-KW" sz="3600" b="0" kern="1200" dirty="0">
                <a:solidFill>
                  <a:srgbClr val="FF0000"/>
                </a:solidFill>
                <a:latin typeface="Calibri"/>
                <a:ea typeface="Calibri"/>
                <a:cs typeface="PT Bold Heading" pitchFamily="2" charset="-78"/>
              </a:rPr>
              <a:t>3-مرحلة المضغة</a:t>
            </a:r>
            <a:r>
              <a:rPr lang="ar-SA" sz="3600" b="0" kern="1200" dirty="0">
                <a:solidFill>
                  <a:srgbClr val="FF0000"/>
                </a:solidFill>
                <a:latin typeface="Calibri"/>
                <a:ea typeface="Calibri"/>
                <a:cs typeface="PT Bold Heading" pitchFamily="2" charset="-78"/>
              </a:rPr>
              <a:t>: </a:t>
            </a:r>
            <a:endParaRPr lang="en-US" sz="3600" b="0" kern="1200" dirty="0">
              <a:solidFill>
                <a:srgbClr val="FF0000"/>
              </a:solidFill>
              <a:latin typeface="Calibri"/>
              <a:ea typeface="Calibri"/>
              <a:cs typeface="PT Bold Heading" pitchFamily="2" charset="-7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759" y="974550"/>
            <a:ext cx="3773401" cy="2894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8463646" y="4905270"/>
            <a:ext cx="4489182" cy="658642"/>
          </a:xfrm>
          <a:prstGeom prst="rect">
            <a:avLst/>
          </a:prstGeom>
        </p:spPr>
        <p:txBody>
          <a:bodyPr wrap="square">
            <a:spAutoFit/>
          </a:bodyPr>
          <a:lstStyle/>
          <a:p>
            <a:pPr lvl="0" defTabSz="914400" rtl="1" hangingPunct="1">
              <a:lnSpc>
                <a:spcPct val="115000"/>
              </a:lnSpc>
              <a:spcAft>
                <a:spcPts val="1000"/>
              </a:spcAft>
            </a:pPr>
            <a:r>
              <a:rPr lang="ar-KW" sz="3200" b="0" kern="1200" dirty="0">
                <a:solidFill>
                  <a:srgbClr val="FF0000"/>
                </a:solidFill>
                <a:latin typeface="Calibri"/>
                <a:ea typeface="Calibri"/>
                <a:cs typeface="PT Bold Heading" pitchFamily="2" charset="-78"/>
              </a:rPr>
              <a:t>4- مرحلة تكون العظام</a:t>
            </a:r>
            <a:endParaRPr lang="en-US" sz="3200" b="0" kern="1200" dirty="0">
              <a:solidFill>
                <a:srgbClr val="FF0000"/>
              </a:solidFill>
              <a:latin typeface="Calibri"/>
              <a:ea typeface="Calibri"/>
              <a:cs typeface="PT Bold Heading" pitchFamily="2" charset="-78"/>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2428" y="5563912"/>
            <a:ext cx="3804465" cy="3441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3878183" y="4905270"/>
            <a:ext cx="4938300" cy="658642"/>
          </a:xfrm>
          <a:prstGeom prst="rect">
            <a:avLst/>
          </a:prstGeom>
        </p:spPr>
        <p:txBody>
          <a:bodyPr wrap="square">
            <a:spAutoFit/>
          </a:bodyPr>
          <a:lstStyle/>
          <a:p>
            <a:pPr lvl="0" defTabSz="914400" rtl="1" hangingPunct="1">
              <a:lnSpc>
                <a:spcPct val="115000"/>
              </a:lnSpc>
              <a:spcAft>
                <a:spcPts val="1000"/>
              </a:spcAft>
            </a:pPr>
            <a:r>
              <a:rPr lang="ar-KW" sz="3200" b="0" kern="1200" dirty="0">
                <a:solidFill>
                  <a:srgbClr val="FF0000"/>
                </a:solidFill>
                <a:latin typeface="Calibri"/>
                <a:ea typeface="Calibri"/>
                <a:cs typeface="PT Bold Heading" pitchFamily="2" charset="-78"/>
              </a:rPr>
              <a:t>5-مرحلة كسوة العظام باللحم</a:t>
            </a:r>
            <a:endParaRPr lang="en-US" sz="3200" b="0" kern="1200" dirty="0">
              <a:solidFill>
                <a:srgbClr val="FF0000"/>
              </a:solidFill>
              <a:latin typeface="Calibri"/>
              <a:ea typeface="Calibri"/>
              <a:cs typeface="PT Bold Heading" pitchFamily="2" charset="-78"/>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4506" y="5610134"/>
            <a:ext cx="3586783" cy="33052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482376" y="4951491"/>
            <a:ext cx="4979392" cy="658642"/>
          </a:xfrm>
          <a:prstGeom prst="rect">
            <a:avLst/>
          </a:prstGeom>
        </p:spPr>
        <p:txBody>
          <a:bodyPr wrap="square">
            <a:spAutoFit/>
          </a:bodyPr>
          <a:lstStyle/>
          <a:p>
            <a:pPr lvl="0" defTabSz="914400" rtl="1" hangingPunct="1">
              <a:lnSpc>
                <a:spcPct val="115000"/>
              </a:lnSpc>
              <a:spcAft>
                <a:spcPts val="1000"/>
              </a:spcAft>
            </a:pPr>
            <a:r>
              <a:rPr lang="ar-KW" sz="3200" b="0" kern="1200" dirty="0">
                <a:solidFill>
                  <a:srgbClr val="FF0000"/>
                </a:solidFill>
                <a:latin typeface="Calibri"/>
                <a:ea typeface="Calibri"/>
                <a:cs typeface="PT Bold Heading" pitchFamily="2" charset="-78"/>
              </a:rPr>
              <a:t>6- مرحلة النشأة الأخرى</a:t>
            </a:r>
            <a:endParaRPr lang="en-US" sz="3200" b="0" kern="1200" dirty="0">
              <a:solidFill>
                <a:srgbClr val="FF0000"/>
              </a:solidFill>
              <a:latin typeface="Calibri"/>
              <a:ea typeface="Calibri"/>
              <a:cs typeface="PT Bold Heading" pitchFamily="2" charset="-78"/>
            </a:endParaRP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720" y="5519092"/>
            <a:ext cx="3454157" cy="34400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46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arn(inVertical)">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 calcmode="lin" valueType="num">
                                      <p:cBhvr additive="base">
                                        <p:cTn id="63" dur="500" fill="hold"/>
                                        <p:tgtEl>
                                          <p:spTgt spid="1030"/>
                                        </p:tgtEl>
                                        <p:attrNameLst>
                                          <p:attrName>ppt_x</p:attrName>
                                        </p:attrNameLst>
                                      </p:cBhvr>
                                      <p:tavLst>
                                        <p:tav tm="0">
                                          <p:val>
                                            <p:strVal val="#ppt_x"/>
                                          </p:val>
                                        </p:tav>
                                        <p:tav tm="100000">
                                          <p:val>
                                            <p:strVal val="#ppt_x"/>
                                          </p:val>
                                        </p:tav>
                                      </p:tavLst>
                                    </p:anim>
                                    <p:anim calcmode="lin" valueType="num">
                                      <p:cBhvr additive="base">
                                        <p:cTn id="6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ستطيل 2"/>
          <p:cNvSpPr/>
          <p:nvPr/>
        </p:nvSpPr>
        <p:spPr>
          <a:xfrm>
            <a:off x="309712" y="3706956"/>
            <a:ext cx="5358814" cy="1754326"/>
          </a:xfrm>
          <a:custGeom>
            <a:avLst/>
            <a:gdLst>
              <a:gd name="connsiteX0" fmla="*/ 0 w 5358814"/>
              <a:gd name="connsiteY0" fmla="*/ 0 h 1754326"/>
              <a:gd name="connsiteX1" fmla="*/ 434659 w 5358814"/>
              <a:gd name="connsiteY1" fmla="*/ 0 h 1754326"/>
              <a:gd name="connsiteX2" fmla="*/ 1083671 w 5358814"/>
              <a:gd name="connsiteY2" fmla="*/ 0 h 1754326"/>
              <a:gd name="connsiteX3" fmla="*/ 1732683 w 5358814"/>
              <a:gd name="connsiteY3" fmla="*/ 0 h 1754326"/>
              <a:gd name="connsiteX4" fmla="*/ 2167343 w 5358814"/>
              <a:gd name="connsiteY4" fmla="*/ 0 h 1754326"/>
              <a:gd name="connsiteX5" fmla="*/ 2602002 w 5358814"/>
              <a:gd name="connsiteY5" fmla="*/ 0 h 1754326"/>
              <a:gd name="connsiteX6" fmla="*/ 3197426 w 5358814"/>
              <a:gd name="connsiteY6" fmla="*/ 0 h 1754326"/>
              <a:gd name="connsiteX7" fmla="*/ 3900026 w 5358814"/>
              <a:gd name="connsiteY7" fmla="*/ 0 h 1754326"/>
              <a:gd name="connsiteX8" fmla="*/ 4388273 w 5358814"/>
              <a:gd name="connsiteY8" fmla="*/ 0 h 1754326"/>
              <a:gd name="connsiteX9" fmla="*/ 5358814 w 5358814"/>
              <a:gd name="connsiteY9" fmla="*/ 0 h 1754326"/>
              <a:gd name="connsiteX10" fmla="*/ 5358814 w 5358814"/>
              <a:gd name="connsiteY10" fmla="*/ 567232 h 1754326"/>
              <a:gd name="connsiteX11" fmla="*/ 5358814 w 5358814"/>
              <a:gd name="connsiteY11" fmla="*/ 1152007 h 1754326"/>
              <a:gd name="connsiteX12" fmla="*/ 5358814 w 5358814"/>
              <a:gd name="connsiteY12" fmla="*/ 1754326 h 1754326"/>
              <a:gd name="connsiteX13" fmla="*/ 4816978 w 5358814"/>
              <a:gd name="connsiteY13" fmla="*/ 1754326 h 1754326"/>
              <a:gd name="connsiteX14" fmla="*/ 4221555 w 5358814"/>
              <a:gd name="connsiteY14" fmla="*/ 1754326 h 1754326"/>
              <a:gd name="connsiteX15" fmla="*/ 3572543 w 5358814"/>
              <a:gd name="connsiteY15" fmla="*/ 1754326 h 1754326"/>
              <a:gd name="connsiteX16" fmla="*/ 2869943 w 5358814"/>
              <a:gd name="connsiteY16" fmla="*/ 1754326 h 1754326"/>
              <a:gd name="connsiteX17" fmla="*/ 2274519 w 5358814"/>
              <a:gd name="connsiteY17" fmla="*/ 1754326 h 1754326"/>
              <a:gd name="connsiteX18" fmla="*/ 1679095 w 5358814"/>
              <a:gd name="connsiteY18" fmla="*/ 1754326 h 1754326"/>
              <a:gd name="connsiteX19" fmla="*/ 1190848 w 5358814"/>
              <a:gd name="connsiteY19" fmla="*/ 1754326 h 1754326"/>
              <a:gd name="connsiteX20" fmla="*/ 0 w 5358814"/>
              <a:gd name="connsiteY20" fmla="*/ 1754326 h 1754326"/>
              <a:gd name="connsiteX21" fmla="*/ 0 w 5358814"/>
              <a:gd name="connsiteY21" fmla="*/ 1134464 h 1754326"/>
              <a:gd name="connsiteX22" fmla="*/ 0 w 5358814"/>
              <a:gd name="connsiteY22" fmla="*/ 514602 h 1754326"/>
              <a:gd name="connsiteX23" fmla="*/ 0 w 5358814"/>
              <a:gd name="connsiteY23"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58814" h="1754326" extrusionOk="0">
                <a:moveTo>
                  <a:pt x="0" y="0"/>
                </a:moveTo>
                <a:cubicBezTo>
                  <a:pt x="163017" y="-35934"/>
                  <a:pt x="273899" y="45731"/>
                  <a:pt x="434659" y="0"/>
                </a:cubicBezTo>
                <a:cubicBezTo>
                  <a:pt x="595419" y="-45731"/>
                  <a:pt x="821419" y="60031"/>
                  <a:pt x="1083671" y="0"/>
                </a:cubicBezTo>
                <a:cubicBezTo>
                  <a:pt x="1345923" y="-60031"/>
                  <a:pt x="1537177" y="9487"/>
                  <a:pt x="1732683" y="0"/>
                </a:cubicBezTo>
                <a:cubicBezTo>
                  <a:pt x="1928189" y="-9487"/>
                  <a:pt x="1961421" y="3677"/>
                  <a:pt x="2167343" y="0"/>
                </a:cubicBezTo>
                <a:cubicBezTo>
                  <a:pt x="2373265" y="-3677"/>
                  <a:pt x="2478853" y="31977"/>
                  <a:pt x="2602002" y="0"/>
                </a:cubicBezTo>
                <a:cubicBezTo>
                  <a:pt x="2725151" y="-31977"/>
                  <a:pt x="2939479" y="32053"/>
                  <a:pt x="3197426" y="0"/>
                </a:cubicBezTo>
                <a:cubicBezTo>
                  <a:pt x="3455373" y="-32053"/>
                  <a:pt x="3733769" y="27897"/>
                  <a:pt x="3900026" y="0"/>
                </a:cubicBezTo>
                <a:cubicBezTo>
                  <a:pt x="4066283" y="-27897"/>
                  <a:pt x="4279050" y="25319"/>
                  <a:pt x="4388273" y="0"/>
                </a:cubicBezTo>
                <a:cubicBezTo>
                  <a:pt x="4497496" y="-25319"/>
                  <a:pt x="4917727" y="107786"/>
                  <a:pt x="5358814" y="0"/>
                </a:cubicBezTo>
                <a:cubicBezTo>
                  <a:pt x="5380009" y="276047"/>
                  <a:pt x="5322055" y="326030"/>
                  <a:pt x="5358814" y="567232"/>
                </a:cubicBezTo>
                <a:cubicBezTo>
                  <a:pt x="5395573" y="808434"/>
                  <a:pt x="5335744" y="951917"/>
                  <a:pt x="5358814" y="1152007"/>
                </a:cubicBezTo>
                <a:cubicBezTo>
                  <a:pt x="5381884" y="1352098"/>
                  <a:pt x="5347152" y="1459659"/>
                  <a:pt x="5358814" y="1754326"/>
                </a:cubicBezTo>
                <a:cubicBezTo>
                  <a:pt x="5121596" y="1790912"/>
                  <a:pt x="5061210" y="1749199"/>
                  <a:pt x="4816978" y="1754326"/>
                </a:cubicBezTo>
                <a:cubicBezTo>
                  <a:pt x="4572746" y="1759453"/>
                  <a:pt x="4409546" y="1741535"/>
                  <a:pt x="4221555" y="1754326"/>
                </a:cubicBezTo>
                <a:cubicBezTo>
                  <a:pt x="4033564" y="1767117"/>
                  <a:pt x="3709142" y="1685462"/>
                  <a:pt x="3572543" y="1754326"/>
                </a:cubicBezTo>
                <a:cubicBezTo>
                  <a:pt x="3435944" y="1823190"/>
                  <a:pt x="3197428" y="1700811"/>
                  <a:pt x="2869943" y="1754326"/>
                </a:cubicBezTo>
                <a:cubicBezTo>
                  <a:pt x="2542458" y="1807841"/>
                  <a:pt x="2437933" y="1703400"/>
                  <a:pt x="2274519" y="1754326"/>
                </a:cubicBezTo>
                <a:cubicBezTo>
                  <a:pt x="2111105" y="1805252"/>
                  <a:pt x="1870372" y="1704064"/>
                  <a:pt x="1679095" y="1754326"/>
                </a:cubicBezTo>
                <a:cubicBezTo>
                  <a:pt x="1487818" y="1804588"/>
                  <a:pt x="1292011" y="1725781"/>
                  <a:pt x="1190848" y="1754326"/>
                </a:cubicBezTo>
                <a:cubicBezTo>
                  <a:pt x="1089685" y="1782871"/>
                  <a:pt x="294716" y="1625201"/>
                  <a:pt x="0" y="1754326"/>
                </a:cubicBezTo>
                <a:cubicBezTo>
                  <a:pt x="-9885" y="1482225"/>
                  <a:pt x="32989" y="1327948"/>
                  <a:pt x="0" y="1134464"/>
                </a:cubicBezTo>
                <a:cubicBezTo>
                  <a:pt x="-32989" y="940980"/>
                  <a:pt x="74120" y="662831"/>
                  <a:pt x="0" y="514602"/>
                </a:cubicBezTo>
                <a:cubicBezTo>
                  <a:pt x="-74120" y="366373"/>
                  <a:pt x="18033" y="241029"/>
                  <a:pt x="0" y="0"/>
                </a:cubicBezTo>
                <a:close/>
              </a:path>
            </a:pathLst>
          </a:custGeom>
          <a:noFill/>
          <a:ln>
            <a:solidFill>
              <a:schemeClr val="tx1"/>
            </a:solidFill>
            <a:extLst>
              <a:ext uri="{C807C97D-BFC1-408E-A445-0C87EB9F89A2}">
                <ask:lineSketchStyleProps xmlns:ask="http://schemas.microsoft.com/office/drawing/2018/sketchyshapes" sd="543940027">
                  <a:prstGeom prst="rect">
                    <a:avLst/>
                  </a:prstGeom>
                  <ask:type>
                    <ask:lineSketchScribble/>
                  </ask:type>
                </ask:lineSketchStyleProps>
              </a:ext>
            </a:extLst>
          </a:ln>
        </p:spPr>
        <p:txBody>
          <a:bodyPr wrap="square" lIns="91440" tIns="45720" rIns="91440" bIns="45720">
            <a:spAutoFit/>
          </a:bodyPr>
          <a:lstStyle/>
          <a:p>
            <a:pPr rtl="1"/>
            <a:r>
              <a:rPr lang="ar-KW" sz="3600" dirty="0">
                <a:ln w="17780" cmpd="sng">
                  <a:noFill/>
                  <a:prstDash val="solid"/>
                  <a:miter lim="800000"/>
                </a:ln>
                <a:solidFill>
                  <a:schemeClr val="tx1"/>
                </a:solidFill>
              </a:rPr>
              <a:t>النطفة – العلقة – المضغة – تكوين العظام – كسوة العظام باللحم – النشأة الاخرى  .</a:t>
            </a:r>
          </a:p>
        </p:txBody>
      </p:sp>
      <p:sp>
        <p:nvSpPr>
          <p:cNvPr id="4" name="مستطيل 3">
            <a:extLst>
              <a:ext uri="{FF2B5EF4-FFF2-40B4-BE49-F238E27FC236}">
                <a16:creationId xmlns:a16="http://schemas.microsoft.com/office/drawing/2014/main" id="{809DE1A6-82DB-4D96-B460-72C2C63EF729}"/>
              </a:ext>
            </a:extLst>
          </p:cNvPr>
          <p:cNvSpPr/>
          <p:nvPr/>
        </p:nvSpPr>
        <p:spPr>
          <a:xfrm>
            <a:off x="1533848" y="1492424"/>
            <a:ext cx="8247625" cy="1323439"/>
          </a:xfrm>
          <a:prstGeom prst="rect">
            <a:avLst/>
          </a:prstGeom>
        </p:spPr>
        <p:txBody>
          <a:bodyPr wrap="square">
            <a:spAutoFit/>
          </a:bodyPr>
          <a:lstStyle/>
          <a:p>
            <a:pPr rtl="1"/>
            <a:r>
              <a:rPr lang="ar-KW" sz="4000" dirty="0">
                <a:ln w="0"/>
                <a:solidFill>
                  <a:srgbClr val="E9AE37"/>
                </a:solidFill>
                <a:cs typeface="PT Bold Heading" panose="02010400000000000000" pitchFamily="2" charset="-78"/>
              </a:rPr>
              <a:t>اختاري الترتيب الصحيح لمراحل خلق الانسان</a:t>
            </a:r>
          </a:p>
        </p:txBody>
      </p:sp>
      <p:sp>
        <p:nvSpPr>
          <p:cNvPr id="5" name="مستطيل 4">
            <a:extLst>
              <a:ext uri="{FF2B5EF4-FFF2-40B4-BE49-F238E27FC236}">
                <a16:creationId xmlns:a16="http://schemas.microsoft.com/office/drawing/2014/main" id="{F34B9E48-E46B-472B-96B3-248DDEB45808}"/>
              </a:ext>
            </a:extLst>
          </p:cNvPr>
          <p:cNvSpPr/>
          <p:nvPr/>
        </p:nvSpPr>
        <p:spPr>
          <a:xfrm>
            <a:off x="6358384" y="3706956"/>
            <a:ext cx="4807430" cy="1754326"/>
          </a:xfrm>
          <a:custGeom>
            <a:avLst/>
            <a:gdLst>
              <a:gd name="connsiteX0" fmla="*/ 0 w 4807430"/>
              <a:gd name="connsiteY0" fmla="*/ 0 h 1754326"/>
              <a:gd name="connsiteX1" fmla="*/ 438010 w 4807430"/>
              <a:gd name="connsiteY1" fmla="*/ 0 h 1754326"/>
              <a:gd name="connsiteX2" fmla="*/ 924095 w 4807430"/>
              <a:gd name="connsiteY2" fmla="*/ 0 h 1754326"/>
              <a:gd name="connsiteX3" fmla="*/ 1314031 w 4807430"/>
              <a:gd name="connsiteY3" fmla="*/ 0 h 1754326"/>
              <a:gd name="connsiteX4" fmla="*/ 1944338 w 4807430"/>
              <a:gd name="connsiteY4" fmla="*/ 0 h 1754326"/>
              <a:gd name="connsiteX5" fmla="*/ 2574646 w 4807430"/>
              <a:gd name="connsiteY5" fmla="*/ 0 h 1754326"/>
              <a:gd name="connsiteX6" fmla="*/ 2964582 w 4807430"/>
              <a:gd name="connsiteY6" fmla="*/ 0 h 1754326"/>
              <a:gd name="connsiteX7" fmla="*/ 3594889 w 4807430"/>
              <a:gd name="connsiteY7" fmla="*/ 0 h 1754326"/>
              <a:gd name="connsiteX8" fmla="*/ 4080974 w 4807430"/>
              <a:gd name="connsiteY8" fmla="*/ 0 h 1754326"/>
              <a:gd name="connsiteX9" fmla="*/ 4807430 w 4807430"/>
              <a:gd name="connsiteY9" fmla="*/ 0 h 1754326"/>
              <a:gd name="connsiteX10" fmla="*/ 4807430 w 4807430"/>
              <a:gd name="connsiteY10" fmla="*/ 532146 h 1754326"/>
              <a:gd name="connsiteX11" fmla="*/ 4807430 w 4807430"/>
              <a:gd name="connsiteY11" fmla="*/ 1099378 h 1754326"/>
              <a:gd name="connsiteX12" fmla="*/ 4807430 w 4807430"/>
              <a:gd name="connsiteY12" fmla="*/ 1754326 h 1754326"/>
              <a:gd name="connsiteX13" fmla="*/ 4369420 w 4807430"/>
              <a:gd name="connsiteY13" fmla="*/ 1754326 h 1754326"/>
              <a:gd name="connsiteX14" fmla="*/ 3835261 w 4807430"/>
              <a:gd name="connsiteY14" fmla="*/ 1754326 h 1754326"/>
              <a:gd name="connsiteX15" fmla="*/ 3301102 w 4807430"/>
              <a:gd name="connsiteY15" fmla="*/ 1754326 h 1754326"/>
              <a:gd name="connsiteX16" fmla="*/ 2766943 w 4807430"/>
              <a:gd name="connsiteY16" fmla="*/ 1754326 h 1754326"/>
              <a:gd name="connsiteX17" fmla="*/ 2232784 w 4807430"/>
              <a:gd name="connsiteY17" fmla="*/ 1754326 h 1754326"/>
              <a:gd name="connsiteX18" fmla="*/ 1842848 w 4807430"/>
              <a:gd name="connsiteY18" fmla="*/ 1754326 h 1754326"/>
              <a:gd name="connsiteX19" fmla="*/ 1356764 w 4807430"/>
              <a:gd name="connsiteY19" fmla="*/ 1754326 h 1754326"/>
              <a:gd name="connsiteX20" fmla="*/ 870679 w 4807430"/>
              <a:gd name="connsiteY20" fmla="*/ 1754326 h 1754326"/>
              <a:gd name="connsiteX21" fmla="*/ 0 w 4807430"/>
              <a:gd name="connsiteY21" fmla="*/ 1754326 h 1754326"/>
              <a:gd name="connsiteX22" fmla="*/ 0 w 4807430"/>
              <a:gd name="connsiteY22" fmla="*/ 1187094 h 1754326"/>
              <a:gd name="connsiteX23" fmla="*/ 0 w 4807430"/>
              <a:gd name="connsiteY23" fmla="*/ 584775 h 1754326"/>
              <a:gd name="connsiteX24" fmla="*/ 0 w 4807430"/>
              <a:gd name="connsiteY2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07430" h="1754326" fill="none" extrusionOk="0">
                <a:moveTo>
                  <a:pt x="0" y="0"/>
                </a:moveTo>
                <a:cubicBezTo>
                  <a:pt x="112778" y="-31510"/>
                  <a:pt x="237416" y="44378"/>
                  <a:pt x="438010" y="0"/>
                </a:cubicBezTo>
                <a:cubicBezTo>
                  <a:pt x="638604" y="-44378"/>
                  <a:pt x="792485" y="27745"/>
                  <a:pt x="924095" y="0"/>
                </a:cubicBezTo>
                <a:cubicBezTo>
                  <a:pt x="1055705" y="-27745"/>
                  <a:pt x="1187076" y="45555"/>
                  <a:pt x="1314031" y="0"/>
                </a:cubicBezTo>
                <a:cubicBezTo>
                  <a:pt x="1440986" y="-45555"/>
                  <a:pt x="1689448" y="42767"/>
                  <a:pt x="1944338" y="0"/>
                </a:cubicBezTo>
                <a:cubicBezTo>
                  <a:pt x="2199228" y="-42767"/>
                  <a:pt x="2372805" y="46116"/>
                  <a:pt x="2574646" y="0"/>
                </a:cubicBezTo>
                <a:cubicBezTo>
                  <a:pt x="2776487" y="-46116"/>
                  <a:pt x="2773981" y="3948"/>
                  <a:pt x="2964582" y="0"/>
                </a:cubicBezTo>
                <a:cubicBezTo>
                  <a:pt x="3155183" y="-3948"/>
                  <a:pt x="3444971" y="68357"/>
                  <a:pt x="3594889" y="0"/>
                </a:cubicBezTo>
                <a:cubicBezTo>
                  <a:pt x="3744807" y="-68357"/>
                  <a:pt x="3915003" y="50395"/>
                  <a:pt x="4080974" y="0"/>
                </a:cubicBezTo>
                <a:cubicBezTo>
                  <a:pt x="4246946" y="-50395"/>
                  <a:pt x="4528248" y="31177"/>
                  <a:pt x="4807430" y="0"/>
                </a:cubicBezTo>
                <a:cubicBezTo>
                  <a:pt x="4830528" y="217973"/>
                  <a:pt x="4748240" y="290389"/>
                  <a:pt x="4807430" y="532146"/>
                </a:cubicBezTo>
                <a:cubicBezTo>
                  <a:pt x="4866620" y="773903"/>
                  <a:pt x="4799937" y="916873"/>
                  <a:pt x="4807430" y="1099378"/>
                </a:cubicBezTo>
                <a:cubicBezTo>
                  <a:pt x="4814923" y="1281883"/>
                  <a:pt x="4731659" y="1457362"/>
                  <a:pt x="4807430" y="1754326"/>
                </a:cubicBezTo>
                <a:cubicBezTo>
                  <a:pt x="4609724" y="1770959"/>
                  <a:pt x="4512509" y="1715685"/>
                  <a:pt x="4369420" y="1754326"/>
                </a:cubicBezTo>
                <a:cubicBezTo>
                  <a:pt x="4226331" y="1792967"/>
                  <a:pt x="4004282" y="1733064"/>
                  <a:pt x="3835261" y="1754326"/>
                </a:cubicBezTo>
                <a:cubicBezTo>
                  <a:pt x="3666240" y="1775588"/>
                  <a:pt x="3536950" y="1696814"/>
                  <a:pt x="3301102" y="1754326"/>
                </a:cubicBezTo>
                <a:cubicBezTo>
                  <a:pt x="3065254" y="1811838"/>
                  <a:pt x="2888258" y="1746877"/>
                  <a:pt x="2766943" y="1754326"/>
                </a:cubicBezTo>
                <a:cubicBezTo>
                  <a:pt x="2645628" y="1761775"/>
                  <a:pt x="2349300" y="1694303"/>
                  <a:pt x="2232784" y="1754326"/>
                </a:cubicBezTo>
                <a:cubicBezTo>
                  <a:pt x="2116268" y="1814349"/>
                  <a:pt x="1953331" y="1740566"/>
                  <a:pt x="1842848" y="1754326"/>
                </a:cubicBezTo>
                <a:cubicBezTo>
                  <a:pt x="1732365" y="1768086"/>
                  <a:pt x="1590974" y="1726669"/>
                  <a:pt x="1356764" y="1754326"/>
                </a:cubicBezTo>
                <a:cubicBezTo>
                  <a:pt x="1122554" y="1781983"/>
                  <a:pt x="1036086" y="1731864"/>
                  <a:pt x="870679" y="1754326"/>
                </a:cubicBezTo>
                <a:cubicBezTo>
                  <a:pt x="705273" y="1776788"/>
                  <a:pt x="240705" y="1754307"/>
                  <a:pt x="0" y="1754326"/>
                </a:cubicBezTo>
                <a:cubicBezTo>
                  <a:pt x="-44910" y="1629135"/>
                  <a:pt x="45513" y="1460953"/>
                  <a:pt x="0" y="1187094"/>
                </a:cubicBezTo>
                <a:cubicBezTo>
                  <a:pt x="-45513" y="913235"/>
                  <a:pt x="14040" y="774577"/>
                  <a:pt x="0" y="584775"/>
                </a:cubicBezTo>
                <a:cubicBezTo>
                  <a:pt x="-14040" y="394973"/>
                  <a:pt x="405" y="117142"/>
                  <a:pt x="0" y="0"/>
                </a:cubicBezTo>
                <a:close/>
              </a:path>
              <a:path w="4807430" h="1754326" stroke="0" extrusionOk="0">
                <a:moveTo>
                  <a:pt x="0" y="0"/>
                </a:moveTo>
                <a:cubicBezTo>
                  <a:pt x="106629" y="-11893"/>
                  <a:pt x="198286" y="11591"/>
                  <a:pt x="389936" y="0"/>
                </a:cubicBezTo>
                <a:cubicBezTo>
                  <a:pt x="581586" y="-11591"/>
                  <a:pt x="802273" y="15780"/>
                  <a:pt x="972169" y="0"/>
                </a:cubicBezTo>
                <a:cubicBezTo>
                  <a:pt x="1142065" y="-15780"/>
                  <a:pt x="1466833" y="467"/>
                  <a:pt x="1602477" y="0"/>
                </a:cubicBezTo>
                <a:cubicBezTo>
                  <a:pt x="1738121" y="-467"/>
                  <a:pt x="1922931" y="26729"/>
                  <a:pt x="2184710" y="0"/>
                </a:cubicBezTo>
                <a:cubicBezTo>
                  <a:pt x="2446489" y="-26729"/>
                  <a:pt x="2538378" y="3166"/>
                  <a:pt x="2670794" y="0"/>
                </a:cubicBezTo>
                <a:cubicBezTo>
                  <a:pt x="2803210" y="-3166"/>
                  <a:pt x="3117028" y="46555"/>
                  <a:pt x="3253028" y="0"/>
                </a:cubicBezTo>
                <a:cubicBezTo>
                  <a:pt x="3389028" y="-46555"/>
                  <a:pt x="3550948" y="10684"/>
                  <a:pt x="3691038" y="0"/>
                </a:cubicBezTo>
                <a:cubicBezTo>
                  <a:pt x="3831128" y="-10684"/>
                  <a:pt x="4060313" y="8282"/>
                  <a:pt x="4321345" y="0"/>
                </a:cubicBezTo>
                <a:cubicBezTo>
                  <a:pt x="4582377" y="-8282"/>
                  <a:pt x="4638045" y="40691"/>
                  <a:pt x="4807430" y="0"/>
                </a:cubicBezTo>
                <a:cubicBezTo>
                  <a:pt x="4843250" y="197733"/>
                  <a:pt x="4767464" y="280737"/>
                  <a:pt x="4807430" y="549689"/>
                </a:cubicBezTo>
                <a:cubicBezTo>
                  <a:pt x="4847396" y="818641"/>
                  <a:pt x="4791495" y="848207"/>
                  <a:pt x="4807430" y="1081834"/>
                </a:cubicBezTo>
                <a:cubicBezTo>
                  <a:pt x="4823365" y="1315462"/>
                  <a:pt x="4762276" y="1593331"/>
                  <a:pt x="4807430" y="1754326"/>
                </a:cubicBezTo>
                <a:cubicBezTo>
                  <a:pt x="4608181" y="1799224"/>
                  <a:pt x="4518157" y="1751089"/>
                  <a:pt x="4321345" y="1754326"/>
                </a:cubicBezTo>
                <a:cubicBezTo>
                  <a:pt x="4124534" y="1757563"/>
                  <a:pt x="3986494" y="1742293"/>
                  <a:pt x="3787187" y="1754326"/>
                </a:cubicBezTo>
                <a:cubicBezTo>
                  <a:pt x="3587880" y="1766359"/>
                  <a:pt x="3542574" y="1724505"/>
                  <a:pt x="3349176" y="1754326"/>
                </a:cubicBezTo>
                <a:cubicBezTo>
                  <a:pt x="3155778" y="1784147"/>
                  <a:pt x="2851565" y="1706762"/>
                  <a:pt x="2718869" y="1754326"/>
                </a:cubicBezTo>
                <a:cubicBezTo>
                  <a:pt x="2586173" y="1801890"/>
                  <a:pt x="2259146" y="1688593"/>
                  <a:pt x="2136636" y="1754326"/>
                </a:cubicBezTo>
                <a:cubicBezTo>
                  <a:pt x="2014126" y="1820059"/>
                  <a:pt x="1921310" y="1720059"/>
                  <a:pt x="1746700" y="1754326"/>
                </a:cubicBezTo>
                <a:cubicBezTo>
                  <a:pt x="1572090" y="1788593"/>
                  <a:pt x="1291443" y="1681726"/>
                  <a:pt x="1116392" y="1754326"/>
                </a:cubicBezTo>
                <a:cubicBezTo>
                  <a:pt x="941341" y="1826926"/>
                  <a:pt x="739382" y="1727401"/>
                  <a:pt x="534159" y="1754326"/>
                </a:cubicBezTo>
                <a:cubicBezTo>
                  <a:pt x="328936" y="1781251"/>
                  <a:pt x="248674" y="1730786"/>
                  <a:pt x="0" y="1754326"/>
                </a:cubicBezTo>
                <a:cubicBezTo>
                  <a:pt x="-34828" y="1579267"/>
                  <a:pt x="2747" y="1285386"/>
                  <a:pt x="0" y="1134464"/>
                </a:cubicBezTo>
                <a:cubicBezTo>
                  <a:pt x="-2747" y="983542"/>
                  <a:pt x="16313" y="791595"/>
                  <a:pt x="0" y="602319"/>
                </a:cubicBezTo>
                <a:cubicBezTo>
                  <a:pt x="-16313" y="413044"/>
                  <a:pt x="27650" y="263036"/>
                  <a:pt x="0" y="0"/>
                </a:cubicBezTo>
                <a:close/>
              </a:path>
            </a:pathLst>
          </a:custGeom>
          <a:ln>
            <a:solidFill>
              <a:schemeClr val="tx1"/>
            </a:solidFill>
            <a:extLst>
              <a:ext uri="{C807C97D-BFC1-408E-A445-0C87EB9F89A2}">
                <ask:lineSketchStyleProps xmlns:ask="http://schemas.microsoft.com/office/drawing/2018/sketchyshapes" sd="3408060866">
                  <a:prstGeom prst="rect">
                    <a:avLst/>
                  </a:prstGeom>
                  <ask:type>
                    <ask:lineSketchScribble/>
                  </ask:type>
                </ask:lineSketchStyleProps>
              </a:ext>
            </a:extLst>
          </a:ln>
        </p:spPr>
        <p:txBody>
          <a:bodyPr wrap="square">
            <a:spAutoFit/>
          </a:bodyPr>
          <a:lstStyle/>
          <a:p>
            <a:pPr rtl="1"/>
            <a:r>
              <a:rPr lang="ar-KW" sz="3600" dirty="0">
                <a:ln w="17780" cmpd="sng">
                  <a:noFill/>
                  <a:prstDash val="solid"/>
                  <a:miter lim="800000"/>
                </a:ln>
                <a:solidFill>
                  <a:schemeClr val="tx1"/>
                </a:solidFill>
              </a:rPr>
              <a:t>المضغة – العلقة – النطفة –  تكوين العظام – كسوة العظام باللحم – النشأة الاخرى.</a:t>
            </a:r>
          </a:p>
        </p:txBody>
      </p:sp>
      <p:sp>
        <p:nvSpPr>
          <p:cNvPr id="6" name="مستطيل 5">
            <a:extLst>
              <a:ext uri="{FF2B5EF4-FFF2-40B4-BE49-F238E27FC236}">
                <a16:creationId xmlns:a16="http://schemas.microsoft.com/office/drawing/2014/main" id="{5ED57A26-91BD-41F9-BCEA-4AB73BED83D0}"/>
              </a:ext>
            </a:extLst>
          </p:cNvPr>
          <p:cNvSpPr/>
          <p:nvPr/>
        </p:nvSpPr>
        <p:spPr>
          <a:xfrm>
            <a:off x="8014339" y="2932584"/>
            <a:ext cx="1495520" cy="646331"/>
          </a:xfrm>
          <a:prstGeom prst="rect">
            <a:avLst/>
          </a:prstGeom>
        </p:spPr>
        <p:txBody>
          <a:bodyPr wrap="square">
            <a:spAutoFit/>
          </a:bodyPr>
          <a:lstStyle/>
          <a:p>
            <a:pPr rtl="1"/>
            <a:r>
              <a:rPr lang="ar-KW" sz="3600" b="0" dirty="0">
                <a:ln w="0"/>
                <a:solidFill>
                  <a:schemeClr val="tx1"/>
                </a:solidFill>
                <a:cs typeface="PT Bold Heading" panose="02010400000000000000" pitchFamily="2" charset="-78"/>
              </a:rPr>
              <a:t>أ</a:t>
            </a:r>
          </a:p>
        </p:txBody>
      </p:sp>
      <p:sp>
        <p:nvSpPr>
          <p:cNvPr id="7" name="مستطيل 6">
            <a:extLst>
              <a:ext uri="{FF2B5EF4-FFF2-40B4-BE49-F238E27FC236}">
                <a16:creationId xmlns:a16="http://schemas.microsoft.com/office/drawing/2014/main" id="{81C3B110-190E-48F3-912B-0F57C8737664}"/>
              </a:ext>
            </a:extLst>
          </p:cNvPr>
          <p:cNvSpPr/>
          <p:nvPr/>
        </p:nvSpPr>
        <p:spPr>
          <a:xfrm>
            <a:off x="1893888" y="2932583"/>
            <a:ext cx="1495520" cy="646331"/>
          </a:xfrm>
          <a:prstGeom prst="rect">
            <a:avLst/>
          </a:prstGeom>
        </p:spPr>
        <p:txBody>
          <a:bodyPr wrap="square">
            <a:spAutoFit/>
          </a:bodyPr>
          <a:lstStyle/>
          <a:p>
            <a:pPr rtl="1"/>
            <a:r>
              <a:rPr lang="ar-KW" sz="3600" b="0" dirty="0">
                <a:ln w="0"/>
                <a:solidFill>
                  <a:schemeClr val="tx1"/>
                </a:solidFill>
                <a:cs typeface="PT Bold Heading" panose="02010400000000000000" pitchFamily="2" charset="-78"/>
              </a:rPr>
              <a:t>ب</a:t>
            </a:r>
          </a:p>
        </p:txBody>
      </p:sp>
      <p:pic>
        <p:nvPicPr>
          <p:cNvPr id="8" name="رسم 7" descr="وجه مبتسم ابتسامة عريضة دون حشوة">
            <a:hlinkClick r:id="rId2" action="ppaction://hlinksldjump"/>
            <a:extLst>
              <a:ext uri="{FF2B5EF4-FFF2-40B4-BE49-F238E27FC236}">
                <a16:creationId xmlns:a16="http://schemas.microsoft.com/office/drawing/2014/main" id="{56B867C9-0FC4-4FB3-A48C-3ADB14A6BA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784" y="8333184"/>
            <a:ext cx="576064" cy="576064"/>
          </a:xfrm>
          <a:prstGeom prst="rect">
            <a:avLst/>
          </a:prstGeom>
          <a:effectLst>
            <a:outerShdw blurRad="50800" dist="38100" dir="5400000" algn="t" rotWithShape="0">
              <a:prstClr val="black">
                <a:alpha val="40000"/>
              </a:prstClr>
            </a:outerShdw>
          </a:effectLst>
        </p:spPr>
      </p:pic>
      <p:pic>
        <p:nvPicPr>
          <p:cNvPr id="9" name="رسم 8" descr="وجه باكٍ بدون تعبئة">
            <a:hlinkClick r:id="rId5" action="ppaction://hlinksldjump"/>
            <a:extLst>
              <a:ext uri="{FF2B5EF4-FFF2-40B4-BE49-F238E27FC236}">
                <a16:creationId xmlns:a16="http://schemas.microsoft.com/office/drawing/2014/main" id="{4B9BA356-389F-45AC-8D18-EBB0848FBD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8735" y="8338999"/>
            <a:ext cx="576064" cy="5760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7651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eeza Pro Regular"/>
        <a:ea typeface="Geeza Pro Regular"/>
        <a:cs typeface="Geeza Pro Regular"/>
      </a:majorFont>
      <a:minorFont>
        <a:latin typeface="Geeza Pro Regular"/>
        <a:ea typeface="Geeza Pro Regular"/>
        <a:cs typeface="Geeza Pr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1"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eeza Pro Regular"/>
        <a:ea typeface="Geeza Pro Regular"/>
        <a:cs typeface="Geeza Pro Regular"/>
      </a:majorFont>
      <a:minorFont>
        <a:latin typeface="Geeza Pro Regular"/>
        <a:ea typeface="Geeza Pro Regular"/>
        <a:cs typeface="Geeza Pr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1"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TotalTime>
  <Words>434</Words>
  <Application>Microsoft Macintosh PowerPoint</Application>
  <PresentationFormat>مخصص</PresentationFormat>
  <Paragraphs>50</Paragraphs>
  <Slides>15</Slides>
  <Notes>1</Notes>
  <HiddenSlides>0</HiddenSlides>
  <MMClips>2</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15</vt:i4>
      </vt:variant>
    </vt:vector>
  </HeadingPairs>
  <TitlesOfParts>
    <vt:vector size="27" baseType="lpstr">
      <vt:lpstr>Adobe Arabic</vt:lpstr>
      <vt:lpstr>Arial</vt:lpstr>
      <vt:lpstr>Calibri</vt:lpstr>
      <vt:lpstr>GE Dinar One Medium</vt:lpstr>
      <vt:lpstr>Geeza Pro Regular</vt:lpstr>
      <vt:lpstr>Helvetica Light</vt:lpstr>
      <vt:lpstr>Helvetica Neue</vt:lpstr>
      <vt:lpstr>Helvetica Neue Light</vt:lpstr>
      <vt:lpstr>Helvetica Neue Thin</vt:lpstr>
      <vt:lpstr>Noto Naskh Arabic</vt:lpstr>
      <vt:lpstr>NotoNaskhArabic</vt:lpstr>
      <vt:lpstr>White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huda</dc:creator>
  <cp:lastModifiedBy>Maha Almutairi</cp:lastModifiedBy>
  <cp:revision>9</cp:revision>
  <dcterms:created xsi:type="dcterms:W3CDTF">2020-08-07T20:30:18Z</dcterms:created>
  <dcterms:modified xsi:type="dcterms:W3CDTF">2020-08-13T11:27:33Z</dcterms:modified>
</cp:coreProperties>
</file>