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5" r:id="rId4"/>
    <p:sldId id="283" r:id="rId5"/>
  </p:sldIdLst>
  <p:sldSz cx="12192000" cy="6858000"/>
  <p:notesSz cx="6858000" cy="91440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6DDC-C30D-4A51-9033-75104F567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33CC6-EB84-4ECA-A226-0F2B8D9DD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28BE-D062-4DFB-866D-4FA3B199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FE980-D2E2-4FB0-AA05-1010CC33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EA1BE-D7DD-4943-8322-EA0890FB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3666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FAA7-6821-414B-B859-AD6193E2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5B0C8-175E-4D01-A525-D1E82952A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E2494-B712-441C-B1F0-C82336B4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119D5-21F8-401D-BACA-16CD2EC5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B0BC2-2ECF-4B7A-805C-800BF985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57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AFC13F-940C-4C83-8292-534281738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80DA6-1626-477F-AEA5-0CC99C2F2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AA4D5-7397-4F28-9B7B-D272F942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A3EE2-4850-46CA-8976-C3D6382E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E32EE-8C14-4C28-A08C-2390F07B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5177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 (نسخ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54991" r="26236" b="36549"/>
          <a:stretch>
            <a:fillRect/>
          </a:stretch>
        </p:blipFill>
        <p:spPr>
          <a:xfrm>
            <a:off x="10410763" y="1743895"/>
            <a:ext cx="1018438" cy="1823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74511" t="10103"/>
          <a:stretch>
            <a:fillRect/>
          </a:stretch>
        </p:blipFill>
        <p:spPr>
          <a:xfrm>
            <a:off x="11172214" y="1932988"/>
            <a:ext cx="1382834" cy="2583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l="6690" t="34327" r="45678" b="7407"/>
          <a:stretch>
            <a:fillRect/>
          </a:stretch>
        </p:blipFill>
        <p:spPr>
          <a:xfrm>
            <a:off x="9686479" y="-44468"/>
            <a:ext cx="2749085" cy="2522138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128" name="مستطيل"/>
          <p:cNvSpPr/>
          <p:nvPr/>
        </p:nvSpPr>
        <p:spPr>
          <a:xfrm>
            <a:off x="-164725" y="6382094"/>
            <a:ext cx="12521449" cy="83171"/>
          </a:xfrm>
          <a:prstGeom prst="rect">
            <a:avLst/>
          </a:prstGeom>
          <a:solidFill>
            <a:srgbClr val="DCB84A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  <a:endParaRPr sz="1547"/>
          </a:p>
        </p:txBody>
      </p:sp>
      <p:pic>
        <p:nvPicPr>
          <p:cNvPr id="129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>
            <a:alphaModFix amt="4000"/>
          </a:blip>
          <a:srcRect l="40049" t="7407" r="6690" b="20296"/>
          <a:stretch>
            <a:fillRect/>
          </a:stretch>
        </p:blipFill>
        <p:spPr>
          <a:xfrm>
            <a:off x="-29931" y="-10896"/>
            <a:ext cx="6757690" cy="6879791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130" name="ثانوية الرتقه"/>
          <p:cNvSpPr txBox="1"/>
          <p:nvPr/>
        </p:nvSpPr>
        <p:spPr>
          <a:xfrm>
            <a:off x="214389" y="6509941"/>
            <a:ext cx="727764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900" b="0">
                <a:latin typeface="GE Dinar One Medium"/>
                <a:ea typeface="GE Dinar One Medium"/>
                <a:cs typeface="GE Dinar One Medium"/>
                <a:sym typeface="GE Dinar One Medium"/>
              </a:defRPr>
            </a:lvl1pPr>
          </a:lstStyle>
          <a:p>
            <a:r>
              <a:rPr sz="1336"/>
              <a:t>ثانوية الرتقه</a:t>
            </a:r>
          </a:p>
        </p:txBody>
      </p:sp>
      <p:sp>
        <p:nvSpPr>
          <p:cNvPr id="131" name="خط"/>
          <p:cNvSpPr/>
          <p:nvPr/>
        </p:nvSpPr>
        <p:spPr>
          <a:xfrm>
            <a:off x="1567220" y="633909"/>
            <a:ext cx="6660816" cy="1"/>
          </a:xfrm>
          <a:prstGeom prst="line">
            <a:avLst/>
          </a:prstGeom>
          <a:ln w="76200">
            <a:solidFill>
              <a:srgbClr val="DCB84A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32" name="خط"/>
          <p:cNvSpPr/>
          <p:nvPr/>
        </p:nvSpPr>
        <p:spPr>
          <a:xfrm>
            <a:off x="2652210" y="724289"/>
            <a:ext cx="4490837" cy="1"/>
          </a:xfrm>
          <a:prstGeom prst="line">
            <a:avLst/>
          </a:prstGeom>
          <a:ln w="76200">
            <a:solidFill>
              <a:srgbClr val="114A69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3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3823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6B8F-58C0-44C5-B15C-9FB38C86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59FE1-8E1B-4EC5-8E34-7BECB86E6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9925-27C5-4521-BC4F-8822FB8C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5F588-C134-4568-B77B-CAFB3834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2D0B1-7A8E-4D20-8079-59F297D6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1410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9819-1583-4B21-8FE4-4B090615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EFED8-05BB-42FC-B359-49BD03517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40AD3-1794-41AA-A849-A7225933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56B05-0550-4C0D-96DD-DCE0DEC1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ECB92-66B4-4622-B502-1494527D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171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96E0-4490-4F33-B2DD-9B340CA0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ADEA-77B2-4FBC-A7F8-4C1F54348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E5AFC-74E4-42AA-8A7D-40B1B16C3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2F8F-E4B1-488C-B2F5-29AB5F7F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BDCBF-201A-4FD2-B0CC-615B9846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FB9D8-132A-4A3C-A49E-E99436BC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9479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557A-A3E1-4D63-9065-13DEB9F8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255C-572E-4BAE-9C2D-C439C4D5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FF50D-81AA-497E-BBDE-48C184546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C5760-B8B1-440E-A69E-FEC2BD442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D3777-FFEA-43DA-BD9F-0EFE69BB1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66043-9C65-45BA-BF11-1825173D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74DDB-1528-4F77-B7B0-FEE3D966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09B77-9D63-4EC2-83A7-AC2303D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086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42DE-486F-4735-A99B-CA5F91D2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10C43-BE91-4BB6-97DC-653C510C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F15B6-EF3F-45D6-821D-820F6AFE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60E36-C279-41C0-993F-62107806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7999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A23C1-4237-436C-8E72-4B8FC838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AD3CC-089D-4B55-92A0-977854B1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33C43-F611-4B3F-AA06-3622B07F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0284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2902-C134-4C65-B1BC-6F970619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592CA-040B-423A-9AAD-EB89FCB7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06643-843E-4AAE-B3FF-EF3F43AEB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BC234-E166-4296-AFB1-A6B1D473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1E1DB-8DF0-4952-B477-F41D9375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EB9EA-5847-483F-8E96-01D6C6D4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012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3256-DF67-4595-A85D-192E65F3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55D11-2651-4FBC-B51C-099A80155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2C406-62F4-441F-ACFA-57A6233A1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94A9-53D4-4ADC-884B-CAB32EC4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1B064-42BD-4BFF-875F-8070B026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B9F2A-41DD-4A93-8213-41AFFC74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2179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B5B58-FE85-4B82-AB0B-C5AA68ED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96136-13E4-4880-A47E-CFE5A7B43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B93E0-1FC6-4350-8CAC-B83AFABED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7719-58FC-47A8-95FE-84A777ADFE14}" type="datetimeFigureOut">
              <a:rPr lang="ar-KW" smtClean="0"/>
              <a:t>15/12/1441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4980-C468-49D7-807C-2797AFBDD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FFF98-024E-415A-B6E0-D31AF08F4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1233-EEA5-4925-87CB-6AFC3E5E48F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724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89F3B7-CBAF-47E3-A37B-B292A32D1225}"/>
              </a:ext>
            </a:extLst>
          </p:cNvPr>
          <p:cNvSpPr/>
          <p:nvPr/>
        </p:nvSpPr>
        <p:spPr>
          <a:xfrm>
            <a:off x="3879160" y="1993631"/>
            <a:ext cx="3608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المجال: القرآن الكريم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6A6A7-AAB5-406D-9549-554EF2BBD7C9}"/>
              </a:ext>
            </a:extLst>
          </p:cNvPr>
          <p:cNvSpPr/>
          <p:nvPr/>
        </p:nvSpPr>
        <p:spPr>
          <a:xfrm>
            <a:off x="4488366" y="2701517"/>
            <a:ext cx="2483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الدرس: التاسع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651313-DF21-4E89-9D08-ACB456DF9D6A}"/>
              </a:ext>
            </a:extLst>
          </p:cNvPr>
          <p:cNvSpPr/>
          <p:nvPr/>
        </p:nvSpPr>
        <p:spPr>
          <a:xfrm>
            <a:off x="1618555" y="3638326"/>
            <a:ext cx="750237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الوعيد الشديد لمن يخالف أمر الله ورسوله</a:t>
            </a:r>
          </a:p>
          <a:p>
            <a:pPr algn="ctr"/>
            <a:r>
              <a:rPr lang="ar-KW" sz="3200" b="0" dirty="0">
                <a:ln w="0"/>
                <a:solidFill>
                  <a:schemeClr val="tx1"/>
                </a:solidFill>
              </a:rPr>
              <a:t>سورة المجادلة </a:t>
            </a:r>
            <a:r>
              <a:rPr lang="ar-KW" sz="3200" dirty="0">
                <a:ln w="0"/>
              </a:rPr>
              <a:t>(5 – 7)</a:t>
            </a:r>
            <a:endParaRPr lang="ar-KW" sz="3200" b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7-7-20, 11 11 14 PM">
            <a:hlinkClick r:id="" action="ppaction://media"/>
            <a:extLst>
              <a:ext uri="{FF2B5EF4-FFF2-40B4-BE49-F238E27FC236}">
                <a16:creationId xmlns:a16="http://schemas.microsoft.com/office/drawing/2014/main" id="{0AB2D5FA-C90A-48E2-8CEA-BEA0506B63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7778" t="21852" r="7963" b="21667"/>
          <a:stretch/>
        </p:blipFill>
        <p:spPr>
          <a:xfrm>
            <a:off x="1718733" y="1167329"/>
            <a:ext cx="6747933" cy="45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6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D00F66-08CD-4156-A956-6FEBA1DDE68F}"/>
              </a:ext>
            </a:extLst>
          </p:cNvPr>
          <p:cNvSpPr/>
          <p:nvPr/>
        </p:nvSpPr>
        <p:spPr>
          <a:xfrm>
            <a:off x="3290048" y="0"/>
            <a:ext cx="3563853" cy="649249"/>
          </a:xfrm>
          <a:prstGeom prst="rect">
            <a:avLst/>
          </a:prstGeom>
          <a:noFill/>
        </p:spPr>
        <p:txBody>
          <a:bodyPr wrap="square" lIns="64294" tIns="32147" rIns="64294" bIns="32147">
            <a:spAutoFit/>
          </a:bodyPr>
          <a:lstStyle/>
          <a:p>
            <a:pPr algn="ctr"/>
            <a:r>
              <a:rPr lang="ar-KW" sz="3797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ترشد إليه الآيات:</a:t>
            </a:r>
            <a:endParaRPr lang="en-US" sz="3797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E30B59-8E89-4DB2-BA8F-2B5B5447D957}"/>
              </a:ext>
            </a:extLst>
          </p:cNvPr>
          <p:cNvSpPr/>
          <p:nvPr/>
        </p:nvSpPr>
        <p:spPr>
          <a:xfrm>
            <a:off x="-172379" y="1486176"/>
            <a:ext cx="10488705" cy="3885648"/>
          </a:xfrm>
          <a:prstGeom prst="rect">
            <a:avLst/>
          </a:prstGeom>
          <a:noFill/>
        </p:spPr>
        <p:txBody>
          <a:bodyPr wrap="square" lIns="64294" tIns="32147" rIns="64294" bIns="32147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1- من خالف أمر الله ورسوله استحق العقاب في الدنيا والآخرة.</a:t>
            </a:r>
          </a:p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2- وعيد الله تعالى الشديد </a:t>
            </a:r>
            <a:r>
              <a:rPr lang="ar-KW" sz="2400" dirty="0" err="1">
                <a:ln w="0"/>
              </a:rPr>
              <a:t>بالإكبات</a:t>
            </a:r>
            <a:r>
              <a:rPr lang="ar-KW" sz="2400" dirty="0">
                <a:ln w="0"/>
              </a:rPr>
              <a:t> والذل والهوان لكل من يحاد الله ورسوله.</a:t>
            </a:r>
          </a:p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3- علم الله تعالى محيط بكل شيء ولا يخفى عليه شيء. في الأرض ولا في السماء.</a:t>
            </a:r>
          </a:p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4- التناجي يكون الخير وينبغي أن يكون المتناجين ثلاثة أو خمسة أو سبعة ليكون الواحد عدلا مرجحا للخلاف قاضيا فيه إذا اختلف اثنان لا بد من واحد يرجح جانب الخلاف .</a:t>
            </a:r>
          </a:p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5- يبعث الله الناس يوم القيامة ويخبرهم بما عملوا من خير أو شر.</a:t>
            </a:r>
          </a:p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6- في الآيات بشارة للرسول صلى الله عليه وسلم بهزيمة قريش.</a:t>
            </a:r>
            <a:endParaRPr lang="en-US" sz="2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8052611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D00F66-08CD-4156-A956-6FEBA1DDE68F}"/>
              </a:ext>
            </a:extLst>
          </p:cNvPr>
          <p:cNvSpPr/>
          <p:nvPr/>
        </p:nvSpPr>
        <p:spPr>
          <a:xfrm>
            <a:off x="3290048" y="0"/>
            <a:ext cx="3563853" cy="649249"/>
          </a:xfrm>
          <a:prstGeom prst="rect">
            <a:avLst/>
          </a:prstGeom>
          <a:noFill/>
        </p:spPr>
        <p:txBody>
          <a:bodyPr wrap="square" lIns="64294" tIns="32147" rIns="64294" bIns="32147">
            <a:spAutoFit/>
          </a:bodyPr>
          <a:lstStyle/>
          <a:p>
            <a:pPr algn="ctr"/>
            <a:r>
              <a:rPr lang="ar-KW" sz="3797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ترشد إليه الآيات:</a:t>
            </a:r>
            <a:endParaRPr lang="en-US" sz="3797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E30B59-8E89-4DB2-BA8F-2B5B5447D957}"/>
              </a:ext>
            </a:extLst>
          </p:cNvPr>
          <p:cNvSpPr/>
          <p:nvPr/>
        </p:nvSpPr>
        <p:spPr>
          <a:xfrm>
            <a:off x="2827089" y="1637178"/>
            <a:ext cx="6801339" cy="559288"/>
          </a:xfrm>
          <a:prstGeom prst="rect">
            <a:avLst/>
          </a:prstGeom>
          <a:noFill/>
        </p:spPr>
        <p:txBody>
          <a:bodyPr wrap="square" lIns="64294" tIns="32147" rIns="64294" bIns="32147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1- في الآيات بشارة للرسول صلى الله عليه وسلم بهزيمة ………….</a:t>
            </a:r>
            <a:endParaRPr lang="en-US" sz="2400" dirty="0">
              <a:ln w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282F83-B26B-4DAA-A115-D3A1E1471B26}"/>
              </a:ext>
            </a:extLst>
          </p:cNvPr>
          <p:cNvSpPr/>
          <p:nvPr/>
        </p:nvSpPr>
        <p:spPr>
          <a:xfrm>
            <a:off x="6227758" y="2485864"/>
            <a:ext cx="2180402" cy="1669657"/>
          </a:xfrm>
          <a:prstGeom prst="rect">
            <a:avLst/>
          </a:prstGeom>
          <a:noFill/>
        </p:spPr>
        <p:txBody>
          <a:bodyPr wrap="square" lIns="64294" tIns="32147" rIns="64294" bIns="32147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1- قريش</a:t>
            </a:r>
          </a:p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2- بنو النضير</a:t>
            </a:r>
          </a:p>
          <a:p>
            <a:pPr algn="r">
              <a:lnSpc>
                <a:spcPct val="150000"/>
              </a:lnSpc>
            </a:pPr>
            <a:r>
              <a:rPr lang="ar-KW" sz="2400" dirty="0">
                <a:ln w="0"/>
              </a:rPr>
              <a:t>3- الفرس والروم</a:t>
            </a:r>
            <a:endParaRPr lang="en-US" sz="2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71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12850</TotalTime>
  <Words>151</Words>
  <Application>Microsoft Office PowerPoint</Application>
  <PresentationFormat>Widescreen</PresentationFormat>
  <Paragraphs>16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GE Dinar One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AMNAH</dc:creator>
  <cp:lastModifiedBy>AMNAH</cp:lastModifiedBy>
  <cp:revision>13</cp:revision>
  <dcterms:created xsi:type="dcterms:W3CDTF">2020-06-13T14:51:40Z</dcterms:created>
  <dcterms:modified xsi:type="dcterms:W3CDTF">2020-08-06T05:22:45Z</dcterms:modified>
</cp:coreProperties>
</file>