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5.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6.xml" ContentType="application/vnd.openxmlformats-officedocument.presentationml.tags+xml"/>
  <Override PartName="/ppt/tags/tag17.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71" r:id="rId3"/>
    <p:sldId id="272" r:id="rId4"/>
    <p:sldId id="273" r:id="rId5"/>
    <p:sldId id="292" r:id="rId6"/>
    <p:sldId id="295" r:id="rId7"/>
    <p:sldId id="276" r:id="rId8"/>
    <p:sldId id="277" r:id="rId9"/>
    <p:sldId id="293" r:id="rId10"/>
    <p:sldId id="279" r:id="rId11"/>
    <p:sldId id="296" r:id="rId12"/>
    <p:sldId id="297" r:id="rId13"/>
    <p:sldId id="258" r:id="rId14"/>
    <p:sldId id="259" r:id="rId15"/>
    <p:sldId id="260" r:id="rId16"/>
    <p:sldId id="261" r:id="rId17"/>
    <p:sldId id="262" r:id="rId18"/>
    <p:sldId id="263" r:id="rId19"/>
    <p:sldId id="264" r:id="rId20"/>
    <p:sldId id="298" r:id="rId21"/>
    <p:sldId id="265" r:id="rId22"/>
    <p:sldId id="266" r:id="rId23"/>
    <p:sldId id="299" r:id="rId24"/>
  </p:sldIdLst>
  <p:sldSz cx="12192000" cy="6858000"/>
  <p:notesSz cx="6858000" cy="9144000"/>
  <p:defaultTextStyle>
    <a:defPPr>
      <a:defRPr lang="ar-KW"/>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013" autoAdjust="0"/>
    <p:restoredTop sz="94660"/>
  </p:normalViewPr>
  <p:slideViewPr>
    <p:cSldViewPr snapToGrid="0">
      <p:cViewPr varScale="1">
        <p:scale>
          <a:sx n="80" d="100"/>
          <a:sy n="80" d="100"/>
        </p:scale>
        <p:origin x="1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65B9E5-4947-4056-BBB1-7778B1D4E2FA}" type="doc">
      <dgm:prSet loTypeId="urn:microsoft.com/office/officeart/2005/8/layout/venn3" loCatId="relationship" qsTypeId="urn:microsoft.com/office/officeart/2005/8/quickstyle/simple1" qsCatId="simple" csTypeId="urn:microsoft.com/office/officeart/2005/8/colors/colorful4" csCatId="colorful" phldr="1"/>
      <dgm:spPr/>
      <dgm:t>
        <a:bodyPr/>
        <a:lstStyle/>
        <a:p>
          <a:pPr rtl="1"/>
          <a:endParaRPr lang="ar-KW"/>
        </a:p>
      </dgm:t>
    </dgm:pt>
    <dgm:pt modelId="{1772A194-6274-4F02-83CA-ACE0CD8B95F8}">
      <dgm:prSet phldrT="[نص]"/>
      <dgm:spPr/>
      <dgm:t>
        <a:bodyPr/>
        <a:lstStyle/>
        <a:p>
          <a:pPr rtl="1"/>
          <a:r>
            <a:rPr lang="ar-KW" dirty="0"/>
            <a:t>.....</a:t>
          </a:r>
        </a:p>
      </dgm:t>
    </dgm:pt>
    <dgm:pt modelId="{0C4EC2DE-84AA-442C-B73F-83C99B96B62B}" type="parTrans" cxnId="{8D304ECD-B4FC-43DE-8B59-261F0F44E15F}">
      <dgm:prSet/>
      <dgm:spPr/>
      <dgm:t>
        <a:bodyPr/>
        <a:lstStyle/>
        <a:p>
          <a:pPr rtl="1"/>
          <a:endParaRPr lang="ar-KW"/>
        </a:p>
      </dgm:t>
    </dgm:pt>
    <dgm:pt modelId="{8859404B-70B0-4325-AFD9-442FB57DAAF2}" type="sibTrans" cxnId="{8D304ECD-B4FC-43DE-8B59-261F0F44E15F}">
      <dgm:prSet/>
      <dgm:spPr/>
      <dgm:t>
        <a:bodyPr/>
        <a:lstStyle/>
        <a:p>
          <a:pPr rtl="1"/>
          <a:endParaRPr lang="ar-KW"/>
        </a:p>
      </dgm:t>
    </dgm:pt>
    <dgm:pt modelId="{F2C5B58D-9CCE-4D24-8D2D-34BA684EB52F}">
      <dgm:prSet phldrT="[نص]"/>
      <dgm:spPr/>
      <dgm:t>
        <a:bodyPr/>
        <a:lstStyle/>
        <a:p>
          <a:pPr rtl="1"/>
          <a:r>
            <a:rPr lang="ar-KW" dirty="0"/>
            <a:t>.....</a:t>
          </a:r>
        </a:p>
      </dgm:t>
    </dgm:pt>
    <dgm:pt modelId="{251EEB5A-6394-48EA-A155-3D779D05DA6E}" type="parTrans" cxnId="{F7B2C365-D201-43EC-B4BF-A8ABC427228E}">
      <dgm:prSet/>
      <dgm:spPr/>
      <dgm:t>
        <a:bodyPr/>
        <a:lstStyle/>
        <a:p>
          <a:pPr rtl="1"/>
          <a:endParaRPr lang="ar-KW"/>
        </a:p>
      </dgm:t>
    </dgm:pt>
    <dgm:pt modelId="{3AB7C2E1-E867-425C-BF03-E5AF92736A01}" type="sibTrans" cxnId="{F7B2C365-D201-43EC-B4BF-A8ABC427228E}">
      <dgm:prSet/>
      <dgm:spPr/>
      <dgm:t>
        <a:bodyPr/>
        <a:lstStyle/>
        <a:p>
          <a:pPr rtl="1"/>
          <a:endParaRPr lang="ar-KW"/>
        </a:p>
      </dgm:t>
    </dgm:pt>
    <dgm:pt modelId="{FB27CF7D-2B03-438F-A00E-E8706EE7EAF0}">
      <dgm:prSet phldrT="[نص]"/>
      <dgm:spPr/>
      <dgm:t>
        <a:bodyPr/>
        <a:lstStyle/>
        <a:p>
          <a:pPr rtl="1"/>
          <a:r>
            <a:rPr lang="ar-KW" dirty="0"/>
            <a:t>.....</a:t>
          </a:r>
        </a:p>
      </dgm:t>
    </dgm:pt>
    <dgm:pt modelId="{2584FEC7-1FC5-43AC-AD72-C4296D7D2B67}" type="parTrans" cxnId="{C521B8A9-04E0-4697-B2D6-508770760396}">
      <dgm:prSet/>
      <dgm:spPr/>
      <dgm:t>
        <a:bodyPr/>
        <a:lstStyle/>
        <a:p>
          <a:pPr rtl="1"/>
          <a:endParaRPr lang="ar-KW"/>
        </a:p>
      </dgm:t>
    </dgm:pt>
    <dgm:pt modelId="{B38B0695-9F0C-464C-8A5B-EA89469859FA}" type="sibTrans" cxnId="{C521B8A9-04E0-4697-B2D6-508770760396}">
      <dgm:prSet/>
      <dgm:spPr/>
      <dgm:t>
        <a:bodyPr/>
        <a:lstStyle/>
        <a:p>
          <a:pPr rtl="1"/>
          <a:endParaRPr lang="ar-KW"/>
        </a:p>
      </dgm:t>
    </dgm:pt>
    <dgm:pt modelId="{6889FC56-5EAE-438A-B7C1-D376641958E9}">
      <dgm:prSet phldrT="[نص]"/>
      <dgm:spPr/>
      <dgm:t>
        <a:bodyPr/>
        <a:lstStyle/>
        <a:p>
          <a:pPr rtl="1"/>
          <a:r>
            <a:rPr lang="ar-KW" dirty="0"/>
            <a:t>.....</a:t>
          </a:r>
        </a:p>
      </dgm:t>
    </dgm:pt>
    <dgm:pt modelId="{0ED15FFC-6219-4BC4-A5E3-F64032C445EB}" type="parTrans" cxnId="{8222FF81-3B59-4E9D-B79C-E12FD46028DD}">
      <dgm:prSet/>
      <dgm:spPr/>
      <dgm:t>
        <a:bodyPr/>
        <a:lstStyle/>
        <a:p>
          <a:pPr rtl="1"/>
          <a:endParaRPr lang="ar-KW"/>
        </a:p>
      </dgm:t>
    </dgm:pt>
    <dgm:pt modelId="{9344AC9E-259A-4231-B611-03B210F6911F}" type="sibTrans" cxnId="{8222FF81-3B59-4E9D-B79C-E12FD46028DD}">
      <dgm:prSet/>
      <dgm:spPr/>
      <dgm:t>
        <a:bodyPr/>
        <a:lstStyle/>
        <a:p>
          <a:pPr rtl="1"/>
          <a:endParaRPr lang="ar-KW"/>
        </a:p>
      </dgm:t>
    </dgm:pt>
    <dgm:pt modelId="{42EB5133-6061-4FC7-89D1-1882E3C7EC4E}" type="pres">
      <dgm:prSet presAssocID="{1C65B9E5-4947-4056-BBB1-7778B1D4E2FA}" presName="Name0" presStyleCnt="0">
        <dgm:presLayoutVars>
          <dgm:dir/>
          <dgm:resizeHandles val="exact"/>
        </dgm:presLayoutVars>
      </dgm:prSet>
      <dgm:spPr/>
    </dgm:pt>
    <dgm:pt modelId="{BC985140-744F-4914-85ED-DF7EDBE4F0AF}" type="pres">
      <dgm:prSet presAssocID="{1772A194-6274-4F02-83CA-ACE0CD8B95F8}" presName="Name5" presStyleLbl="vennNode1" presStyleIdx="0" presStyleCnt="4">
        <dgm:presLayoutVars>
          <dgm:bulletEnabled val="1"/>
        </dgm:presLayoutVars>
      </dgm:prSet>
      <dgm:spPr/>
    </dgm:pt>
    <dgm:pt modelId="{2049F031-A19A-4D27-95E4-8FF1C718C3DF}" type="pres">
      <dgm:prSet presAssocID="{8859404B-70B0-4325-AFD9-442FB57DAAF2}" presName="space" presStyleCnt="0"/>
      <dgm:spPr/>
    </dgm:pt>
    <dgm:pt modelId="{6D57F368-88C0-47FD-BBFF-191055D5E441}" type="pres">
      <dgm:prSet presAssocID="{F2C5B58D-9CCE-4D24-8D2D-34BA684EB52F}" presName="Name5" presStyleLbl="vennNode1" presStyleIdx="1" presStyleCnt="4">
        <dgm:presLayoutVars>
          <dgm:bulletEnabled val="1"/>
        </dgm:presLayoutVars>
      </dgm:prSet>
      <dgm:spPr/>
    </dgm:pt>
    <dgm:pt modelId="{DAD145F7-F358-430E-BC66-4EF84B42D651}" type="pres">
      <dgm:prSet presAssocID="{3AB7C2E1-E867-425C-BF03-E5AF92736A01}" presName="space" presStyleCnt="0"/>
      <dgm:spPr/>
    </dgm:pt>
    <dgm:pt modelId="{8183D8BF-2E27-4B6C-AE2B-E98980A32DD2}" type="pres">
      <dgm:prSet presAssocID="{FB27CF7D-2B03-438F-A00E-E8706EE7EAF0}" presName="Name5" presStyleLbl="vennNode1" presStyleIdx="2" presStyleCnt="4">
        <dgm:presLayoutVars>
          <dgm:bulletEnabled val="1"/>
        </dgm:presLayoutVars>
      </dgm:prSet>
      <dgm:spPr/>
    </dgm:pt>
    <dgm:pt modelId="{886ED2F6-43E5-456F-B26A-B33973C45F0C}" type="pres">
      <dgm:prSet presAssocID="{B38B0695-9F0C-464C-8A5B-EA89469859FA}" presName="space" presStyleCnt="0"/>
      <dgm:spPr/>
    </dgm:pt>
    <dgm:pt modelId="{3112D2DB-B5DD-43A6-B45F-3BA40E1FC636}" type="pres">
      <dgm:prSet presAssocID="{6889FC56-5EAE-438A-B7C1-D376641958E9}" presName="Name5" presStyleLbl="vennNode1" presStyleIdx="3" presStyleCnt="4">
        <dgm:presLayoutVars>
          <dgm:bulletEnabled val="1"/>
        </dgm:presLayoutVars>
      </dgm:prSet>
      <dgm:spPr/>
    </dgm:pt>
  </dgm:ptLst>
  <dgm:cxnLst>
    <dgm:cxn modelId="{9722602E-6117-4A14-BB0B-0263D10AA9BC}" type="presOf" srcId="{6889FC56-5EAE-438A-B7C1-D376641958E9}" destId="{3112D2DB-B5DD-43A6-B45F-3BA40E1FC636}" srcOrd="0" destOrd="0" presId="urn:microsoft.com/office/officeart/2005/8/layout/venn3"/>
    <dgm:cxn modelId="{9B9B1337-1E4C-41A0-8352-FBD1039DB396}" type="presOf" srcId="{FB27CF7D-2B03-438F-A00E-E8706EE7EAF0}" destId="{8183D8BF-2E27-4B6C-AE2B-E98980A32DD2}" srcOrd="0" destOrd="0" presId="urn:microsoft.com/office/officeart/2005/8/layout/venn3"/>
    <dgm:cxn modelId="{F7B2C365-D201-43EC-B4BF-A8ABC427228E}" srcId="{1C65B9E5-4947-4056-BBB1-7778B1D4E2FA}" destId="{F2C5B58D-9CCE-4D24-8D2D-34BA684EB52F}" srcOrd="1" destOrd="0" parTransId="{251EEB5A-6394-48EA-A155-3D779D05DA6E}" sibTransId="{3AB7C2E1-E867-425C-BF03-E5AF92736A01}"/>
    <dgm:cxn modelId="{27552D6C-DA13-4752-9B58-64702A9B59C5}" type="presOf" srcId="{1772A194-6274-4F02-83CA-ACE0CD8B95F8}" destId="{BC985140-744F-4914-85ED-DF7EDBE4F0AF}" srcOrd="0" destOrd="0" presId="urn:microsoft.com/office/officeart/2005/8/layout/venn3"/>
    <dgm:cxn modelId="{8222FF81-3B59-4E9D-B79C-E12FD46028DD}" srcId="{1C65B9E5-4947-4056-BBB1-7778B1D4E2FA}" destId="{6889FC56-5EAE-438A-B7C1-D376641958E9}" srcOrd="3" destOrd="0" parTransId="{0ED15FFC-6219-4BC4-A5E3-F64032C445EB}" sibTransId="{9344AC9E-259A-4231-B611-03B210F6911F}"/>
    <dgm:cxn modelId="{C521B8A9-04E0-4697-B2D6-508770760396}" srcId="{1C65B9E5-4947-4056-BBB1-7778B1D4E2FA}" destId="{FB27CF7D-2B03-438F-A00E-E8706EE7EAF0}" srcOrd="2" destOrd="0" parTransId="{2584FEC7-1FC5-43AC-AD72-C4296D7D2B67}" sibTransId="{B38B0695-9F0C-464C-8A5B-EA89469859FA}"/>
    <dgm:cxn modelId="{D3D1F5BF-A061-4167-864A-23371A48BDB4}" type="presOf" srcId="{F2C5B58D-9CCE-4D24-8D2D-34BA684EB52F}" destId="{6D57F368-88C0-47FD-BBFF-191055D5E441}" srcOrd="0" destOrd="0" presId="urn:microsoft.com/office/officeart/2005/8/layout/venn3"/>
    <dgm:cxn modelId="{8D304ECD-B4FC-43DE-8B59-261F0F44E15F}" srcId="{1C65B9E5-4947-4056-BBB1-7778B1D4E2FA}" destId="{1772A194-6274-4F02-83CA-ACE0CD8B95F8}" srcOrd="0" destOrd="0" parTransId="{0C4EC2DE-84AA-442C-B73F-83C99B96B62B}" sibTransId="{8859404B-70B0-4325-AFD9-442FB57DAAF2}"/>
    <dgm:cxn modelId="{995FA5F7-6532-48D0-8248-CBCAD89F999D}" type="presOf" srcId="{1C65B9E5-4947-4056-BBB1-7778B1D4E2FA}" destId="{42EB5133-6061-4FC7-89D1-1882E3C7EC4E}" srcOrd="0" destOrd="0" presId="urn:microsoft.com/office/officeart/2005/8/layout/venn3"/>
    <dgm:cxn modelId="{89DB303F-03E7-4CAB-9D52-6A610B41C9A9}" type="presParOf" srcId="{42EB5133-6061-4FC7-89D1-1882E3C7EC4E}" destId="{BC985140-744F-4914-85ED-DF7EDBE4F0AF}" srcOrd="0" destOrd="0" presId="urn:microsoft.com/office/officeart/2005/8/layout/venn3"/>
    <dgm:cxn modelId="{BDF887EB-76E3-4B99-8A70-746D0F6BC6BF}" type="presParOf" srcId="{42EB5133-6061-4FC7-89D1-1882E3C7EC4E}" destId="{2049F031-A19A-4D27-95E4-8FF1C718C3DF}" srcOrd="1" destOrd="0" presId="urn:microsoft.com/office/officeart/2005/8/layout/venn3"/>
    <dgm:cxn modelId="{A4A18AC2-49EE-4319-A593-872ECE8B70F1}" type="presParOf" srcId="{42EB5133-6061-4FC7-89D1-1882E3C7EC4E}" destId="{6D57F368-88C0-47FD-BBFF-191055D5E441}" srcOrd="2" destOrd="0" presId="urn:microsoft.com/office/officeart/2005/8/layout/venn3"/>
    <dgm:cxn modelId="{34690D8F-5209-45F3-B039-7A00146E3A44}" type="presParOf" srcId="{42EB5133-6061-4FC7-89D1-1882E3C7EC4E}" destId="{DAD145F7-F358-430E-BC66-4EF84B42D651}" srcOrd="3" destOrd="0" presId="urn:microsoft.com/office/officeart/2005/8/layout/venn3"/>
    <dgm:cxn modelId="{32F73201-41DA-4E0E-AF61-3A6C037C6528}" type="presParOf" srcId="{42EB5133-6061-4FC7-89D1-1882E3C7EC4E}" destId="{8183D8BF-2E27-4B6C-AE2B-E98980A32DD2}" srcOrd="4" destOrd="0" presId="urn:microsoft.com/office/officeart/2005/8/layout/venn3"/>
    <dgm:cxn modelId="{697C7BE2-56E9-4EA9-BF7F-389589D75D20}" type="presParOf" srcId="{42EB5133-6061-4FC7-89D1-1882E3C7EC4E}" destId="{886ED2F6-43E5-456F-B26A-B33973C45F0C}" srcOrd="5" destOrd="0" presId="urn:microsoft.com/office/officeart/2005/8/layout/venn3"/>
    <dgm:cxn modelId="{98BBBB9A-9D75-4D44-9916-5E71B445BA7B}" type="presParOf" srcId="{42EB5133-6061-4FC7-89D1-1882E3C7EC4E}" destId="{3112D2DB-B5DD-43A6-B45F-3BA40E1FC636}" srcOrd="6"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C41AB0-B23D-401A-A92F-6512DDD6753C}" type="doc">
      <dgm:prSet loTypeId="urn:microsoft.com/office/officeart/2005/8/layout/chevron1" loCatId="process" qsTypeId="urn:microsoft.com/office/officeart/2005/8/quickstyle/simple1" qsCatId="simple" csTypeId="urn:microsoft.com/office/officeart/2005/8/colors/colorful4" csCatId="colorful" phldr="1"/>
      <dgm:spPr/>
      <dgm:t>
        <a:bodyPr/>
        <a:lstStyle/>
        <a:p>
          <a:pPr rtl="1"/>
          <a:endParaRPr lang="ar-KW"/>
        </a:p>
      </dgm:t>
    </dgm:pt>
    <dgm:pt modelId="{21D13FB9-FA40-4FB5-8DEE-A05E948BB162}">
      <dgm:prSet phldrT="[نص]"/>
      <dgm:spPr/>
      <dgm:t>
        <a:bodyPr/>
        <a:lstStyle/>
        <a:p>
          <a:pPr rtl="0"/>
          <a:r>
            <a:rPr lang="ar-KW" b="1" dirty="0">
              <a:solidFill>
                <a:srgbClr val="002060"/>
              </a:solidFill>
              <a:effectLst>
                <a:outerShdw blurRad="38100" dist="38100" dir="2700000" algn="tl">
                  <a:srgbClr val="000000">
                    <a:alpha val="43137"/>
                  </a:srgbClr>
                </a:outerShdw>
              </a:effectLst>
            </a:rPr>
            <a:t>الموطأ</a:t>
          </a:r>
        </a:p>
      </dgm:t>
    </dgm:pt>
    <dgm:pt modelId="{A4DF4C6A-09A8-4E0A-9EE1-FD0A190C55F2}" type="parTrans" cxnId="{7B18B136-569A-4272-B6F6-847346603441}">
      <dgm:prSet/>
      <dgm:spPr/>
      <dgm:t>
        <a:bodyPr/>
        <a:lstStyle/>
        <a:p>
          <a:pPr rtl="1"/>
          <a:endParaRPr lang="ar-KW"/>
        </a:p>
      </dgm:t>
    </dgm:pt>
    <dgm:pt modelId="{309B9040-99D9-436D-BA80-D1FEE5373833}" type="sibTrans" cxnId="{7B18B136-569A-4272-B6F6-847346603441}">
      <dgm:prSet/>
      <dgm:spPr/>
      <dgm:t>
        <a:bodyPr/>
        <a:lstStyle/>
        <a:p>
          <a:pPr rtl="1"/>
          <a:endParaRPr lang="ar-KW"/>
        </a:p>
      </dgm:t>
    </dgm:pt>
    <dgm:pt modelId="{570547BE-2EB7-4F33-B704-084C50D82AB7}">
      <dgm:prSet phldrT="[نص]"/>
      <dgm:spPr/>
      <dgm:t>
        <a:bodyPr/>
        <a:lstStyle/>
        <a:p>
          <a:pPr rtl="1"/>
          <a:r>
            <a:rPr lang="ar-KW" b="1" dirty="0">
              <a:solidFill>
                <a:srgbClr val="C00000"/>
              </a:solidFill>
              <a:effectLst>
                <a:outerShdw blurRad="38100" dist="38100" dir="2700000" algn="tl">
                  <a:srgbClr val="000000">
                    <a:alpha val="43137"/>
                  </a:srgbClr>
                </a:outerShdw>
              </a:effectLst>
            </a:rPr>
            <a:t>رسالة في القدر</a:t>
          </a:r>
        </a:p>
      </dgm:t>
    </dgm:pt>
    <dgm:pt modelId="{C587C0B7-6F6A-47C8-B6A4-4537261E84B7}" type="parTrans" cxnId="{6C664B73-E529-4FFB-9E3B-158E71AF0839}">
      <dgm:prSet/>
      <dgm:spPr/>
      <dgm:t>
        <a:bodyPr/>
        <a:lstStyle/>
        <a:p>
          <a:pPr rtl="1"/>
          <a:endParaRPr lang="ar-KW"/>
        </a:p>
      </dgm:t>
    </dgm:pt>
    <dgm:pt modelId="{EDD6B614-7186-4E7A-83D7-DA62D3306F97}" type="sibTrans" cxnId="{6C664B73-E529-4FFB-9E3B-158E71AF0839}">
      <dgm:prSet/>
      <dgm:spPr/>
      <dgm:t>
        <a:bodyPr/>
        <a:lstStyle/>
        <a:p>
          <a:pPr rtl="1"/>
          <a:endParaRPr lang="ar-KW"/>
        </a:p>
      </dgm:t>
    </dgm:pt>
    <dgm:pt modelId="{F4B622BB-8C59-44EE-9B9B-C07A0909C561}" type="pres">
      <dgm:prSet presAssocID="{D8C41AB0-B23D-401A-A92F-6512DDD6753C}" presName="Name0" presStyleCnt="0">
        <dgm:presLayoutVars>
          <dgm:dir/>
          <dgm:animLvl val="lvl"/>
          <dgm:resizeHandles val="exact"/>
        </dgm:presLayoutVars>
      </dgm:prSet>
      <dgm:spPr/>
    </dgm:pt>
    <dgm:pt modelId="{33AEA7C5-773F-4E70-A890-97148A0A24B5}" type="pres">
      <dgm:prSet presAssocID="{21D13FB9-FA40-4FB5-8DEE-A05E948BB162}" presName="parTxOnly" presStyleLbl="node1" presStyleIdx="0" presStyleCnt="2">
        <dgm:presLayoutVars>
          <dgm:chMax val="0"/>
          <dgm:chPref val="0"/>
          <dgm:bulletEnabled val="1"/>
        </dgm:presLayoutVars>
      </dgm:prSet>
      <dgm:spPr/>
    </dgm:pt>
    <dgm:pt modelId="{915CA9DD-29A0-48D0-8DC0-89B3081FF1AE}" type="pres">
      <dgm:prSet presAssocID="{309B9040-99D9-436D-BA80-D1FEE5373833}" presName="parTxOnlySpace" presStyleCnt="0"/>
      <dgm:spPr/>
    </dgm:pt>
    <dgm:pt modelId="{C3359896-3773-4F52-918C-A9FB68F9504C}" type="pres">
      <dgm:prSet presAssocID="{570547BE-2EB7-4F33-B704-084C50D82AB7}" presName="parTxOnly" presStyleLbl="node1" presStyleIdx="1" presStyleCnt="2">
        <dgm:presLayoutVars>
          <dgm:chMax val="0"/>
          <dgm:chPref val="0"/>
          <dgm:bulletEnabled val="1"/>
        </dgm:presLayoutVars>
      </dgm:prSet>
      <dgm:spPr/>
    </dgm:pt>
  </dgm:ptLst>
  <dgm:cxnLst>
    <dgm:cxn modelId="{7B18B136-569A-4272-B6F6-847346603441}" srcId="{D8C41AB0-B23D-401A-A92F-6512DDD6753C}" destId="{21D13FB9-FA40-4FB5-8DEE-A05E948BB162}" srcOrd="0" destOrd="0" parTransId="{A4DF4C6A-09A8-4E0A-9EE1-FD0A190C55F2}" sibTransId="{309B9040-99D9-436D-BA80-D1FEE5373833}"/>
    <dgm:cxn modelId="{6C664B73-E529-4FFB-9E3B-158E71AF0839}" srcId="{D8C41AB0-B23D-401A-A92F-6512DDD6753C}" destId="{570547BE-2EB7-4F33-B704-084C50D82AB7}" srcOrd="1" destOrd="0" parTransId="{C587C0B7-6F6A-47C8-B6A4-4537261E84B7}" sibTransId="{EDD6B614-7186-4E7A-83D7-DA62D3306F97}"/>
    <dgm:cxn modelId="{D83FC781-2E74-45C4-B0BC-ECDA5C813AB1}" type="presOf" srcId="{570547BE-2EB7-4F33-B704-084C50D82AB7}" destId="{C3359896-3773-4F52-918C-A9FB68F9504C}" srcOrd="0" destOrd="0" presId="urn:microsoft.com/office/officeart/2005/8/layout/chevron1"/>
    <dgm:cxn modelId="{35B6CD8D-AD9C-44F9-97AE-3305140D4B5B}" type="presOf" srcId="{D8C41AB0-B23D-401A-A92F-6512DDD6753C}" destId="{F4B622BB-8C59-44EE-9B9B-C07A0909C561}" srcOrd="0" destOrd="0" presId="urn:microsoft.com/office/officeart/2005/8/layout/chevron1"/>
    <dgm:cxn modelId="{C2ECD8CB-7441-4139-95CB-E4A70998C647}" type="presOf" srcId="{21D13FB9-FA40-4FB5-8DEE-A05E948BB162}" destId="{33AEA7C5-773F-4E70-A890-97148A0A24B5}" srcOrd="0" destOrd="0" presId="urn:microsoft.com/office/officeart/2005/8/layout/chevron1"/>
    <dgm:cxn modelId="{126631A7-D9D1-461A-936C-CFAA81CEC66C}" type="presParOf" srcId="{F4B622BB-8C59-44EE-9B9B-C07A0909C561}" destId="{33AEA7C5-773F-4E70-A890-97148A0A24B5}" srcOrd="0" destOrd="0" presId="urn:microsoft.com/office/officeart/2005/8/layout/chevron1"/>
    <dgm:cxn modelId="{89484832-960E-4AFE-9187-688C3078EACB}" type="presParOf" srcId="{F4B622BB-8C59-44EE-9B9B-C07A0909C561}" destId="{915CA9DD-29A0-48D0-8DC0-89B3081FF1AE}" srcOrd="1" destOrd="0" presId="urn:microsoft.com/office/officeart/2005/8/layout/chevron1"/>
    <dgm:cxn modelId="{FF4A0D01-3F50-4CEC-B51C-4618D49C7FC8}" type="presParOf" srcId="{F4B622BB-8C59-44EE-9B9B-C07A0909C561}" destId="{C3359896-3773-4F52-918C-A9FB68F9504C}" srcOrd="2"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CBE01C-3F71-416E-965D-9F8BB1098202}" type="doc">
      <dgm:prSet loTypeId="urn:microsoft.com/office/officeart/2005/8/layout/StepDownProcess" loCatId="process" qsTypeId="urn:microsoft.com/office/officeart/2005/8/quickstyle/simple2" qsCatId="simple" csTypeId="urn:microsoft.com/office/officeart/2005/8/colors/colorful4" csCatId="colorful" phldr="1"/>
      <dgm:spPr/>
      <dgm:t>
        <a:bodyPr/>
        <a:lstStyle/>
        <a:p>
          <a:pPr rtl="1"/>
          <a:endParaRPr lang="ar-KW"/>
        </a:p>
      </dgm:t>
    </dgm:pt>
    <dgm:pt modelId="{B6078B24-85A8-4EDB-84E8-8CD756EDEC09}">
      <dgm:prSet phldrT="[نص]" custT="1"/>
      <dgm:spPr/>
      <dgm:t>
        <a:bodyPr/>
        <a:lstStyle/>
        <a:p>
          <a:pPr rtl="1"/>
          <a:r>
            <a:rPr lang="ar-KW" sz="4000" b="1" dirty="0">
              <a:solidFill>
                <a:schemeClr val="tx1"/>
              </a:solidFill>
            </a:rPr>
            <a:t>يأخذ أولا بكتاب الله تعالى </a:t>
          </a:r>
        </a:p>
      </dgm:t>
    </dgm:pt>
    <dgm:pt modelId="{1E4882B7-C5D3-4F8E-BAB2-7B49F311348B}" type="parTrans" cxnId="{1F1DA745-1179-4FC1-9E43-E9443F3CFA0D}">
      <dgm:prSet/>
      <dgm:spPr/>
      <dgm:t>
        <a:bodyPr/>
        <a:lstStyle/>
        <a:p>
          <a:pPr rtl="1"/>
          <a:endParaRPr lang="ar-KW"/>
        </a:p>
      </dgm:t>
    </dgm:pt>
    <dgm:pt modelId="{6EC371CD-67E8-4E1E-B6A4-9C5E673E5949}" type="sibTrans" cxnId="{1F1DA745-1179-4FC1-9E43-E9443F3CFA0D}">
      <dgm:prSet/>
      <dgm:spPr/>
      <dgm:t>
        <a:bodyPr/>
        <a:lstStyle/>
        <a:p>
          <a:pPr rtl="1"/>
          <a:endParaRPr lang="ar-KW"/>
        </a:p>
      </dgm:t>
    </dgm:pt>
    <dgm:pt modelId="{FD6EF05C-BB7A-4A67-8FB8-52B3F318FAAA}">
      <dgm:prSet phldrT="[نص]" custT="1"/>
      <dgm:spPr/>
      <dgm:t>
        <a:bodyPr/>
        <a:lstStyle/>
        <a:p>
          <a:pPr rtl="1"/>
          <a:r>
            <a:rPr lang="ar-KW" sz="3200" b="1" dirty="0">
              <a:solidFill>
                <a:srgbClr val="002060"/>
              </a:solidFill>
            </a:rPr>
            <a:t>فان لم يجد سنة الرسول عليه الصلاة والسلام وفتاوي الصحابة وأقضيتهم وعمل أهل المدينة .</a:t>
          </a:r>
        </a:p>
      </dgm:t>
    </dgm:pt>
    <dgm:pt modelId="{4569DC90-AF26-4B52-A4B8-12F2BE960BFA}" type="parTrans" cxnId="{A4051DCF-484D-4CFC-BC50-06086A99B2BB}">
      <dgm:prSet/>
      <dgm:spPr/>
      <dgm:t>
        <a:bodyPr/>
        <a:lstStyle/>
        <a:p>
          <a:pPr rtl="1"/>
          <a:endParaRPr lang="ar-KW"/>
        </a:p>
      </dgm:t>
    </dgm:pt>
    <dgm:pt modelId="{08F2CD30-1252-4EA7-8396-FDB9463E03BF}" type="sibTrans" cxnId="{A4051DCF-484D-4CFC-BC50-06086A99B2BB}">
      <dgm:prSet/>
      <dgm:spPr/>
      <dgm:t>
        <a:bodyPr/>
        <a:lstStyle/>
        <a:p>
          <a:pPr rtl="1"/>
          <a:endParaRPr lang="ar-KW"/>
        </a:p>
      </dgm:t>
    </dgm:pt>
    <dgm:pt modelId="{342844F6-C1AC-467B-9CAD-6E916A74CAE0}">
      <dgm:prSet phldrT="[نص]"/>
      <dgm:spPr/>
      <dgm:t>
        <a:bodyPr/>
        <a:lstStyle/>
        <a:p>
          <a:pPr rtl="1"/>
          <a:r>
            <a:rPr lang="ar-KW" b="1" dirty="0">
              <a:solidFill>
                <a:srgbClr val="C00000"/>
              </a:solidFill>
            </a:rPr>
            <a:t>فان لم يجد أخذ بالقياس والمصالح المرسلة .</a:t>
          </a:r>
        </a:p>
      </dgm:t>
    </dgm:pt>
    <dgm:pt modelId="{A5857F37-80BF-4A76-824D-8A723AC2F989}" type="parTrans" cxnId="{A05181A9-9D37-4CB1-A4FF-CDA2C725E3A1}">
      <dgm:prSet/>
      <dgm:spPr/>
      <dgm:t>
        <a:bodyPr/>
        <a:lstStyle/>
        <a:p>
          <a:pPr rtl="1"/>
          <a:endParaRPr lang="ar-KW"/>
        </a:p>
      </dgm:t>
    </dgm:pt>
    <dgm:pt modelId="{30E58014-FA0D-4E41-ADB7-28E7A50C4B4C}" type="sibTrans" cxnId="{A05181A9-9D37-4CB1-A4FF-CDA2C725E3A1}">
      <dgm:prSet/>
      <dgm:spPr/>
      <dgm:t>
        <a:bodyPr/>
        <a:lstStyle/>
        <a:p>
          <a:pPr rtl="1"/>
          <a:endParaRPr lang="ar-KW"/>
        </a:p>
      </dgm:t>
    </dgm:pt>
    <dgm:pt modelId="{7841BEC3-DDFC-407B-9FE5-FC3DB7D4232C}" type="pres">
      <dgm:prSet presAssocID="{EBCBE01C-3F71-416E-965D-9F8BB1098202}" presName="rootnode" presStyleCnt="0">
        <dgm:presLayoutVars>
          <dgm:chMax/>
          <dgm:chPref/>
          <dgm:dir/>
          <dgm:animLvl val="lvl"/>
        </dgm:presLayoutVars>
      </dgm:prSet>
      <dgm:spPr/>
    </dgm:pt>
    <dgm:pt modelId="{A87079DB-C028-4F29-839F-05868957ED8C}" type="pres">
      <dgm:prSet presAssocID="{B6078B24-85A8-4EDB-84E8-8CD756EDEC09}" presName="composite" presStyleCnt="0"/>
      <dgm:spPr/>
    </dgm:pt>
    <dgm:pt modelId="{C7B19130-79BE-4C4A-BC8A-8601C3238F1A}" type="pres">
      <dgm:prSet presAssocID="{B6078B24-85A8-4EDB-84E8-8CD756EDEC09}" presName="bentUpArrow1" presStyleLbl="alignImgPlace1" presStyleIdx="0" presStyleCnt="2" custLinFactNeighborX="-17232" custLinFactNeighborY="5918"/>
      <dgm:spPr/>
    </dgm:pt>
    <dgm:pt modelId="{63DE470D-FAC6-4BCF-A582-544855689F6C}" type="pres">
      <dgm:prSet presAssocID="{B6078B24-85A8-4EDB-84E8-8CD756EDEC09}" presName="ParentText" presStyleLbl="node1" presStyleIdx="0" presStyleCnt="3" custScaleX="153225">
        <dgm:presLayoutVars>
          <dgm:chMax val="1"/>
          <dgm:chPref val="1"/>
          <dgm:bulletEnabled val="1"/>
        </dgm:presLayoutVars>
      </dgm:prSet>
      <dgm:spPr/>
    </dgm:pt>
    <dgm:pt modelId="{3FCFE726-ACCF-4BB6-AAC7-2C8C22AB6DC3}" type="pres">
      <dgm:prSet presAssocID="{B6078B24-85A8-4EDB-84E8-8CD756EDEC09}" presName="ChildText" presStyleLbl="revTx" presStyleIdx="0" presStyleCnt="2">
        <dgm:presLayoutVars>
          <dgm:chMax val="0"/>
          <dgm:chPref val="0"/>
          <dgm:bulletEnabled val="1"/>
        </dgm:presLayoutVars>
      </dgm:prSet>
      <dgm:spPr/>
    </dgm:pt>
    <dgm:pt modelId="{9D81BA0B-757E-4271-B4F4-2CF05C328AD9}" type="pres">
      <dgm:prSet presAssocID="{6EC371CD-67E8-4E1E-B6A4-9C5E673E5949}" presName="sibTrans" presStyleCnt="0"/>
      <dgm:spPr/>
    </dgm:pt>
    <dgm:pt modelId="{8D8EBD5B-83F4-4146-8DCD-907368719503}" type="pres">
      <dgm:prSet presAssocID="{FD6EF05C-BB7A-4A67-8FB8-52B3F318FAAA}" presName="composite" presStyleCnt="0"/>
      <dgm:spPr/>
    </dgm:pt>
    <dgm:pt modelId="{F7C9F921-E2B2-4631-8526-E3D79EB4A142}" type="pres">
      <dgm:prSet presAssocID="{FD6EF05C-BB7A-4A67-8FB8-52B3F318FAAA}" presName="bentUpArrow1" presStyleLbl="alignImgPlace1" presStyleIdx="1" presStyleCnt="2" custLinFactNeighborX="-48373" custLinFactNeighborY="14206"/>
      <dgm:spPr/>
    </dgm:pt>
    <dgm:pt modelId="{8772DAA8-62A5-418E-89D2-EC2E47F86E74}" type="pres">
      <dgm:prSet presAssocID="{FD6EF05C-BB7A-4A67-8FB8-52B3F318FAAA}" presName="ParentText" presStyleLbl="node1" presStyleIdx="1" presStyleCnt="3" custScaleX="192617" custScaleY="121474">
        <dgm:presLayoutVars>
          <dgm:chMax val="1"/>
          <dgm:chPref val="1"/>
          <dgm:bulletEnabled val="1"/>
        </dgm:presLayoutVars>
      </dgm:prSet>
      <dgm:spPr/>
    </dgm:pt>
    <dgm:pt modelId="{3BD3E3CC-6D11-4138-8B30-3C14433FBDF4}" type="pres">
      <dgm:prSet presAssocID="{FD6EF05C-BB7A-4A67-8FB8-52B3F318FAAA}" presName="ChildText" presStyleLbl="revTx" presStyleIdx="1" presStyleCnt="2">
        <dgm:presLayoutVars>
          <dgm:chMax val="0"/>
          <dgm:chPref val="0"/>
          <dgm:bulletEnabled val="1"/>
        </dgm:presLayoutVars>
      </dgm:prSet>
      <dgm:spPr/>
    </dgm:pt>
    <dgm:pt modelId="{E4D0A5AE-D2B9-4E55-A620-0DBB1A6B4232}" type="pres">
      <dgm:prSet presAssocID="{08F2CD30-1252-4EA7-8396-FDB9463E03BF}" presName="sibTrans" presStyleCnt="0"/>
      <dgm:spPr/>
    </dgm:pt>
    <dgm:pt modelId="{0355BF0C-A63F-47D3-9216-3BA877071D55}" type="pres">
      <dgm:prSet presAssocID="{342844F6-C1AC-467B-9CAD-6E916A74CAE0}" presName="composite" presStyleCnt="0"/>
      <dgm:spPr/>
    </dgm:pt>
    <dgm:pt modelId="{E022825D-EAA7-4AA3-A08E-BA9C24F61D84}" type="pres">
      <dgm:prSet presAssocID="{342844F6-C1AC-467B-9CAD-6E916A74CAE0}" presName="ParentText" presStyleLbl="node1" presStyleIdx="2" presStyleCnt="3" custScaleX="154518">
        <dgm:presLayoutVars>
          <dgm:chMax val="1"/>
          <dgm:chPref val="1"/>
          <dgm:bulletEnabled val="1"/>
        </dgm:presLayoutVars>
      </dgm:prSet>
      <dgm:spPr/>
    </dgm:pt>
  </dgm:ptLst>
  <dgm:cxnLst>
    <dgm:cxn modelId="{1F1DA745-1179-4FC1-9E43-E9443F3CFA0D}" srcId="{EBCBE01C-3F71-416E-965D-9F8BB1098202}" destId="{B6078B24-85A8-4EDB-84E8-8CD756EDEC09}" srcOrd="0" destOrd="0" parTransId="{1E4882B7-C5D3-4F8E-BAB2-7B49F311348B}" sibTransId="{6EC371CD-67E8-4E1E-B6A4-9C5E673E5949}"/>
    <dgm:cxn modelId="{9035EE48-E599-4AB2-BE88-916780B084C3}" type="presOf" srcId="{342844F6-C1AC-467B-9CAD-6E916A74CAE0}" destId="{E022825D-EAA7-4AA3-A08E-BA9C24F61D84}" srcOrd="0" destOrd="0" presId="urn:microsoft.com/office/officeart/2005/8/layout/StepDownProcess"/>
    <dgm:cxn modelId="{75CF7B79-BDEF-486E-AB35-448EDCBE6236}" type="presOf" srcId="{EBCBE01C-3F71-416E-965D-9F8BB1098202}" destId="{7841BEC3-DDFC-407B-9FE5-FC3DB7D4232C}" srcOrd="0" destOrd="0" presId="urn:microsoft.com/office/officeart/2005/8/layout/StepDownProcess"/>
    <dgm:cxn modelId="{128FD58E-DD97-412B-972B-2B99A94A65BC}" type="presOf" srcId="{B6078B24-85A8-4EDB-84E8-8CD756EDEC09}" destId="{63DE470D-FAC6-4BCF-A582-544855689F6C}" srcOrd="0" destOrd="0" presId="urn:microsoft.com/office/officeart/2005/8/layout/StepDownProcess"/>
    <dgm:cxn modelId="{A05181A9-9D37-4CB1-A4FF-CDA2C725E3A1}" srcId="{EBCBE01C-3F71-416E-965D-9F8BB1098202}" destId="{342844F6-C1AC-467B-9CAD-6E916A74CAE0}" srcOrd="2" destOrd="0" parTransId="{A5857F37-80BF-4A76-824D-8A723AC2F989}" sibTransId="{30E58014-FA0D-4E41-ADB7-28E7A50C4B4C}"/>
    <dgm:cxn modelId="{54B366AC-8156-4110-90D8-7A66A0F223EC}" type="presOf" srcId="{FD6EF05C-BB7A-4A67-8FB8-52B3F318FAAA}" destId="{8772DAA8-62A5-418E-89D2-EC2E47F86E74}" srcOrd="0" destOrd="0" presId="urn:microsoft.com/office/officeart/2005/8/layout/StepDownProcess"/>
    <dgm:cxn modelId="{A4051DCF-484D-4CFC-BC50-06086A99B2BB}" srcId="{EBCBE01C-3F71-416E-965D-9F8BB1098202}" destId="{FD6EF05C-BB7A-4A67-8FB8-52B3F318FAAA}" srcOrd="1" destOrd="0" parTransId="{4569DC90-AF26-4B52-A4B8-12F2BE960BFA}" sibTransId="{08F2CD30-1252-4EA7-8396-FDB9463E03BF}"/>
    <dgm:cxn modelId="{82F397D3-992C-42D6-B8DF-D9FE12A05E4C}" type="presParOf" srcId="{7841BEC3-DDFC-407B-9FE5-FC3DB7D4232C}" destId="{A87079DB-C028-4F29-839F-05868957ED8C}" srcOrd="0" destOrd="0" presId="urn:microsoft.com/office/officeart/2005/8/layout/StepDownProcess"/>
    <dgm:cxn modelId="{89C052AB-1488-4699-A5DC-D158B0518F1B}" type="presParOf" srcId="{A87079DB-C028-4F29-839F-05868957ED8C}" destId="{C7B19130-79BE-4C4A-BC8A-8601C3238F1A}" srcOrd="0" destOrd="0" presId="urn:microsoft.com/office/officeart/2005/8/layout/StepDownProcess"/>
    <dgm:cxn modelId="{B7D6F0FA-EFBB-483D-8A4C-057252F3EED4}" type="presParOf" srcId="{A87079DB-C028-4F29-839F-05868957ED8C}" destId="{63DE470D-FAC6-4BCF-A582-544855689F6C}" srcOrd="1" destOrd="0" presId="urn:microsoft.com/office/officeart/2005/8/layout/StepDownProcess"/>
    <dgm:cxn modelId="{F4E5FCBE-5D05-485E-8963-C309C8401C69}" type="presParOf" srcId="{A87079DB-C028-4F29-839F-05868957ED8C}" destId="{3FCFE726-ACCF-4BB6-AAC7-2C8C22AB6DC3}" srcOrd="2" destOrd="0" presId="urn:microsoft.com/office/officeart/2005/8/layout/StepDownProcess"/>
    <dgm:cxn modelId="{1DE57BF9-B988-4C1A-A5C8-AFF3B36E45D7}" type="presParOf" srcId="{7841BEC3-DDFC-407B-9FE5-FC3DB7D4232C}" destId="{9D81BA0B-757E-4271-B4F4-2CF05C328AD9}" srcOrd="1" destOrd="0" presId="urn:microsoft.com/office/officeart/2005/8/layout/StepDownProcess"/>
    <dgm:cxn modelId="{4243D771-6161-48BC-A67E-49E7BC23849A}" type="presParOf" srcId="{7841BEC3-DDFC-407B-9FE5-FC3DB7D4232C}" destId="{8D8EBD5B-83F4-4146-8DCD-907368719503}" srcOrd="2" destOrd="0" presId="urn:microsoft.com/office/officeart/2005/8/layout/StepDownProcess"/>
    <dgm:cxn modelId="{9743C9D7-C447-45D0-B3F6-B133C3FA19A7}" type="presParOf" srcId="{8D8EBD5B-83F4-4146-8DCD-907368719503}" destId="{F7C9F921-E2B2-4631-8526-E3D79EB4A142}" srcOrd="0" destOrd="0" presId="urn:microsoft.com/office/officeart/2005/8/layout/StepDownProcess"/>
    <dgm:cxn modelId="{CB5F5A2F-9B2B-46CC-A7FA-37863328707E}" type="presParOf" srcId="{8D8EBD5B-83F4-4146-8DCD-907368719503}" destId="{8772DAA8-62A5-418E-89D2-EC2E47F86E74}" srcOrd="1" destOrd="0" presId="urn:microsoft.com/office/officeart/2005/8/layout/StepDownProcess"/>
    <dgm:cxn modelId="{39827A36-2F37-45D0-A8D2-DECAF1C6D61A}" type="presParOf" srcId="{8D8EBD5B-83F4-4146-8DCD-907368719503}" destId="{3BD3E3CC-6D11-4138-8B30-3C14433FBDF4}" srcOrd="2" destOrd="0" presId="urn:microsoft.com/office/officeart/2005/8/layout/StepDownProcess"/>
    <dgm:cxn modelId="{41377B6F-BA2B-4FFF-84AF-4BE0E26AED16}" type="presParOf" srcId="{7841BEC3-DDFC-407B-9FE5-FC3DB7D4232C}" destId="{E4D0A5AE-D2B9-4E55-A620-0DBB1A6B4232}" srcOrd="3" destOrd="0" presId="urn:microsoft.com/office/officeart/2005/8/layout/StepDownProcess"/>
    <dgm:cxn modelId="{BF79F443-672B-4283-8813-EACB5B7BDECC}" type="presParOf" srcId="{7841BEC3-DDFC-407B-9FE5-FC3DB7D4232C}" destId="{0355BF0C-A63F-47D3-9216-3BA877071D55}" srcOrd="4" destOrd="0" presId="urn:microsoft.com/office/officeart/2005/8/layout/StepDownProcess"/>
    <dgm:cxn modelId="{D4CF97E1-4A96-42BB-AED6-B3D6AA1958E0}" type="presParOf" srcId="{0355BF0C-A63F-47D3-9216-3BA877071D55}" destId="{E022825D-EAA7-4AA3-A08E-BA9C24F61D84}"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49C9C5-2E70-4743-96F6-2A77AA42D04E}" type="doc">
      <dgm:prSet loTypeId="urn:microsoft.com/office/officeart/2008/layout/LinedList" loCatId="list" qsTypeId="urn:microsoft.com/office/officeart/2005/8/quickstyle/simple1" qsCatId="simple" csTypeId="urn:microsoft.com/office/officeart/2005/8/colors/accent2_2" csCatId="accent2" phldr="1"/>
      <dgm:spPr/>
      <dgm:t>
        <a:bodyPr/>
        <a:lstStyle/>
        <a:p>
          <a:pPr rtl="1"/>
          <a:endParaRPr lang="ar-KW"/>
        </a:p>
      </dgm:t>
    </dgm:pt>
    <dgm:pt modelId="{E33468C1-9E3B-4C1F-9321-E04AAA532C42}">
      <dgm:prSet phldrT="[نص]"/>
      <dgm:spPr/>
      <dgm:t>
        <a:bodyPr/>
        <a:lstStyle/>
        <a:p>
          <a:pPr rtl="1"/>
          <a:r>
            <a:rPr lang="ar-KW" dirty="0"/>
            <a:t> </a:t>
          </a:r>
        </a:p>
      </dgm:t>
    </dgm:pt>
    <dgm:pt modelId="{87E0FBDB-937B-4B4D-A055-4048DC11CEA7}" type="parTrans" cxnId="{E7DE364F-42FE-4BAC-9735-88E31BEE04CC}">
      <dgm:prSet/>
      <dgm:spPr/>
      <dgm:t>
        <a:bodyPr/>
        <a:lstStyle/>
        <a:p>
          <a:pPr rtl="1"/>
          <a:endParaRPr lang="ar-KW"/>
        </a:p>
      </dgm:t>
    </dgm:pt>
    <dgm:pt modelId="{E52E10B5-7C5D-4579-AF56-803351DD483E}" type="sibTrans" cxnId="{E7DE364F-42FE-4BAC-9735-88E31BEE04CC}">
      <dgm:prSet/>
      <dgm:spPr/>
      <dgm:t>
        <a:bodyPr/>
        <a:lstStyle/>
        <a:p>
          <a:pPr rtl="1"/>
          <a:endParaRPr lang="ar-KW"/>
        </a:p>
      </dgm:t>
    </dgm:pt>
    <dgm:pt modelId="{FDB6FAFE-C2B4-4642-8178-1F16014BF300}">
      <dgm:prSet phldrT="[نص]"/>
      <dgm:spPr/>
      <dgm:t>
        <a:bodyPr/>
        <a:lstStyle/>
        <a:p>
          <a:pPr rtl="1"/>
          <a:r>
            <a:rPr lang="ar-KW" dirty="0"/>
            <a:t>..........................</a:t>
          </a:r>
        </a:p>
      </dgm:t>
    </dgm:pt>
    <dgm:pt modelId="{9EE8177A-E201-47DE-8695-72E0C59DB0B9}" type="parTrans" cxnId="{966B9F43-9A11-4DD4-AADC-E9485EF4E3B0}">
      <dgm:prSet/>
      <dgm:spPr/>
      <dgm:t>
        <a:bodyPr/>
        <a:lstStyle/>
        <a:p>
          <a:pPr rtl="1"/>
          <a:endParaRPr lang="ar-KW"/>
        </a:p>
      </dgm:t>
    </dgm:pt>
    <dgm:pt modelId="{A5F2E900-7AFD-4C19-B515-5C7F3EADCF0B}" type="sibTrans" cxnId="{966B9F43-9A11-4DD4-AADC-E9485EF4E3B0}">
      <dgm:prSet/>
      <dgm:spPr/>
      <dgm:t>
        <a:bodyPr/>
        <a:lstStyle/>
        <a:p>
          <a:pPr rtl="1"/>
          <a:endParaRPr lang="ar-KW"/>
        </a:p>
      </dgm:t>
    </dgm:pt>
    <dgm:pt modelId="{7343DD84-D787-4C90-9CB0-B7E23859F1B8}">
      <dgm:prSet phldrT="[نص]"/>
      <dgm:spPr/>
      <dgm:t>
        <a:bodyPr/>
        <a:lstStyle/>
        <a:p>
          <a:pPr rtl="1"/>
          <a:r>
            <a:rPr lang="ar-KW" dirty="0"/>
            <a:t>...........................</a:t>
          </a:r>
        </a:p>
      </dgm:t>
    </dgm:pt>
    <dgm:pt modelId="{DDD4A359-FB48-482F-967A-1BE5399E1B23}" type="parTrans" cxnId="{7266FCAD-E507-493A-BBF9-0C1EC9473154}">
      <dgm:prSet/>
      <dgm:spPr/>
      <dgm:t>
        <a:bodyPr/>
        <a:lstStyle/>
        <a:p>
          <a:pPr rtl="1"/>
          <a:endParaRPr lang="ar-KW"/>
        </a:p>
      </dgm:t>
    </dgm:pt>
    <dgm:pt modelId="{FA8BBFCC-DA96-48DF-881D-0A5C3660C261}" type="sibTrans" cxnId="{7266FCAD-E507-493A-BBF9-0C1EC9473154}">
      <dgm:prSet/>
      <dgm:spPr/>
      <dgm:t>
        <a:bodyPr/>
        <a:lstStyle/>
        <a:p>
          <a:pPr rtl="1"/>
          <a:endParaRPr lang="ar-KW"/>
        </a:p>
      </dgm:t>
    </dgm:pt>
    <dgm:pt modelId="{36F14345-6C49-4AAF-B064-4906C3E15D06}">
      <dgm:prSet phldrT="[نص]"/>
      <dgm:spPr/>
      <dgm:t>
        <a:bodyPr/>
        <a:lstStyle/>
        <a:p>
          <a:pPr rtl="1"/>
          <a:r>
            <a:rPr lang="ar-KW" dirty="0"/>
            <a:t>.........................</a:t>
          </a:r>
        </a:p>
      </dgm:t>
    </dgm:pt>
    <dgm:pt modelId="{E50C7BA3-5C07-4A23-B446-0CF06607CCA2}" type="parTrans" cxnId="{58593AEB-1E27-4D7C-B3C3-6E1D5CC9F39F}">
      <dgm:prSet/>
      <dgm:spPr/>
      <dgm:t>
        <a:bodyPr/>
        <a:lstStyle/>
        <a:p>
          <a:pPr rtl="1"/>
          <a:endParaRPr lang="ar-KW"/>
        </a:p>
      </dgm:t>
    </dgm:pt>
    <dgm:pt modelId="{CD95778C-8452-4CAA-BFA4-462689C0C153}" type="sibTrans" cxnId="{58593AEB-1E27-4D7C-B3C3-6E1D5CC9F39F}">
      <dgm:prSet/>
      <dgm:spPr/>
      <dgm:t>
        <a:bodyPr/>
        <a:lstStyle/>
        <a:p>
          <a:pPr rtl="1"/>
          <a:endParaRPr lang="ar-KW"/>
        </a:p>
      </dgm:t>
    </dgm:pt>
    <dgm:pt modelId="{3FEB7E39-523C-49DC-8980-076F55EB2A74}" type="pres">
      <dgm:prSet presAssocID="{BF49C9C5-2E70-4743-96F6-2A77AA42D04E}" presName="vert0" presStyleCnt="0">
        <dgm:presLayoutVars>
          <dgm:dir/>
          <dgm:animOne val="branch"/>
          <dgm:animLvl val="lvl"/>
        </dgm:presLayoutVars>
      </dgm:prSet>
      <dgm:spPr/>
    </dgm:pt>
    <dgm:pt modelId="{5BE99D90-E8CE-48E8-83B0-87B25DBC4C21}" type="pres">
      <dgm:prSet presAssocID="{E33468C1-9E3B-4C1F-9321-E04AAA532C42}" presName="thickLine" presStyleLbl="alignNode1" presStyleIdx="0" presStyleCnt="1"/>
      <dgm:spPr/>
    </dgm:pt>
    <dgm:pt modelId="{DD45A926-3114-43E0-A49F-461243D9D794}" type="pres">
      <dgm:prSet presAssocID="{E33468C1-9E3B-4C1F-9321-E04AAA532C42}" presName="horz1" presStyleCnt="0"/>
      <dgm:spPr/>
    </dgm:pt>
    <dgm:pt modelId="{AC151057-6521-42A3-B109-E5C7A1D16DAD}" type="pres">
      <dgm:prSet presAssocID="{E33468C1-9E3B-4C1F-9321-E04AAA532C42}" presName="tx1" presStyleLbl="revTx" presStyleIdx="0" presStyleCnt="4" custFlipHor="1" custScaleX="65646"/>
      <dgm:spPr/>
    </dgm:pt>
    <dgm:pt modelId="{A259547C-18FF-4A26-85E3-C7973B7DBFBA}" type="pres">
      <dgm:prSet presAssocID="{E33468C1-9E3B-4C1F-9321-E04AAA532C42}" presName="vert1" presStyleCnt="0"/>
      <dgm:spPr/>
    </dgm:pt>
    <dgm:pt modelId="{2C96BCBB-C468-4ECA-8989-D0D6685402D5}" type="pres">
      <dgm:prSet presAssocID="{FDB6FAFE-C2B4-4642-8178-1F16014BF300}" presName="vertSpace2a" presStyleCnt="0"/>
      <dgm:spPr/>
    </dgm:pt>
    <dgm:pt modelId="{9558C0AC-614C-49D3-BC1A-B6EE713C4F5C}" type="pres">
      <dgm:prSet presAssocID="{FDB6FAFE-C2B4-4642-8178-1F16014BF300}" presName="horz2" presStyleCnt="0"/>
      <dgm:spPr/>
    </dgm:pt>
    <dgm:pt modelId="{E539A6F1-1F18-4DE3-BC45-6CA7A24B05D1}" type="pres">
      <dgm:prSet presAssocID="{FDB6FAFE-C2B4-4642-8178-1F16014BF300}" presName="horzSpace2" presStyleCnt="0"/>
      <dgm:spPr/>
    </dgm:pt>
    <dgm:pt modelId="{A93D17AC-4AD0-4913-B34B-DAE37DBBA3B4}" type="pres">
      <dgm:prSet presAssocID="{FDB6FAFE-C2B4-4642-8178-1F16014BF300}" presName="tx2" presStyleLbl="revTx" presStyleIdx="1" presStyleCnt="4"/>
      <dgm:spPr/>
    </dgm:pt>
    <dgm:pt modelId="{DC7961B1-C174-418B-8CB8-7B80B10CD527}" type="pres">
      <dgm:prSet presAssocID="{FDB6FAFE-C2B4-4642-8178-1F16014BF300}" presName="vert2" presStyleCnt="0"/>
      <dgm:spPr/>
    </dgm:pt>
    <dgm:pt modelId="{9242AD73-9A17-4919-BC57-8374827C4F31}" type="pres">
      <dgm:prSet presAssocID="{FDB6FAFE-C2B4-4642-8178-1F16014BF300}" presName="thinLine2b" presStyleLbl="callout" presStyleIdx="0" presStyleCnt="3"/>
      <dgm:spPr/>
    </dgm:pt>
    <dgm:pt modelId="{E3305602-6B3B-4890-87E7-41340D93B001}" type="pres">
      <dgm:prSet presAssocID="{FDB6FAFE-C2B4-4642-8178-1F16014BF300}" presName="vertSpace2b" presStyleCnt="0"/>
      <dgm:spPr/>
    </dgm:pt>
    <dgm:pt modelId="{5F5F6322-943E-4138-BB69-574485C036F5}" type="pres">
      <dgm:prSet presAssocID="{7343DD84-D787-4C90-9CB0-B7E23859F1B8}" presName="horz2" presStyleCnt="0"/>
      <dgm:spPr/>
    </dgm:pt>
    <dgm:pt modelId="{1F4FD43E-F7C5-4AD6-BD11-290FAA1421C2}" type="pres">
      <dgm:prSet presAssocID="{7343DD84-D787-4C90-9CB0-B7E23859F1B8}" presName="horzSpace2" presStyleCnt="0"/>
      <dgm:spPr/>
    </dgm:pt>
    <dgm:pt modelId="{E58D1656-82EF-4F33-A9D8-EE8639E6FB1C}" type="pres">
      <dgm:prSet presAssocID="{7343DD84-D787-4C90-9CB0-B7E23859F1B8}" presName="tx2" presStyleLbl="revTx" presStyleIdx="2" presStyleCnt="4"/>
      <dgm:spPr/>
    </dgm:pt>
    <dgm:pt modelId="{7CBBC268-DBFE-4AB6-A0EC-CF1CE0534B2F}" type="pres">
      <dgm:prSet presAssocID="{7343DD84-D787-4C90-9CB0-B7E23859F1B8}" presName="vert2" presStyleCnt="0"/>
      <dgm:spPr/>
    </dgm:pt>
    <dgm:pt modelId="{FB4F0E12-B617-4FBE-B151-445F60846A07}" type="pres">
      <dgm:prSet presAssocID="{7343DD84-D787-4C90-9CB0-B7E23859F1B8}" presName="thinLine2b" presStyleLbl="callout" presStyleIdx="1" presStyleCnt="3"/>
      <dgm:spPr/>
    </dgm:pt>
    <dgm:pt modelId="{C9FEE99C-B527-476E-AAB3-CBADCD8E6048}" type="pres">
      <dgm:prSet presAssocID="{7343DD84-D787-4C90-9CB0-B7E23859F1B8}" presName="vertSpace2b" presStyleCnt="0"/>
      <dgm:spPr/>
    </dgm:pt>
    <dgm:pt modelId="{BCB5360A-2226-4CDC-A117-153B7781772F}" type="pres">
      <dgm:prSet presAssocID="{36F14345-6C49-4AAF-B064-4906C3E15D06}" presName="horz2" presStyleCnt="0"/>
      <dgm:spPr/>
    </dgm:pt>
    <dgm:pt modelId="{ABE67651-4556-44AE-BFDC-4CF716179045}" type="pres">
      <dgm:prSet presAssocID="{36F14345-6C49-4AAF-B064-4906C3E15D06}" presName="horzSpace2" presStyleCnt="0"/>
      <dgm:spPr/>
    </dgm:pt>
    <dgm:pt modelId="{1E902DE2-8C0B-4724-8B50-FA410E7C5A2C}" type="pres">
      <dgm:prSet presAssocID="{36F14345-6C49-4AAF-B064-4906C3E15D06}" presName="tx2" presStyleLbl="revTx" presStyleIdx="3" presStyleCnt="4"/>
      <dgm:spPr/>
    </dgm:pt>
    <dgm:pt modelId="{4312773D-0A5E-4CB2-A17F-24CC782622FB}" type="pres">
      <dgm:prSet presAssocID="{36F14345-6C49-4AAF-B064-4906C3E15D06}" presName="vert2" presStyleCnt="0"/>
      <dgm:spPr/>
    </dgm:pt>
    <dgm:pt modelId="{7ABFE616-05BC-43A9-8AA6-FE34E0C6FE0B}" type="pres">
      <dgm:prSet presAssocID="{36F14345-6C49-4AAF-B064-4906C3E15D06}" presName="thinLine2b" presStyleLbl="callout" presStyleIdx="2" presStyleCnt="3"/>
      <dgm:spPr/>
    </dgm:pt>
    <dgm:pt modelId="{E8D528CF-A416-401E-9FE2-3AA14498DC84}" type="pres">
      <dgm:prSet presAssocID="{36F14345-6C49-4AAF-B064-4906C3E15D06}" presName="vertSpace2b" presStyleCnt="0"/>
      <dgm:spPr/>
    </dgm:pt>
  </dgm:ptLst>
  <dgm:cxnLst>
    <dgm:cxn modelId="{B2068A06-1508-4061-BA54-A57608C361DD}" type="presOf" srcId="{BF49C9C5-2E70-4743-96F6-2A77AA42D04E}" destId="{3FEB7E39-523C-49DC-8980-076F55EB2A74}" srcOrd="0" destOrd="0" presId="urn:microsoft.com/office/officeart/2008/layout/LinedList"/>
    <dgm:cxn modelId="{3D0D9016-AC1D-426D-A713-B8591DC4638E}" type="presOf" srcId="{FDB6FAFE-C2B4-4642-8178-1F16014BF300}" destId="{A93D17AC-4AD0-4913-B34B-DAE37DBBA3B4}" srcOrd="0" destOrd="0" presId="urn:microsoft.com/office/officeart/2008/layout/LinedList"/>
    <dgm:cxn modelId="{966B9F43-9A11-4DD4-AADC-E9485EF4E3B0}" srcId="{E33468C1-9E3B-4C1F-9321-E04AAA532C42}" destId="{FDB6FAFE-C2B4-4642-8178-1F16014BF300}" srcOrd="0" destOrd="0" parTransId="{9EE8177A-E201-47DE-8695-72E0C59DB0B9}" sibTransId="{A5F2E900-7AFD-4C19-B515-5C7F3EADCF0B}"/>
    <dgm:cxn modelId="{C099FA6C-9122-45D3-9B28-C88A804AEA81}" type="presOf" srcId="{E33468C1-9E3B-4C1F-9321-E04AAA532C42}" destId="{AC151057-6521-42A3-B109-E5C7A1D16DAD}" srcOrd="0" destOrd="0" presId="urn:microsoft.com/office/officeart/2008/layout/LinedList"/>
    <dgm:cxn modelId="{E7DE364F-42FE-4BAC-9735-88E31BEE04CC}" srcId="{BF49C9C5-2E70-4743-96F6-2A77AA42D04E}" destId="{E33468C1-9E3B-4C1F-9321-E04AAA532C42}" srcOrd="0" destOrd="0" parTransId="{87E0FBDB-937B-4B4D-A055-4048DC11CEA7}" sibTransId="{E52E10B5-7C5D-4579-AF56-803351DD483E}"/>
    <dgm:cxn modelId="{8C375385-B4AC-44EB-8714-DC56F3A2517A}" type="presOf" srcId="{36F14345-6C49-4AAF-B064-4906C3E15D06}" destId="{1E902DE2-8C0B-4724-8B50-FA410E7C5A2C}" srcOrd="0" destOrd="0" presId="urn:microsoft.com/office/officeart/2008/layout/LinedList"/>
    <dgm:cxn modelId="{7266FCAD-E507-493A-BBF9-0C1EC9473154}" srcId="{E33468C1-9E3B-4C1F-9321-E04AAA532C42}" destId="{7343DD84-D787-4C90-9CB0-B7E23859F1B8}" srcOrd="1" destOrd="0" parTransId="{DDD4A359-FB48-482F-967A-1BE5399E1B23}" sibTransId="{FA8BBFCC-DA96-48DF-881D-0A5C3660C261}"/>
    <dgm:cxn modelId="{19CBCCDE-0B66-4092-8915-1FFF2604DA61}" type="presOf" srcId="{7343DD84-D787-4C90-9CB0-B7E23859F1B8}" destId="{E58D1656-82EF-4F33-A9D8-EE8639E6FB1C}" srcOrd="0" destOrd="0" presId="urn:microsoft.com/office/officeart/2008/layout/LinedList"/>
    <dgm:cxn modelId="{58593AEB-1E27-4D7C-B3C3-6E1D5CC9F39F}" srcId="{E33468C1-9E3B-4C1F-9321-E04AAA532C42}" destId="{36F14345-6C49-4AAF-B064-4906C3E15D06}" srcOrd="2" destOrd="0" parTransId="{E50C7BA3-5C07-4A23-B446-0CF06607CCA2}" sibTransId="{CD95778C-8452-4CAA-BFA4-462689C0C153}"/>
    <dgm:cxn modelId="{E905F2E7-8884-48B0-8CBA-CE85CA6F088D}" type="presParOf" srcId="{3FEB7E39-523C-49DC-8980-076F55EB2A74}" destId="{5BE99D90-E8CE-48E8-83B0-87B25DBC4C21}" srcOrd="0" destOrd="0" presId="urn:microsoft.com/office/officeart/2008/layout/LinedList"/>
    <dgm:cxn modelId="{198CD76C-5DF8-4705-8C1B-63702A59476B}" type="presParOf" srcId="{3FEB7E39-523C-49DC-8980-076F55EB2A74}" destId="{DD45A926-3114-43E0-A49F-461243D9D794}" srcOrd="1" destOrd="0" presId="urn:microsoft.com/office/officeart/2008/layout/LinedList"/>
    <dgm:cxn modelId="{8EA86ABE-D36F-49B0-98C5-E04A7D3B116D}" type="presParOf" srcId="{DD45A926-3114-43E0-A49F-461243D9D794}" destId="{AC151057-6521-42A3-B109-E5C7A1D16DAD}" srcOrd="0" destOrd="0" presId="urn:microsoft.com/office/officeart/2008/layout/LinedList"/>
    <dgm:cxn modelId="{C0C80A88-7FB9-400E-8A49-04EB45ADADAF}" type="presParOf" srcId="{DD45A926-3114-43E0-A49F-461243D9D794}" destId="{A259547C-18FF-4A26-85E3-C7973B7DBFBA}" srcOrd="1" destOrd="0" presId="urn:microsoft.com/office/officeart/2008/layout/LinedList"/>
    <dgm:cxn modelId="{D7FF4227-D890-4D43-A8B8-9E8563F0C9A3}" type="presParOf" srcId="{A259547C-18FF-4A26-85E3-C7973B7DBFBA}" destId="{2C96BCBB-C468-4ECA-8989-D0D6685402D5}" srcOrd="0" destOrd="0" presId="urn:microsoft.com/office/officeart/2008/layout/LinedList"/>
    <dgm:cxn modelId="{B9F7B403-F743-44B4-93FE-46CFF25B22A4}" type="presParOf" srcId="{A259547C-18FF-4A26-85E3-C7973B7DBFBA}" destId="{9558C0AC-614C-49D3-BC1A-B6EE713C4F5C}" srcOrd="1" destOrd="0" presId="urn:microsoft.com/office/officeart/2008/layout/LinedList"/>
    <dgm:cxn modelId="{59628DF6-CE01-431A-B5F8-6E654F4BE977}" type="presParOf" srcId="{9558C0AC-614C-49D3-BC1A-B6EE713C4F5C}" destId="{E539A6F1-1F18-4DE3-BC45-6CA7A24B05D1}" srcOrd="0" destOrd="0" presId="urn:microsoft.com/office/officeart/2008/layout/LinedList"/>
    <dgm:cxn modelId="{0E4B4CC6-67E9-49E2-B652-CB634A6523BD}" type="presParOf" srcId="{9558C0AC-614C-49D3-BC1A-B6EE713C4F5C}" destId="{A93D17AC-4AD0-4913-B34B-DAE37DBBA3B4}" srcOrd="1" destOrd="0" presId="urn:microsoft.com/office/officeart/2008/layout/LinedList"/>
    <dgm:cxn modelId="{D618FAB5-46E7-4628-9CDC-413A2AD45891}" type="presParOf" srcId="{9558C0AC-614C-49D3-BC1A-B6EE713C4F5C}" destId="{DC7961B1-C174-418B-8CB8-7B80B10CD527}" srcOrd="2" destOrd="0" presId="urn:microsoft.com/office/officeart/2008/layout/LinedList"/>
    <dgm:cxn modelId="{0D476DD6-2589-46DF-BD97-83A71B21AB78}" type="presParOf" srcId="{A259547C-18FF-4A26-85E3-C7973B7DBFBA}" destId="{9242AD73-9A17-4919-BC57-8374827C4F31}" srcOrd="2" destOrd="0" presId="urn:microsoft.com/office/officeart/2008/layout/LinedList"/>
    <dgm:cxn modelId="{B5F015EF-E74A-42B7-B9EB-AF8630BB0762}" type="presParOf" srcId="{A259547C-18FF-4A26-85E3-C7973B7DBFBA}" destId="{E3305602-6B3B-4890-87E7-41340D93B001}" srcOrd="3" destOrd="0" presId="urn:microsoft.com/office/officeart/2008/layout/LinedList"/>
    <dgm:cxn modelId="{6FE95AA6-CF7D-4304-84F5-A64DAA4EC14B}" type="presParOf" srcId="{A259547C-18FF-4A26-85E3-C7973B7DBFBA}" destId="{5F5F6322-943E-4138-BB69-574485C036F5}" srcOrd="4" destOrd="0" presId="urn:microsoft.com/office/officeart/2008/layout/LinedList"/>
    <dgm:cxn modelId="{88CE34C8-0127-4182-A40E-CB523131C23A}" type="presParOf" srcId="{5F5F6322-943E-4138-BB69-574485C036F5}" destId="{1F4FD43E-F7C5-4AD6-BD11-290FAA1421C2}" srcOrd="0" destOrd="0" presId="urn:microsoft.com/office/officeart/2008/layout/LinedList"/>
    <dgm:cxn modelId="{6FCA469B-7F2D-461A-B664-3403F9A0BAA5}" type="presParOf" srcId="{5F5F6322-943E-4138-BB69-574485C036F5}" destId="{E58D1656-82EF-4F33-A9D8-EE8639E6FB1C}" srcOrd="1" destOrd="0" presId="urn:microsoft.com/office/officeart/2008/layout/LinedList"/>
    <dgm:cxn modelId="{28E9DA88-C459-42D5-8A97-A758030EFB32}" type="presParOf" srcId="{5F5F6322-943E-4138-BB69-574485C036F5}" destId="{7CBBC268-DBFE-4AB6-A0EC-CF1CE0534B2F}" srcOrd="2" destOrd="0" presId="urn:microsoft.com/office/officeart/2008/layout/LinedList"/>
    <dgm:cxn modelId="{2D18C49E-3D56-42DC-941C-6EBB0048E23A}" type="presParOf" srcId="{A259547C-18FF-4A26-85E3-C7973B7DBFBA}" destId="{FB4F0E12-B617-4FBE-B151-445F60846A07}" srcOrd="5" destOrd="0" presId="urn:microsoft.com/office/officeart/2008/layout/LinedList"/>
    <dgm:cxn modelId="{BE1585CE-B283-4D9B-AAF4-D5FB3ABDF109}" type="presParOf" srcId="{A259547C-18FF-4A26-85E3-C7973B7DBFBA}" destId="{C9FEE99C-B527-476E-AAB3-CBADCD8E6048}" srcOrd="6" destOrd="0" presId="urn:microsoft.com/office/officeart/2008/layout/LinedList"/>
    <dgm:cxn modelId="{60590D14-9BF0-4B03-8A57-146770AFB68B}" type="presParOf" srcId="{A259547C-18FF-4A26-85E3-C7973B7DBFBA}" destId="{BCB5360A-2226-4CDC-A117-153B7781772F}" srcOrd="7" destOrd="0" presId="urn:microsoft.com/office/officeart/2008/layout/LinedList"/>
    <dgm:cxn modelId="{14DF85F6-1E2C-49BD-9C33-26E15D0FFEA7}" type="presParOf" srcId="{BCB5360A-2226-4CDC-A117-153B7781772F}" destId="{ABE67651-4556-44AE-BFDC-4CF716179045}" srcOrd="0" destOrd="0" presId="urn:microsoft.com/office/officeart/2008/layout/LinedList"/>
    <dgm:cxn modelId="{434E7980-8C27-47BC-95A2-7E4F2C973C2F}" type="presParOf" srcId="{BCB5360A-2226-4CDC-A117-153B7781772F}" destId="{1E902DE2-8C0B-4724-8B50-FA410E7C5A2C}" srcOrd="1" destOrd="0" presId="urn:microsoft.com/office/officeart/2008/layout/LinedList"/>
    <dgm:cxn modelId="{52089882-E564-4F57-9DB5-CD94194D3573}" type="presParOf" srcId="{BCB5360A-2226-4CDC-A117-153B7781772F}" destId="{4312773D-0A5E-4CB2-A17F-24CC782622FB}" srcOrd="2" destOrd="0" presId="urn:microsoft.com/office/officeart/2008/layout/LinedList"/>
    <dgm:cxn modelId="{3A33D130-F0BF-4C64-A02A-92A144004F7A}" type="presParOf" srcId="{A259547C-18FF-4A26-85E3-C7973B7DBFBA}" destId="{7ABFE616-05BC-43A9-8AA6-FE34E0C6FE0B}" srcOrd="8" destOrd="0" presId="urn:microsoft.com/office/officeart/2008/layout/LinedList"/>
    <dgm:cxn modelId="{4C9A529E-6CF5-4843-9507-7C8E8F61A917}" type="presParOf" srcId="{A259547C-18FF-4A26-85E3-C7973B7DBFBA}" destId="{E8D528CF-A416-401E-9FE2-3AA14498DC84}"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985140-744F-4914-85ED-DF7EDBE4F0AF}">
      <dsp:nvSpPr>
        <dsp:cNvPr id="0" name=""/>
        <dsp:cNvSpPr/>
      </dsp:nvSpPr>
      <dsp:spPr>
        <a:xfrm>
          <a:off x="2257" y="1323755"/>
          <a:ext cx="2264806" cy="2264806"/>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24640" tIns="82550" rIns="124640" bIns="82550" numCol="1" spcCol="1270" anchor="ctr" anchorCtr="0">
          <a:noAutofit/>
        </a:bodyPr>
        <a:lstStyle/>
        <a:p>
          <a:pPr marL="0" lvl="0" indent="0" algn="ctr" defTabSz="2889250" rtl="1">
            <a:lnSpc>
              <a:spcPct val="90000"/>
            </a:lnSpc>
            <a:spcBef>
              <a:spcPct val="0"/>
            </a:spcBef>
            <a:spcAft>
              <a:spcPct val="35000"/>
            </a:spcAft>
            <a:buNone/>
          </a:pPr>
          <a:r>
            <a:rPr lang="ar-KW" sz="6500" kern="1200" dirty="0"/>
            <a:t>.....</a:t>
          </a:r>
        </a:p>
      </dsp:txBody>
      <dsp:txXfrm>
        <a:off x="333930" y="1655428"/>
        <a:ext cx="1601460" cy="1601460"/>
      </dsp:txXfrm>
    </dsp:sp>
    <dsp:sp modelId="{6D57F368-88C0-47FD-BBFF-191055D5E441}">
      <dsp:nvSpPr>
        <dsp:cNvPr id="0" name=""/>
        <dsp:cNvSpPr/>
      </dsp:nvSpPr>
      <dsp:spPr>
        <a:xfrm>
          <a:off x="1814102" y="1323755"/>
          <a:ext cx="2264806" cy="2264806"/>
        </a:xfrm>
        <a:prstGeom prst="ellipse">
          <a:avLst/>
        </a:prstGeom>
        <a:solidFill>
          <a:schemeClr val="accent4">
            <a:alpha val="50000"/>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24640" tIns="82550" rIns="124640" bIns="82550" numCol="1" spcCol="1270" anchor="ctr" anchorCtr="0">
          <a:noAutofit/>
        </a:bodyPr>
        <a:lstStyle/>
        <a:p>
          <a:pPr marL="0" lvl="0" indent="0" algn="ctr" defTabSz="2889250" rtl="1">
            <a:lnSpc>
              <a:spcPct val="90000"/>
            </a:lnSpc>
            <a:spcBef>
              <a:spcPct val="0"/>
            </a:spcBef>
            <a:spcAft>
              <a:spcPct val="35000"/>
            </a:spcAft>
            <a:buNone/>
          </a:pPr>
          <a:r>
            <a:rPr lang="ar-KW" sz="6500" kern="1200" dirty="0"/>
            <a:t>.....</a:t>
          </a:r>
        </a:p>
      </dsp:txBody>
      <dsp:txXfrm>
        <a:off x="2145775" y="1655428"/>
        <a:ext cx="1601460" cy="1601460"/>
      </dsp:txXfrm>
    </dsp:sp>
    <dsp:sp modelId="{8183D8BF-2E27-4B6C-AE2B-E98980A32DD2}">
      <dsp:nvSpPr>
        <dsp:cNvPr id="0" name=""/>
        <dsp:cNvSpPr/>
      </dsp:nvSpPr>
      <dsp:spPr>
        <a:xfrm>
          <a:off x="3625947" y="1323755"/>
          <a:ext cx="2264806" cy="2264806"/>
        </a:xfrm>
        <a:prstGeom prst="ellipse">
          <a:avLst/>
        </a:prstGeom>
        <a:solidFill>
          <a:schemeClr val="accent4">
            <a:alpha val="50000"/>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24640" tIns="82550" rIns="124640" bIns="82550" numCol="1" spcCol="1270" anchor="ctr" anchorCtr="0">
          <a:noAutofit/>
        </a:bodyPr>
        <a:lstStyle/>
        <a:p>
          <a:pPr marL="0" lvl="0" indent="0" algn="ctr" defTabSz="2889250" rtl="1">
            <a:lnSpc>
              <a:spcPct val="90000"/>
            </a:lnSpc>
            <a:spcBef>
              <a:spcPct val="0"/>
            </a:spcBef>
            <a:spcAft>
              <a:spcPct val="35000"/>
            </a:spcAft>
            <a:buNone/>
          </a:pPr>
          <a:r>
            <a:rPr lang="ar-KW" sz="6500" kern="1200" dirty="0"/>
            <a:t>.....</a:t>
          </a:r>
        </a:p>
      </dsp:txBody>
      <dsp:txXfrm>
        <a:off x="3957620" y="1655428"/>
        <a:ext cx="1601460" cy="1601460"/>
      </dsp:txXfrm>
    </dsp:sp>
    <dsp:sp modelId="{3112D2DB-B5DD-43A6-B45F-3BA40E1FC636}">
      <dsp:nvSpPr>
        <dsp:cNvPr id="0" name=""/>
        <dsp:cNvSpPr/>
      </dsp:nvSpPr>
      <dsp:spPr>
        <a:xfrm>
          <a:off x="5437792" y="1323755"/>
          <a:ext cx="2264806" cy="2264806"/>
        </a:xfrm>
        <a:prstGeom prst="ellipse">
          <a:avLst/>
        </a:prstGeom>
        <a:solidFill>
          <a:schemeClr val="accent4">
            <a:alpha val="50000"/>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24640" tIns="82550" rIns="124640" bIns="82550" numCol="1" spcCol="1270" anchor="ctr" anchorCtr="0">
          <a:noAutofit/>
        </a:bodyPr>
        <a:lstStyle/>
        <a:p>
          <a:pPr marL="0" lvl="0" indent="0" algn="ctr" defTabSz="2889250" rtl="1">
            <a:lnSpc>
              <a:spcPct val="90000"/>
            </a:lnSpc>
            <a:spcBef>
              <a:spcPct val="0"/>
            </a:spcBef>
            <a:spcAft>
              <a:spcPct val="35000"/>
            </a:spcAft>
            <a:buNone/>
          </a:pPr>
          <a:r>
            <a:rPr lang="ar-KW" sz="6500" kern="1200" dirty="0"/>
            <a:t>.....</a:t>
          </a:r>
        </a:p>
      </dsp:txBody>
      <dsp:txXfrm>
        <a:off x="5769465" y="1655428"/>
        <a:ext cx="1601460" cy="16014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EA7C5-773F-4E70-A890-97148A0A24B5}">
      <dsp:nvSpPr>
        <dsp:cNvPr id="0" name=""/>
        <dsp:cNvSpPr/>
      </dsp:nvSpPr>
      <dsp:spPr>
        <a:xfrm>
          <a:off x="7214" y="1837722"/>
          <a:ext cx="4312885" cy="1725154"/>
        </a:xfrm>
        <a:prstGeom prst="chevr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030" tIns="78677" rIns="78677" bIns="78677" numCol="1" spcCol="1270" anchor="ctr" anchorCtr="0">
          <a:noAutofit/>
        </a:bodyPr>
        <a:lstStyle/>
        <a:p>
          <a:pPr marL="0" lvl="0" indent="0" algn="ctr" defTabSz="2622550" rtl="0">
            <a:lnSpc>
              <a:spcPct val="90000"/>
            </a:lnSpc>
            <a:spcBef>
              <a:spcPct val="0"/>
            </a:spcBef>
            <a:spcAft>
              <a:spcPct val="35000"/>
            </a:spcAft>
            <a:buNone/>
          </a:pPr>
          <a:r>
            <a:rPr lang="ar-KW" sz="5900" b="1" kern="1200" dirty="0">
              <a:solidFill>
                <a:srgbClr val="002060"/>
              </a:solidFill>
              <a:effectLst>
                <a:outerShdw blurRad="38100" dist="38100" dir="2700000" algn="tl">
                  <a:srgbClr val="000000">
                    <a:alpha val="43137"/>
                  </a:srgbClr>
                </a:outerShdw>
              </a:effectLst>
            </a:rPr>
            <a:t>الموطأ</a:t>
          </a:r>
        </a:p>
      </dsp:txBody>
      <dsp:txXfrm>
        <a:off x="869791" y="1837722"/>
        <a:ext cx="2587731" cy="1725154"/>
      </dsp:txXfrm>
    </dsp:sp>
    <dsp:sp modelId="{C3359896-3773-4F52-918C-A9FB68F9504C}">
      <dsp:nvSpPr>
        <dsp:cNvPr id="0" name=""/>
        <dsp:cNvSpPr/>
      </dsp:nvSpPr>
      <dsp:spPr>
        <a:xfrm>
          <a:off x="3888811" y="1837722"/>
          <a:ext cx="4312885" cy="1725154"/>
        </a:xfrm>
        <a:prstGeom prst="chevron">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030" tIns="78677" rIns="78677" bIns="78677" numCol="1" spcCol="1270" anchor="ctr" anchorCtr="0">
          <a:noAutofit/>
        </a:bodyPr>
        <a:lstStyle/>
        <a:p>
          <a:pPr marL="0" lvl="0" indent="0" algn="ctr" defTabSz="2622550" rtl="1">
            <a:lnSpc>
              <a:spcPct val="90000"/>
            </a:lnSpc>
            <a:spcBef>
              <a:spcPct val="0"/>
            </a:spcBef>
            <a:spcAft>
              <a:spcPct val="35000"/>
            </a:spcAft>
            <a:buNone/>
          </a:pPr>
          <a:r>
            <a:rPr lang="ar-KW" sz="5900" b="1" kern="1200" dirty="0">
              <a:solidFill>
                <a:srgbClr val="C00000"/>
              </a:solidFill>
              <a:effectLst>
                <a:outerShdw blurRad="38100" dist="38100" dir="2700000" algn="tl">
                  <a:srgbClr val="000000">
                    <a:alpha val="43137"/>
                  </a:srgbClr>
                </a:outerShdw>
              </a:effectLst>
            </a:rPr>
            <a:t>رسالة في القدر</a:t>
          </a:r>
        </a:p>
      </dsp:txBody>
      <dsp:txXfrm>
        <a:off x="4751388" y="1837722"/>
        <a:ext cx="2587731" cy="17251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B19130-79BE-4C4A-BC8A-8601C3238F1A}">
      <dsp:nvSpPr>
        <dsp:cNvPr id="0" name=""/>
        <dsp:cNvSpPr/>
      </dsp:nvSpPr>
      <dsp:spPr>
        <a:xfrm rot="5400000">
          <a:off x="883141" y="1565129"/>
          <a:ext cx="1315172" cy="1497277"/>
        </a:xfrm>
        <a:prstGeom prst="bentUpArrow">
          <a:avLst>
            <a:gd name="adj1" fmla="val 32840"/>
            <a:gd name="adj2" fmla="val 25000"/>
            <a:gd name="adj3" fmla="val 35780"/>
          </a:avLst>
        </a:prstGeom>
        <a:solidFill>
          <a:schemeClr val="accent4">
            <a:tint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63DE470D-FAC6-4BCF-A582-544855689F6C}">
      <dsp:nvSpPr>
        <dsp:cNvPr id="0" name=""/>
        <dsp:cNvSpPr/>
      </dsp:nvSpPr>
      <dsp:spPr>
        <a:xfrm>
          <a:off x="203516" y="29402"/>
          <a:ext cx="3392365" cy="1549711"/>
        </a:xfrm>
        <a:prstGeom prst="roundRect">
          <a:avLst>
            <a:gd name="adj" fmla="val 1667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ar-KW" sz="4000" b="1" kern="1200" dirty="0">
              <a:solidFill>
                <a:schemeClr val="tx1"/>
              </a:solidFill>
            </a:rPr>
            <a:t>يأخذ أولا بكتاب الله تعالى </a:t>
          </a:r>
        </a:p>
      </dsp:txBody>
      <dsp:txXfrm>
        <a:off x="279180" y="105066"/>
        <a:ext cx="3241037" cy="1398383"/>
      </dsp:txXfrm>
    </dsp:sp>
    <dsp:sp modelId="{3FCFE726-ACCF-4BB6-AAC7-2C8C22AB6DC3}">
      <dsp:nvSpPr>
        <dsp:cNvPr id="0" name=""/>
        <dsp:cNvSpPr/>
      </dsp:nvSpPr>
      <dsp:spPr>
        <a:xfrm>
          <a:off x="3006687" y="177202"/>
          <a:ext cx="1610235" cy="1252545"/>
        </a:xfrm>
        <a:prstGeom prst="rect">
          <a:avLst/>
        </a:prstGeom>
        <a:noFill/>
        <a:ln>
          <a:noFill/>
        </a:ln>
        <a:effectLst/>
      </dsp:spPr>
      <dsp:style>
        <a:lnRef idx="0">
          <a:scrgbClr r="0" g="0" b="0"/>
        </a:lnRef>
        <a:fillRef idx="0">
          <a:scrgbClr r="0" g="0" b="0"/>
        </a:fillRef>
        <a:effectRef idx="0">
          <a:scrgbClr r="0" g="0" b="0"/>
        </a:effectRef>
        <a:fontRef idx="minor"/>
      </dsp:style>
    </dsp:sp>
    <dsp:sp modelId="{F7C9F921-E2B2-4631-8526-E3D79EB4A142}">
      <dsp:nvSpPr>
        <dsp:cNvPr id="0" name=""/>
        <dsp:cNvSpPr/>
      </dsp:nvSpPr>
      <dsp:spPr>
        <a:xfrm rot="5400000">
          <a:off x="2971373" y="3581361"/>
          <a:ext cx="1315172" cy="1497277"/>
        </a:xfrm>
        <a:prstGeom prst="bentUpArrow">
          <a:avLst>
            <a:gd name="adj1" fmla="val 32840"/>
            <a:gd name="adj2" fmla="val 25000"/>
            <a:gd name="adj3" fmla="val 35780"/>
          </a:avLst>
        </a:prstGeom>
        <a:solidFill>
          <a:schemeClr val="accent4">
            <a:tint val="50000"/>
            <a:hueOff val="10860531"/>
            <a:satOff val="-52986"/>
            <a:lumOff val="756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8772DAA8-62A5-418E-89D2-EC2E47F86E74}">
      <dsp:nvSpPr>
        <dsp:cNvPr id="0" name=""/>
        <dsp:cNvSpPr/>
      </dsp:nvSpPr>
      <dsp:spPr>
        <a:xfrm>
          <a:off x="2321951" y="1770239"/>
          <a:ext cx="4264495" cy="1882496"/>
        </a:xfrm>
        <a:prstGeom prst="roundRect">
          <a:avLst>
            <a:gd name="adj" fmla="val 16670"/>
          </a:avLst>
        </a:prstGeom>
        <a:solidFill>
          <a:schemeClr val="accent4">
            <a:hueOff val="4900445"/>
            <a:satOff val="-20388"/>
            <a:lumOff val="480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KW" sz="3200" b="1" kern="1200" dirty="0">
              <a:solidFill>
                <a:srgbClr val="002060"/>
              </a:solidFill>
            </a:rPr>
            <a:t>فان لم يجد سنة الرسول عليه الصلاة والسلام وفتاوي الصحابة وأقضيتهم وعمل أهل المدينة .</a:t>
          </a:r>
        </a:p>
      </dsp:txBody>
      <dsp:txXfrm>
        <a:off x="2413863" y="1862151"/>
        <a:ext cx="4080671" cy="1698672"/>
      </dsp:txXfrm>
    </dsp:sp>
    <dsp:sp modelId="{3BD3E3CC-6D11-4138-8B30-3C14433FBDF4}">
      <dsp:nvSpPr>
        <dsp:cNvPr id="0" name=""/>
        <dsp:cNvSpPr/>
      </dsp:nvSpPr>
      <dsp:spPr>
        <a:xfrm>
          <a:off x="5561187" y="2084432"/>
          <a:ext cx="1610235" cy="1252545"/>
        </a:xfrm>
        <a:prstGeom prst="rect">
          <a:avLst/>
        </a:prstGeom>
        <a:noFill/>
        <a:ln>
          <a:noFill/>
        </a:ln>
        <a:effectLst/>
      </dsp:spPr>
      <dsp:style>
        <a:lnRef idx="0">
          <a:scrgbClr r="0" g="0" b="0"/>
        </a:lnRef>
        <a:fillRef idx="0">
          <a:scrgbClr r="0" g="0" b="0"/>
        </a:fillRef>
        <a:effectRef idx="0">
          <a:scrgbClr r="0" g="0" b="0"/>
        </a:effectRef>
        <a:fontRef idx="minor"/>
      </dsp:style>
    </dsp:sp>
    <dsp:sp modelId="{E022825D-EAA7-4AA3-A08E-BA9C24F61D84}">
      <dsp:nvSpPr>
        <dsp:cNvPr id="0" name=""/>
        <dsp:cNvSpPr/>
      </dsp:nvSpPr>
      <dsp:spPr>
        <a:xfrm>
          <a:off x="4440387" y="3677470"/>
          <a:ext cx="3420992" cy="1549711"/>
        </a:xfrm>
        <a:prstGeom prst="roundRect">
          <a:avLst>
            <a:gd name="adj" fmla="val 16670"/>
          </a:avLst>
        </a:prstGeom>
        <a:solidFill>
          <a:schemeClr val="accent4">
            <a:hueOff val="9800891"/>
            <a:satOff val="-40777"/>
            <a:lumOff val="960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rtl="1">
            <a:lnSpc>
              <a:spcPct val="90000"/>
            </a:lnSpc>
            <a:spcBef>
              <a:spcPct val="0"/>
            </a:spcBef>
            <a:spcAft>
              <a:spcPct val="35000"/>
            </a:spcAft>
            <a:buNone/>
          </a:pPr>
          <a:r>
            <a:rPr lang="ar-KW" sz="3100" b="1" kern="1200" dirty="0">
              <a:solidFill>
                <a:srgbClr val="C00000"/>
              </a:solidFill>
            </a:rPr>
            <a:t>فان لم يجد أخذ بالقياس والمصالح المرسلة .</a:t>
          </a:r>
        </a:p>
      </dsp:txBody>
      <dsp:txXfrm>
        <a:off x="4516051" y="3753134"/>
        <a:ext cx="3269664" cy="13983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E99D90-E8CE-48E8-83B0-87B25DBC4C21}">
      <dsp:nvSpPr>
        <dsp:cNvPr id="0" name=""/>
        <dsp:cNvSpPr/>
      </dsp:nvSpPr>
      <dsp:spPr>
        <a:xfrm>
          <a:off x="0" y="0"/>
          <a:ext cx="78867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C151057-6521-42A3-B109-E5C7A1D16DAD}">
      <dsp:nvSpPr>
        <dsp:cNvPr id="0" name=""/>
        <dsp:cNvSpPr/>
      </dsp:nvSpPr>
      <dsp:spPr>
        <a:xfrm flipH="1">
          <a:off x="0" y="0"/>
          <a:ext cx="1035460" cy="4351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r" defTabSz="2889250" rtl="1">
            <a:lnSpc>
              <a:spcPct val="90000"/>
            </a:lnSpc>
            <a:spcBef>
              <a:spcPct val="0"/>
            </a:spcBef>
            <a:spcAft>
              <a:spcPct val="35000"/>
            </a:spcAft>
            <a:buNone/>
          </a:pPr>
          <a:r>
            <a:rPr lang="ar-KW" sz="6500" kern="1200" dirty="0"/>
            <a:t> </a:t>
          </a:r>
        </a:p>
      </dsp:txBody>
      <dsp:txXfrm>
        <a:off x="0" y="0"/>
        <a:ext cx="1035460" cy="4351338"/>
      </dsp:txXfrm>
    </dsp:sp>
    <dsp:sp modelId="{A93D17AC-4AD0-4913-B34B-DAE37DBBA3B4}">
      <dsp:nvSpPr>
        <dsp:cNvPr id="0" name=""/>
        <dsp:cNvSpPr/>
      </dsp:nvSpPr>
      <dsp:spPr>
        <a:xfrm>
          <a:off x="1153761" y="67989"/>
          <a:ext cx="6191059"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0" tIns="228600" rIns="228600" bIns="228600" numCol="1" spcCol="1270" anchor="t" anchorCtr="0">
          <a:noAutofit/>
        </a:bodyPr>
        <a:lstStyle/>
        <a:p>
          <a:pPr marL="0" lvl="0" indent="0" algn="r" defTabSz="2667000" rtl="1">
            <a:lnSpc>
              <a:spcPct val="90000"/>
            </a:lnSpc>
            <a:spcBef>
              <a:spcPct val="0"/>
            </a:spcBef>
            <a:spcAft>
              <a:spcPct val="35000"/>
            </a:spcAft>
            <a:buNone/>
          </a:pPr>
          <a:r>
            <a:rPr lang="ar-KW" sz="6000" kern="1200" dirty="0"/>
            <a:t>..........................</a:t>
          </a:r>
        </a:p>
      </dsp:txBody>
      <dsp:txXfrm>
        <a:off x="1153761" y="67989"/>
        <a:ext cx="6191059" cy="1359793"/>
      </dsp:txXfrm>
    </dsp:sp>
    <dsp:sp modelId="{9242AD73-9A17-4919-BC57-8374827C4F31}">
      <dsp:nvSpPr>
        <dsp:cNvPr id="0" name=""/>
        <dsp:cNvSpPr/>
      </dsp:nvSpPr>
      <dsp:spPr>
        <a:xfrm>
          <a:off x="1035460" y="1427782"/>
          <a:ext cx="630936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8D1656-82EF-4F33-A9D8-EE8639E6FB1C}">
      <dsp:nvSpPr>
        <dsp:cNvPr id="0" name=""/>
        <dsp:cNvSpPr/>
      </dsp:nvSpPr>
      <dsp:spPr>
        <a:xfrm>
          <a:off x="1153761" y="1495772"/>
          <a:ext cx="6191059"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0" tIns="228600" rIns="228600" bIns="228600" numCol="1" spcCol="1270" anchor="t" anchorCtr="0">
          <a:noAutofit/>
        </a:bodyPr>
        <a:lstStyle/>
        <a:p>
          <a:pPr marL="0" lvl="0" indent="0" algn="r" defTabSz="2667000" rtl="1">
            <a:lnSpc>
              <a:spcPct val="90000"/>
            </a:lnSpc>
            <a:spcBef>
              <a:spcPct val="0"/>
            </a:spcBef>
            <a:spcAft>
              <a:spcPct val="35000"/>
            </a:spcAft>
            <a:buNone/>
          </a:pPr>
          <a:r>
            <a:rPr lang="ar-KW" sz="6000" kern="1200" dirty="0"/>
            <a:t>...........................</a:t>
          </a:r>
        </a:p>
      </dsp:txBody>
      <dsp:txXfrm>
        <a:off x="1153761" y="1495772"/>
        <a:ext cx="6191059" cy="1359793"/>
      </dsp:txXfrm>
    </dsp:sp>
    <dsp:sp modelId="{FB4F0E12-B617-4FBE-B151-445F60846A07}">
      <dsp:nvSpPr>
        <dsp:cNvPr id="0" name=""/>
        <dsp:cNvSpPr/>
      </dsp:nvSpPr>
      <dsp:spPr>
        <a:xfrm>
          <a:off x="1035460" y="2855565"/>
          <a:ext cx="630936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E902DE2-8C0B-4724-8B50-FA410E7C5A2C}">
      <dsp:nvSpPr>
        <dsp:cNvPr id="0" name=""/>
        <dsp:cNvSpPr/>
      </dsp:nvSpPr>
      <dsp:spPr>
        <a:xfrm>
          <a:off x="1153761" y="2923555"/>
          <a:ext cx="6191059"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0" tIns="228600" rIns="228600" bIns="228600" numCol="1" spcCol="1270" anchor="t" anchorCtr="0">
          <a:noAutofit/>
        </a:bodyPr>
        <a:lstStyle/>
        <a:p>
          <a:pPr marL="0" lvl="0" indent="0" algn="r" defTabSz="2667000" rtl="1">
            <a:lnSpc>
              <a:spcPct val="90000"/>
            </a:lnSpc>
            <a:spcBef>
              <a:spcPct val="0"/>
            </a:spcBef>
            <a:spcAft>
              <a:spcPct val="35000"/>
            </a:spcAft>
            <a:buNone/>
          </a:pPr>
          <a:r>
            <a:rPr lang="ar-KW" sz="6000" kern="1200" dirty="0"/>
            <a:t>.........................</a:t>
          </a:r>
        </a:p>
      </dsp:txBody>
      <dsp:txXfrm>
        <a:off x="1153761" y="2923555"/>
        <a:ext cx="6191059" cy="1359793"/>
      </dsp:txXfrm>
    </dsp:sp>
    <dsp:sp modelId="{7ABFE616-05BC-43A9-8AA6-FE34E0C6FE0B}">
      <dsp:nvSpPr>
        <dsp:cNvPr id="0" name=""/>
        <dsp:cNvSpPr/>
      </dsp:nvSpPr>
      <dsp:spPr>
        <a:xfrm>
          <a:off x="1035460" y="4283348"/>
          <a:ext cx="630936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0D8A764-3C67-4024-9600-A2016FD8F1EF}"/>
              </a:ext>
            </a:extLst>
          </p:cNvPr>
          <p:cNvSpPr>
            <a:spLocks noGrp="1"/>
          </p:cNvSpPr>
          <p:nvPr>
            <p:ph type="ctrTitle"/>
          </p:nvPr>
        </p:nvSpPr>
        <p:spPr>
          <a:xfrm>
            <a:off x="1524000" y="1122363"/>
            <a:ext cx="9144000" cy="2387600"/>
          </a:xfrm>
        </p:spPr>
        <p:txBody>
          <a:bodyPr anchor="b"/>
          <a:lstStyle>
            <a:lvl1pPr algn="ctr">
              <a:defRPr sz="4500"/>
            </a:lvl1pPr>
          </a:lstStyle>
          <a:p>
            <a:r>
              <a:rPr lang="ar-SA"/>
              <a:t>انقر لتحرير نمط عنوان الشكل الرئيسي</a:t>
            </a:r>
            <a:endParaRPr lang="ar-KW"/>
          </a:p>
        </p:txBody>
      </p:sp>
      <p:sp>
        <p:nvSpPr>
          <p:cNvPr id="3" name="عنوان فرعي 2">
            <a:extLst>
              <a:ext uri="{FF2B5EF4-FFF2-40B4-BE49-F238E27FC236}">
                <a16:creationId xmlns:a16="http://schemas.microsoft.com/office/drawing/2014/main" id="{73C50EBD-C33B-4226-B33A-11808BCD306D}"/>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ar-SA"/>
              <a:t>انقر لتحرير نمط العنوان الفرعي للشكل الرئيسي</a:t>
            </a:r>
            <a:endParaRPr lang="ar-KW"/>
          </a:p>
        </p:txBody>
      </p:sp>
      <p:sp>
        <p:nvSpPr>
          <p:cNvPr id="4" name="عنصر نائب للتاريخ 3">
            <a:extLst>
              <a:ext uri="{FF2B5EF4-FFF2-40B4-BE49-F238E27FC236}">
                <a16:creationId xmlns:a16="http://schemas.microsoft.com/office/drawing/2014/main" id="{DC7427CD-7340-4208-A8FE-FB9495A0EE07}"/>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5" name="عنصر نائب للتذييل 4">
            <a:extLst>
              <a:ext uri="{FF2B5EF4-FFF2-40B4-BE49-F238E27FC236}">
                <a16:creationId xmlns:a16="http://schemas.microsoft.com/office/drawing/2014/main" id="{66E2F93F-EA86-4118-BA48-2374E6809A36}"/>
              </a:ext>
            </a:extLst>
          </p:cNvPr>
          <p:cNvSpPr>
            <a:spLocks noGrp="1"/>
          </p:cNvSpPr>
          <p:nvPr>
            <p:ph type="ftr" sz="quarter" idx="11"/>
          </p:nvPr>
        </p:nvSpPr>
        <p:spPr/>
        <p:txBody>
          <a:bodyPr/>
          <a:lstStyle/>
          <a:p>
            <a:endParaRPr lang="ar-KW"/>
          </a:p>
        </p:txBody>
      </p:sp>
      <p:sp>
        <p:nvSpPr>
          <p:cNvPr id="6" name="عنصر نائب لرقم الشريحة 5">
            <a:extLst>
              <a:ext uri="{FF2B5EF4-FFF2-40B4-BE49-F238E27FC236}">
                <a16:creationId xmlns:a16="http://schemas.microsoft.com/office/drawing/2014/main" id="{A19A63DA-0A42-44AF-9527-7A68CB330E0F}"/>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1309211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2E161FF-5AD5-4897-9069-03A60001251D}"/>
              </a:ext>
            </a:extLst>
          </p:cNvPr>
          <p:cNvSpPr>
            <a:spLocks noGrp="1"/>
          </p:cNvSpPr>
          <p:nvPr>
            <p:ph type="title"/>
          </p:nvPr>
        </p:nvSpPr>
        <p:spPr/>
        <p:txBody>
          <a:bodyPr/>
          <a:lstStyle/>
          <a:p>
            <a:r>
              <a:rPr lang="ar-SA"/>
              <a:t>انقر لتحرير نمط عنوان الشكل الرئيسي</a:t>
            </a:r>
            <a:endParaRPr lang="ar-KW"/>
          </a:p>
        </p:txBody>
      </p:sp>
      <p:sp>
        <p:nvSpPr>
          <p:cNvPr id="3" name="عنصر نائب للعنوان العمودي 2">
            <a:extLst>
              <a:ext uri="{FF2B5EF4-FFF2-40B4-BE49-F238E27FC236}">
                <a16:creationId xmlns:a16="http://schemas.microsoft.com/office/drawing/2014/main" id="{17FAFA8A-2840-456A-8EDF-6F99DE058201}"/>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KW"/>
          </a:p>
        </p:txBody>
      </p:sp>
      <p:sp>
        <p:nvSpPr>
          <p:cNvPr id="4" name="عنصر نائب للتاريخ 3">
            <a:extLst>
              <a:ext uri="{FF2B5EF4-FFF2-40B4-BE49-F238E27FC236}">
                <a16:creationId xmlns:a16="http://schemas.microsoft.com/office/drawing/2014/main" id="{BD509F06-0E95-4BEB-91EC-C94D7CC9FBE2}"/>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5" name="عنصر نائب للتذييل 4">
            <a:extLst>
              <a:ext uri="{FF2B5EF4-FFF2-40B4-BE49-F238E27FC236}">
                <a16:creationId xmlns:a16="http://schemas.microsoft.com/office/drawing/2014/main" id="{E901D1AA-1467-480B-A1F4-CF6FFA5DED35}"/>
              </a:ext>
            </a:extLst>
          </p:cNvPr>
          <p:cNvSpPr>
            <a:spLocks noGrp="1"/>
          </p:cNvSpPr>
          <p:nvPr>
            <p:ph type="ftr" sz="quarter" idx="11"/>
          </p:nvPr>
        </p:nvSpPr>
        <p:spPr/>
        <p:txBody>
          <a:bodyPr/>
          <a:lstStyle/>
          <a:p>
            <a:endParaRPr lang="ar-KW"/>
          </a:p>
        </p:txBody>
      </p:sp>
      <p:sp>
        <p:nvSpPr>
          <p:cNvPr id="6" name="عنصر نائب لرقم الشريحة 5">
            <a:extLst>
              <a:ext uri="{FF2B5EF4-FFF2-40B4-BE49-F238E27FC236}">
                <a16:creationId xmlns:a16="http://schemas.microsoft.com/office/drawing/2014/main" id="{BAF7383A-D84A-497B-BF04-B42B3A111492}"/>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2537216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D3A2CE25-0FCC-4FFB-8936-2D755781E7FB}"/>
              </a:ext>
            </a:extLst>
          </p:cNvPr>
          <p:cNvSpPr>
            <a:spLocks noGrp="1"/>
          </p:cNvSpPr>
          <p:nvPr>
            <p:ph type="title" orient="vert"/>
          </p:nvPr>
        </p:nvSpPr>
        <p:spPr>
          <a:xfrm>
            <a:off x="8724901" y="365125"/>
            <a:ext cx="2628900" cy="5811838"/>
          </a:xfrm>
        </p:spPr>
        <p:txBody>
          <a:bodyPr vert="eaVert"/>
          <a:lstStyle/>
          <a:p>
            <a:r>
              <a:rPr lang="ar-SA"/>
              <a:t>انقر لتحرير نمط عنوان الشكل الرئيسي</a:t>
            </a:r>
            <a:endParaRPr lang="ar-KW"/>
          </a:p>
        </p:txBody>
      </p:sp>
      <p:sp>
        <p:nvSpPr>
          <p:cNvPr id="3" name="عنصر نائب للعنوان العمودي 2">
            <a:extLst>
              <a:ext uri="{FF2B5EF4-FFF2-40B4-BE49-F238E27FC236}">
                <a16:creationId xmlns:a16="http://schemas.microsoft.com/office/drawing/2014/main" id="{2DDF66D3-D987-4073-B14A-277455906312}"/>
              </a:ext>
            </a:extLst>
          </p:cNvPr>
          <p:cNvSpPr>
            <a:spLocks noGrp="1"/>
          </p:cNvSpPr>
          <p:nvPr>
            <p:ph type="body" orient="vert" idx="1"/>
          </p:nvPr>
        </p:nvSpPr>
        <p:spPr>
          <a:xfrm>
            <a:off x="838201"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KW"/>
          </a:p>
        </p:txBody>
      </p:sp>
      <p:sp>
        <p:nvSpPr>
          <p:cNvPr id="4" name="عنصر نائب للتاريخ 3">
            <a:extLst>
              <a:ext uri="{FF2B5EF4-FFF2-40B4-BE49-F238E27FC236}">
                <a16:creationId xmlns:a16="http://schemas.microsoft.com/office/drawing/2014/main" id="{25D998F4-35DC-47AC-9E52-FD62936C09CC}"/>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5" name="عنصر نائب للتذييل 4">
            <a:extLst>
              <a:ext uri="{FF2B5EF4-FFF2-40B4-BE49-F238E27FC236}">
                <a16:creationId xmlns:a16="http://schemas.microsoft.com/office/drawing/2014/main" id="{A7B3B95F-9C17-4BB4-9C62-4084C9F62F0C}"/>
              </a:ext>
            </a:extLst>
          </p:cNvPr>
          <p:cNvSpPr>
            <a:spLocks noGrp="1"/>
          </p:cNvSpPr>
          <p:nvPr>
            <p:ph type="ftr" sz="quarter" idx="11"/>
          </p:nvPr>
        </p:nvSpPr>
        <p:spPr/>
        <p:txBody>
          <a:bodyPr/>
          <a:lstStyle/>
          <a:p>
            <a:endParaRPr lang="ar-KW"/>
          </a:p>
        </p:txBody>
      </p:sp>
      <p:sp>
        <p:nvSpPr>
          <p:cNvPr id="6" name="عنصر نائب لرقم الشريحة 5">
            <a:extLst>
              <a:ext uri="{FF2B5EF4-FFF2-40B4-BE49-F238E27FC236}">
                <a16:creationId xmlns:a16="http://schemas.microsoft.com/office/drawing/2014/main" id="{803B4437-B128-45FD-847E-53F7ED8D5C0D}"/>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82337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75F8CC-BAAF-46CE-B904-ECBB434CC1AE}"/>
              </a:ext>
            </a:extLst>
          </p:cNvPr>
          <p:cNvSpPr>
            <a:spLocks noGrp="1"/>
          </p:cNvSpPr>
          <p:nvPr>
            <p:ph type="title"/>
          </p:nvPr>
        </p:nvSpPr>
        <p:spPr/>
        <p:txBody>
          <a:bodyPr/>
          <a:lstStyle/>
          <a:p>
            <a:r>
              <a:rPr lang="ar-SA"/>
              <a:t>انقر لتحرير نمط عنوان الشكل الرئيسي</a:t>
            </a:r>
            <a:endParaRPr lang="ar-KW"/>
          </a:p>
        </p:txBody>
      </p:sp>
      <p:sp>
        <p:nvSpPr>
          <p:cNvPr id="3" name="عنصر نائب للمحتوى 2">
            <a:extLst>
              <a:ext uri="{FF2B5EF4-FFF2-40B4-BE49-F238E27FC236}">
                <a16:creationId xmlns:a16="http://schemas.microsoft.com/office/drawing/2014/main" id="{1FDB1E23-0ADF-4BA4-AFC8-6D441A2B060E}"/>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KW"/>
          </a:p>
        </p:txBody>
      </p:sp>
      <p:sp>
        <p:nvSpPr>
          <p:cNvPr id="4" name="عنصر نائب للتاريخ 3">
            <a:extLst>
              <a:ext uri="{FF2B5EF4-FFF2-40B4-BE49-F238E27FC236}">
                <a16:creationId xmlns:a16="http://schemas.microsoft.com/office/drawing/2014/main" id="{10EE5536-D690-4B12-A79E-8CC2FEA6519D}"/>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5" name="عنصر نائب للتذييل 4">
            <a:extLst>
              <a:ext uri="{FF2B5EF4-FFF2-40B4-BE49-F238E27FC236}">
                <a16:creationId xmlns:a16="http://schemas.microsoft.com/office/drawing/2014/main" id="{A0F902FC-755D-42E1-9FCC-A758E017DA14}"/>
              </a:ext>
            </a:extLst>
          </p:cNvPr>
          <p:cNvSpPr>
            <a:spLocks noGrp="1"/>
          </p:cNvSpPr>
          <p:nvPr>
            <p:ph type="ftr" sz="quarter" idx="11"/>
          </p:nvPr>
        </p:nvSpPr>
        <p:spPr/>
        <p:txBody>
          <a:bodyPr/>
          <a:lstStyle/>
          <a:p>
            <a:endParaRPr lang="ar-KW"/>
          </a:p>
        </p:txBody>
      </p:sp>
      <p:sp>
        <p:nvSpPr>
          <p:cNvPr id="6" name="عنصر نائب لرقم الشريحة 5">
            <a:extLst>
              <a:ext uri="{FF2B5EF4-FFF2-40B4-BE49-F238E27FC236}">
                <a16:creationId xmlns:a16="http://schemas.microsoft.com/office/drawing/2014/main" id="{A421262B-7959-44B9-892B-E309EA17217C}"/>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487427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84A0399-3B33-4508-8F17-89B68B762979}"/>
              </a:ext>
            </a:extLst>
          </p:cNvPr>
          <p:cNvSpPr>
            <a:spLocks noGrp="1"/>
          </p:cNvSpPr>
          <p:nvPr>
            <p:ph type="title"/>
          </p:nvPr>
        </p:nvSpPr>
        <p:spPr>
          <a:xfrm>
            <a:off x="831851" y="1709740"/>
            <a:ext cx="10515600" cy="2852737"/>
          </a:xfrm>
        </p:spPr>
        <p:txBody>
          <a:bodyPr anchor="b"/>
          <a:lstStyle>
            <a:lvl1pPr>
              <a:defRPr sz="4500"/>
            </a:lvl1pPr>
          </a:lstStyle>
          <a:p>
            <a:r>
              <a:rPr lang="ar-SA"/>
              <a:t>انقر لتحرير نمط عنوان الشكل الرئيسي</a:t>
            </a:r>
            <a:endParaRPr lang="ar-KW"/>
          </a:p>
        </p:txBody>
      </p:sp>
      <p:sp>
        <p:nvSpPr>
          <p:cNvPr id="3" name="عنصر نائب للنص 2">
            <a:extLst>
              <a:ext uri="{FF2B5EF4-FFF2-40B4-BE49-F238E27FC236}">
                <a16:creationId xmlns:a16="http://schemas.microsoft.com/office/drawing/2014/main" id="{39E5DCBB-AAC1-4A65-95A2-9C559F157668}"/>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A8513B24-E954-4358-A491-3F355EFCE7D9}"/>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5" name="عنصر نائب للتذييل 4">
            <a:extLst>
              <a:ext uri="{FF2B5EF4-FFF2-40B4-BE49-F238E27FC236}">
                <a16:creationId xmlns:a16="http://schemas.microsoft.com/office/drawing/2014/main" id="{9AEDC644-C5BB-4E0B-A67E-5D8F0DA9B2E0}"/>
              </a:ext>
            </a:extLst>
          </p:cNvPr>
          <p:cNvSpPr>
            <a:spLocks noGrp="1"/>
          </p:cNvSpPr>
          <p:nvPr>
            <p:ph type="ftr" sz="quarter" idx="11"/>
          </p:nvPr>
        </p:nvSpPr>
        <p:spPr/>
        <p:txBody>
          <a:bodyPr/>
          <a:lstStyle/>
          <a:p>
            <a:endParaRPr lang="ar-KW"/>
          </a:p>
        </p:txBody>
      </p:sp>
      <p:sp>
        <p:nvSpPr>
          <p:cNvPr id="6" name="عنصر نائب لرقم الشريحة 5">
            <a:extLst>
              <a:ext uri="{FF2B5EF4-FFF2-40B4-BE49-F238E27FC236}">
                <a16:creationId xmlns:a16="http://schemas.microsoft.com/office/drawing/2014/main" id="{59992E4E-E438-43D4-8664-72217FE41345}"/>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254072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55F9457-495B-4ED4-B265-9AC8B315B774}"/>
              </a:ext>
            </a:extLst>
          </p:cNvPr>
          <p:cNvSpPr>
            <a:spLocks noGrp="1"/>
          </p:cNvSpPr>
          <p:nvPr>
            <p:ph type="title"/>
          </p:nvPr>
        </p:nvSpPr>
        <p:spPr/>
        <p:txBody>
          <a:bodyPr/>
          <a:lstStyle/>
          <a:p>
            <a:r>
              <a:rPr lang="ar-SA"/>
              <a:t>انقر لتحرير نمط عنوان الشكل الرئيسي</a:t>
            </a:r>
            <a:endParaRPr lang="ar-KW"/>
          </a:p>
        </p:txBody>
      </p:sp>
      <p:sp>
        <p:nvSpPr>
          <p:cNvPr id="3" name="عنصر نائب للمحتوى 2">
            <a:extLst>
              <a:ext uri="{FF2B5EF4-FFF2-40B4-BE49-F238E27FC236}">
                <a16:creationId xmlns:a16="http://schemas.microsoft.com/office/drawing/2014/main" id="{A93EDD27-C4EB-4618-B6E1-32F19E05BBFE}"/>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KW"/>
          </a:p>
        </p:txBody>
      </p:sp>
      <p:sp>
        <p:nvSpPr>
          <p:cNvPr id="4" name="عنصر نائب للمحتوى 3">
            <a:extLst>
              <a:ext uri="{FF2B5EF4-FFF2-40B4-BE49-F238E27FC236}">
                <a16:creationId xmlns:a16="http://schemas.microsoft.com/office/drawing/2014/main" id="{00D91BBA-A82B-4D12-BB45-8567A199C445}"/>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KW"/>
          </a:p>
        </p:txBody>
      </p:sp>
      <p:sp>
        <p:nvSpPr>
          <p:cNvPr id="5" name="عنصر نائب للتاريخ 4">
            <a:extLst>
              <a:ext uri="{FF2B5EF4-FFF2-40B4-BE49-F238E27FC236}">
                <a16:creationId xmlns:a16="http://schemas.microsoft.com/office/drawing/2014/main" id="{381613A8-B2F9-482A-9446-69E7A565C35B}"/>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6" name="عنصر نائب للتذييل 5">
            <a:extLst>
              <a:ext uri="{FF2B5EF4-FFF2-40B4-BE49-F238E27FC236}">
                <a16:creationId xmlns:a16="http://schemas.microsoft.com/office/drawing/2014/main" id="{3379D25C-EE12-4999-B86E-EDA985241EED}"/>
              </a:ext>
            </a:extLst>
          </p:cNvPr>
          <p:cNvSpPr>
            <a:spLocks noGrp="1"/>
          </p:cNvSpPr>
          <p:nvPr>
            <p:ph type="ftr" sz="quarter" idx="11"/>
          </p:nvPr>
        </p:nvSpPr>
        <p:spPr/>
        <p:txBody>
          <a:bodyPr/>
          <a:lstStyle/>
          <a:p>
            <a:endParaRPr lang="ar-KW"/>
          </a:p>
        </p:txBody>
      </p:sp>
      <p:sp>
        <p:nvSpPr>
          <p:cNvPr id="7" name="عنصر نائب لرقم الشريحة 6">
            <a:extLst>
              <a:ext uri="{FF2B5EF4-FFF2-40B4-BE49-F238E27FC236}">
                <a16:creationId xmlns:a16="http://schemas.microsoft.com/office/drawing/2014/main" id="{77DE318E-C3C9-4B6A-976F-C8FA39CA016D}"/>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425397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3171CD1-8237-430A-8824-727D4671F069}"/>
              </a:ext>
            </a:extLst>
          </p:cNvPr>
          <p:cNvSpPr>
            <a:spLocks noGrp="1"/>
          </p:cNvSpPr>
          <p:nvPr>
            <p:ph type="title"/>
          </p:nvPr>
        </p:nvSpPr>
        <p:spPr>
          <a:xfrm>
            <a:off x="839788" y="365127"/>
            <a:ext cx="10515600" cy="1325563"/>
          </a:xfrm>
        </p:spPr>
        <p:txBody>
          <a:bodyPr/>
          <a:lstStyle/>
          <a:p>
            <a:r>
              <a:rPr lang="ar-SA"/>
              <a:t>انقر لتحرير نمط عنوان الشكل الرئيسي</a:t>
            </a:r>
            <a:endParaRPr lang="ar-KW"/>
          </a:p>
        </p:txBody>
      </p:sp>
      <p:sp>
        <p:nvSpPr>
          <p:cNvPr id="3" name="عنصر نائب للنص 2">
            <a:extLst>
              <a:ext uri="{FF2B5EF4-FFF2-40B4-BE49-F238E27FC236}">
                <a16:creationId xmlns:a16="http://schemas.microsoft.com/office/drawing/2014/main" id="{6A7519EC-CBAF-4C96-8DA3-538DF36A1EB1}"/>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7E3521A6-3064-4BA1-AC85-50AAD3603208}"/>
              </a:ext>
            </a:extLst>
          </p:cNvPr>
          <p:cNvSpPr>
            <a:spLocks noGrp="1"/>
          </p:cNvSpPr>
          <p:nvPr>
            <p:ph sz="half" idx="2"/>
          </p:nvPr>
        </p:nvSpPr>
        <p:spPr>
          <a:xfrm>
            <a:off x="839789"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KW"/>
          </a:p>
        </p:txBody>
      </p:sp>
      <p:sp>
        <p:nvSpPr>
          <p:cNvPr id="5" name="عنصر نائب للنص 4">
            <a:extLst>
              <a:ext uri="{FF2B5EF4-FFF2-40B4-BE49-F238E27FC236}">
                <a16:creationId xmlns:a16="http://schemas.microsoft.com/office/drawing/2014/main" id="{12D3C82B-8AC7-41C9-8D33-FDEB432CD5E4}"/>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45FEEF9E-2D4B-47AE-BBFD-2B44EAB89133}"/>
              </a:ext>
            </a:extLst>
          </p:cNvPr>
          <p:cNvSpPr>
            <a:spLocks noGrp="1"/>
          </p:cNvSpPr>
          <p:nvPr>
            <p:ph sz="quarter" idx="4"/>
          </p:nvPr>
        </p:nvSpPr>
        <p:spPr>
          <a:xfrm>
            <a:off x="6172201"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KW"/>
          </a:p>
        </p:txBody>
      </p:sp>
      <p:sp>
        <p:nvSpPr>
          <p:cNvPr id="7" name="عنصر نائب للتاريخ 6">
            <a:extLst>
              <a:ext uri="{FF2B5EF4-FFF2-40B4-BE49-F238E27FC236}">
                <a16:creationId xmlns:a16="http://schemas.microsoft.com/office/drawing/2014/main" id="{1057EE3B-8FA5-478F-9F25-5D80A4BC2D06}"/>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8" name="عنصر نائب للتذييل 7">
            <a:extLst>
              <a:ext uri="{FF2B5EF4-FFF2-40B4-BE49-F238E27FC236}">
                <a16:creationId xmlns:a16="http://schemas.microsoft.com/office/drawing/2014/main" id="{5D7776DF-A1E7-4C49-B8A9-9D2A139AC8F5}"/>
              </a:ext>
            </a:extLst>
          </p:cNvPr>
          <p:cNvSpPr>
            <a:spLocks noGrp="1"/>
          </p:cNvSpPr>
          <p:nvPr>
            <p:ph type="ftr" sz="quarter" idx="11"/>
          </p:nvPr>
        </p:nvSpPr>
        <p:spPr/>
        <p:txBody>
          <a:bodyPr/>
          <a:lstStyle/>
          <a:p>
            <a:endParaRPr lang="ar-KW"/>
          </a:p>
        </p:txBody>
      </p:sp>
      <p:sp>
        <p:nvSpPr>
          <p:cNvPr id="9" name="عنصر نائب لرقم الشريحة 8">
            <a:extLst>
              <a:ext uri="{FF2B5EF4-FFF2-40B4-BE49-F238E27FC236}">
                <a16:creationId xmlns:a16="http://schemas.microsoft.com/office/drawing/2014/main" id="{D982FEAF-7789-4922-B6BC-C686EB07D0A6}"/>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2650014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9F25229-A0F0-4A6E-AC4C-DD6694CBF171}"/>
              </a:ext>
            </a:extLst>
          </p:cNvPr>
          <p:cNvSpPr>
            <a:spLocks noGrp="1"/>
          </p:cNvSpPr>
          <p:nvPr>
            <p:ph type="title"/>
          </p:nvPr>
        </p:nvSpPr>
        <p:spPr/>
        <p:txBody>
          <a:bodyPr/>
          <a:lstStyle/>
          <a:p>
            <a:r>
              <a:rPr lang="ar-SA"/>
              <a:t>انقر لتحرير نمط عنوان الشكل الرئيسي</a:t>
            </a:r>
            <a:endParaRPr lang="ar-KW"/>
          </a:p>
        </p:txBody>
      </p:sp>
      <p:sp>
        <p:nvSpPr>
          <p:cNvPr id="3" name="عنصر نائب للتاريخ 2">
            <a:extLst>
              <a:ext uri="{FF2B5EF4-FFF2-40B4-BE49-F238E27FC236}">
                <a16:creationId xmlns:a16="http://schemas.microsoft.com/office/drawing/2014/main" id="{03EEEECB-DE25-4B4C-B3BE-C51FC1F8F18B}"/>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4" name="عنصر نائب للتذييل 3">
            <a:extLst>
              <a:ext uri="{FF2B5EF4-FFF2-40B4-BE49-F238E27FC236}">
                <a16:creationId xmlns:a16="http://schemas.microsoft.com/office/drawing/2014/main" id="{ECB1F0F9-0569-4663-84BA-370196645FB8}"/>
              </a:ext>
            </a:extLst>
          </p:cNvPr>
          <p:cNvSpPr>
            <a:spLocks noGrp="1"/>
          </p:cNvSpPr>
          <p:nvPr>
            <p:ph type="ftr" sz="quarter" idx="11"/>
          </p:nvPr>
        </p:nvSpPr>
        <p:spPr/>
        <p:txBody>
          <a:bodyPr/>
          <a:lstStyle/>
          <a:p>
            <a:endParaRPr lang="ar-KW"/>
          </a:p>
        </p:txBody>
      </p:sp>
      <p:sp>
        <p:nvSpPr>
          <p:cNvPr id="5" name="عنصر نائب لرقم الشريحة 4">
            <a:extLst>
              <a:ext uri="{FF2B5EF4-FFF2-40B4-BE49-F238E27FC236}">
                <a16:creationId xmlns:a16="http://schemas.microsoft.com/office/drawing/2014/main" id="{E9E2817A-F632-4195-AE21-F9DADB7A1EB7}"/>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374555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91FAFC6A-2AA4-4455-AEB4-EE0D7B847756}"/>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3" name="عنصر نائب للتذييل 2">
            <a:extLst>
              <a:ext uri="{FF2B5EF4-FFF2-40B4-BE49-F238E27FC236}">
                <a16:creationId xmlns:a16="http://schemas.microsoft.com/office/drawing/2014/main" id="{ECCF6DC1-B96B-4276-8DDF-3F96656399DB}"/>
              </a:ext>
            </a:extLst>
          </p:cNvPr>
          <p:cNvSpPr>
            <a:spLocks noGrp="1"/>
          </p:cNvSpPr>
          <p:nvPr>
            <p:ph type="ftr" sz="quarter" idx="11"/>
          </p:nvPr>
        </p:nvSpPr>
        <p:spPr/>
        <p:txBody>
          <a:bodyPr/>
          <a:lstStyle/>
          <a:p>
            <a:endParaRPr lang="ar-KW"/>
          </a:p>
        </p:txBody>
      </p:sp>
      <p:sp>
        <p:nvSpPr>
          <p:cNvPr id="4" name="عنصر نائب لرقم الشريحة 3">
            <a:extLst>
              <a:ext uri="{FF2B5EF4-FFF2-40B4-BE49-F238E27FC236}">
                <a16:creationId xmlns:a16="http://schemas.microsoft.com/office/drawing/2014/main" id="{4FE08C30-8473-4477-BCC1-916901954CD4}"/>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105024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F5A77F-9570-4F3C-9D4D-7D723F23D854}"/>
              </a:ext>
            </a:extLst>
          </p:cNvPr>
          <p:cNvSpPr>
            <a:spLocks noGrp="1"/>
          </p:cNvSpPr>
          <p:nvPr>
            <p:ph type="title"/>
          </p:nvPr>
        </p:nvSpPr>
        <p:spPr>
          <a:xfrm>
            <a:off x="839788" y="457200"/>
            <a:ext cx="3932237" cy="1600200"/>
          </a:xfrm>
        </p:spPr>
        <p:txBody>
          <a:bodyPr anchor="b"/>
          <a:lstStyle>
            <a:lvl1pPr>
              <a:defRPr sz="2400"/>
            </a:lvl1pPr>
          </a:lstStyle>
          <a:p>
            <a:r>
              <a:rPr lang="ar-SA"/>
              <a:t>انقر لتحرير نمط عنوان الشكل الرئيسي</a:t>
            </a:r>
            <a:endParaRPr lang="ar-KW"/>
          </a:p>
        </p:txBody>
      </p:sp>
      <p:sp>
        <p:nvSpPr>
          <p:cNvPr id="3" name="عنصر نائب للمحتوى 2">
            <a:extLst>
              <a:ext uri="{FF2B5EF4-FFF2-40B4-BE49-F238E27FC236}">
                <a16:creationId xmlns:a16="http://schemas.microsoft.com/office/drawing/2014/main" id="{D49BAE50-6FF5-473E-BF2E-8F2D861ED529}"/>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KW"/>
          </a:p>
        </p:txBody>
      </p:sp>
      <p:sp>
        <p:nvSpPr>
          <p:cNvPr id="4" name="عنصر نائب للنص 3">
            <a:extLst>
              <a:ext uri="{FF2B5EF4-FFF2-40B4-BE49-F238E27FC236}">
                <a16:creationId xmlns:a16="http://schemas.microsoft.com/office/drawing/2014/main" id="{7CEBC6E2-6EC0-4EC5-B74B-8486E7B8E4A7}"/>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9ABBBB89-8561-4B37-97D9-E6AD914F85AA}"/>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6" name="عنصر نائب للتذييل 5">
            <a:extLst>
              <a:ext uri="{FF2B5EF4-FFF2-40B4-BE49-F238E27FC236}">
                <a16:creationId xmlns:a16="http://schemas.microsoft.com/office/drawing/2014/main" id="{57E36512-5B04-4972-9ECE-5D0C6622E1F6}"/>
              </a:ext>
            </a:extLst>
          </p:cNvPr>
          <p:cNvSpPr>
            <a:spLocks noGrp="1"/>
          </p:cNvSpPr>
          <p:nvPr>
            <p:ph type="ftr" sz="quarter" idx="11"/>
          </p:nvPr>
        </p:nvSpPr>
        <p:spPr/>
        <p:txBody>
          <a:bodyPr/>
          <a:lstStyle/>
          <a:p>
            <a:endParaRPr lang="ar-KW"/>
          </a:p>
        </p:txBody>
      </p:sp>
      <p:sp>
        <p:nvSpPr>
          <p:cNvPr id="7" name="عنصر نائب لرقم الشريحة 6">
            <a:extLst>
              <a:ext uri="{FF2B5EF4-FFF2-40B4-BE49-F238E27FC236}">
                <a16:creationId xmlns:a16="http://schemas.microsoft.com/office/drawing/2014/main" id="{9EA3C4C6-7806-4B49-B8C4-01F4DE0B9B43}"/>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391342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CF4D7F8-311F-40C0-9A59-E58D4B47F164}"/>
              </a:ext>
            </a:extLst>
          </p:cNvPr>
          <p:cNvSpPr>
            <a:spLocks noGrp="1"/>
          </p:cNvSpPr>
          <p:nvPr>
            <p:ph type="title"/>
          </p:nvPr>
        </p:nvSpPr>
        <p:spPr>
          <a:xfrm>
            <a:off x="839788" y="457200"/>
            <a:ext cx="3932237" cy="1600200"/>
          </a:xfrm>
        </p:spPr>
        <p:txBody>
          <a:bodyPr anchor="b"/>
          <a:lstStyle>
            <a:lvl1pPr>
              <a:defRPr sz="2400"/>
            </a:lvl1pPr>
          </a:lstStyle>
          <a:p>
            <a:r>
              <a:rPr lang="ar-SA"/>
              <a:t>انقر لتحرير نمط عنوان الشكل الرئيسي</a:t>
            </a:r>
            <a:endParaRPr lang="ar-KW"/>
          </a:p>
        </p:txBody>
      </p:sp>
      <p:sp>
        <p:nvSpPr>
          <p:cNvPr id="3" name="عنصر نائب للصورة 2">
            <a:extLst>
              <a:ext uri="{FF2B5EF4-FFF2-40B4-BE49-F238E27FC236}">
                <a16:creationId xmlns:a16="http://schemas.microsoft.com/office/drawing/2014/main" id="{E54F8681-0C10-49C0-817A-4FAED9D29426}"/>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ar-KW"/>
          </a:p>
        </p:txBody>
      </p:sp>
      <p:sp>
        <p:nvSpPr>
          <p:cNvPr id="4" name="عنصر نائب للنص 3">
            <a:extLst>
              <a:ext uri="{FF2B5EF4-FFF2-40B4-BE49-F238E27FC236}">
                <a16:creationId xmlns:a16="http://schemas.microsoft.com/office/drawing/2014/main" id="{801A9262-4A3E-4869-966C-24861DFE614B}"/>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B7D5883A-733E-4FE6-A747-9562CD498014}"/>
              </a:ext>
            </a:extLst>
          </p:cNvPr>
          <p:cNvSpPr>
            <a:spLocks noGrp="1"/>
          </p:cNvSpPr>
          <p:nvPr>
            <p:ph type="dt" sz="half" idx="10"/>
          </p:nvPr>
        </p:nvSpPr>
        <p:spPr/>
        <p:txBody>
          <a:bodyPr/>
          <a:lstStyle/>
          <a:p>
            <a:fld id="{5A6C1C5E-CC3B-4876-9D38-58732582A373}" type="datetimeFigureOut">
              <a:rPr lang="ar-KW" smtClean="0"/>
              <a:t>16/12/1441</a:t>
            </a:fld>
            <a:endParaRPr lang="ar-KW"/>
          </a:p>
        </p:txBody>
      </p:sp>
      <p:sp>
        <p:nvSpPr>
          <p:cNvPr id="6" name="عنصر نائب للتذييل 5">
            <a:extLst>
              <a:ext uri="{FF2B5EF4-FFF2-40B4-BE49-F238E27FC236}">
                <a16:creationId xmlns:a16="http://schemas.microsoft.com/office/drawing/2014/main" id="{2AE33FEC-6A59-450F-9743-F83A5F6C88D6}"/>
              </a:ext>
            </a:extLst>
          </p:cNvPr>
          <p:cNvSpPr>
            <a:spLocks noGrp="1"/>
          </p:cNvSpPr>
          <p:nvPr>
            <p:ph type="ftr" sz="quarter" idx="11"/>
          </p:nvPr>
        </p:nvSpPr>
        <p:spPr/>
        <p:txBody>
          <a:bodyPr/>
          <a:lstStyle/>
          <a:p>
            <a:endParaRPr lang="ar-KW"/>
          </a:p>
        </p:txBody>
      </p:sp>
      <p:sp>
        <p:nvSpPr>
          <p:cNvPr id="7" name="عنصر نائب لرقم الشريحة 6">
            <a:extLst>
              <a:ext uri="{FF2B5EF4-FFF2-40B4-BE49-F238E27FC236}">
                <a16:creationId xmlns:a16="http://schemas.microsoft.com/office/drawing/2014/main" id="{D83B5040-64E4-4CAD-ACE2-CA3546E0EBFD}"/>
              </a:ext>
            </a:extLst>
          </p:cNvPr>
          <p:cNvSpPr>
            <a:spLocks noGrp="1"/>
          </p:cNvSpPr>
          <p:nvPr>
            <p:ph type="sldNum" sz="quarter" idx="12"/>
          </p:nvPr>
        </p:nvSpPr>
        <p:spPr/>
        <p:txBody>
          <a:bodyPr/>
          <a:lstStyle/>
          <a:p>
            <a:fld id="{B90455BC-110A-4CBB-A2C6-E30DD5459C7A}" type="slidenum">
              <a:rPr lang="ar-KW" smtClean="0"/>
              <a:t>‹#›</a:t>
            </a:fld>
            <a:endParaRPr lang="ar-KW"/>
          </a:p>
        </p:txBody>
      </p:sp>
    </p:spTree>
    <p:extLst>
      <p:ext uri="{BB962C8B-B14F-4D97-AF65-F5344CB8AC3E}">
        <p14:creationId xmlns:p14="http://schemas.microsoft.com/office/powerpoint/2010/main" val="3637175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E4A2E969-8B98-491E-A19A-28932B301C6C}"/>
              </a:ext>
            </a:extLst>
          </p:cNvPr>
          <p:cNvSpPr>
            <a:spLocks noGrp="1"/>
          </p:cNvSpPr>
          <p:nvPr>
            <p:ph type="title"/>
          </p:nvPr>
        </p:nvSpPr>
        <p:spPr>
          <a:xfrm>
            <a:off x="838200" y="365127"/>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KW"/>
          </a:p>
        </p:txBody>
      </p:sp>
      <p:sp>
        <p:nvSpPr>
          <p:cNvPr id="3" name="عنصر نائب للنص 2">
            <a:extLst>
              <a:ext uri="{FF2B5EF4-FFF2-40B4-BE49-F238E27FC236}">
                <a16:creationId xmlns:a16="http://schemas.microsoft.com/office/drawing/2014/main" id="{8FD3B861-7CD0-46A9-A53C-8D7C10EBAB61}"/>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KW"/>
          </a:p>
        </p:txBody>
      </p:sp>
      <p:sp>
        <p:nvSpPr>
          <p:cNvPr id="4" name="عنصر نائب للتاريخ 3">
            <a:extLst>
              <a:ext uri="{FF2B5EF4-FFF2-40B4-BE49-F238E27FC236}">
                <a16:creationId xmlns:a16="http://schemas.microsoft.com/office/drawing/2014/main" id="{44ADE20F-4003-4FD6-8DC6-5EAC4C1EA890}"/>
              </a:ext>
            </a:extLst>
          </p:cNvPr>
          <p:cNvSpPr>
            <a:spLocks noGrp="1"/>
          </p:cNvSpPr>
          <p:nvPr>
            <p:ph type="dt" sz="half" idx="2"/>
          </p:nvPr>
        </p:nvSpPr>
        <p:spPr>
          <a:xfrm>
            <a:off x="8610600" y="6356352"/>
            <a:ext cx="2743200" cy="365125"/>
          </a:xfrm>
          <a:prstGeom prst="rect">
            <a:avLst/>
          </a:prstGeom>
        </p:spPr>
        <p:txBody>
          <a:bodyPr vert="horz" lIns="91440" tIns="45720" rIns="91440" bIns="45720" rtlCol="1" anchor="ctr"/>
          <a:lstStyle>
            <a:lvl1pPr algn="r">
              <a:defRPr sz="900">
                <a:solidFill>
                  <a:schemeClr val="tx1">
                    <a:tint val="75000"/>
                  </a:schemeClr>
                </a:solidFill>
              </a:defRPr>
            </a:lvl1pPr>
          </a:lstStyle>
          <a:p>
            <a:fld id="{5A6C1C5E-CC3B-4876-9D38-58732582A373}" type="datetimeFigureOut">
              <a:rPr lang="ar-KW" smtClean="0"/>
              <a:t>16/12/1441</a:t>
            </a:fld>
            <a:endParaRPr lang="ar-KW"/>
          </a:p>
        </p:txBody>
      </p:sp>
      <p:sp>
        <p:nvSpPr>
          <p:cNvPr id="5" name="عنصر نائب للتذييل 4">
            <a:extLst>
              <a:ext uri="{FF2B5EF4-FFF2-40B4-BE49-F238E27FC236}">
                <a16:creationId xmlns:a16="http://schemas.microsoft.com/office/drawing/2014/main" id="{1248C256-198B-47E7-B2EE-4FE4C8466A24}"/>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1" anchor="ctr"/>
          <a:lstStyle>
            <a:lvl1pPr algn="ctr">
              <a:defRPr sz="900">
                <a:solidFill>
                  <a:schemeClr val="tx1">
                    <a:tint val="75000"/>
                  </a:schemeClr>
                </a:solidFill>
              </a:defRPr>
            </a:lvl1pPr>
          </a:lstStyle>
          <a:p>
            <a:endParaRPr lang="ar-KW"/>
          </a:p>
        </p:txBody>
      </p:sp>
      <p:sp>
        <p:nvSpPr>
          <p:cNvPr id="6" name="عنصر نائب لرقم الشريحة 5">
            <a:extLst>
              <a:ext uri="{FF2B5EF4-FFF2-40B4-BE49-F238E27FC236}">
                <a16:creationId xmlns:a16="http://schemas.microsoft.com/office/drawing/2014/main" id="{BA263C85-523D-42C1-AED0-3D9C3F3FA327}"/>
              </a:ext>
            </a:extLst>
          </p:cNvPr>
          <p:cNvSpPr>
            <a:spLocks noGrp="1"/>
          </p:cNvSpPr>
          <p:nvPr>
            <p:ph type="sldNum" sz="quarter" idx="4"/>
          </p:nvPr>
        </p:nvSpPr>
        <p:spPr>
          <a:xfrm>
            <a:off x="838200" y="6356352"/>
            <a:ext cx="2743200" cy="365125"/>
          </a:xfrm>
          <a:prstGeom prst="rect">
            <a:avLst/>
          </a:prstGeom>
        </p:spPr>
        <p:txBody>
          <a:bodyPr vert="horz" lIns="91440" tIns="45720" rIns="91440" bIns="45720" rtlCol="1" anchor="ctr"/>
          <a:lstStyle>
            <a:lvl1pPr algn="l">
              <a:defRPr sz="900">
                <a:solidFill>
                  <a:schemeClr val="tx1">
                    <a:tint val="75000"/>
                  </a:schemeClr>
                </a:solidFill>
              </a:defRPr>
            </a:lvl1pPr>
          </a:lstStyle>
          <a:p>
            <a:fld id="{B90455BC-110A-4CBB-A2C6-E30DD5459C7A}" type="slidenum">
              <a:rPr lang="ar-KW" smtClean="0"/>
              <a:t>‹#›</a:t>
            </a:fld>
            <a:endParaRPr lang="ar-KW"/>
          </a:p>
        </p:txBody>
      </p:sp>
    </p:spTree>
    <p:extLst>
      <p:ext uri="{BB962C8B-B14F-4D97-AF65-F5344CB8AC3E}">
        <p14:creationId xmlns:p14="http://schemas.microsoft.com/office/powerpoint/2010/main" val="3402205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ar-KW"/>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7.xml"/><Relationship Id="rId1" Type="http://schemas.openxmlformats.org/officeDocument/2006/relationships/tags" Target="../tags/tag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7.xml"/><Relationship Id="rId1" Type="http://schemas.openxmlformats.org/officeDocument/2006/relationships/tags" Target="../tags/tag1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2567608" y="1042230"/>
            <a:ext cx="6246440" cy="3749802"/>
          </a:xfrm>
        </p:spPr>
        <p:txBody>
          <a:bodyPr>
            <a:noAutofit/>
          </a:bodyPr>
          <a:lstStyle/>
          <a:p>
            <a:pPr algn="ctr"/>
            <a:r>
              <a:rPr lang="ar-KW" sz="4000" dirty="0">
                <a:cs typeface="PT Bold Heading" pitchFamily="2" charset="-78"/>
              </a:rPr>
              <a:t>الدرس السادس : </a:t>
            </a:r>
            <a:r>
              <a:rPr lang="ar-KW" sz="4000" dirty="0">
                <a:solidFill>
                  <a:srgbClr val="C00000"/>
                </a:solidFill>
                <a:cs typeface="PT Bold Heading" pitchFamily="2" charset="-78"/>
              </a:rPr>
              <a:t>أبو حنيفة النعمان ومالك بن أنس رحمهما الله تعالى</a:t>
            </a:r>
            <a:br>
              <a:rPr lang="en-US" sz="4000" dirty="0">
                <a:solidFill>
                  <a:srgbClr val="C00000"/>
                </a:solidFill>
                <a:cs typeface="PT Bold Heading" pitchFamily="2" charset="-78"/>
              </a:rPr>
            </a:br>
            <a:br>
              <a:rPr lang="en-US" sz="4000" dirty="0">
                <a:solidFill>
                  <a:srgbClr val="C00000"/>
                </a:solidFill>
                <a:cs typeface="PT Bold Heading" pitchFamily="2" charset="-78"/>
              </a:rPr>
            </a:br>
            <a:endParaRPr lang="ar-KW" sz="4000" dirty="0">
              <a:solidFill>
                <a:srgbClr val="C00000"/>
              </a:solidFill>
            </a:endParaRPr>
          </a:p>
        </p:txBody>
      </p:sp>
      <p:sp>
        <p:nvSpPr>
          <p:cNvPr id="3" name="عنوان فرعي 2"/>
          <p:cNvSpPr>
            <a:spLocks noGrp="1"/>
          </p:cNvSpPr>
          <p:nvPr>
            <p:ph type="subTitle" idx="1"/>
          </p:nvPr>
        </p:nvSpPr>
        <p:spPr>
          <a:xfrm>
            <a:off x="1703512" y="1294544"/>
            <a:ext cx="6231562" cy="1622587"/>
          </a:xfrm>
        </p:spPr>
        <p:txBody>
          <a:bodyPr>
            <a:normAutofit/>
          </a:bodyPr>
          <a:lstStyle/>
          <a:p>
            <a:r>
              <a:rPr lang="ar-KW" sz="4800" dirty="0"/>
              <a:t>مجال : </a:t>
            </a:r>
            <a:r>
              <a:rPr lang="ar-KW" sz="4800" dirty="0">
                <a:solidFill>
                  <a:srgbClr val="C00000"/>
                </a:solidFill>
              </a:rPr>
              <a:t>السيرة والتراجم</a:t>
            </a:r>
          </a:p>
        </p:txBody>
      </p:sp>
    </p:spTree>
    <p:custDataLst>
      <p:tags r:id="rId1"/>
    </p:custDataLst>
    <p:extLst>
      <p:ext uri="{BB962C8B-B14F-4D97-AF65-F5344CB8AC3E}">
        <p14:creationId xmlns:p14="http://schemas.microsoft.com/office/powerpoint/2010/main" val="294860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23592" y="1196753"/>
            <a:ext cx="6519930" cy="4078039"/>
          </a:xfrm>
          <a:prstGeom prst="rect">
            <a:avLst/>
          </a:prstGeom>
        </p:spPr>
        <p:txBody>
          <a:bodyPr wrap="square">
            <a:spAutoFit/>
          </a:bodyPr>
          <a:lstStyle/>
          <a:p>
            <a:pPr algn="ctr"/>
            <a:r>
              <a:rPr lang="ar-KW" sz="2000" b="1" dirty="0">
                <a:solidFill>
                  <a:srgbClr val="FF0000"/>
                </a:solidFill>
                <a:latin typeface="Calibri" panose="020F0502020204030204"/>
                <a:cs typeface="PT Bold Heading" pitchFamily="2" charset="-78"/>
              </a:rPr>
              <a:t>منهجه في الفقه</a:t>
            </a:r>
            <a:endParaRPr lang="ar-KW" dirty="0">
              <a:solidFill>
                <a:srgbClr val="FF0000"/>
              </a:solidFill>
              <a:latin typeface="Calibri" panose="020F0502020204030204"/>
              <a:cs typeface="PT Bold Heading" pitchFamily="2" charset="-78"/>
            </a:endParaRPr>
          </a:p>
          <a:p>
            <a:r>
              <a:rPr lang="ar-KW" sz="3200" b="1" dirty="0">
                <a:solidFill>
                  <a:prstClr val="black"/>
                </a:solidFill>
                <a:latin typeface="Calibri" panose="020F0502020204030204"/>
                <a:cs typeface="PT Bold Heading" pitchFamily="2" charset="-78"/>
              </a:rPr>
              <a:t>طريقته في الاستنباط تعتمد على : </a:t>
            </a:r>
            <a:r>
              <a:rPr lang="ar-KW" sz="3200" dirty="0">
                <a:solidFill>
                  <a:prstClr val="black"/>
                </a:solidFill>
                <a:latin typeface="Calibri" panose="020F0502020204030204"/>
                <a:cs typeface="PT Bold Heading" pitchFamily="2" charset="-78"/>
              </a:rPr>
              <a:t>القرآن الكريم وسنة رسول الله </a:t>
            </a:r>
            <a:r>
              <a:rPr lang="en-US" sz="3200" dirty="0">
                <a:solidFill>
                  <a:prstClr val="black"/>
                </a:solidFill>
                <a:latin typeface="Calibri" panose="020F0502020204030204"/>
                <a:cs typeface="PT Bold Heading" pitchFamily="2" charset="-78"/>
                <a:sym typeface="AGA Arabesque"/>
              </a:rPr>
              <a:t></a:t>
            </a:r>
            <a:r>
              <a:rPr lang="en-US" sz="3200" b="1" dirty="0">
                <a:solidFill>
                  <a:prstClr val="black"/>
                </a:solidFill>
                <a:latin typeface="Calibri" panose="020F0502020204030204"/>
                <a:cs typeface="PT Bold Heading" pitchFamily="2" charset="-78"/>
              </a:rPr>
              <a:t> </a:t>
            </a:r>
            <a:r>
              <a:rPr lang="ar-KW" sz="3200" dirty="0">
                <a:solidFill>
                  <a:prstClr val="black"/>
                </a:solidFill>
                <a:latin typeface="Calibri" panose="020F0502020204030204"/>
                <a:cs typeface="PT Bold Heading" pitchFamily="2" charset="-78"/>
              </a:rPr>
              <a:t>ثم الاجماع وأقوال الصحابة رضي الله عنهم ثم القياس والاستحسان فغن لم يجد اجتهد برأيه </a:t>
            </a:r>
            <a:endParaRPr lang="ar-KW" sz="5400" dirty="0">
              <a:solidFill>
                <a:prstClr val="black"/>
              </a:solidFill>
              <a:latin typeface="Calibri" panose="020F0502020204030204"/>
              <a:cs typeface="PT Bold Heading" pitchFamily="2" charset="-78"/>
            </a:endParaRPr>
          </a:p>
          <a:p>
            <a:pPr algn="ctr"/>
            <a:r>
              <a:rPr lang="ar-KW" sz="3600" b="1" dirty="0">
                <a:solidFill>
                  <a:srgbClr val="FF0000"/>
                </a:solidFill>
                <a:latin typeface="Calibri" panose="020F0502020204030204"/>
                <a:cs typeface="PT Bold Heading" pitchFamily="2" charset="-78"/>
              </a:rPr>
              <a:t>وفاته</a:t>
            </a:r>
          </a:p>
          <a:p>
            <a:pPr algn="ctr"/>
            <a:r>
              <a:rPr lang="ar-KW" sz="3200" dirty="0">
                <a:solidFill>
                  <a:prstClr val="black"/>
                </a:solidFill>
                <a:latin typeface="Calibri" panose="020F0502020204030204"/>
                <a:cs typeface="PT Bold Heading" pitchFamily="2" charset="-78"/>
              </a:rPr>
              <a:t>توفي سنة 150 من الهجرة عن عمر يبلغ 70 عاما </a:t>
            </a:r>
            <a:endParaRPr lang="ar-KW" sz="5400" dirty="0">
              <a:solidFill>
                <a:prstClr val="black"/>
              </a:solidFill>
              <a:latin typeface="Calibri" panose="020F0502020204030204"/>
              <a:cs typeface="PT Bold Heading" pitchFamily="2" charset="-78"/>
            </a:endParaRPr>
          </a:p>
          <a:p>
            <a:pPr algn="ctr"/>
            <a:endParaRPr lang="ar-KW" sz="1100" dirty="0">
              <a:solidFill>
                <a:srgbClr val="FF0000"/>
              </a:solidFill>
              <a:latin typeface="Calibri" panose="020F0502020204030204"/>
              <a:cs typeface="PT Bold Heading" pitchFamily="2" charset="-78"/>
            </a:endParaRPr>
          </a:p>
        </p:txBody>
      </p:sp>
    </p:spTree>
    <p:custDataLst>
      <p:tags r:id="rId1"/>
    </p:custDataLst>
    <p:extLst>
      <p:ext uri="{BB962C8B-B14F-4D97-AF65-F5344CB8AC3E}">
        <p14:creationId xmlns:p14="http://schemas.microsoft.com/office/powerpoint/2010/main" val="381171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E7560668-CB2F-4129-9142-EDB028223E58}"/>
              </a:ext>
            </a:extLst>
          </p:cNvPr>
          <p:cNvSpPr/>
          <p:nvPr/>
        </p:nvSpPr>
        <p:spPr>
          <a:xfrm>
            <a:off x="1343473" y="635204"/>
            <a:ext cx="8759805" cy="1569660"/>
          </a:xfrm>
          <a:prstGeom prst="rect">
            <a:avLst/>
          </a:prstGeom>
          <a:noFill/>
        </p:spPr>
        <p:txBody>
          <a:bodyPr wrap="square" lIns="91440" tIns="45720" rIns="91440" bIns="45720">
            <a:spAutoFit/>
          </a:bodyPr>
          <a:lstStyle/>
          <a:p>
            <a:pPr algn="ctr"/>
            <a:r>
              <a:rPr lang="ar-SA" sz="4800" b="1" dirty="0">
                <a:ln w="9525">
                  <a:solidFill>
                    <a:prstClr val="white"/>
                  </a:solidFill>
                  <a:prstDash val="solid"/>
                </a:ln>
                <a:solidFill>
                  <a:prstClr val="black"/>
                </a:solidFill>
                <a:effectLst>
                  <a:outerShdw blurRad="12700" dist="38100" dir="2700000" algn="tl" rotWithShape="0">
                    <a:prstClr val="white">
                      <a:lumMod val="50000"/>
                    </a:prstClr>
                  </a:outerShdw>
                </a:effectLst>
                <a:latin typeface="Calibri" panose="020F0502020204030204"/>
                <a:cs typeface="Arial" panose="020B0604020202020204" pitchFamily="34" charset="0"/>
              </a:rPr>
              <a:t>من شجع الإمام أبو حنيفة على           طلب العلم و الاجتهاد:</a:t>
            </a:r>
          </a:p>
        </p:txBody>
      </p:sp>
      <p:sp>
        <p:nvSpPr>
          <p:cNvPr id="3" name="مستطيل 2">
            <a:extLst>
              <a:ext uri="{FF2B5EF4-FFF2-40B4-BE49-F238E27FC236}">
                <a16:creationId xmlns:a16="http://schemas.microsoft.com/office/drawing/2014/main" id="{741E9B1A-CA08-40EF-907D-CAC8BC41FC55}"/>
              </a:ext>
            </a:extLst>
          </p:cNvPr>
          <p:cNvSpPr/>
          <p:nvPr/>
        </p:nvSpPr>
        <p:spPr>
          <a:xfrm>
            <a:off x="2893843" y="2204864"/>
            <a:ext cx="6404318" cy="3416320"/>
          </a:xfrm>
          <a:prstGeom prst="rect">
            <a:avLst/>
          </a:prstGeom>
          <a:noFill/>
        </p:spPr>
        <p:txBody>
          <a:bodyPr wrap="none" lIns="91440" tIns="45720" rIns="91440" bIns="45720">
            <a:spAutoFit/>
          </a:bodyPr>
          <a:lstStyle/>
          <a:p>
            <a:pPr marL="914400" indent="-914400" algn="ctr">
              <a:buFontTx/>
              <a:buAutoNum type="arabic1Minus"/>
            </a:pPr>
            <a:r>
              <a:rPr lang="ar-SA" sz="5400" b="1" dirty="0">
                <a:ln w="22225">
                  <a:solidFill>
                    <a:srgbClr val="ED7D31"/>
                  </a:solidFill>
                  <a:prstDash val="solid"/>
                </a:ln>
                <a:solidFill>
                  <a:srgbClr val="ED7D31">
                    <a:lumMod val="40000"/>
                    <a:lumOff val="60000"/>
                  </a:srgbClr>
                </a:solidFill>
                <a:latin typeface="Calibri" panose="020F0502020204030204"/>
                <a:cs typeface="Arial" panose="020B0604020202020204" pitchFamily="34" charset="0"/>
              </a:rPr>
              <a:t>والده ثابت</a:t>
            </a:r>
          </a:p>
          <a:p>
            <a:pPr marL="914400" indent="-914400" algn="ctr">
              <a:buFontTx/>
              <a:buAutoNum type="arabic1Minus"/>
            </a:pPr>
            <a:r>
              <a:rPr lang="ar-SA" sz="5400" b="1" dirty="0">
                <a:ln w="22225">
                  <a:solidFill>
                    <a:srgbClr val="ED7D31"/>
                  </a:solidFill>
                  <a:prstDash val="solid"/>
                </a:ln>
                <a:solidFill>
                  <a:srgbClr val="ED7D31">
                    <a:lumMod val="40000"/>
                    <a:lumOff val="60000"/>
                  </a:srgbClr>
                </a:solidFill>
                <a:latin typeface="Calibri" panose="020F0502020204030204"/>
                <a:cs typeface="Arial" panose="020B0604020202020204" pitchFamily="34" charset="0"/>
              </a:rPr>
              <a:t>الشعبي التابعي المحدث </a:t>
            </a:r>
          </a:p>
          <a:p>
            <a:pPr marL="914400" indent="-914400" algn="ctr">
              <a:buFontTx/>
              <a:buAutoNum type="arabic1Minus"/>
            </a:pPr>
            <a:r>
              <a:rPr lang="ar-SA" sz="5400" b="1" dirty="0">
                <a:ln w="22225">
                  <a:solidFill>
                    <a:srgbClr val="ED7D31"/>
                  </a:solidFill>
                  <a:prstDash val="solid"/>
                </a:ln>
                <a:solidFill>
                  <a:srgbClr val="ED7D31">
                    <a:lumMod val="40000"/>
                    <a:lumOff val="60000"/>
                  </a:srgbClr>
                </a:solidFill>
                <a:latin typeface="Calibri" panose="020F0502020204030204"/>
                <a:cs typeface="Arial" panose="020B0604020202020204" pitchFamily="34" charset="0"/>
              </a:rPr>
              <a:t>مالك بن أنس </a:t>
            </a:r>
          </a:p>
          <a:p>
            <a:pPr marL="914400" indent="-914400" algn="ctr">
              <a:buFontTx/>
              <a:buAutoNum type="arabic1Minus"/>
            </a:pPr>
            <a:r>
              <a:rPr lang="ar-SA" sz="5400" b="1" dirty="0">
                <a:ln w="22225">
                  <a:solidFill>
                    <a:srgbClr val="ED7D31"/>
                  </a:solidFill>
                  <a:prstDash val="solid"/>
                </a:ln>
                <a:solidFill>
                  <a:srgbClr val="ED7D31">
                    <a:lumMod val="40000"/>
                    <a:lumOff val="60000"/>
                  </a:srgbClr>
                </a:solidFill>
                <a:latin typeface="Calibri" panose="020F0502020204030204"/>
                <a:cs typeface="Arial" panose="020B0604020202020204" pitchFamily="34" charset="0"/>
              </a:rPr>
              <a:t>سفيان الثوري</a:t>
            </a:r>
          </a:p>
        </p:txBody>
      </p:sp>
      <p:sp>
        <p:nvSpPr>
          <p:cNvPr id="6" name="نجمة: 6 نقاط 5">
            <a:extLst>
              <a:ext uri="{FF2B5EF4-FFF2-40B4-BE49-F238E27FC236}">
                <a16:creationId xmlns:a16="http://schemas.microsoft.com/office/drawing/2014/main" id="{012EA896-D63C-4448-AF59-D391E98591F1}"/>
              </a:ext>
            </a:extLst>
          </p:cNvPr>
          <p:cNvSpPr/>
          <p:nvPr/>
        </p:nvSpPr>
        <p:spPr>
          <a:xfrm>
            <a:off x="1919536" y="5045120"/>
            <a:ext cx="1656184" cy="1152128"/>
          </a:xfrm>
          <a:prstGeom prst="star6">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ar-SA" b="1" dirty="0">
                <a:solidFill>
                  <a:prstClr val="black"/>
                </a:solidFill>
                <a:latin typeface="Calibri" panose="020F0502020204030204"/>
                <a:cs typeface="Arial" panose="020B0604020202020204" pitchFamily="34" charset="0"/>
              </a:rPr>
              <a:t>تصويت</a:t>
            </a:r>
            <a:endParaRPr lang="ar-KW" b="1" dirty="0">
              <a:solidFill>
                <a:prstClr val="black"/>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716307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81200" y="274638"/>
            <a:ext cx="8363272" cy="1143000"/>
          </a:xfrm>
        </p:spPr>
        <p:txBody>
          <a:bodyPr>
            <a:noAutofit/>
          </a:bodyPr>
          <a:lstStyle/>
          <a:p>
            <a:pPr algn="ctr"/>
            <a:r>
              <a:rPr lang="ar-KW" sz="3600" b="1" dirty="0">
                <a:solidFill>
                  <a:srgbClr val="FF0000"/>
                </a:solidFill>
                <a:cs typeface="PT Bold Heading" pitchFamily="2" charset="-78"/>
              </a:rPr>
              <a:t> الإمام مالك بن أنس رحمه الله تعالى</a:t>
            </a:r>
            <a:br>
              <a:rPr lang="ar-KW" sz="3600" b="1" dirty="0">
                <a:solidFill>
                  <a:srgbClr val="FF0000"/>
                </a:solidFill>
                <a:cs typeface="PT Bold Heading" pitchFamily="2" charset="-78"/>
              </a:rPr>
            </a:br>
            <a:r>
              <a:rPr lang="ar-KW" sz="3600" b="1" dirty="0">
                <a:solidFill>
                  <a:srgbClr val="FF0000"/>
                </a:solidFill>
                <a:cs typeface="PT Bold Heading" pitchFamily="2" charset="-78"/>
              </a:rPr>
              <a:t> 93 – 179 هـ</a:t>
            </a:r>
            <a:endParaRPr lang="ar-KW" sz="3200" dirty="0"/>
          </a:p>
        </p:txBody>
      </p:sp>
      <p:sp>
        <p:nvSpPr>
          <p:cNvPr id="3" name="عنصر نائب للمحتوى 2"/>
          <p:cNvSpPr>
            <a:spLocks noGrp="1"/>
          </p:cNvSpPr>
          <p:nvPr>
            <p:ph idx="1"/>
          </p:nvPr>
        </p:nvSpPr>
        <p:spPr>
          <a:xfrm>
            <a:off x="1981200" y="1600200"/>
            <a:ext cx="7931224" cy="4873752"/>
          </a:xfrm>
        </p:spPr>
        <p:txBody>
          <a:bodyPr>
            <a:normAutofit/>
          </a:bodyPr>
          <a:lstStyle/>
          <a:p>
            <a:r>
              <a:rPr lang="ar-KW" sz="4000" dirty="0">
                <a:solidFill>
                  <a:schemeClr val="dk1"/>
                </a:solidFill>
                <a:cs typeface="PT Bold Heading" pitchFamily="2" charset="-78"/>
              </a:rPr>
              <a:t>هو مالك بن انس بن مالك بن أبي عامر الأصبحي .</a:t>
            </a:r>
          </a:p>
          <a:p>
            <a:r>
              <a:rPr lang="ar-KW" sz="4000" dirty="0">
                <a:solidFill>
                  <a:schemeClr val="dk1"/>
                </a:solidFill>
                <a:cs typeface="PT Bold Heading" pitchFamily="2" charset="-78"/>
              </a:rPr>
              <a:t>نسبه إلى ذي أصبح </a:t>
            </a:r>
            <a:r>
              <a:rPr lang="ar-KW" sz="4000" b="1" dirty="0">
                <a:solidFill>
                  <a:schemeClr val="dk1"/>
                </a:solidFill>
                <a:cs typeface="PT Bold Heading" pitchFamily="2" charset="-78"/>
              </a:rPr>
              <a:t>أمه :</a:t>
            </a:r>
            <a:r>
              <a:rPr lang="ar-KW" sz="4000" dirty="0">
                <a:solidFill>
                  <a:schemeClr val="dk1"/>
                </a:solidFill>
                <a:cs typeface="PT Bold Heading" pitchFamily="2" charset="-78"/>
              </a:rPr>
              <a:t> العالية بنت شريك </a:t>
            </a:r>
            <a:r>
              <a:rPr lang="ar-KW" sz="4000" dirty="0" err="1">
                <a:solidFill>
                  <a:schemeClr val="dk1"/>
                </a:solidFill>
                <a:cs typeface="PT Bold Heading" pitchFamily="2" charset="-78"/>
              </a:rPr>
              <a:t>الأزدية</a:t>
            </a:r>
            <a:r>
              <a:rPr lang="ar-KW" sz="4000" dirty="0">
                <a:solidFill>
                  <a:schemeClr val="dk1"/>
                </a:solidFill>
                <a:cs typeface="PT Bold Heading" pitchFamily="2" charset="-78"/>
              </a:rPr>
              <a:t> ابوه وامه عربيان يمنيان .</a:t>
            </a:r>
          </a:p>
          <a:p>
            <a:r>
              <a:rPr lang="ar-KW" sz="4000" dirty="0">
                <a:solidFill>
                  <a:schemeClr val="dk1"/>
                </a:solidFill>
                <a:cs typeface="PT Bold Heading" pitchFamily="2" charset="-78"/>
              </a:rPr>
              <a:t>اشترك جده في نسخ المصاحف التي كتبت في عهد عثمان بن عفان رضي الله عنه .</a:t>
            </a:r>
          </a:p>
          <a:p>
            <a:r>
              <a:rPr lang="ar-KW" sz="4000" dirty="0">
                <a:solidFill>
                  <a:schemeClr val="dk1"/>
                </a:solidFill>
                <a:cs typeface="PT Bold Heading" pitchFamily="2" charset="-78"/>
              </a:rPr>
              <a:t>ولد بالمدينة المنورة 93 هـ ونشأ بها .</a:t>
            </a:r>
            <a:endParaRPr lang="ar-KW" sz="6000" dirty="0">
              <a:solidFill>
                <a:srgbClr val="FF0000"/>
              </a:solidFill>
              <a:cs typeface="PT Bold Heading" pitchFamily="2" charset="-78"/>
            </a:endParaRPr>
          </a:p>
          <a:p>
            <a:endParaRPr lang="ar-KW" dirty="0"/>
          </a:p>
        </p:txBody>
      </p:sp>
    </p:spTree>
    <p:custDataLst>
      <p:tags r:id="rId1"/>
    </p:custDataLst>
    <p:extLst>
      <p:ext uri="{BB962C8B-B14F-4D97-AF65-F5344CB8AC3E}">
        <p14:creationId xmlns:p14="http://schemas.microsoft.com/office/powerpoint/2010/main" val="196375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24372" y="2348880"/>
            <a:ext cx="8223176" cy="3874740"/>
          </a:xfrm>
        </p:spPr>
        <p:txBody>
          <a:bodyPr/>
          <a:lstStyle/>
          <a:p>
            <a:r>
              <a:rPr lang="ar-KW" sz="3600" dirty="0">
                <a:solidFill>
                  <a:schemeClr val="dk1"/>
                </a:solidFill>
                <a:cs typeface="PT Bold Heading" pitchFamily="2" charset="-78"/>
              </a:rPr>
              <a:t>حين شب طلب العلم على أيدي علماء المدينة المنورة وتتلمذ على كبارهم فحفظ القرآن الكريم وتعلم الحديث </a:t>
            </a:r>
          </a:p>
          <a:p>
            <a:r>
              <a:rPr lang="ar-KW" sz="3600" dirty="0">
                <a:solidFill>
                  <a:schemeClr val="dk1"/>
                </a:solidFill>
                <a:cs typeface="PT Bold Heading" pitchFamily="2" charset="-78"/>
              </a:rPr>
              <a:t>حين بلغ 17 من عمره جلس للتدريس بعد ان شهد له شيوخه بالفضل والتقدم في الحديث والفقه .</a:t>
            </a:r>
            <a:endParaRPr lang="ar-KW" sz="5400" dirty="0">
              <a:cs typeface="PT Bold Heading" pitchFamily="2" charset="-78"/>
            </a:endParaRPr>
          </a:p>
          <a:p>
            <a:endParaRPr lang="ar-KW" dirty="0"/>
          </a:p>
        </p:txBody>
      </p:sp>
      <p:sp>
        <p:nvSpPr>
          <p:cNvPr id="4" name="نجمة مكونة من 7 نقاط 3"/>
          <p:cNvSpPr/>
          <p:nvPr/>
        </p:nvSpPr>
        <p:spPr>
          <a:xfrm>
            <a:off x="4655840" y="26298"/>
            <a:ext cx="4608512" cy="2132856"/>
          </a:xfrm>
          <a:prstGeom prst="star7">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KW" sz="8000" b="1" dirty="0">
                <a:ln w="31550" cmpd="sng">
                  <a:gradFill>
                    <a:gsLst>
                      <a:gs pos="70000">
                        <a:srgbClr val="70AD47">
                          <a:shade val="50000"/>
                          <a:satMod val="190000"/>
                        </a:srgbClr>
                      </a:gs>
                      <a:gs pos="0">
                        <a:srgbClr val="70AD47">
                          <a:tint val="77000"/>
                          <a:satMod val="180000"/>
                        </a:srgbClr>
                      </a:gs>
                    </a:gsLst>
                    <a:lin ang="5400000"/>
                  </a:gradFill>
                  <a:prstDash val="solid"/>
                </a:ln>
                <a:solidFill>
                  <a:srgbClr val="70AD47">
                    <a:tint val="15000"/>
                    <a:satMod val="200000"/>
                  </a:srgbClr>
                </a:solidFill>
                <a:effectLst>
                  <a:glow rad="139700">
                    <a:srgbClr val="ED7D31">
                      <a:satMod val="175000"/>
                      <a:alpha val="40000"/>
                    </a:srgbClr>
                  </a:glow>
                  <a:outerShdw blurRad="50800" dist="40000" dir="5400000" algn="tl" rotWithShape="0">
                    <a:srgbClr val="000000">
                      <a:shade val="5000"/>
                      <a:satMod val="120000"/>
                      <a:alpha val="33000"/>
                    </a:srgbClr>
                  </a:outerShdw>
                </a:effectLst>
                <a:latin typeface="Calibri" panose="020F0502020204030204"/>
                <a:cs typeface="Arial" panose="020B0604020202020204" pitchFamily="34" charset="0"/>
              </a:rPr>
              <a:t>نشأته</a:t>
            </a:r>
            <a:r>
              <a:rPr lang="ar-KW" sz="8000" b="1" dirty="0">
                <a:ln w="31550" cmpd="sng">
                  <a:gradFill>
                    <a:gsLst>
                      <a:gs pos="70000">
                        <a:srgbClr val="70AD47">
                          <a:shade val="50000"/>
                          <a:satMod val="190000"/>
                        </a:srgbClr>
                      </a:gs>
                      <a:gs pos="0">
                        <a:srgbClr val="70AD47">
                          <a:tint val="77000"/>
                          <a:satMod val="180000"/>
                        </a:srgbClr>
                      </a:gs>
                    </a:gsLst>
                    <a:lin ang="5400000"/>
                  </a:gradFill>
                  <a:prstDash val="solid"/>
                </a:ln>
                <a:solidFill>
                  <a:srgbClr val="70AD47">
                    <a:tint val="15000"/>
                    <a:satMod val="200000"/>
                  </a:srgbClr>
                </a:solidFill>
                <a:effectLst>
                  <a:outerShdw blurRad="50800" dist="40000" dir="5400000" algn="tl" rotWithShape="0">
                    <a:srgbClr val="000000">
                      <a:shade val="5000"/>
                      <a:satMod val="120000"/>
                      <a:alpha val="33000"/>
                    </a:srgbClr>
                  </a:outerShdw>
                </a:effectLst>
                <a:latin typeface="Calibri" panose="020F0502020204030204"/>
                <a:cs typeface="Arial" panose="020B0604020202020204" pitchFamily="34" charset="0"/>
              </a:rPr>
              <a:t>:</a:t>
            </a:r>
            <a:endParaRPr lang="ar-KW" dirty="0">
              <a:solidFill>
                <a:prstClr val="black"/>
              </a:solidFill>
              <a:latin typeface="Calibri" panose="020F0502020204030204"/>
              <a:cs typeface="Arial" panose="020B0604020202020204" pitchFamily="34" charset="0"/>
            </a:endParaRPr>
          </a:p>
        </p:txBody>
      </p:sp>
    </p:spTree>
    <p:custDataLst>
      <p:tags r:id="rId1"/>
    </p:custDataLst>
    <p:extLst>
      <p:ext uri="{BB962C8B-B14F-4D97-AF65-F5344CB8AC3E}">
        <p14:creationId xmlns:p14="http://schemas.microsoft.com/office/powerpoint/2010/main" val="322048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47528" y="2492897"/>
            <a:ext cx="7715200" cy="3891943"/>
          </a:xfrm>
        </p:spPr>
        <p:txBody>
          <a:bodyPr>
            <a:normAutofit/>
          </a:bodyPr>
          <a:lstStyle/>
          <a:p>
            <a:pPr marL="457200" indent="-457200">
              <a:buFont typeface="+mj-lt"/>
              <a:buAutoNum type="arabicPeriod"/>
            </a:pPr>
            <a:r>
              <a:rPr lang="ar-KW" sz="4800" dirty="0">
                <a:solidFill>
                  <a:schemeClr val="dk1"/>
                </a:solidFill>
                <a:cs typeface="PT Bold Heading" pitchFamily="2" charset="-78"/>
              </a:rPr>
              <a:t>البيئة العلمية في المدينة المنورة . </a:t>
            </a:r>
          </a:p>
          <a:p>
            <a:pPr marL="457200" indent="-457200">
              <a:buFont typeface="+mj-lt"/>
              <a:buAutoNum type="arabicPeriod"/>
            </a:pPr>
            <a:r>
              <a:rPr lang="ar-KW" sz="4800" dirty="0">
                <a:solidFill>
                  <a:schemeClr val="dk1"/>
                </a:solidFill>
                <a:cs typeface="PT Bold Heading" pitchFamily="2" charset="-78"/>
              </a:rPr>
              <a:t>  أسرته الصالحة   .</a:t>
            </a:r>
          </a:p>
          <a:p>
            <a:pPr marL="457200" indent="-457200">
              <a:buFont typeface="+mj-lt"/>
              <a:buAutoNum type="arabicPeriod"/>
            </a:pPr>
            <a:r>
              <a:rPr lang="ar-KW" sz="4800" dirty="0">
                <a:solidFill>
                  <a:schemeClr val="dk1"/>
                </a:solidFill>
                <a:cs typeface="PT Bold Heading" pitchFamily="2" charset="-78"/>
              </a:rPr>
              <a:t>استعداده الفطري لحمل المسؤولية وحبه الشديد لطلب العلم.</a:t>
            </a:r>
            <a:endParaRPr lang="ar-KW" sz="7200" dirty="0">
              <a:cs typeface="PT Bold Heading" pitchFamily="2" charset="-78"/>
            </a:endParaRPr>
          </a:p>
          <a:p>
            <a:pPr marL="457200" indent="-457200">
              <a:buFont typeface="+mj-lt"/>
              <a:buAutoNum type="arabicPeriod"/>
            </a:pPr>
            <a:endParaRPr lang="ar-KW" dirty="0"/>
          </a:p>
        </p:txBody>
      </p:sp>
      <p:sp>
        <p:nvSpPr>
          <p:cNvPr id="4" name="شريط إلى الأعلى 3"/>
          <p:cNvSpPr/>
          <p:nvPr/>
        </p:nvSpPr>
        <p:spPr>
          <a:xfrm>
            <a:off x="1524000" y="260648"/>
            <a:ext cx="8964488" cy="1944216"/>
          </a:xfrm>
          <a:prstGeom prst="ribbon2">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KW" sz="4800" b="1" dirty="0">
                <a:ln w="10541" cmpd="sng">
                  <a:solidFill>
                    <a:srgbClr val="4472C4">
                      <a:shade val="88000"/>
                      <a:satMod val="110000"/>
                    </a:srgbClr>
                  </a:solidFill>
                  <a:prstDash val="solid"/>
                </a:ln>
                <a:gradFill>
                  <a:gsLst>
                    <a:gs pos="0">
                      <a:srgbClr val="4472C4">
                        <a:tint val="40000"/>
                        <a:satMod val="250000"/>
                      </a:srgbClr>
                    </a:gs>
                    <a:gs pos="9000">
                      <a:srgbClr val="4472C4">
                        <a:tint val="52000"/>
                        <a:satMod val="300000"/>
                      </a:srgbClr>
                    </a:gs>
                    <a:gs pos="50000">
                      <a:srgbClr val="4472C4">
                        <a:shade val="20000"/>
                        <a:satMod val="300000"/>
                      </a:srgbClr>
                    </a:gs>
                    <a:gs pos="79000">
                      <a:srgbClr val="4472C4">
                        <a:tint val="52000"/>
                        <a:satMod val="300000"/>
                      </a:srgbClr>
                    </a:gs>
                    <a:gs pos="100000">
                      <a:srgbClr val="4472C4">
                        <a:tint val="40000"/>
                        <a:satMod val="250000"/>
                      </a:srgbClr>
                    </a:gs>
                  </a:gsLst>
                  <a:lin ang="5400000"/>
                </a:gradFill>
                <a:effectLst>
                  <a:glow rad="228600">
                    <a:srgbClr val="70AD47">
                      <a:satMod val="175000"/>
                      <a:alpha val="40000"/>
                    </a:srgbClr>
                  </a:glow>
                </a:effectLst>
                <a:latin typeface="Calibri" panose="020F0502020204030204"/>
                <a:cs typeface="Arial" panose="020B0604020202020204" pitchFamily="34" charset="0"/>
              </a:rPr>
              <a:t>عوامل صنعت شخصية الامام مالك :</a:t>
            </a:r>
          </a:p>
        </p:txBody>
      </p:sp>
    </p:spTree>
    <p:custDataLst>
      <p:tags r:id="rId1"/>
    </p:custDataLst>
    <p:extLst>
      <p:ext uri="{BB962C8B-B14F-4D97-AF65-F5344CB8AC3E}">
        <p14:creationId xmlns:p14="http://schemas.microsoft.com/office/powerpoint/2010/main" val="139723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83432" y="1410953"/>
            <a:ext cx="8363272" cy="1143000"/>
          </a:xfrm>
        </p:spPr>
        <p:txBody>
          <a:bodyPr/>
          <a:lstStyle/>
          <a:p>
            <a:pPr algn="r"/>
            <a:r>
              <a:rPr lang="ar-KW" sz="3200" b="1" dirty="0">
                <a:solidFill>
                  <a:schemeClr val="dk1"/>
                </a:solidFill>
                <a:cs typeface="PT Bold Heading" pitchFamily="2" charset="-78"/>
              </a:rPr>
              <a:t>1- توقيره حديث رسول الله عليه الصلاة والسلام:</a:t>
            </a:r>
            <a:r>
              <a:rPr lang="ar-KW" sz="3200" dirty="0">
                <a:solidFill>
                  <a:schemeClr val="dk1"/>
                </a:solidFill>
                <a:cs typeface="PT Bold Heading" pitchFamily="2" charset="-78"/>
              </a:rPr>
              <a:t> </a:t>
            </a:r>
            <a:endParaRPr lang="ar-KW" dirty="0"/>
          </a:p>
        </p:txBody>
      </p:sp>
      <p:sp>
        <p:nvSpPr>
          <p:cNvPr id="3" name="عنصر نائب للمحتوى 2"/>
          <p:cNvSpPr>
            <a:spLocks noGrp="1"/>
          </p:cNvSpPr>
          <p:nvPr>
            <p:ph idx="1"/>
          </p:nvPr>
        </p:nvSpPr>
        <p:spPr>
          <a:xfrm>
            <a:off x="1991544" y="2492896"/>
            <a:ext cx="7467600" cy="4873752"/>
          </a:xfrm>
        </p:spPr>
        <p:txBody>
          <a:bodyPr>
            <a:normAutofit/>
          </a:bodyPr>
          <a:lstStyle/>
          <a:p>
            <a:r>
              <a:rPr lang="ar-KW" sz="2800" dirty="0">
                <a:solidFill>
                  <a:srgbClr val="002060"/>
                </a:solidFill>
                <a:cs typeface="PT Bold Heading" pitchFamily="2" charset="-78"/>
              </a:rPr>
              <a:t>لم يسمح لنفسه بأن يحدث بحيث رسول الله </a:t>
            </a:r>
            <a:r>
              <a:rPr lang="ar-KW" sz="2800" b="1" dirty="0">
                <a:solidFill>
                  <a:srgbClr val="002060"/>
                </a:solidFill>
                <a:cs typeface="PT Bold Heading" pitchFamily="2" charset="-78"/>
              </a:rPr>
              <a:t>عليه الصلاة والسلام </a:t>
            </a:r>
            <a:r>
              <a:rPr lang="ar-KW" sz="2800" dirty="0">
                <a:solidFill>
                  <a:srgbClr val="002060"/>
                </a:solidFill>
                <a:cs typeface="PT Bold Heading" pitchFamily="2" charset="-78"/>
              </a:rPr>
              <a:t>إلا وهو طاهر متمكن من مجلسه مطمئن فيه بعيد عن المزاحمة والمضايقة سأله أحدهم : هل سمعت من عمرو بن دينار ؟ </a:t>
            </a:r>
            <a:r>
              <a:rPr lang="ar-KW" sz="2800" dirty="0" err="1">
                <a:solidFill>
                  <a:srgbClr val="002060"/>
                </a:solidFill>
                <a:cs typeface="PT Bold Heading" pitchFamily="2" charset="-78"/>
              </a:rPr>
              <a:t>فاجاب</a:t>
            </a:r>
            <a:r>
              <a:rPr lang="ar-KW" sz="2800" dirty="0">
                <a:solidFill>
                  <a:srgbClr val="002060"/>
                </a:solidFill>
                <a:cs typeface="PT Bold Heading" pitchFamily="2" charset="-78"/>
              </a:rPr>
              <a:t> : رأيته يحدث والناس قيام يكتبون فكرهت ان أكتب حديث رسول الله </a:t>
            </a:r>
            <a:r>
              <a:rPr lang="ar-KW" sz="2800" b="1" dirty="0">
                <a:solidFill>
                  <a:srgbClr val="002060"/>
                </a:solidFill>
                <a:cs typeface="PT Bold Heading" pitchFamily="2" charset="-78"/>
              </a:rPr>
              <a:t>عليه الصلاة والسلام </a:t>
            </a:r>
            <a:r>
              <a:rPr lang="ar-KW" sz="2800" dirty="0">
                <a:solidFill>
                  <a:srgbClr val="002060"/>
                </a:solidFill>
                <a:cs typeface="PT Bold Heading" pitchFamily="2" charset="-78"/>
              </a:rPr>
              <a:t>وأنا قائم.</a:t>
            </a:r>
            <a:endParaRPr lang="ar-KW" sz="2800" dirty="0">
              <a:solidFill>
                <a:srgbClr val="002060"/>
              </a:solidFill>
            </a:endParaRPr>
          </a:p>
        </p:txBody>
      </p:sp>
      <p:sp>
        <p:nvSpPr>
          <p:cNvPr id="4" name="مستطيل 3"/>
          <p:cNvSpPr/>
          <p:nvPr/>
        </p:nvSpPr>
        <p:spPr>
          <a:xfrm>
            <a:off x="3618875" y="548680"/>
            <a:ext cx="537038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KW" sz="5400" b="1" spc="50" dirty="0">
                <a:ln w="11430"/>
                <a:gradFill>
                  <a:gsLst>
                    <a:gs pos="25000">
                      <a:srgbClr val="ED7D31">
                        <a:satMod val="155000"/>
                      </a:srgbClr>
                    </a:gs>
                    <a:gs pos="100000">
                      <a:srgbClr val="ED7D31">
                        <a:shade val="45000"/>
                        <a:satMod val="165000"/>
                      </a:srgbClr>
                    </a:gs>
                  </a:gsLst>
                  <a:lin ang="5400000"/>
                </a:gradFill>
                <a:effectLst>
                  <a:outerShdw blurRad="76200" dist="50800" dir="5400000" algn="tl" rotWithShape="0">
                    <a:srgbClr val="000000">
                      <a:alpha val="65000"/>
                    </a:srgbClr>
                  </a:outerShdw>
                </a:effectLst>
                <a:latin typeface="Calibri" panose="020F0502020204030204"/>
                <a:cs typeface="Arial" panose="020B0604020202020204" pitchFamily="34" charset="0"/>
              </a:rPr>
              <a:t>أبرز صفات الامام مالك</a:t>
            </a:r>
            <a:endParaRPr lang="ar-SA" sz="5400" b="1" spc="50" dirty="0">
              <a:ln w="11430"/>
              <a:gradFill>
                <a:gsLst>
                  <a:gs pos="25000">
                    <a:srgbClr val="ED7D31">
                      <a:satMod val="155000"/>
                    </a:srgbClr>
                  </a:gs>
                  <a:gs pos="100000">
                    <a:srgbClr val="ED7D31">
                      <a:shade val="45000"/>
                      <a:satMod val="165000"/>
                    </a:srgbClr>
                  </a:gs>
                </a:gsLst>
                <a:lin ang="5400000"/>
              </a:gradFill>
              <a:effectLst>
                <a:outerShdw blurRad="76200" dist="50800" dir="5400000" algn="tl" rotWithShape="0">
                  <a:srgbClr val="000000">
                    <a:alpha val="65000"/>
                  </a:srgbClr>
                </a:outerShdw>
              </a:effectLst>
              <a:latin typeface="Calibri" panose="020F0502020204030204"/>
              <a:cs typeface="Arial" panose="020B0604020202020204" pitchFamily="34" charset="0"/>
            </a:endParaRPr>
          </a:p>
        </p:txBody>
      </p:sp>
    </p:spTree>
    <p:custDataLst>
      <p:tags r:id="rId1"/>
    </p:custDataLst>
    <p:extLst>
      <p:ext uri="{BB962C8B-B14F-4D97-AF65-F5344CB8AC3E}">
        <p14:creationId xmlns:p14="http://schemas.microsoft.com/office/powerpoint/2010/main" val="250000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95400" y="519262"/>
            <a:ext cx="7886700" cy="1325563"/>
          </a:xfrm>
        </p:spPr>
        <p:txBody>
          <a:bodyPr/>
          <a:lstStyle/>
          <a:p>
            <a:pPr algn="r"/>
            <a:r>
              <a:rPr lang="ar-KW" b="1" dirty="0">
                <a:solidFill>
                  <a:schemeClr val="dk1"/>
                </a:solidFill>
                <a:cs typeface="PT Bold Heading" pitchFamily="2" charset="-78"/>
              </a:rPr>
              <a:t>2-قوته في الحق</a:t>
            </a:r>
            <a:r>
              <a:rPr lang="ar-KW" dirty="0">
                <a:solidFill>
                  <a:schemeClr val="dk1"/>
                </a:solidFill>
                <a:cs typeface="PT Bold Heading" pitchFamily="2" charset="-78"/>
              </a:rPr>
              <a:t>:</a:t>
            </a:r>
            <a:endParaRPr lang="ar-KW" dirty="0"/>
          </a:p>
        </p:txBody>
      </p:sp>
      <p:sp>
        <p:nvSpPr>
          <p:cNvPr id="3" name="عنصر نائب للمحتوى 2"/>
          <p:cNvSpPr>
            <a:spLocks noGrp="1"/>
          </p:cNvSpPr>
          <p:nvPr>
            <p:ph idx="1"/>
          </p:nvPr>
        </p:nvSpPr>
        <p:spPr/>
        <p:txBody>
          <a:bodyPr>
            <a:normAutofit/>
          </a:bodyPr>
          <a:lstStyle/>
          <a:p>
            <a:r>
              <a:rPr lang="ar-KW" sz="2800" dirty="0">
                <a:solidFill>
                  <a:srgbClr val="002060"/>
                </a:solidFill>
                <a:cs typeface="PT Bold Heading" pitchFamily="2" charset="-78"/>
              </a:rPr>
              <a:t>كان ذا مهابة إذا دخل على الوالي بدأه بالسلام وأخذ يعظه ويحثه على طاعة الله تعالى ورعاية مصالح المسلمين وقد ابت عليه قوته في الحق ان ينتقل إلى الحكام و </a:t>
            </a:r>
            <a:r>
              <a:rPr lang="ar-KW" sz="2800" dirty="0" err="1">
                <a:solidFill>
                  <a:srgbClr val="002060"/>
                </a:solidFill>
                <a:cs typeface="PT Bold Heading" pitchFamily="2" charset="-78"/>
              </a:rPr>
              <a:t>يتملقهم</a:t>
            </a:r>
            <a:r>
              <a:rPr lang="ar-KW" sz="2800" dirty="0">
                <a:solidFill>
                  <a:srgbClr val="002060"/>
                </a:solidFill>
                <a:cs typeface="PT Bold Heading" pitchFamily="2" charset="-78"/>
              </a:rPr>
              <a:t> فقد طلب منه هارون الرشيد الخليفة العباسي أن ينتقل إلى قصره ليقرأ كتابه الموطأ في علم الحديث على ابنيه الأمين والمأمون فقال له : أعز الله أمير المؤمنين إن هذا العلم منكم خرج فغن أعززتموه عز وإن أذللتموه ذل والعلم يؤتى ولا يأتي.</a:t>
            </a:r>
            <a:endParaRPr lang="ar-KW" sz="2800" dirty="0">
              <a:solidFill>
                <a:srgbClr val="002060"/>
              </a:solidFill>
            </a:endParaRPr>
          </a:p>
        </p:txBody>
      </p:sp>
    </p:spTree>
    <p:custDataLst>
      <p:tags r:id="rId1"/>
    </p:custDataLst>
    <p:extLst>
      <p:ext uri="{BB962C8B-B14F-4D97-AF65-F5344CB8AC3E}">
        <p14:creationId xmlns:p14="http://schemas.microsoft.com/office/powerpoint/2010/main" val="914340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1424" y="483398"/>
            <a:ext cx="7886700" cy="1325563"/>
          </a:xfrm>
        </p:spPr>
        <p:txBody>
          <a:bodyPr/>
          <a:lstStyle/>
          <a:p>
            <a:r>
              <a:rPr lang="ar-KW" b="1" dirty="0">
                <a:solidFill>
                  <a:schemeClr val="dk1"/>
                </a:solidFill>
                <a:cs typeface="PT Bold Heading" pitchFamily="2" charset="-78"/>
              </a:rPr>
              <a:t>3-شدته في التأسي بالصحابة رضي الله عنهم :</a:t>
            </a:r>
            <a:endParaRPr lang="ar-KW" dirty="0"/>
          </a:p>
        </p:txBody>
      </p:sp>
      <p:sp>
        <p:nvSpPr>
          <p:cNvPr id="3" name="عنصر نائب للمحتوى 2"/>
          <p:cNvSpPr>
            <a:spLocks noGrp="1"/>
          </p:cNvSpPr>
          <p:nvPr>
            <p:ph idx="1"/>
          </p:nvPr>
        </p:nvSpPr>
        <p:spPr/>
        <p:txBody>
          <a:bodyPr/>
          <a:lstStyle/>
          <a:p>
            <a:r>
              <a:rPr lang="ar-KW" sz="3200" dirty="0">
                <a:solidFill>
                  <a:srgbClr val="002060"/>
                </a:solidFill>
                <a:cs typeface="PT Bold Heading" pitchFamily="2" charset="-78"/>
              </a:rPr>
              <a:t>جلس حيث كان يجلس عمر بن الخطاب </a:t>
            </a:r>
            <a:r>
              <a:rPr lang="ar-KW" sz="3200" dirty="0">
                <a:solidFill>
                  <a:srgbClr val="002060"/>
                </a:solidFill>
                <a:cs typeface="PT Bold Heading" pitchFamily="2" charset="-78"/>
                <a:sym typeface="AGA Arabesque"/>
              </a:rPr>
              <a:t>رضي الله عنه </a:t>
            </a:r>
            <a:r>
              <a:rPr lang="ar-KW" sz="3200" dirty="0">
                <a:solidFill>
                  <a:srgbClr val="002060"/>
                </a:solidFill>
                <a:cs typeface="PT Bold Heading" pitchFamily="2" charset="-78"/>
              </a:rPr>
              <a:t>للشورى والحكم والقضاء .</a:t>
            </a:r>
          </a:p>
          <a:p>
            <a:r>
              <a:rPr lang="ar-KW" sz="3200" dirty="0">
                <a:solidFill>
                  <a:srgbClr val="002060"/>
                </a:solidFill>
                <a:cs typeface="PT Bold Heading" pitchFamily="2" charset="-78"/>
              </a:rPr>
              <a:t>وروي ان داره التي كان بها بالمدينة هي دار عبدالله بن مسعود رضي الله عنه الذي كان يحب أن يقتفي أثره ويتتبع أخباره.</a:t>
            </a:r>
          </a:p>
          <a:p>
            <a:r>
              <a:rPr lang="ar-KW" sz="3200" dirty="0">
                <a:solidFill>
                  <a:srgbClr val="002060"/>
                </a:solidFill>
                <a:cs typeface="PT Bold Heading" pitchFamily="2" charset="-78"/>
              </a:rPr>
              <a:t> وقد اخذ العلم عن نافع وابن شهاب الزهري وربيعة الرأي والإمام جعفر الصادق وابن هرمز .</a:t>
            </a:r>
            <a:endParaRPr lang="ar-KW" sz="4800" dirty="0">
              <a:solidFill>
                <a:srgbClr val="002060"/>
              </a:solidFill>
              <a:cs typeface="PT Bold Heading" pitchFamily="2" charset="-78"/>
            </a:endParaRPr>
          </a:p>
          <a:p>
            <a:endParaRPr lang="ar-KW" dirty="0"/>
          </a:p>
        </p:txBody>
      </p:sp>
    </p:spTree>
    <p:custDataLst>
      <p:tags r:id="rId1"/>
    </p:custDataLst>
    <p:extLst>
      <p:ext uri="{BB962C8B-B14F-4D97-AF65-F5344CB8AC3E}">
        <p14:creationId xmlns:p14="http://schemas.microsoft.com/office/powerpoint/2010/main" val="72735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nvGraphicFramePr>
        <p:xfrm>
          <a:off x="1703512" y="1196752"/>
          <a:ext cx="8208912"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شريط إلى الأعلى 9"/>
          <p:cNvSpPr/>
          <p:nvPr/>
        </p:nvSpPr>
        <p:spPr>
          <a:xfrm>
            <a:off x="2063552" y="1196752"/>
            <a:ext cx="7344816" cy="936104"/>
          </a:xfrm>
          <a:prstGeom prst="ribbon2">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KW"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alibri" panose="020F0502020204030204"/>
                <a:cs typeface="Arial" panose="020B0604020202020204" pitchFamily="34" charset="0"/>
              </a:rPr>
              <a:t>أشهر مؤلفاته</a:t>
            </a:r>
          </a:p>
        </p:txBody>
      </p:sp>
    </p:spTree>
    <p:custDataLst>
      <p:tags r:id="rId1"/>
    </p:custDataLst>
    <p:extLst>
      <p:ext uri="{BB962C8B-B14F-4D97-AF65-F5344CB8AC3E}">
        <p14:creationId xmlns:p14="http://schemas.microsoft.com/office/powerpoint/2010/main" val="4121105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33AEA7C5-773F-4E70-A890-97148A0A24B5}"/>
                                            </p:graphicEl>
                                          </p:spTgt>
                                        </p:tgtEl>
                                        <p:attrNameLst>
                                          <p:attrName>style.visibility</p:attrName>
                                        </p:attrNameLst>
                                      </p:cBhvr>
                                      <p:to>
                                        <p:strVal val="visible"/>
                                      </p:to>
                                    </p:set>
                                    <p:anim calcmode="lin" valueType="num">
                                      <p:cBhvr additive="base">
                                        <p:cTn id="7" dur="500" fill="hold"/>
                                        <p:tgtEl>
                                          <p:spTgt spid="4">
                                            <p:graphicEl>
                                              <a:dgm id="{33AEA7C5-773F-4E70-A890-97148A0A24B5}"/>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33AEA7C5-773F-4E70-A890-97148A0A24B5}"/>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C3359896-3773-4F52-918C-A9FB68F9504C}"/>
                                            </p:graphicEl>
                                          </p:spTgt>
                                        </p:tgtEl>
                                        <p:attrNameLst>
                                          <p:attrName>style.visibility</p:attrName>
                                        </p:attrNameLst>
                                      </p:cBhvr>
                                      <p:to>
                                        <p:strVal val="visible"/>
                                      </p:to>
                                    </p:set>
                                    <p:anim calcmode="lin" valueType="num">
                                      <p:cBhvr additive="base">
                                        <p:cTn id="13" dur="500" fill="hold"/>
                                        <p:tgtEl>
                                          <p:spTgt spid="4">
                                            <p:graphicEl>
                                              <a:dgm id="{C3359896-3773-4F52-918C-A9FB68F9504C}"/>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C3359896-3773-4F52-918C-A9FB68F9504C}"/>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nvGraphicFramePr>
        <p:xfrm>
          <a:off x="2063552" y="980728"/>
          <a:ext cx="8064896"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نجمة مكونة من 7 نقاط 2"/>
          <p:cNvSpPr/>
          <p:nvPr/>
        </p:nvSpPr>
        <p:spPr>
          <a:xfrm>
            <a:off x="5663952" y="332656"/>
            <a:ext cx="4032448" cy="2304256"/>
          </a:xfrm>
          <a:prstGeom prst="star7">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glow" dir="tl">
                <a:rot lat="0" lon="0" rev="5400000"/>
              </a:lightRig>
            </a:scene3d>
            <a:sp3d contourW="12700">
              <a:bevelT w="25400" h="25400"/>
              <a:contourClr>
                <a:schemeClr val="accent6">
                  <a:shade val="73000"/>
                </a:schemeClr>
              </a:contourClr>
            </a:sp3d>
          </a:bodyPr>
          <a:lstStyle/>
          <a:p>
            <a:pPr algn="ctr"/>
            <a:r>
              <a:rPr lang="ar-KW" sz="4400" b="1" dirty="0">
                <a:ln w="11430"/>
                <a:gradFill>
                  <a:gsLst>
                    <a:gs pos="0">
                      <a:srgbClr val="70AD47">
                        <a:tint val="90000"/>
                        <a:satMod val="120000"/>
                      </a:srgbClr>
                    </a:gs>
                    <a:gs pos="25000">
                      <a:srgbClr val="70AD47">
                        <a:tint val="93000"/>
                        <a:satMod val="120000"/>
                      </a:srgbClr>
                    </a:gs>
                    <a:gs pos="50000">
                      <a:srgbClr val="70AD47">
                        <a:shade val="89000"/>
                        <a:satMod val="110000"/>
                      </a:srgbClr>
                    </a:gs>
                    <a:gs pos="75000">
                      <a:srgbClr val="70AD47">
                        <a:tint val="93000"/>
                        <a:satMod val="120000"/>
                      </a:srgbClr>
                    </a:gs>
                    <a:gs pos="100000">
                      <a:srgbClr val="70AD47">
                        <a:tint val="90000"/>
                        <a:satMod val="120000"/>
                      </a:srgbClr>
                    </a:gs>
                  </a:gsLst>
                  <a:lin ang="5400000"/>
                </a:gradFill>
                <a:effectLst>
                  <a:outerShdw blurRad="80000" dist="40000" dir="5040000" algn="tl">
                    <a:srgbClr val="000000">
                      <a:alpha val="30000"/>
                    </a:srgbClr>
                  </a:outerShdw>
                </a:effectLst>
                <a:latin typeface="Calibri" panose="020F0502020204030204"/>
                <a:cs typeface="Arial" panose="020B0604020202020204" pitchFamily="34" charset="0"/>
              </a:rPr>
              <a:t>منهجه في الفقه :</a:t>
            </a:r>
          </a:p>
        </p:txBody>
      </p:sp>
    </p:spTree>
    <p:custDataLst>
      <p:tags r:id="rId1"/>
    </p:custDataLst>
    <p:extLst>
      <p:ext uri="{BB962C8B-B14F-4D97-AF65-F5344CB8AC3E}">
        <p14:creationId xmlns:p14="http://schemas.microsoft.com/office/powerpoint/2010/main" val="358152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graphicEl>
                                              <a:dgm id="{C7B19130-79BE-4C4A-BC8A-8601C3238F1A}"/>
                                            </p:graphicEl>
                                          </p:spTgt>
                                        </p:tgtEl>
                                        <p:attrNameLst>
                                          <p:attrName>style.visibility</p:attrName>
                                        </p:attrNameLst>
                                      </p:cBhvr>
                                      <p:to>
                                        <p:strVal val="visible"/>
                                      </p:to>
                                    </p:set>
                                    <p:anim calcmode="lin" valueType="num">
                                      <p:cBhvr additive="base">
                                        <p:cTn id="7" dur="500" fill="hold"/>
                                        <p:tgtEl>
                                          <p:spTgt spid="2">
                                            <p:graphicEl>
                                              <a:dgm id="{C7B19130-79BE-4C4A-BC8A-8601C3238F1A}"/>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graphicEl>
                                              <a:dgm id="{C7B19130-79BE-4C4A-BC8A-8601C3238F1A}"/>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graphicEl>
                                              <a:dgm id="{63DE470D-FAC6-4BCF-A582-544855689F6C}"/>
                                            </p:graphicEl>
                                          </p:spTgt>
                                        </p:tgtEl>
                                        <p:attrNameLst>
                                          <p:attrName>style.visibility</p:attrName>
                                        </p:attrNameLst>
                                      </p:cBhvr>
                                      <p:to>
                                        <p:strVal val="visible"/>
                                      </p:to>
                                    </p:set>
                                    <p:anim calcmode="lin" valueType="num">
                                      <p:cBhvr additive="base">
                                        <p:cTn id="11" dur="500" fill="hold"/>
                                        <p:tgtEl>
                                          <p:spTgt spid="2">
                                            <p:graphicEl>
                                              <a:dgm id="{63DE470D-FAC6-4BCF-A582-544855689F6C}"/>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graphicEl>
                                              <a:dgm id="{63DE470D-FAC6-4BCF-A582-544855689F6C}"/>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graphicEl>
                                              <a:dgm id="{3FCFE726-ACCF-4BB6-AAC7-2C8C22AB6DC3}"/>
                                            </p:graphicEl>
                                          </p:spTgt>
                                        </p:tgtEl>
                                        <p:attrNameLst>
                                          <p:attrName>style.visibility</p:attrName>
                                        </p:attrNameLst>
                                      </p:cBhvr>
                                      <p:to>
                                        <p:strVal val="visible"/>
                                      </p:to>
                                    </p:set>
                                    <p:anim calcmode="lin" valueType="num">
                                      <p:cBhvr additive="base">
                                        <p:cTn id="17" dur="500" fill="hold"/>
                                        <p:tgtEl>
                                          <p:spTgt spid="2">
                                            <p:graphicEl>
                                              <a:dgm id="{3FCFE726-ACCF-4BB6-AAC7-2C8C22AB6DC3}"/>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graphicEl>
                                              <a:dgm id="{3FCFE726-ACCF-4BB6-AAC7-2C8C22AB6DC3}"/>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graphicEl>
                                              <a:dgm id="{F7C9F921-E2B2-4631-8526-E3D79EB4A142}"/>
                                            </p:graphicEl>
                                          </p:spTgt>
                                        </p:tgtEl>
                                        <p:attrNameLst>
                                          <p:attrName>style.visibility</p:attrName>
                                        </p:attrNameLst>
                                      </p:cBhvr>
                                      <p:to>
                                        <p:strVal val="visible"/>
                                      </p:to>
                                    </p:set>
                                    <p:anim calcmode="lin" valueType="num">
                                      <p:cBhvr additive="base">
                                        <p:cTn id="23" dur="500" fill="hold"/>
                                        <p:tgtEl>
                                          <p:spTgt spid="2">
                                            <p:graphicEl>
                                              <a:dgm id="{F7C9F921-E2B2-4631-8526-E3D79EB4A142}"/>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graphicEl>
                                              <a:dgm id="{F7C9F921-E2B2-4631-8526-E3D79EB4A142}"/>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graphicEl>
                                              <a:dgm id="{8772DAA8-62A5-418E-89D2-EC2E47F86E74}"/>
                                            </p:graphicEl>
                                          </p:spTgt>
                                        </p:tgtEl>
                                        <p:attrNameLst>
                                          <p:attrName>style.visibility</p:attrName>
                                        </p:attrNameLst>
                                      </p:cBhvr>
                                      <p:to>
                                        <p:strVal val="visible"/>
                                      </p:to>
                                    </p:set>
                                    <p:anim calcmode="lin" valueType="num">
                                      <p:cBhvr additive="base">
                                        <p:cTn id="27" dur="500" fill="hold"/>
                                        <p:tgtEl>
                                          <p:spTgt spid="2">
                                            <p:graphicEl>
                                              <a:dgm id="{8772DAA8-62A5-418E-89D2-EC2E47F86E74}"/>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graphicEl>
                                              <a:dgm id="{8772DAA8-62A5-418E-89D2-EC2E47F86E74}"/>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graphicEl>
                                              <a:dgm id="{3BD3E3CC-6D11-4138-8B30-3C14433FBDF4}"/>
                                            </p:graphicEl>
                                          </p:spTgt>
                                        </p:tgtEl>
                                        <p:attrNameLst>
                                          <p:attrName>style.visibility</p:attrName>
                                        </p:attrNameLst>
                                      </p:cBhvr>
                                      <p:to>
                                        <p:strVal val="visible"/>
                                      </p:to>
                                    </p:set>
                                    <p:anim calcmode="lin" valueType="num">
                                      <p:cBhvr additive="base">
                                        <p:cTn id="33" dur="500" fill="hold"/>
                                        <p:tgtEl>
                                          <p:spTgt spid="2">
                                            <p:graphicEl>
                                              <a:dgm id="{3BD3E3CC-6D11-4138-8B30-3C14433FBDF4}"/>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graphicEl>
                                              <a:dgm id="{3BD3E3CC-6D11-4138-8B30-3C14433FBDF4}"/>
                                            </p:graphic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
                                            <p:graphicEl>
                                              <a:dgm id="{E022825D-EAA7-4AA3-A08E-BA9C24F61D84}"/>
                                            </p:graphicEl>
                                          </p:spTgt>
                                        </p:tgtEl>
                                        <p:attrNameLst>
                                          <p:attrName>style.visibility</p:attrName>
                                        </p:attrNameLst>
                                      </p:cBhvr>
                                      <p:to>
                                        <p:strVal val="visible"/>
                                      </p:to>
                                    </p:set>
                                    <p:anim calcmode="lin" valueType="num">
                                      <p:cBhvr additive="base">
                                        <p:cTn id="39" dur="500" fill="hold"/>
                                        <p:tgtEl>
                                          <p:spTgt spid="2">
                                            <p:graphicEl>
                                              <a:dgm id="{E022825D-EAA7-4AA3-A08E-BA9C24F61D84}"/>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graphicEl>
                                              <a:dgm id="{E022825D-EAA7-4AA3-A08E-BA9C24F61D84}"/>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5640" y="548681"/>
            <a:ext cx="6210690" cy="923330"/>
          </a:xfrm>
          <a:prstGeom prst="rect">
            <a:avLst/>
          </a:prstGeom>
        </p:spPr>
        <p:txBody>
          <a:bodyPr wrap="square">
            <a:spAutoFit/>
          </a:bodyPr>
          <a:lstStyle/>
          <a:p>
            <a:r>
              <a:rPr lang="ar-KW" sz="5400" dirty="0">
                <a:solidFill>
                  <a:srgbClr val="C00000"/>
                </a:solidFill>
                <a:latin typeface="Calibri" panose="020F0502020204030204"/>
                <a:cs typeface="PT Bold Heading" pitchFamily="2" charset="-78"/>
              </a:rPr>
              <a:t>المذاهب الفقهية :</a:t>
            </a:r>
            <a:endParaRPr lang="ar-KW" sz="5400" dirty="0">
              <a:solidFill>
                <a:srgbClr val="C00000"/>
              </a:solidFill>
              <a:latin typeface="Calibri" panose="020F0502020204030204"/>
              <a:cs typeface="Arial" panose="020B0604020202020204" pitchFamily="34" charset="0"/>
            </a:endParaRPr>
          </a:p>
        </p:txBody>
      </p:sp>
      <p:sp>
        <p:nvSpPr>
          <p:cNvPr id="5" name="Rectangle 4"/>
          <p:cNvSpPr/>
          <p:nvPr/>
        </p:nvSpPr>
        <p:spPr>
          <a:xfrm>
            <a:off x="2279576" y="1988840"/>
            <a:ext cx="7068312" cy="3416320"/>
          </a:xfrm>
          <a:prstGeom prst="rect">
            <a:avLst/>
          </a:prstGeom>
        </p:spPr>
        <p:txBody>
          <a:bodyPr wrap="square">
            <a:spAutoFit/>
          </a:bodyPr>
          <a:lstStyle/>
          <a:p>
            <a:r>
              <a:rPr lang="ar-KW" sz="5400" dirty="0">
                <a:solidFill>
                  <a:prstClr val="black"/>
                </a:solidFill>
                <a:latin typeface="Calibri" panose="020F0502020204030204"/>
                <a:cs typeface="PT Bold Heading" pitchFamily="2" charset="-78"/>
              </a:rPr>
              <a:t>هي مجموعة الأحكام الشرعية التي استنبطها الأئمة المجتهدون من أدلتها التفصيلية في الكتاب والسنة . </a:t>
            </a:r>
            <a:endParaRPr lang="en-US" sz="5400" dirty="0">
              <a:solidFill>
                <a:prstClr val="black"/>
              </a:solidFill>
              <a:latin typeface="Calibri" panose="020F0502020204030204"/>
              <a:cs typeface="PT Bold Heading" pitchFamily="2" charset="-78"/>
            </a:endParaRPr>
          </a:p>
        </p:txBody>
      </p:sp>
    </p:spTree>
    <p:custDataLst>
      <p:tags r:id="rId1"/>
    </p:custDataLst>
    <p:extLst>
      <p:ext uri="{BB962C8B-B14F-4D97-AF65-F5344CB8AC3E}">
        <p14:creationId xmlns:p14="http://schemas.microsoft.com/office/powerpoint/2010/main" val="306822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309F0DC1-2D4D-4F2B-A915-5D4528550420}"/>
              </a:ext>
            </a:extLst>
          </p:cNvPr>
          <p:cNvSpPr/>
          <p:nvPr/>
        </p:nvSpPr>
        <p:spPr>
          <a:xfrm>
            <a:off x="1415480" y="2505670"/>
            <a:ext cx="8584402" cy="923330"/>
          </a:xfrm>
          <a:prstGeom prst="rect">
            <a:avLst/>
          </a:prstGeom>
          <a:noFill/>
        </p:spPr>
        <p:txBody>
          <a:bodyPr wrap="none" lIns="91440" tIns="45720" rIns="91440" bIns="45720">
            <a:spAutoFit/>
          </a:bodyPr>
          <a:lstStyle/>
          <a:p>
            <a:pPr algn="ctr"/>
            <a:r>
              <a:rPr lang="ar-SA" sz="5400" b="1" dirty="0">
                <a:ln w="9525">
                  <a:solidFill>
                    <a:prstClr val="white"/>
                  </a:solidFill>
                  <a:prstDash val="solid"/>
                </a:ln>
                <a:solidFill>
                  <a:prstClr val="black"/>
                </a:solidFill>
                <a:effectLst>
                  <a:outerShdw blurRad="12700" dist="38100" dir="2700000" algn="tl" rotWithShape="0">
                    <a:prstClr val="white">
                      <a:lumMod val="50000"/>
                    </a:prstClr>
                  </a:outerShdw>
                </a:effectLst>
                <a:latin typeface="Calibri" panose="020F0502020204030204"/>
                <a:cs typeface="Arial" panose="020B0604020202020204" pitchFamily="34" charset="0"/>
              </a:rPr>
              <a:t>من أشهر مؤلفات الامام مالك الموطأ..</a:t>
            </a:r>
          </a:p>
        </p:txBody>
      </p:sp>
      <p:sp>
        <p:nvSpPr>
          <p:cNvPr id="3" name="مستطيل: زوايا مستديرة 2">
            <a:extLst>
              <a:ext uri="{FF2B5EF4-FFF2-40B4-BE49-F238E27FC236}">
                <a16:creationId xmlns:a16="http://schemas.microsoft.com/office/drawing/2014/main" id="{447DEADC-E121-4250-A9BF-A7FE9A95A988}"/>
              </a:ext>
            </a:extLst>
          </p:cNvPr>
          <p:cNvSpPr/>
          <p:nvPr/>
        </p:nvSpPr>
        <p:spPr>
          <a:xfrm>
            <a:off x="8040216" y="3645024"/>
            <a:ext cx="1584176" cy="108012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SA" sz="6000" dirty="0">
                <a:solidFill>
                  <a:prstClr val="white"/>
                </a:solidFill>
                <a:latin typeface="Calibri" panose="020F0502020204030204"/>
                <a:cs typeface="Arial" panose="020B0604020202020204" pitchFamily="34" charset="0"/>
              </a:rPr>
              <a:t>صح </a:t>
            </a:r>
            <a:endParaRPr lang="ar-KW" sz="6000" dirty="0">
              <a:solidFill>
                <a:prstClr val="white"/>
              </a:solidFill>
              <a:latin typeface="Calibri" panose="020F0502020204030204"/>
              <a:cs typeface="Arial" panose="020B0604020202020204" pitchFamily="34" charset="0"/>
            </a:endParaRPr>
          </a:p>
        </p:txBody>
      </p:sp>
      <p:sp>
        <p:nvSpPr>
          <p:cNvPr id="4" name="مستطيل: زوايا مستديرة 3">
            <a:extLst>
              <a:ext uri="{FF2B5EF4-FFF2-40B4-BE49-F238E27FC236}">
                <a16:creationId xmlns:a16="http://schemas.microsoft.com/office/drawing/2014/main" id="{77A6AA80-1165-445B-9B8B-FC9D1F2DB7E4}"/>
              </a:ext>
            </a:extLst>
          </p:cNvPr>
          <p:cNvSpPr/>
          <p:nvPr/>
        </p:nvSpPr>
        <p:spPr>
          <a:xfrm>
            <a:off x="4123505" y="3653974"/>
            <a:ext cx="1584176" cy="108012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7200" dirty="0">
                <a:solidFill>
                  <a:prstClr val="white"/>
                </a:solidFill>
                <a:latin typeface="Calibri" panose="020F0502020204030204"/>
                <a:cs typeface="Arial" panose="020B0604020202020204" pitchFamily="34" charset="0"/>
              </a:rPr>
              <a:t>خطأ </a:t>
            </a:r>
            <a:endParaRPr lang="ar-KW" sz="7200" dirty="0">
              <a:solidFill>
                <a:prstClr val="white"/>
              </a:solidFill>
              <a:latin typeface="Calibri" panose="020F0502020204030204"/>
              <a:cs typeface="Arial" panose="020B0604020202020204" pitchFamily="34" charset="0"/>
            </a:endParaRPr>
          </a:p>
        </p:txBody>
      </p:sp>
      <p:sp>
        <p:nvSpPr>
          <p:cNvPr id="5" name="نجمة: 6 نقاط 4">
            <a:extLst>
              <a:ext uri="{FF2B5EF4-FFF2-40B4-BE49-F238E27FC236}">
                <a16:creationId xmlns:a16="http://schemas.microsoft.com/office/drawing/2014/main" id="{8C075532-6BF1-46CB-ACBD-BCFEA28D0899}"/>
              </a:ext>
            </a:extLst>
          </p:cNvPr>
          <p:cNvSpPr/>
          <p:nvPr/>
        </p:nvSpPr>
        <p:spPr>
          <a:xfrm>
            <a:off x="2279576" y="620688"/>
            <a:ext cx="1656184" cy="1152128"/>
          </a:xfrm>
          <a:prstGeom prst="star6">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ar-SA" b="1" dirty="0">
                <a:solidFill>
                  <a:prstClr val="black"/>
                </a:solidFill>
                <a:latin typeface="Calibri" panose="020F0502020204030204"/>
                <a:cs typeface="Arial" panose="020B0604020202020204" pitchFamily="34" charset="0"/>
              </a:rPr>
              <a:t>تصويت</a:t>
            </a:r>
            <a:endParaRPr lang="ar-KW" b="1" dirty="0">
              <a:solidFill>
                <a:prstClr val="black"/>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1034390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شريط إلى الأعلى 1"/>
          <p:cNvSpPr/>
          <p:nvPr/>
        </p:nvSpPr>
        <p:spPr>
          <a:xfrm>
            <a:off x="2135560" y="548680"/>
            <a:ext cx="7776864" cy="2088232"/>
          </a:xfrm>
          <a:prstGeom prst="ribbon2">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KW" sz="9600" b="1" dirty="0">
                <a:solidFill>
                  <a:srgbClr val="C00000"/>
                </a:solidFill>
                <a:effectLst>
                  <a:outerShdw blurRad="38100" dist="38100" dir="2700000" algn="tl">
                    <a:srgbClr val="000000">
                      <a:alpha val="43137"/>
                    </a:srgbClr>
                  </a:outerShdw>
                </a:effectLst>
                <a:latin typeface="Calibri" panose="020F0502020204030204"/>
                <a:cs typeface="Arial" panose="020B0604020202020204" pitchFamily="34" charset="0"/>
              </a:rPr>
              <a:t>وفاته </a:t>
            </a:r>
          </a:p>
        </p:txBody>
      </p:sp>
      <p:sp>
        <p:nvSpPr>
          <p:cNvPr id="3" name="تمرير أفقي 2"/>
          <p:cNvSpPr/>
          <p:nvPr/>
        </p:nvSpPr>
        <p:spPr>
          <a:xfrm>
            <a:off x="1991544" y="2780928"/>
            <a:ext cx="7740860" cy="3384376"/>
          </a:xfrm>
          <a:prstGeom prst="horizontalScroll">
            <a:avLst/>
          </a:prstGeom>
        </p:spPr>
        <p:style>
          <a:lnRef idx="1">
            <a:schemeClr val="accent6"/>
          </a:lnRef>
          <a:fillRef idx="2">
            <a:schemeClr val="accent6"/>
          </a:fillRef>
          <a:effectRef idx="1">
            <a:schemeClr val="accent6"/>
          </a:effectRef>
          <a:fontRef idx="minor">
            <a:schemeClr val="dk1"/>
          </a:fontRef>
        </p:style>
        <p:txBody>
          <a:bodyPr rtlCol="1" anchor="ctr"/>
          <a:lstStyle/>
          <a:p>
            <a:r>
              <a:rPr lang="ar-KW" sz="4800" b="1" dirty="0">
                <a:solidFill>
                  <a:prstClr val="black"/>
                </a:solidFill>
                <a:latin typeface="Calibri" panose="020F0502020204030204"/>
                <a:cs typeface="PT Bold Heading" pitchFamily="2" charset="-78"/>
              </a:rPr>
              <a:t>أقام مالك في المدينة لم يرحل عنها إلى أن توفاه الله سنة 179 هـ.</a:t>
            </a:r>
            <a:endParaRPr lang="ar-KW" sz="8800" b="1" dirty="0">
              <a:solidFill>
                <a:prstClr val="black"/>
              </a:solidFill>
              <a:latin typeface="Calibri" panose="020F0502020204030204"/>
              <a:cs typeface="PT Bold Heading" pitchFamily="2" charset="-78"/>
            </a:endParaRPr>
          </a:p>
        </p:txBody>
      </p:sp>
    </p:spTree>
    <p:custDataLst>
      <p:tags r:id="rId1"/>
    </p:custDataLst>
    <p:extLst>
      <p:ext uri="{BB962C8B-B14F-4D97-AF65-F5344CB8AC3E}">
        <p14:creationId xmlns:p14="http://schemas.microsoft.com/office/powerpoint/2010/main" val="28973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99456" y="260648"/>
            <a:ext cx="8003232" cy="1143000"/>
          </a:xfrm>
        </p:spPr>
        <p:txBody>
          <a:bodyPr>
            <a:noAutofit/>
          </a:bodyPr>
          <a:lstStyle/>
          <a:p>
            <a:pPr algn="r"/>
            <a:r>
              <a:rPr lang="ar-KW" sz="4400" b="1" dirty="0">
                <a:solidFill>
                  <a:srgbClr val="C00000"/>
                </a:solidFill>
                <a:effectLst>
                  <a:outerShdw blurRad="38100" dist="38100" dir="2700000" algn="tl">
                    <a:srgbClr val="000000">
                      <a:alpha val="43137"/>
                    </a:srgbClr>
                  </a:outerShdw>
                </a:effectLst>
              </a:rPr>
              <a:t>واجبنا اتجاه العلماء الذين حفظوا الدين:</a:t>
            </a:r>
          </a:p>
        </p:txBody>
      </p:sp>
      <p:graphicFrame>
        <p:nvGraphicFramePr>
          <p:cNvPr id="6" name="عنصر نائب للمحتوى 5">
            <a:extLst>
              <a:ext uri="{FF2B5EF4-FFF2-40B4-BE49-F238E27FC236}">
                <a16:creationId xmlns:a16="http://schemas.microsoft.com/office/drawing/2014/main" id="{E55C6225-F4B6-411C-BFFC-7AF87BA2DAA8}"/>
              </a:ext>
            </a:extLst>
          </p:cNvPr>
          <p:cNvGraphicFramePr>
            <a:graphicFrameLocks noGrp="1"/>
          </p:cNvGraphicFramePr>
          <p:nvPr>
            <p:ph idx="1"/>
          </p:nvPr>
        </p:nvGraphicFramePr>
        <p:xfrm>
          <a:off x="2152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189506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A5F716-98EF-42EF-A471-87C6DFDCC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11" name="Freeform: Shape 10">
            <a:extLst>
              <a:ext uri="{FF2B5EF4-FFF2-40B4-BE49-F238E27FC236}">
                <a16:creationId xmlns:a16="http://schemas.microsoft.com/office/drawing/2014/main" id="{B87687D8-4EF1-4EF2-BF7E-74BB4A3D18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2173916" y="230093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4" name="صورة 3">
            <a:extLst>
              <a:ext uri="{FF2B5EF4-FFF2-40B4-BE49-F238E27FC236}">
                <a16:creationId xmlns:a16="http://schemas.microsoft.com/office/drawing/2014/main" id="{CC00DB6C-F32E-404B-81A2-F8DB934A93F5}"/>
              </a:ext>
            </a:extLst>
          </p:cNvPr>
          <p:cNvPicPr>
            <a:picLocks noChangeAspect="1"/>
          </p:cNvPicPr>
          <p:nvPr/>
        </p:nvPicPr>
        <p:blipFill rotWithShape="1">
          <a:blip r:embed="rId2"/>
          <a:srcRect t="13406" r="1" b="976"/>
          <a:stretch/>
        </p:blipFill>
        <p:spPr>
          <a:xfrm>
            <a:off x="2354578" y="2763520"/>
            <a:ext cx="4538037" cy="3123842"/>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
        <p:nvSpPr>
          <p:cNvPr id="5" name="مستطيل 4">
            <a:extLst>
              <a:ext uri="{FF2B5EF4-FFF2-40B4-BE49-F238E27FC236}">
                <a16:creationId xmlns:a16="http://schemas.microsoft.com/office/drawing/2014/main" id="{7F6E8FA8-4AB6-48B6-90B0-94374C58CBBE}"/>
              </a:ext>
            </a:extLst>
          </p:cNvPr>
          <p:cNvSpPr/>
          <p:nvPr/>
        </p:nvSpPr>
        <p:spPr>
          <a:xfrm>
            <a:off x="2354578" y="1750875"/>
            <a:ext cx="2994731" cy="923330"/>
          </a:xfrm>
          <a:prstGeom prst="rect">
            <a:avLst/>
          </a:prstGeom>
          <a:noFill/>
        </p:spPr>
        <p:txBody>
          <a:bodyPr wrap="none" lIns="91440" tIns="45720" rIns="91440" bIns="45720">
            <a:spAutoFit/>
          </a:bodyPr>
          <a:lstStyle/>
          <a:p>
            <a:pPr algn="ctr"/>
            <a:r>
              <a:rPr lang="ar-KW" sz="5400" b="0" cap="none" spc="0" dirty="0">
                <a:ln w="0"/>
                <a:solidFill>
                  <a:schemeClr val="tx1"/>
                </a:solidFill>
                <a:effectLst>
                  <a:outerShdw blurRad="38100" dist="19050" dir="2700000" algn="tl" rotWithShape="0">
                    <a:schemeClr val="dk1">
                      <a:alpha val="40000"/>
                    </a:schemeClr>
                  </a:outerShdw>
                </a:effectLst>
              </a:rPr>
              <a:t>عصف ذهني</a:t>
            </a:r>
            <a:endParaRPr lang="ar-SA" sz="5400" b="0" cap="none" spc="0" dirty="0">
              <a:ln w="0"/>
              <a:solidFill>
                <a:schemeClr val="tx1"/>
              </a:solidFill>
              <a:effectLst>
                <a:outerShdw blurRad="38100" dist="19050" dir="2700000" algn="tl" rotWithShape="0">
                  <a:schemeClr val="dk1">
                    <a:alpha val="40000"/>
                  </a:schemeClr>
                </a:outerShdw>
              </a:effectLst>
            </a:endParaRPr>
          </a:p>
        </p:txBody>
      </p:sp>
      <p:sp>
        <p:nvSpPr>
          <p:cNvPr id="6" name="مستطيل 5">
            <a:extLst>
              <a:ext uri="{FF2B5EF4-FFF2-40B4-BE49-F238E27FC236}">
                <a16:creationId xmlns:a16="http://schemas.microsoft.com/office/drawing/2014/main" id="{8983F2F9-B837-46D6-AED0-FA4A290073B5}"/>
              </a:ext>
            </a:extLst>
          </p:cNvPr>
          <p:cNvSpPr/>
          <p:nvPr/>
        </p:nvSpPr>
        <p:spPr>
          <a:xfrm>
            <a:off x="241992" y="4850316"/>
            <a:ext cx="3240679" cy="1200329"/>
          </a:xfrm>
          <a:prstGeom prst="rect">
            <a:avLst/>
          </a:prstGeom>
          <a:noFill/>
        </p:spPr>
        <p:txBody>
          <a:bodyPr wrap="square" lIns="91440" tIns="45720" rIns="91440" bIns="45720">
            <a:spAutoFit/>
          </a:bodyPr>
          <a:lstStyle/>
          <a:p>
            <a:pPr algn="ctr"/>
            <a:r>
              <a:rPr lang="ar-KW" sz="2400" b="0" cap="none" spc="0" dirty="0">
                <a:ln w="0"/>
                <a:solidFill>
                  <a:schemeClr val="tx1"/>
                </a:solidFill>
                <a:effectLst>
                  <a:outerShdw blurRad="38100" dist="19050" dir="2700000" algn="tl" rotWithShape="0">
                    <a:schemeClr val="dk1">
                      <a:alpha val="40000"/>
                    </a:schemeClr>
                  </a:outerShdw>
                </a:effectLst>
              </a:rPr>
              <a:t>أسرع طالبة</a:t>
            </a:r>
          </a:p>
          <a:p>
            <a:pPr algn="ctr"/>
            <a:r>
              <a:rPr lang="ar-KW" sz="2400" b="0" cap="none" spc="0" dirty="0">
                <a:ln w="0"/>
                <a:solidFill>
                  <a:schemeClr val="tx1"/>
                </a:solidFill>
                <a:effectLst>
                  <a:outerShdw blurRad="38100" dist="19050" dir="2700000" algn="tl" rotWithShape="0">
                    <a:schemeClr val="dk1">
                      <a:alpha val="40000"/>
                    </a:schemeClr>
                  </a:outerShdw>
                </a:effectLst>
              </a:rPr>
              <a:t> تجيب</a:t>
            </a:r>
          </a:p>
          <a:p>
            <a:pPr algn="ctr"/>
            <a:r>
              <a:rPr lang="ar-KW" sz="2400" b="0" cap="none" spc="0" dirty="0">
                <a:ln w="0"/>
                <a:solidFill>
                  <a:schemeClr val="tx1"/>
                </a:solidFill>
                <a:effectLst>
                  <a:outerShdw blurRad="38100" dist="19050" dir="2700000" algn="tl" rotWithShape="0">
                    <a:schemeClr val="dk1">
                      <a:alpha val="40000"/>
                    </a:schemeClr>
                  </a:outerShdw>
                </a:effectLst>
              </a:rPr>
              <a:t> في خانة الدردشة</a:t>
            </a:r>
            <a:endParaRPr lang="ar-SA" sz="2400" b="0" cap="none" spc="0" dirty="0">
              <a:ln w="0"/>
              <a:solidFill>
                <a:schemeClr val="tx1"/>
              </a:solidFill>
              <a:effectLst>
                <a:outerShdw blurRad="38100" dist="19050" dir="2700000" algn="tl" rotWithShape="0">
                  <a:schemeClr val="dk1">
                    <a:alpha val="40000"/>
                  </a:schemeClr>
                </a:outerShdw>
              </a:effectLst>
            </a:endParaRPr>
          </a:p>
        </p:txBody>
      </p:sp>
      <p:sp>
        <p:nvSpPr>
          <p:cNvPr id="7" name="مخطط انسيابي: متعدد المستندات 6">
            <a:extLst>
              <a:ext uri="{FF2B5EF4-FFF2-40B4-BE49-F238E27FC236}">
                <a16:creationId xmlns:a16="http://schemas.microsoft.com/office/drawing/2014/main" id="{0B512DCE-EC79-4052-B8A2-118405D07DD8}"/>
              </a:ext>
            </a:extLst>
          </p:cNvPr>
          <p:cNvSpPr/>
          <p:nvPr/>
        </p:nvSpPr>
        <p:spPr>
          <a:xfrm>
            <a:off x="6409027" y="844677"/>
            <a:ext cx="4715124" cy="3586059"/>
          </a:xfrm>
          <a:prstGeom prst="flowChartMultidocumen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KW" sz="2400" b="1" dirty="0"/>
              <a:t>شارك برأيك..</a:t>
            </a:r>
          </a:p>
          <a:p>
            <a:pPr algn="ctr"/>
            <a:r>
              <a:rPr lang="ar-KW" sz="2400" b="1" dirty="0"/>
              <a:t>ما السبب في تجرؤ غير المسلمين على شخص رسولنا الكريم صلى الله عليه وسلم ؟..</a:t>
            </a:r>
          </a:p>
        </p:txBody>
      </p:sp>
    </p:spTree>
    <p:extLst>
      <p:ext uri="{BB962C8B-B14F-4D97-AF65-F5344CB8AC3E}">
        <p14:creationId xmlns:p14="http://schemas.microsoft.com/office/powerpoint/2010/main" val="43269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5640" y="548683"/>
            <a:ext cx="6431616" cy="830997"/>
          </a:xfrm>
          <a:prstGeom prst="rect">
            <a:avLst/>
          </a:prstGeom>
        </p:spPr>
        <p:txBody>
          <a:bodyPr wrap="square">
            <a:spAutoFit/>
          </a:bodyPr>
          <a:lstStyle/>
          <a:p>
            <a:pPr algn="ctr"/>
            <a:r>
              <a:rPr lang="ar-KW" sz="4800" dirty="0">
                <a:solidFill>
                  <a:srgbClr val="C00000"/>
                </a:solidFill>
                <a:latin typeface="Calibri" panose="020F0502020204030204"/>
                <a:cs typeface="PT Bold Heading" pitchFamily="2" charset="-78"/>
              </a:rPr>
              <a:t>نشأت المذاهب </a:t>
            </a:r>
            <a:r>
              <a:rPr lang="ar-KW" sz="4800" dirty="0" err="1">
                <a:solidFill>
                  <a:srgbClr val="C00000"/>
                </a:solidFill>
                <a:latin typeface="Calibri" panose="020F0502020204030204"/>
                <a:cs typeface="PT Bold Heading" pitchFamily="2" charset="-78"/>
              </a:rPr>
              <a:t>الفقهيه</a:t>
            </a:r>
            <a:r>
              <a:rPr lang="ar-KW" sz="4800" dirty="0">
                <a:solidFill>
                  <a:srgbClr val="C00000"/>
                </a:solidFill>
                <a:latin typeface="Calibri" panose="020F0502020204030204"/>
                <a:cs typeface="PT Bold Heading" pitchFamily="2" charset="-78"/>
              </a:rPr>
              <a:t> :</a:t>
            </a:r>
            <a:endParaRPr lang="ar-KW" sz="4800" dirty="0">
              <a:solidFill>
                <a:srgbClr val="C00000"/>
              </a:solidFill>
              <a:latin typeface="Calibri" panose="020F0502020204030204"/>
              <a:cs typeface="Arial" panose="020B0604020202020204" pitchFamily="34" charset="0"/>
            </a:endParaRPr>
          </a:p>
        </p:txBody>
      </p:sp>
      <p:sp>
        <p:nvSpPr>
          <p:cNvPr id="5" name="Rectangle 4"/>
          <p:cNvSpPr/>
          <p:nvPr/>
        </p:nvSpPr>
        <p:spPr>
          <a:xfrm>
            <a:off x="1415480" y="2492896"/>
            <a:ext cx="8552906" cy="1754326"/>
          </a:xfrm>
          <a:prstGeom prst="rect">
            <a:avLst/>
          </a:prstGeom>
        </p:spPr>
        <p:txBody>
          <a:bodyPr wrap="square">
            <a:spAutoFit/>
          </a:bodyPr>
          <a:lstStyle/>
          <a:p>
            <a:pPr algn="ctr"/>
            <a:r>
              <a:rPr lang="ar-KW" sz="5400" dirty="0">
                <a:solidFill>
                  <a:prstClr val="black"/>
                </a:solidFill>
                <a:latin typeface="Calibri" panose="020F0502020204030204"/>
                <a:cs typeface="PT Bold Heading" pitchFamily="2" charset="-78"/>
              </a:rPr>
              <a:t>في أوائل القرن الثاني إلى منتصف القرن الرابع الهجري </a:t>
            </a:r>
            <a:endParaRPr lang="en-US" sz="5400" dirty="0">
              <a:solidFill>
                <a:prstClr val="black"/>
              </a:solidFill>
              <a:latin typeface="Calibri" panose="020F0502020204030204"/>
              <a:cs typeface="PT Bold Heading" pitchFamily="2" charset="-78"/>
            </a:endParaRPr>
          </a:p>
        </p:txBody>
      </p:sp>
    </p:spTree>
    <p:custDataLst>
      <p:tags r:id="rId1"/>
    </p:custDataLst>
    <p:extLst>
      <p:ext uri="{BB962C8B-B14F-4D97-AF65-F5344CB8AC3E}">
        <p14:creationId xmlns:p14="http://schemas.microsoft.com/office/powerpoint/2010/main" val="1445967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5640" y="548683"/>
            <a:ext cx="6210690" cy="646331"/>
          </a:xfrm>
          <a:prstGeom prst="rect">
            <a:avLst/>
          </a:prstGeom>
        </p:spPr>
        <p:txBody>
          <a:bodyPr wrap="square">
            <a:spAutoFit/>
          </a:bodyPr>
          <a:lstStyle/>
          <a:p>
            <a:pPr algn="ctr"/>
            <a:r>
              <a:rPr lang="ar-KW" sz="3600" dirty="0">
                <a:solidFill>
                  <a:srgbClr val="FF0000"/>
                </a:solidFill>
                <a:latin typeface="Calibri" panose="020F0502020204030204"/>
                <a:cs typeface="PT Bold Heading" pitchFamily="2" charset="-78"/>
              </a:rPr>
              <a:t>أصحاب المذاهب الأربعة </a:t>
            </a:r>
            <a:r>
              <a:rPr lang="ar-KW" sz="3600" dirty="0" err="1">
                <a:solidFill>
                  <a:srgbClr val="FF0000"/>
                </a:solidFill>
                <a:latin typeface="Calibri" panose="020F0502020204030204"/>
                <a:cs typeface="PT Bold Heading" pitchFamily="2" charset="-78"/>
              </a:rPr>
              <a:t>هم :</a:t>
            </a:r>
            <a:endParaRPr lang="ar-KW" sz="3600" dirty="0">
              <a:solidFill>
                <a:srgbClr val="FF0000"/>
              </a:solidFill>
              <a:latin typeface="Calibri" panose="020F0502020204030204"/>
              <a:cs typeface="Arial" panose="020B0604020202020204" pitchFamily="34" charset="0"/>
            </a:endParaRPr>
          </a:p>
        </p:txBody>
      </p:sp>
      <p:graphicFrame>
        <p:nvGraphicFramePr>
          <p:cNvPr id="2" name="رسم تخطيطي 1">
            <a:extLst>
              <a:ext uri="{FF2B5EF4-FFF2-40B4-BE49-F238E27FC236}">
                <a16:creationId xmlns:a16="http://schemas.microsoft.com/office/drawing/2014/main" id="{42D995D3-BF08-46F5-8A9B-155517D2401B}"/>
              </a:ext>
            </a:extLst>
          </p:cNvPr>
          <p:cNvGraphicFramePr/>
          <p:nvPr/>
        </p:nvGraphicFramePr>
        <p:xfrm>
          <a:off x="2207568" y="1397000"/>
          <a:ext cx="7704856" cy="49123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72856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هلة 1">
            <a:extLst>
              <a:ext uri="{FF2B5EF4-FFF2-40B4-BE49-F238E27FC236}">
                <a16:creationId xmlns:a16="http://schemas.microsoft.com/office/drawing/2014/main" id="{37B5CAD5-6E47-4A7A-A1DE-B28F6BE09633}"/>
              </a:ext>
            </a:extLst>
          </p:cNvPr>
          <p:cNvSpPr/>
          <p:nvPr/>
        </p:nvSpPr>
        <p:spPr>
          <a:xfrm>
            <a:off x="7066615" y="1416737"/>
            <a:ext cx="2664296" cy="4680520"/>
          </a:xfrm>
          <a:prstGeom prst="flowChartDelay">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KW" sz="3600" b="1" dirty="0">
                <a:ln>
                  <a:solidFill>
                    <a:srgbClr val="C00000"/>
                  </a:solidFill>
                </a:ln>
                <a:solidFill>
                  <a:srgbClr val="C00000"/>
                </a:solidFill>
                <a:latin typeface="Calibri" panose="020F0502020204030204"/>
                <a:cs typeface="PT Bold Heading" pitchFamily="2" charset="-78"/>
              </a:rPr>
              <a:t> الإمام أبو حنيفة النعمان رحمه الله تعالى </a:t>
            </a:r>
          </a:p>
          <a:p>
            <a:pPr algn="ctr"/>
            <a:r>
              <a:rPr lang="ar-KW" sz="3600" b="1" dirty="0">
                <a:solidFill>
                  <a:prstClr val="black"/>
                </a:solidFill>
                <a:latin typeface="Calibri" panose="020F0502020204030204"/>
                <a:cs typeface="PT Bold Heading" pitchFamily="2" charset="-78"/>
              </a:rPr>
              <a:t>( 80 – 150 هـ )</a:t>
            </a:r>
            <a:endParaRPr lang="ar-KW" sz="4800" dirty="0">
              <a:solidFill>
                <a:prstClr val="black"/>
              </a:solidFill>
              <a:latin typeface="Calibri" panose="020F0502020204030204"/>
              <a:cs typeface="PT Bold Heading" pitchFamily="2" charset="-78"/>
            </a:endParaRPr>
          </a:p>
        </p:txBody>
      </p:sp>
      <p:sp>
        <p:nvSpPr>
          <p:cNvPr id="3" name="شكل بيضاوي 2">
            <a:extLst>
              <a:ext uri="{FF2B5EF4-FFF2-40B4-BE49-F238E27FC236}">
                <a16:creationId xmlns:a16="http://schemas.microsoft.com/office/drawing/2014/main" id="{32C04EFF-2155-4A71-9214-1E3EA69D6F3A}"/>
              </a:ext>
            </a:extLst>
          </p:cNvPr>
          <p:cNvSpPr/>
          <p:nvPr/>
        </p:nvSpPr>
        <p:spPr>
          <a:xfrm>
            <a:off x="5972304" y="44624"/>
            <a:ext cx="1872208" cy="158417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sz="3200" b="1" dirty="0">
                <a:solidFill>
                  <a:srgbClr val="002060"/>
                </a:solidFill>
                <a:latin typeface="Calibri" panose="020F0502020204030204"/>
                <a:cs typeface="PT Bold Heading" pitchFamily="2" charset="-78"/>
              </a:rPr>
              <a:t>الفارسي</a:t>
            </a:r>
            <a:endParaRPr lang="ar-KW" b="1" dirty="0">
              <a:solidFill>
                <a:prstClr val="white"/>
              </a:solidFill>
              <a:latin typeface="Calibri" panose="020F0502020204030204"/>
              <a:cs typeface="Arial" panose="020B0604020202020204" pitchFamily="34" charset="0"/>
            </a:endParaRPr>
          </a:p>
        </p:txBody>
      </p:sp>
      <p:sp>
        <p:nvSpPr>
          <p:cNvPr id="4" name="شكل بيضاوي 3">
            <a:extLst>
              <a:ext uri="{FF2B5EF4-FFF2-40B4-BE49-F238E27FC236}">
                <a16:creationId xmlns:a16="http://schemas.microsoft.com/office/drawing/2014/main" id="{0B9EFD39-459D-457A-A909-6EB5425FB75F}"/>
              </a:ext>
            </a:extLst>
          </p:cNvPr>
          <p:cNvSpPr/>
          <p:nvPr/>
        </p:nvSpPr>
        <p:spPr>
          <a:xfrm>
            <a:off x="5077521" y="1387012"/>
            <a:ext cx="2230831" cy="2041989"/>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KW" b="1" dirty="0">
                <a:solidFill>
                  <a:prstClr val="black"/>
                </a:solidFill>
                <a:latin typeface="Calibri" panose="020F0502020204030204"/>
                <a:cs typeface="PT Bold Heading" pitchFamily="2" charset="-78"/>
              </a:rPr>
              <a:t>ولد بالكوفة سنة 80 من الهجرة في عهد الخليفة عبدالملك بن مروان</a:t>
            </a:r>
            <a:endParaRPr lang="ar-KW" b="1" dirty="0">
              <a:solidFill>
                <a:prstClr val="black"/>
              </a:solidFill>
              <a:latin typeface="Calibri" panose="020F0502020204030204"/>
              <a:cs typeface="Arial" panose="020B0604020202020204" pitchFamily="34" charset="0"/>
            </a:endParaRPr>
          </a:p>
        </p:txBody>
      </p:sp>
      <p:sp>
        <p:nvSpPr>
          <p:cNvPr id="5" name="شكل بيضاوي 4">
            <a:extLst>
              <a:ext uri="{FF2B5EF4-FFF2-40B4-BE49-F238E27FC236}">
                <a16:creationId xmlns:a16="http://schemas.microsoft.com/office/drawing/2014/main" id="{61FCA896-277C-4E71-967E-83277B41FF81}"/>
              </a:ext>
            </a:extLst>
          </p:cNvPr>
          <p:cNvSpPr/>
          <p:nvPr/>
        </p:nvSpPr>
        <p:spPr>
          <a:xfrm>
            <a:off x="3863753" y="2979506"/>
            <a:ext cx="2293892" cy="2249694"/>
          </a:xfrm>
          <a:prstGeom prst="ellipse">
            <a:avLst/>
          </a:prstGeom>
        </p:spPr>
        <p:style>
          <a:lnRef idx="2">
            <a:schemeClr val="accent4"/>
          </a:lnRef>
          <a:fillRef idx="1">
            <a:schemeClr val="lt1"/>
          </a:fillRef>
          <a:effectRef idx="0">
            <a:schemeClr val="accent4"/>
          </a:effectRef>
          <a:fontRef idx="minor">
            <a:schemeClr val="dk1"/>
          </a:fontRef>
        </p:style>
        <p:txBody>
          <a:bodyPr rtlCol="1" anchor="ctr"/>
          <a:lstStyle/>
          <a:p>
            <a:endParaRPr lang="ar-KW" b="1" dirty="0">
              <a:solidFill>
                <a:srgbClr val="002060"/>
              </a:solidFill>
              <a:latin typeface="Calibri" panose="020F0502020204030204"/>
              <a:cs typeface="PT Bold Heading" pitchFamily="2" charset="-78"/>
            </a:endParaRPr>
          </a:p>
          <a:p>
            <a:r>
              <a:rPr lang="ar-KW" b="1" dirty="0">
                <a:solidFill>
                  <a:srgbClr val="002060"/>
                </a:solidFill>
                <a:latin typeface="Calibri" panose="020F0502020204030204"/>
                <a:cs typeface="PT Bold Heading" pitchFamily="2" charset="-78"/>
              </a:rPr>
              <a:t>كان أبوه يشتغل في تجارة الخز </a:t>
            </a:r>
          </a:p>
          <a:p>
            <a:r>
              <a:rPr lang="ar-KW" b="1" dirty="0">
                <a:solidFill>
                  <a:srgbClr val="002060"/>
                </a:solidFill>
                <a:latin typeface="Calibri" panose="020F0502020204030204"/>
                <a:cs typeface="PT Bold Heading" pitchFamily="2" charset="-78"/>
              </a:rPr>
              <a:t>فاتجه أبو حنيفة إلى طلب العلم وجمع بينه وبين التجارة</a:t>
            </a:r>
            <a:endParaRPr lang="en-US" b="1" dirty="0">
              <a:solidFill>
                <a:srgbClr val="002060"/>
              </a:solidFill>
              <a:latin typeface="Calibri" panose="020F0502020204030204"/>
              <a:cs typeface="PT Bold Heading" pitchFamily="2" charset="-78"/>
            </a:endParaRPr>
          </a:p>
        </p:txBody>
      </p:sp>
      <p:sp>
        <p:nvSpPr>
          <p:cNvPr id="6" name="شكل بيضاوي 5">
            <a:extLst>
              <a:ext uri="{FF2B5EF4-FFF2-40B4-BE49-F238E27FC236}">
                <a16:creationId xmlns:a16="http://schemas.microsoft.com/office/drawing/2014/main" id="{AAF05C15-980F-4B95-A85B-C0E0EEE5FA71}"/>
              </a:ext>
            </a:extLst>
          </p:cNvPr>
          <p:cNvSpPr/>
          <p:nvPr/>
        </p:nvSpPr>
        <p:spPr>
          <a:xfrm>
            <a:off x="1417932" y="4064872"/>
            <a:ext cx="3168352" cy="2249694"/>
          </a:xfrm>
          <a:prstGeom prst="ellipse">
            <a:avLst/>
          </a:prstGeom>
        </p:spPr>
        <p:style>
          <a:lnRef idx="2">
            <a:schemeClr val="accent1"/>
          </a:lnRef>
          <a:fillRef idx="1">
            <a:schemeClr val="lt1"/>
          </a:fillRef>
          <a:effectRef idx="0">
            <a:schemeClr val="accent1"/>
          </a:effectRef>
          <a:fontRef idx="minor">
            <a:schemeClr val="dk1"/>
          </a:fontRef>
        </p:style>
        <p:txBody>
          <a:bodyPr rtlCol="1" anchor="ctr"/>
          <a:lstStyle/>
          <a:p>
            <a:r>
              <a:rPr lang="ar-KW" b="1" dirty="0">
                <a:solidFill>
                  <a:srgbClr val="002060"/>
                </a:solidFill>
                <a:latin typeface="Calibri" panose="020F0502020204030204"/>
                <a:cs typeface="PT Bold Heading" pitchFamily="2" charset="-78"/>
              </a:rPr>
              <a:t>حفظ القرآن الكريم على يد الإمام عاصم أحد القراء السبع ثم تعلم قدرا من الحديث والنحو والأدب والشعر وعلم الكلام وقد برع به</a:t>
            </a:r>
            <a:endParaRPr lang="ar-KW" sz="2800" b="1" dirty="0">
              <a:solidFill>
                <a:srgbClr val="002060"/>
              </a:solidFill>
              <a:latin typeface="Calibri" panose="020F0502020204030204"/>
              <a:cs typeface="PT Bold Heading" pitchFamily="2" charset="-78"/>
            </a:endParaRPr>
          </a:p>
        </p:txBody>
      </p:sp>
      <p:sp>
        <p:nvSpPr>
          <p:cNvPr id="7" name="مستطيل 6">
            <a:extLst>
              <a:ext uri="{FF2B5EF4-FFF2-40B4-BE49-F238E27FC236}">
                <a16:creationId xmlns:a16="http://schemas.microsoft.com/office/drawing/2014/main" id="{92BDFB8D-DBF7-4E91-BDF4-1F11F61FCC62}"/>
              </a:ext>
            </a:extLst>
          </p:cNvPr>
          <p:cNvSpPr/>
          <p:nvPr/>
        </p:nvSpPr>
        <p:spPr>
          <a:xfrm>
            <a:off x="1358674" y="469935"/>
            <a:ext cx="4613630" cy="707886"/>
          </a:xfrm>
          <a:prstGeom prst="rect">
            <a:avLst/>
          </a:prstGeom>
        </p:spPr>
        <p:txBody>
          <a:bodyPr wrap="square">
            <a:spAutoFit/>
          </a:bodyPr>
          <a:lstStyle/>
          <a:p>
            <a:r>
              <a:rPr lang="ar-KW" sz="2000" b="1" dirty="0">
                <a:solidFill>
                  <a:srgbClr val="70AD47">
                    <a:lumMod val="75000"/>
                  </a:srgbClr>
                </a:solidFill>
                <a:latin typeface="Calibri" panose="020F0502020204030204"/>
                <a:cs typeface="PT Bold Heading" pitchFamily="2" charset="-78"/>
                <a:sym typeface="Symbol" panose="05050102010706020507" pitchFamily="18" charset="2"/>
              </a:rPr>
              <a:t></a:t>
            </a:r>
            <a:r>
              <a:rPr lang="ar-KW" sz="2000" b="1" dirty="0">
                <a:solidFill>
                  <a:srgbClr val="70AD47">
                    <a:lumMod val="75000"/>
                  </a:srgbClr>
                </a:solidFill>
                <a:latin typeface="Calibri" panose="020F0502020204030204"/>
                <a:cs typeface="PT Bold Heading" pitchFamily="2" charset="-78"/>
              </a:rPr>
              <a:t>التقى أبوه رحمه الله بالإمام علي </a:t>
            </a:r>
            <a:r>
              <a:rPr lang="en-US" sz="2000" b="1" dirty="0">
                <a:solidFill>
                  <a:srgbClr val="70AD47">
                    <a:lumMod val="75000"/>
                  </a:srgbClr>
                </a:solidFill>
                <a:latin typeface="Calibri" panose="020F0502020204030204"/>
                <a:cs typeface="PT Bold Heading" pitchFamily="2" charset="-78"/>
                <a:sym typeface="AGA Arabesque"/>
              </a:rPr>
              <a:t></a:t>
            </a:r>
            <a:r>
              <a:rPr lang="ar-KW" sz="2000" b="1" dirty="0">
                <a:solidFill>
                  <a:srgbClr val="70AD47">
                    <a:lumMod val="75000"/>
                  </a:srgbClr>
                </a:solidFill>
                <a:latin typeface="Calibri" panose="020F0502020204030204"/>
                <a:cs typeface="PT Bold Heading" pitchFamily="2" charset="-78"/>
              </a:rPr>
              <a:t> فدعا له بالبركة فيه وفي ذريته ....</a:t>
            </a:r>
            <a:endParaRPr lang="ar-KW" sz="2000" b="1" dirty="0">
              <a:solidFill>
                <a:srgbClr val="70AD47">
                  <a:lumMod val="75000"/>
                </a:srgbClr>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3489060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E7560668-CB2F-4129-9142-EDB028223E58}"/>
              </a:ext>
            </a:extLst>
          </p:cNvPr>
          <p:cNvSpPr/>
          <p:nvPr/>
        </p:nvSpPr>
        <p:spPr>
          <a:xfrm>
            <a:off x="1271465" y="1124745"/>
            <a:ext cx="8759805" cy="830997"/>
          </a:xfrm>
          <a:prstGeom prst="rect">
            <a:avLst/>
          </a:prstGeom>
          <a:noFill/>
        </p:spPr>
        <p:txBody>
          <a:bodyPr wrap="square" lIns="91440" tIns="45720" rIns="91440" bIns="45720">
            <a:spAutoFit/>
          </a:bodyPr>
          <a:lstStyle/>
          <a:p>
            <a:pPr algn="ctr"/>
            <a:r>
              <a:rPr lang="ar-SA" sz="4800" b="1" dirty="0">
                <a:ln w="9525">
                  <a:solidFill>
                    <a:prstClr val="white"/>
                  </a:solidFill>
                  <a:prstDash val="solid"/>
                </a:ln>
                <a:solidFill>
                  <a:prstClr val="black"/>
                </a:solidFill>
                <a:effectLst>
                  <a:outerShdw blurRad="12700" dist="38100" dir="2700000" algn="tl" rotWithShape="0">
                    <a:prstClr val="white">
                      <a:lumMod val="50000"/>
                    </a:prstClr>
                  </a:outerShdw>
                </a:effectLst>
                <a:latin typeface="Calibri" panose="020F0502020204030204"/>
                <a:cs typeface="Arial" panose="020B0604020202020204" pitchFamily="34" charset="0"/>
              </a:rPr>
              <a:t>عمل الإمام أبو حنيفة في أول حياته ب:</a:t>
            </a:r>
          </a:p>
        </p:txBody>
      </p:sp>
      <p:sp>
        <p:nvSpPr>
          <p:cNvPr id="3" name="مستطيل 2">
            <a:extLst>
              <a:ext uri="{FF2B5EF4-FFF2-40B4-BE49-F238E27FC236}">
                <a16:creationId xmlns:a16="http://schemas.microsoft.com/office/drawing/2014/main" id="{741E9B1A-CA08-40EF-907D-CAC8BC41FC55}"/>
              </a:ext>
            </a:extLst>
          </p:cNvPr>
          <p:cNvSpPr/>
          <p:nvPr/>
        </p:nvSpPr>
        <p:spPr>
          <a:xfrm>
            <a:off x="4583407" y="2204864"/>
            <a:ext cx="3025187" cy="3416320"/>
          </a:xfrm>
          <a:prstGeom prst="rect">
            <a:avLst/>
          </a:prstGeom>
          <a:noFill/>
        </p:spPr>
        <p:txBody>
          <a:bodyPr wrap="none" lIns="91440" tIns="45720" rIns="91440" bIns="45720">
            <a:spAutoFit/>
          </a:bodyPr>
          <a:lstStyle/>
          <a:p>
            <a:pPr marL="914400" indent="-914400" algn="ctr">
              <a:buFontTx/>
              <a:buAutoNum type="arabic1Minus"/>
            </a:pPr>
            <a:r>
              <a:rPr lang="ar-SA" sz="5400" b="1" dirty="0">
                <a:ln w="22225">
                  <a:solidFill>
                    <a:srgbClr val="ED7D31"/>
                  </a:solidFill>
                  <a:prstDash val="solid"/>
                </a:ln>
                <a:solidFill>
                  <a:srgbClr val="ED7D31">
                    <a:lumMod val="40000"/>
                    <a:lumOff val="60000"/>
                  </a:srgbClr>
                </a:solidFill>
                <a:latin typeface="Calibri" panose="020F0502020204030204"/>
                <a:cs typeface="Arial" panose="020B0604020202020204" pitchFamily="34" charset="0"/>
              </a:rPr>
              <a:t>الصناعة</a:t>
            </a:r>
          </a:p>
          <a:p>
            <a:pPr marL="914400" indent="-914400" algn="ctr">
              <a:buFontTx/>
              <a:buAutoNum type="arabic1Minus"/>
            </a:pPr>
            <a:r>
              <a:rPr lang="ar-SA" sz="5400" b="1" dirty="0">
                <a:ln w="22225">
                  <a:solidFill>
                    <a:srgbClr val="ED7D31"/>
                  </a:solidFill>
                  <a:prstDash val="solid"/>
                </a:ln>
                <a:solidFill>
                  <a:srgbClr val="ED7D31">
                    <a:lumMod val="40000"/>
                    <a:lumOff val="60000"/>
                  </a:srgbClr>
                </a:solidFill>
                <a:latin typeface="Calibri" panose="020F0502020204030204"/>
                <a:cs typeface="Arial" panose="020B0604020202020204" pitchFamily="34" charset="0"/>
              </a:rPr>
              <a:t>الرعي </a:t>
            </a:r>
          </a:p>
          <a:p>
            <a:pPr marL="914400" indent="-914400" algn="ctr">
              <a:buFontTx/>
              <a:buAutoNum type="arabic1Minus"/>
            </a:pPr>
            <a:r>
              <a:rPr lang="ar-SA" sz="5400" b="1" dirty="0">
                <a:ln w="22225">
                  <a:solidFill>
                    <a:srgbClr val="ED7D31"/>
                  </a:solidFill>
                  <a:prstDash val="solid"/>
                </a:ln>
                <a:solidFill>
                  <a:srgbClr val="ED7D31">
                    <a:lumMod val="40000"/>
                    <a:lumOff val="60000"/>
                  </a:srgbClr>
                </a:solidFill>
                <a:latin typeface="Calibri" panose="020F0502020204030204"/>
                <a:cs typeface="Arial" panose="020B0604020202020204" pitchFamily="34" charset="0"/>
              </a:rPr>
              <a:t>الزراعة </a:t>
            </a:r>
          </a:p>
          <a:p>
            <a:pPr marL="914400" indent="-914400" algn="ctr">
              <a:buFontTx/>
              <a:buAutoNum type="arabic1Minus"/>
            </a:pPr>
            <a:r>
              <a:rPr lang="ar-SA" sz="5400" b="1" dirty="0">
                <a:ln w="22225">
                  <a:solidFill>
                    <a:srgbClr val="ED7D31"/>
                  </a:solidFill>
                  <a:prstDash val="solid"/>
                </a:ln>
                <a:solidFill>
                  <a:srgbClr val="ED7D31">
                    <a:lumMod val="40000"/>
                    <a:lumOff val="60000"/>
                  </a:srgbClr>
                </a:solidFill>
                <a:latin typeface="Calibri" panose="020F0502020204030204"/>
                <a:cs typeface="Arial" panose="020B0604020202020204" pitchFamily="34" charset="0"/>
              </a:rPr>
              <a:t>التجارة</a:t>
            </a:r>
          </a:p>
        </p:txBody>
      </p:sp>
    </p:spTree>
    <p:extLst>
      <p:ext uri="{BB962C8B-B14F-4D97-AF65-F5344CB8AC3E}">
        <p14:creationId xmlns:p14="http://schemas.microsoft.com/office/powerpoint/2010/main" val="2124180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64914" y="399246"/>
            <a:ext cx="8355169" cy="5386090"/>
          </a:xfrm>
          <a:prstGeom prst="rect">
            <a:avLst/>
          </a:prstGeom>
        </p:spPr>
        <p:txBody>
          <a:bodyPr wrap="square">
            <a:spAutoFit/>
          </a:bodyPr>
          <a:lstStyle/>
          <a:p>
            <a:r>
              <a:rPr lang="ar-KW" sz="2800" b="1" dirty="0">
                <a:solidFill>
                  <a:srgbClr val="FF0000"/>
                </a:solidFill>
                <a:latin typeface="Calibri" panose="020F0502020204030204"/>
                <a:cs typeface="PT Bold Heading" pitchFamily="2" charset="-78"/>
              </a:rPr>
              <a:t>              ورعه وتقواه : </a:t>
            </a:r>
          </a:p>
          <a:p>
            <a:r>
              <a:rPr lang="ar-KW" sz="2400" b="1" dirty="0">
                <a:solidFill>
                  <a:prstClr val="black"/>
                </a:solidFill>
                <a:latin typeface="Calibri" panose="020F0502020204030204"/>
                <a:cs typeface="PT Bold Heading" pitchFamily="2" charset="-78"/>
              </a:rPr>
              <a:t>              </a:t>
            </a:r>
          </a:p>
          <a:p>
            <a:r>
              <a:rPr lang="ar-KW" sz="2400" b="1" dirty="0">
                <a:solidFill>
                  <a:prstClr val="black"/>
                </a:solidFill>
                <a:latin typeface="Calibri" panose="020F0502020204030204"/>
                <a:cs typeface="PT Bold Heading" pitchFamily="2" charset="-78"/>
              </a:rPr>
              <a:t>         جاءته امرأة بثوب من الحرير تبيعه له فقال : كم ثمنه ؟ فقالت : مائة فقال : هو خير من مائة بكم تقولين ؟ فزادت مائة .. مائة .. حتى قالت أربعمائة قال : هو خير من ذلك فقالت : تهزأ بي ؟ فقال : هاتي رجلا يقومه فجاءت برجل فاشتراه بخمسمائة .</a:t>
            </a:r>
            <a:endParaRPr lang="en-US" sz="2800" b="1" dirty="0">
              <a:solidFill>
                <a:prstClr val="black"/>
              </a:solidFill>
              <a:latin typeface="Calibri" panose="020F0502020204030204"/>
              <a:cs typeface="PT Bold Heading" pitchFamily="2" charset="-78"/>
            </a:endParaRPr>
          </a:p>
          <a:p>
            <a:r>
              <a:rPr lang="ar-KW" sz="2800" b="1" dirty="0">
                <a:solidFill>
                  <a:srgbClr val="FF0000"/>
                </a:solidFill>
                <a:latin typeface="Calibri" panose="020F0502020204030204"/>
                <a:cs typeface="PT Bold Heading" pitchFamily="2" charset="-78"/>
              </a:rPr>
              <a:t>من تواضعه : </a:t>
            </a:r>
          </a:p>
          <a:p>
            <a:r>
              <a:rPr lang="ar-KW" sz="2800" b="1" dirty="0">
                <a:solidFill>
                  <a:prstClr val="black"/>
                </a:solidFill>
                <a:latin typeface="Calibri" panose="020F0502020204030204"/>
                <a:cs typeface="PT Bold Heading" pitchFamily="2" charset="-78"/>
              </a:rPr>
              <a:t>كان يقول : هذا رأي وهو أحسن ما قدرنا عليه فمن جاء بأحسن من قولنا فهو أولى بالصواب منا .</a:t>
            </a:r>
            <a:endParaRPr lang="en-US" sz="2800" b="1" dirty="0">
              <a:solidFill>
                <a:prstClr val="black"/>
              </a:solidFill>
              <a:latin typeface="Calibri" panose="020F0502020204030204"/>
              <a:cs typeface="PT Bold Heading" pitchFamily="2" charset="-78"/>
            </a:endParaRPr>
          </a:p>
          <a:p>
            <a:r>
              <a:rPr lang="ar-KW" sz="2800" b="1" dirty="0">
                <a:solidFill>
                  <a:srgbClr val="FF0000"/>
                </a:solidFill>
                <a:latin typeface="Calibri" panose="020F0502020204030204"/>
                <a:cs typeface="PT Bold Heading" pitchFamily="2" charset="-78"/>
              </a:rPr>
              <a:t>من وفائه : </a:t>
            </a:r>
          </a:p>
          <a:p>
            <a:r>
              <a:rPr lang="ar-KW" sz="2800" b="1" dirty="0">
                <a:solidFill>
                  <a:prstClr val="black"/>
                </a:solidFill>
                <a:latin typeface="Calibri" panose="020F0502020204030204"/>
                <a:cs typeface="PT Bold Heading" pitchFamily="2" charset="-78"/>
              </a:rPr>
              <a:t>لأستاذه حمادة بن أبي سليمان أنه عندما يدخل المسجد ويرى أستاذه يحس بالخجل ويجلس بين يديه ولم ينفرد بحلقة علم في الكوفة إلا بعد وفاة أستاذه .</a:t>
            </a:r>
            <a:endParaRPr lang="ar-KW" sz="4800" b="1" dirty="0">
              <a:solidFill>
                <a:srgbClr val="FF0000"/>
              </a:solidFill>
              <a:latin typeface="Calibri" panose="020F0502020204030204"/>
              <a:cs typeface="PT Bold Heading" pitchFamily="2" charset="-78"/>
            </a:endParaRPr>
          </a:p>
        </p:txBody>
      </p:sp>
    </p:spTree>
    <p:custDataLst>
      <p:tags r:id="rId1"/>
    </p:custDataLst>
    <p:extLst>
      <p:ext uri="{BB962C8B-B14F-4D97-AF65-F5344CB8AC3E}">
        <p14:creationId xmlns:p14="http://schemas.microsoft.com/office/powerpoint/2010/main" val="33742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24000" y="34794"/>
            <a:ext cx="7883804" cy="6063198"/>
          </a:xfrm>
          <a:prstGeom prst="rect">
            <a:avLst/>
          </a:prstGeom>
        </p:spPr>
        <p:txBody>
          <a:bodyPr wrap="square">
            <a:spAutoFit/>
          </a:bodyPr>
          <a:lstStyle/>
          <a:p>
            <a:endParaRPr lang="ar-KW" sz="3600" b="1" dirty="0">
              <a:solidFill>
                <a:srgbClr val="002060"/>
              </a:solidFill>
              <a:latin typeface="Calibri" panose="020F0502020204030204"/>
              <a:cs typeface="PT Bold Heading" pitchFamily="2" charset="-78"/>
            </a:endParaRPr>
          </a:p>
          <a:p>
            <a:pPr algn="ctr"/>
            <a:r>
              <a:rPr lang="ar-KW" sz="3200" b="1" dirty="0">
                <a:solidFill>
                  <a:srgbClr val="FF0000"/>
                </a:solidFill>
                <a:latin typeface="Calibri" panose="020F0502020204030204"/>
                <a:cs typeface="PT Bold Heading" pitchFamily="2" charset="-78"/>
              </a:rPr>
              <a:t>أبرز صفاته</a:t>
            </a:r>
          </a:p>
          <a:p>
            <a:pPr marL="285750" indent="-285750">
              <a:buFont typeface="Arial" pitchFamily="34" charset="0"/>
              <a:buChar char="•"/>
            </a:pPr>
            <a:r>
              <a:rPr lang="ar-KW" sz="2400" b="1" dirty="0">
                <a:solidFill>
                  <a:srgbClr val="70AD47">
                    <a:lumMod val="75000"/>
                  </a:srgbClr>
                </a:solidFill>
                <a:latin typeface="Calibri" panose="020F0502020204030204"/>
                <a:cs typeface="PT Bold Heading" pitchFamily="2" charset="-78"/>
              </a:rPr>
              <a:t>كان يتميز بذكاء العقل ونفاذ البصيرة .</a:t>
            </a:r>
          </a:p>
          <a:p>
            <a:pPr marL="285750" indent="-285750">
              <a:buFont typeface="Arial" pitchFamily="34" charset="0"/>
              <a:buChar char="•"/>
            </a:pPr>
            <a:r>
              <a:rPr lang="ar-KW" sz="2400" b="1" dirty="0">
                <a:solidFill>
                  <a:prstClr val="black"/>
                </a:solidFill>
                <a:latin typeface="Calibri" panose="020F0502020204030204"/>
                <a:cs typeface="PT Bold Heading" pitchFamily="2" charset="-78"/>
              </a:rPr>
              <a:t>ثري النفس وعظيم الأمانة .</a:t>
            </a:r>
          </a:p>
          <a:p>
            <a:pPr marL="285750" indent="-285750">
              <a:buFont typeface="Arial" pitchFamily="34" charset="0"/>
              <a:buChar char="•"/>
            </a:pPr>
            <a:r>
              <a:rPr lang="ar-KW" sz="2400" b="1" dirty="0">
                <a:solidFill>
                  <a:srgbClr val="70AD47">
                    <a:lumMod val="75000"/>
                  </a:srgbClr>
                </a:solidFill>
                <a:latin typeface="Calibri" panose="020F0502020204030204"/>
                <a:cs typeface="PT Bold Heading" pitchFamily="2" charset="-78"/>
              </a:rPr>
              <a:t>السماحة و بالغ التدين شديد التنسك كثير العبادة .</a:t>
            </a:r>
          </a:p>
          <a:p>
            <a:pPr marL="285750" indent="-285750">
              <a:buFont typeface="Arial" pitchFamily="34" charset="0"/>
              <a:buChar char="•"/>
            </a:pPr>
            <a:r>
              <a:rPr lang="ar-KW" sz="2400" b="1" dirty="0">
                <a:solidFill>
                  <a:prstClr val="black"/>
                </a:solidFill>
                <a:latin typeface="Calibri" panose="020F0502020204030204"/>
                <a:cs typeface="PT Bold Heading" pitchFamily="2" charset="-78"/>
              </a:rPr>
              <a:t>كان يتطيب للمسجد بأفضل وأكثر مما تطيب لضيوفه والناس .</a:t>
            </a:r>
          </a:p>
          <a:p>
            <a:pPr marL="285750" indent="-285750">
              <a:buFont typeface="Arial" pitchFamily="34" charset="0"/>
              <a:buChar char="•"/>
            </a:pPr>
            <a:r>
              <a:rPr lang="ar-KW" sz="2400" b="1" dirty="0">
                <a:solidFill>
                  <a:srgbClr val="70AD47">
                    <a:lumMod val="75000"/>
                  </a:srgbClr>
                </a:solidFill>
                <a:latin typeface="Calibri" panose="020F0502020204030204"/>
                <a:cs typeface="PT Bold Heading" pitchFamily="2" charset="-78"/>
              </a:rPr>
              <a:t>كان تقيا ورعا عابدا عفيفا سخي اليد سمح النفس رضي الأخلاق / كان بارا بوالدته </a:t>
            </a:r>
            <a:endParaRPr lang="ar-KW" sz="3600" b="1" dirty="0">
              <a:solidFill>
                <a:srgbClr val="70AD47">
                  <a:lumMod val="75000"/>
                </a:srgbClr>
              </a:solidFill>
              <a:latin typeface="Calibri" panose="020F0502020204030204"/>
              <a:cs typeface="PT Bold Heading" pitchFamily="2" charset="-78"/>
            </a:endParaRPr>
          </a:p>
          <a:p>
            <a:pPr algn="ctr"/>
            <a:r>
              <a:rPr lang="ar-KW" sz="3200" b="1" dirty="0">
                <a:solidFill>
                  <a:srgbClr val="FF0000"/>
                </a:solidFill>
                <a:latin typeface="Calibri" panose="020F0502020204030204"/>
                <a:cs typeface="Arial" panose="020B0604020202020204" pitchFamily="34" charset="0"/>
              </a:rPr>
              <a:t>زهده في المناصب</a:t>
            </a:r>
            <a:endParaRPr lang="ar-KW" sz="2800" b="1" dirty="0">
              <a:solidFill>
                <a:srgbClr val="FF0000"/>
              </a:solidFill>
              <a:latin typeface="Calibri" panose="020F0502020204030204"/>
              <a:cs typeface="PT Bold Heading" pitchFamily="2" charset="-78"/>
            </a:endParaRPr>
          </a:p>
          <a:p>
            <a:r>
              <a:rPr lang="ar-KW" sz="2400" b="1" dirty="0">
                <a:solidFill>
                  <a:prstClr val="black"/>
                </a:solidFill>
                <a:latin typeface="Calibri" panose="020F0502020204030204"/>
                <a:cs typeface="PT Bold Heading" pitchFamily="2" charset="-78"/>
              </a:rPr>
              <a:t>أراد المنصور الخليفة العباسي ان يولي أبا حنيفة أمر القضاء فقل أبو حنيفة : اتق الله ولا ترع أمانتك إلا من يخاف الله ، والله ما أنا بمأمون الرضا فكيف أكون مأمون الغضب ؟ ولو اتجه الحكم عليك .. ثم هددتني أن تغرقني في الفرات أو أن ألي الحكم ... لاخترت أن أغرق لك حاشية يحتاجون إلى من يكرمهم لك فلا أصلح لذلك فقال له : كذبت أنت تصلح فقال : قد حكمت لي على نفسي كيف يحل لك أن تولي قاضيا على أمانتك وهو كاذب </a:t>
            </a:r>
          </a:p>
        </p:txBody>
      </p:sp>
    </p:spTree>
    <p:custDataLst>
      <p:tags r:id="rId1"/>
    </p:custDataLst>
    <p:extLst>
      <p:ext uri="{BB962C8B-B14F-4D97-AF65-F5344CB8AC3E}">
        <p14:creationId xmlns:p14="http://schemas.microsoft.com/office/powerpoint/2010/main" val="236394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fade">
                                      <p:cBhvr>
                                        <p:cTn id="49" dur="1000"/>
                                        <p:tgtEl>
                                          <p:spTgt spid="2">
                                            <p:txEl>
                                              <p:pRg st="7" end="7"/>
                                            </p:txEl>
                                          </p:spTgt>
                                        </p:tgtEl>
                                      </p:cBhvr>
                                    </p:animEffect>
                                    <p:anim calcmode="lin" valueType="num">
                                      <p:cBhvr>
                                        <p:cTn id="50"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Effect transition="in" filter="fade">
                                      <p:cBhvr>
                                        <p:cTn id="56" dur="1000"/>
                                        <p:tgtEl>
                                          <p:spTgt spid="2">
                                            <p:txEl>
                                              <p:pRg st="8" end="8"/>
                                            </p:txEl>
                                          </p:spTgt>
                                        </p:tgtEl>
                                      </p:cBhvr>
                                    </p:animEffect>
                                    <p:anim calcmode="lin" valueType="num">
                                      <p:cBhvr>
                                        <p:cTn id="57"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شكل بيضاوي 3"/>
          <p:cNvSpPr/>
          <p:nvPr/>
        </p:nvSpPr>
        <p:spPr>
          <a:xfrm>
            <a:off x="5238744" y="2357430"/>
            <a:ext cx="2000264" cy="1812128"/>
          </a:xfrm>
          <a:prstGeom prst="ellipse">
            <a:avLst/>
          </a:prstGeom>
          <a:ln w="57150">
            <a:prstDash val="dashDot"/>
          </a:ln>
        </p:spPr>
        <p:style>
          <a:lnRef idx="2">
            <a:schemeClr val="accent4"/>
          </a:lnRef>
          <a:fillRef idx="1">
            <a:schemeClr val="lt1"/>
          </a:fillRef>
          <a:effectRef idx="0">
            <a:schemeClr val="accent4"/>
          </a:effectRef>
          <a:fontRef idx="minor">
            <a:schemeClr val="dk1"/>
          </a:fontRef>
        </p:style>
        <p:txBody>
          <a:bodyPr rtlCol="1" anchor="ctr"/>
          <a:lstStyle/>
          <a:p>
            <a:pPr algn="ctr"/>
            <a:r>
              <a:rPr lang="ar-KW" sz="3200" b="1" dirty="0">
                <a:solidFill>
                  <a:prstClr val="black"/>
                </a:solidFill>
                <a:latin typeface="Calibri" panose="020F0502020204030204"/>
                <a:cs typeface="Arial" panose="020B0604020202020204" pitchFamily="34" charset="0"/>
              </a:rPr>
              <a:t>آثاره العلمية </a:t>
            </a:r>
          </a:p>
        </p:txBody>
      </p:sp>
      <p:sp>
        <p:nvSpPr>
          <p:cNvPr id="6" name="شكل بيضاوي 5"/>
          <p:cNvSpPr/>
          <p:nvPr/>
        </p:nvSpPr>
        <p:spPr>
          <a:xfrm rot="21365170">
            <a:off x="6572847" y="4054958"/>
            <a:ext cx="1645729" cy="1469075"/>
          </a:xfrm>
          <a:prstGeom prst="ellipse">
            <a:avLst/>
          </a:prstGeom>
          <a:ln w="57150"/>
        </p:spPr>
        <p:style>
          <a:lnRef idx="2">
            <a:schemeClr val="accent5"/>
          </a:lnRef>
          <a:fillRef idx="1">
            <a:schemeClr val="lt1"/>
          </a:fillRef>
          <a:effectRef idx="0">
            <a:schemeClr val="accent5"/>
          </a:effectRef>
          <a:fontRef idx="minor">
            <a:schemeClr val="dk1"/>
          </a:fontRef>
        </p:style>
        <p:txBody>
          <a:bodyPr rtlCol="1" anchor="ctr"/>
          <a:lstStyle/>
          <a:p>
            <a:pPr algn="ctr"/>
            <a:r>
              <a:rPr lang="ar-KW" sz="2400" dirty="0">
                <a:solidFill>
                  <a:prstClr val="black"/>
                </a:solidFill>
                <a:latin typeface="Calibri" panose="020F0502020204030204"/>
                <a:cs typeface="PT Bold Heading" pitchFamily="2" charset="-78"/>
              </a:rPr>
              <a:t>الفقه الكبر</a:t>
            </a:r>
            <a:endParaRPr lang="ar-KW" sz="2400" b="1" dirty="0">
              <a:solidFill>
                <a:prstClr val="black"/>
              </a:solidFill>
              <a:latin typeface="Calibri" panose="020F0502020204030204"/>
              <a:cs typeface="Arial" panose="020B0604020202020204" pitchFamily="34" charset="0"/>
            </a:endParaRPr>
          </a:p>
        </p:txBody>
      </p:sp>
      <p:sp>
        <p:nvSpPr>
          <p:cNvPr id="9" name="شكل بيضاوي 8"/>
          <p:cNvSpPr/>
          <p:nvPr/>
        </p:nvSpPr>
        <p:spPr>
          <a:xfrm rot="21365170">
            <a:off x="3485421" y="1184161"/>
            <a:ext cx="1810768" cy="2042546"/>
          </a:xfrm>
          <a:prstGeom prst="ellipse">
            <a:avLst/>
          </a:prstGeom>
          <a:ln w="57150"/>
        </p:spPr>
        <p:style>
          <a:lnRef idx="2">
            <a:schemeClr val="accent5"/>
          </a:lnRef>
          <a:fillRef idx="1">
            <a:schemeClr val="lt1"/>
          </a:fillRef>
          <a:effectRef idx="0">
            <a:schemeClr val="accent5"/>
          </a:effectRef>
          <a:fontRef idx="minor">
            <a:schemeClr val="dk1"/>
          </a:fontRef>
        </p:style>
        <p:txBody>
          <a:bodyPr rtlCol="1" anchor="ctr"/>
          <a:lstStyle/>
          <a:p>
            <a:pPr algn="ctr"/>
            <a:r>
              <a:rPr lang="ar-KW" sz="2400" dirty="0">
                <a:solidFill>
                  <a:prstClr val="black"/>
                </a:solidFill>
                <a:latin typeface="Calibri" panose="020F0502020204030204"/>
                <a:cs typeface="PT Bold Heading" pitchFamily="2" charset="-78"/>
              </a:rPr>
              <a:t>كتاب الرد على القدرية</a:t>
            </a:r>
            <a:endParaRPr lang="ar-KW" sz="2400" b="1" dirty="0">
              <a:solidFill>
                <a:prstClr val="black"/>
              </a:solidFill>
              <a:latin typeface="Calibri" panose="020F0502020204030204"/>
              <a:cs typeface="Arial" panose="020B0604020202020204" pitchFamily="34" charset="0"/>
            </a:endParaRPr>
          </a:p>
        </p:txBody>
      </p:sp>
      <p:sp>
        <p:nvSpPr>
          <p:cNvPr id="12" name="قوس 11"/>
          <p:cNvSpPr/>
          <p:nvPr/>
        </p:nvSpPr>
        <p:spPr>
          <a:xfrm>
            <a:off x="2381224" y="1000108"/>
            <a:ext cx="1857388" cy="1143008"/>
          </a:xfrm>
          <a:prstGeom prst="arc">
            <a:avLst/>
          </a:prstGeom>
          <a:ln w="57150">
            <a:prstDash val="sysDash"/>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KW">
              <a:solidFill>
                <a:prstClr val="black"/>
              </a:solidFill>
              <a:latin typeface="Calibri" panose="020F0502020204030204"/>
              <a:cs typeface="Arial" panose="020B0604020202020204" pitchFamily="34" charset="0"/>
            </a:endParaRPr>
          </a:p>
        </p:txBody>
      </p:sp>
      <p:sp>
        <p:nvSpPr>
          <p:cNvPr id="13" name="قوس 12"/>
          <p:cNvSpPr/>
          <p:nvPr/>
        </p:nvSpPr>
        <p:spPr>
          <a:xfrm>
            <a:off x="7167570" y="5286388"/>
            <a:ext cx="1857388" cy="1143008"/>
          </a:xfrm>
          <a:prstGeom prst="arc">
            <a:avLst/>
          </a:prstGeom>
          <a:ln w="57150">
            <a:prstDash val="sysDash"/>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KW">
              <a:solidFill>
                <a:prstClr val="black"/>
              </a:solidFill>
              <a:latin typeface="Calibri" panose="020F0502020204030204"/>
              <a:cs typeface="Arial" panose="020B0604020202020204" pitchFamily="34" charset="0"/>
            </a:endParaRPr>
          </a:p>
        </p:txBody>
      </p:sp>
      <p:sp>
        <p:nvSpPr>
          <p:cNvPr id="14" name="شكل بيضاوي 13"/>
          <p:cNvSpPr/>
          <p:nvPr/>
        </p:nvSpPr>
        <p:spPr>
          <a:xfrm rot="21365170">
            <a:off x="1341343" y="64399"/>
            <a:ext cx="1950510" cy="1860042"/>
          </a:xfrm>
          <a:prstGeom prst="ellipse">
            <a:avLst/>
          </a:prstGeom>
          <a:ln w="57150"/>
        </p:spPr>
        <p:style>
          <a:lnRef idx="2">
            <a:schemeClr val="accent2"/>
          </a:lnRef>
          <a:fillRef idx="1">
            <a:schemeClr val="lt1"/>
          </a:fillRef>
          <a:effectRef idx="0">
            <a:schemeClr val="accent2"/>
          </a:effectRef>
          <a:fontRef idx="minor">
            <a:schemeClr val="dk1"/>
          </a:fontRef>
        </p:style>
        <p:txBody>
          <a:bodyPr rtlCol="1" anchor="ctr"/>
          <a:lstStyle/>
          <a:p>
            <a:pPr algn="ctr"/>
            <a:r>
              <a:rPr lang="ar-KW" sz="2400" dirty="0">
                <a:solidFill>
                  <a:prstClr val="black"/>
                </a:solidFill>
                <a:latin typeface="Calibri" panose="020F0502020204030204"/>
                <a:cs typeface="PT Bold Heading" pitchFamily="2" charset="-78"/>
              </a:rPr>
              <a:t>العلم شرقا وغربا وبعدا وقربا</a:t>
            </a:r>
            <a:endParaRPr lang="ar-KW" sz="2400" b="1" dirty="0">
              <a:solidFill>
                <a:prstClr val="black"/>
              </a:solidFill>
              <a:latin typeface="Calibri" panose="020F0502020204030204"/>
              <a:cs typeface="Arial" panose="020B0604020202020204" pitchFamily="34" charset="0"/>
            </a:endParaRPr>
          </a:p>
        </p:txBody>
      </p:sp>
      <p:sp>
        <p:nvSpPr>
          <p:cNvPr id="15" name="شكل بيضاوي 14"/>
          <p:cNvSpPr/>
          <p:nvPr/>
        </p:nvSpPr>
        <p:spPr>
          <a:xfrm rot="21365170">
            <a:off x="8860879" y="5414267"/>
            <a:ext cx="1706077" cy="1530192"/>
          </a:xfrm>
          <a:prstGeom prst="ellipse">
            <a:avLst/>
          </a:prstGeom>
          <a:ln w="57150"/>
        </p:spPr>
        <p:style>
          <a:lnRef idx="2">
            <a:schemeClr val="accent2"/>
          </a:lnRef>
          <a:fillRef idx="1">
            <a:schemeClr val="lt1"/>
          </a:fillRef>
          <a:effectRef idx="0">
            <a:schemeClr val="accent2"/>
          </a:effectRef>
          <a:fontRef idx="minor">
            <a:schemeClr val="dk1"/>
          </a:fontRef>
        </p:style>
        <p:txBody>
          <a:bodyPr rtlCol="1" anchor="ctr"/>
          <a:lstStyle/>
          <a:p>
            <a:pPr algn="ctr"/>
            <a:r>
              <a:rPr lang="ar-KW" sz="2400" dirty="0">
                <a:solidFill>
                  <a:prstClr val="black"/>
                </a:solidFill>
                <a:latin typeface="Calibri" panose="020F0502020204030204"/>
                <a:cs typeface="PT Bold Heading" pitchFamily="2" charset="-78"/>
              </a:rPr>
              <a:t>رسالة العالم والمتعلم</a:t>
            </a:r>
            <a:endParaRPr lang="ar-KW" sz="2400" b="1" dirty="0">
              <a:solidFill>
                <a:prstClr val="black"/>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118198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1_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916</Words>
  <Application>Microsoft Office PowerPoint</Application>
  <PresentationFormat>شاشة عريضة</PresentationFormat>
  <Paragraphs>101</Paragraphs>
  <Slides>23</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23</vt:i4>
      </vt:variant>
    </vt:vector>
  </HeadingPairs>
  <TitlesOfParts>
    <vt:vector size="28" baseType="lpstr">
      <vt:lpstr>Arial</vt:lpstr>
      <vt:lpstr>Calibri</vt:lpstr>
      <vt:lpstr>Calibri Light</vt:lpstr>
      <vt:lpstr>Rockwell</vt:lpstr>
      <vt:lpstr>1_نسق Office</vt:lpstr>
      <vt:lpstr>الدرس السادس : أبو حنيفة النعمان ومالك بن أنس رحمهما الله تعالى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الإمام مالك بن أنس رحمه الله تعالى  93 – 179 هـ</vt:lpstr>
      <vt:lpstr>عرض تقديمي في PowerPoint</vt:lpstr>
      <vt:lpstr>عرض تقديمي في PowerPoint</vt:lpstr>
      <vt:lpstr>1- توقيره حديث رسول الله عليه الصلاة والسلام: </vt:lpstr>
      <vt:lpstr>2-قوته في الحق:</vt:lpstr>
      <vt:lpstr>3-شدته في التأسي بالصحابة رضي الله عنهم :</vt:lpstr>
      <vt:lpstr>عرض تقديمي في PowerPoint</vt:lpstr>
      <vt:lpstr>عرض تقديمي في PowerPoint</vt:lpstr>
      <vt:lpstr>عرض تقديمي في PowerPoint</vt:lpstr>
      <vt:lpstr>عرض تقديمي في PowerPoint</vt:lpstr>
      <vt:lpstr>واجبنا اتجاه العلماء الذين حفظوا الدين:</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الدرس السادس : أبو حنيفة النعمان ومالك بن أنس رحمهما الله تعالى  </dc:title>
  <dc:creator>salman alazmi</dc:creator>
  <cp:lastModifiedBy>salman alazmi</cp:lastModifiedBy>
  <cp:revision>1</cp:revision>
  <dcterms:created xsi:type="dcterms:W3CDTF">2020-08-05T18:59:34Z</dcterms:created>
  <dcterms:modified xsi:type="dcterms:W3CDTF">2020-08-05T19:05:48Z</dcterms:modified>
</cp:coreProperties>
</file>