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7" r:id="rId2"/>
    <p:sldId id="276" r:id="rId3"/>
    <p:sldId id="278" r:id="rId4"/>
    <p:sldId id="279" r:id="rId5"/>
    <p:sldId id="280" r:id="rId6"/>
    <p:sldId id="305" r:id="rId7"/>
    <p:sldId id="283" r:id="rId8"/>
    <p:sldId id="285" r:id="rId9"/>
    <p:sldId id="308" r:id="rId10"/>
    <p:sldId id="306" r:id="rId11"/>
    <p:sldId id="309" r:id="rId12"/>
    <p:sldId id="310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76F"/>
    <a:srgbClr val="EBE86A"/>
    <a:srgbClr val="DCB84A"/>
    <a:srgbClr val="BBA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92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73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25606" r="43867"/>
          <a:stretch>
            <a:fillRect/>
          </a:stretch>
        </p:blipFill>
        <p:spPr>
          <a:xfrm>
            <a:off x="9425581" y="3673877"/>
            <a:ext cx="1627398" cy="376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74511"/>
          <a:stretch>
            <a:fillRect/>
          </a:stretch>
        </p:blipFill>
        <p:spPr>
          <a:xfrm>
            <a:off x="11646833" y="3755596"/>
            <a:ext cx="1475023" cy="4087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54991" t="7426" r="26236" b="36549"/>
          <a:stretch>
            <a:fillRect/>
          </a:stretch>
        </p:blipFill>
        <p:spPr>
          <a:xfrm>
            <a:off x="10776917" y="4654518"/>
            <a:ext cx="1086334" cy="2290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165" y="-1679253"/>
            <a:ext cx="5083261" cy="5083262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4" name="6124AE57-1EB1-473E-99E7-3932683DFE3B-L0-001.png" descr="6124AE57-1EB1-473E-99E7-3932683DFE3B-L0-001.png"/>
          <p:cNvPicPr>
            <a:picLocks noChangeAspect="1"/>
          </p:cNvPicPr>
          <p:nvPr/>
        </p:nvPicPr>
        <p:blipFill>
          <a:blip r:embed="rId4">
            <a:alphaModFix amt="6000"/>
          </a:blip>
          <a:srcRect l="37419" t="3671" r="20084" b="27487"/>
          <a:stretch>
            <a:fillRect/>
          </a:stretch>
        </p:blipFill>
        <p:spPr>
          <a:xfrm>
            <a:off x="1763061" y="-151805"/>
            <a:ext cx="8277706" cy="1005717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15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956" y="434423"/>
            <a:ext cx="4251224" cy="425122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6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87332" y="2457739"/>
            <a:ext cx="2629663" cy="2629663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3096"/>
          <a:stretch>
            <a:fillRect/>
          </a:stretch>
        </p:blipFill>
        <p:spPr>
          <a:xfrm>
            <a:off x="-151549" y="228218"/>
            <a:ext cx="3203204" cy="8680053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sp>
        <p:nvSpPr>
          <p:cNvPr id="11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الوسط (نسخ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54991" r="26236" b="36549"/>
          <a:stretch>
            <a:fillRect/>
          </a:stretch>
        </p:blipFill>
        <p:spPr>
          <a:xfrm>
            <a:off x="11104814" y="2480207"/>
            <a:ext cx="1086334" cy="259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74511" t="10103"/>
          <a:stretch>
            <a:fillRect/>
          </a:stretch>
        </p:blipFill>
        <p:spPr>
          <a:xfrm>
            <a:off x="11917028" y="2749138"/>
            <a:ext cx="1475023" cy="367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690" t="34327" r="45678" b="7407"/>
          <a:stretch>
            <a:fillRect/>
          </a:stretch>
        </p:blipFill>
        <p:spPr>
          <a:xfrm>
            <a:off x="10332244" y="-63244"/>
            <a:ext cx="2932357" cy="358704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28" name="مستطيل"/>
          <p:cNvSpPr/>
          <p:nvPr/>
        </p:nvSpPr>
        <p:spPr>
          <a:xfrm>
            <a:off x="-175706" y="9076756"/>
            <a:ext cx="13356212" cy="118287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/>
          </a:p>
        </p:txBody>
      </p:sp>
      <p:pic>
        <p:nvPicPr>
          <p:cNvPr id="12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>
            <a:alphaModFix amt="4000"/>
          </a:blip>
          <a:srcRect l="40049" t="7407" r="6690" b="20296"/>
          <a:stretch>
            <a:fillRect/>
          </a:stretch>
        </p:blipFill>
        <p:spPr>
          <a:xfrm>
            <a:off x="-31927" y="-15496"/>
            <a:ext cx="7208203" cy="9784592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30" name="ثانوية الرتقه"/>
          <p:cNvSpPr txBox="1"/>
          <p:nvPr/>
        </p:nvSpPr>
        <p:spPr>
          <a:xfrm>
            <a:off x="228681" y="9274577"/>
            <a:ext cx="1267233" cy="362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latin typeface="GE Dinar One Medium"/>
                <a:ea typeface="GE Dinar One Medium"/>
                <a:cs typeface="GE Dinar One Medium"/>
                <a:sym typeface="GE Dinar One Medium"/>
              </a:defRPr>
            </a:lvl1pPr>
          </a:lstStyle>
          <a:p>
            <a:r>
              <a:t>ثانوية الرتقه</a:t>
            </a:r>
          </a:p>
        </p:txBody>
      </p:sp>
      <p:sp>
        <p:nvSpPr>
          <p:cNvPr id="131" name="خط"/>
          <p:cNvSpPr/>
          <p:nvPr/>
        </p:nvSpPr>
        <p:spPr>
          <a:xfrm>
            <a:off x="1671702" y="901559"/>
            <a:ext cx="7104870" cy="1"/>
          </a:xfrm>
          <a:prstGeom prst="line">
            <a:avLst/>
          </a:prstGeom>
          <a:ln w="76200">
            <a:solidFill>
              <a:srgbClr val="DCB84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" name="خط"/>
          <p:cNvSpPr/>
          <p:nvPr/>
        </p:nvSpPr>
        <p:spPr>
          <a:xfrm>
            <a:off x="2829024" y="1030100"/>
            <a:ext cx="4790226" cy="1"/>
          </a:xfrm>
          <a:prstGeom prst="line">
            <a:avLst/>
          </a:prstGeom>
          <a:ln w="76200">
            <a:solidFill>
              <a:srgbClr val="114A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C70D42-797E-4936-806E-3A4B0BCA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r="15749"/>
          <a:stretch/>
        </p:blipFill>
        <p:spPr>
          <a:xfrm>
            <a:off x="237704" y="196280"/>
            <a:ext cx="10512440" cy="87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94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398944" y="484312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سؤال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EA9930E-29FD-4001-9083-7DFB0ACF0A82}"/>
              </a:ext>
            </a:extLst>
          </p:cNvPr>
          <p:cNvSpPr/>
          <p:nvPr/>
        </p:nvSpPr>
        <p:spPr>
          <a:xfrm>
            <a:off x="1893888" y="945977"/>
            <a:ext cx="8077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800" b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اختاري الاجابة الصحيحة من الاختيار المتعدد</a:t>
            </a:r>
          </a:p>
          <a:p>
            <a:r>
              <a:rPr lang="ar-KW" sz="4800" b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 هو عقاب الزنى في الآخرة ؟</a:t>
            </a:r>
          </a:p>
        </p:txBody>
      </p:sp>
      <p:sp>
        <p:nvSpPr>
          <p:cNvPr id="5" name="مستطيل 4">
            <a:hlinkClick r:id="rId2" action="ppaction://hlinksldjump"/>
            <a:extLst>
              <a:ext uri="{FF2B5EF4-FFF2-40B4-BE49-F238E27FC236}">
                <a16:creationId xmlns:a16="http://schemas.microsoft.com/office/drawing/2014/main" id="{3F34CA80-D7AF-42AD-87B0-EE602835F345}"/>
              </a:ext>
            </a:extLst>
          </p:cNvPr>
          <p:cNvSpPr/>
          <p:nvPr/>
        </p:nvSpPr>
        <p:spPr>
          <a:xfrm>
            <a:off x="2501926" y="5441789"/>
            <a:ext cx="3727302" cy="923330"/>
          </a:xfrm>
          <a:custGeom>
            <a:avLst/>
            <a:gdLst>
              <a:gd name="connsiteX0" fmla="*/ 0 w 3727302"/>
              <a:gd name="connsiteY0" fmla="*/ 0 h 923330"/>
              <a:gd name="connsiteX1" fmla="*/ 532472 w 3727302"/>
              <a:gd name="connsiteY1" fmla="*/ 0 h 923330"/>
              <a:gd name="connsiteX2" fmla="*/ 990397 w 3727302"/>
              <a:gd name="connsiteY2" fmla="*/ 0 h 923330"/>
              <a:gd name="connsiteX3" fmla="*/ 1411050 w 3727302"/>
              <a:gd name="connsiteY3" fmla="*/ 0 h 923330"/>
              <a:gd name="connsiteX4" fmla="*/ 1868976 w 3727302"/>
              <a:gd name="connsiteY4" fmla="*/ 0 h 923330"/>
              <a:gd name="connsiteX5" fmla="*/ 2326901 w 3727302"/>
              <a:gd name="connsiteY5" fmla="*/ 0 h 923330"/>
              <a:gd name="connsiteX6" fmla="*/ 2859373 w 3727302"/>
              <a:gd name="connsiteY6" fmla="*/ 0 h 923330"/>
              <a:gd name="connsiteX7" fmla="*/ 3727302 w 3727302"/>
              <a:gd name="connsiteY7" fmla="*/ 0 h 923330"/>
              <a:gd name="connsiteX8" fmla="*/ 3727302 w 3727302"/>
              <a:gd name="connsiteY8" fmla="*/ 443198 h 923330"/>
              <a:gd name="connsiteX9" fmla="*/ 3727302 w 3727302"/>
              <a:gd name="connsiteY9" fmla="*/ 923330 h 923330"/>
              <a:gd name="connsiteX10" fmla="*/ 3232103 w 3727302"/>
              <a:gd name="connsiteY10" fmla="*/ 923330 h 923330"/>
              <a:gd name="connsiteX11" fmla="*/ 2625086 w 3727302"/>
              <a:gd name="connsiteY11" fmla="*/ 923330 h 923330"/>
              <a:gd name="connsiteX12" fmla="*/ 2092614 w 3727302"/>
              <a:gd name="connsiteY12" fmla="*/ 923330 h 923330"/>
              <a:gd name="connsiteX13" fmla="*/ 1597415 w 3727302"/>
              <a:gd name="connsiteY13" fmla="*/ 923330 h 923330"/>
              <a:gd name="connsiteX14" fmla="*/ 990397 w 3727302"/>
              <a:gd name="connsiteY14" fmla="*/ 923330 h 923330"/>
              <a:gd name="connsiteX15" fmla="*/ 495199 w 3727302"/>
              <a:gd name="connsiteY15" fmla="*/ 923330 h 923330"/>
              <a:gd name="connsiteX16" fmla="*/ 0 w 3727302"/>
              <a:gd name="connsiteY16" fmla="*/ 923330 h 923330"/>
              <a:gd name="connsiteX17" fmla="*/ 0 w 3727302"/>
              <a:gd name="connsiteY17" fmla="*/ 480132 h 923330"/>
              <a:gd name="connsiteX18" fmla="*/ 0 w 3727302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7302" h="923330" fill="none" extrusionOk="0">
                <a:moveTo>
                  <a:pt x="0" y="0"/>
                </a:moveTo>
                <a:cubicBezTo>
                  <a:pt x="111645" y="-20566"/>
                  <a:pt x="362765" y="9661"/>
                  <a:pt x="532472" y="0"/>
                </a:cubicBezTo>
                <a:cubicBezTo>
                  <a:pt x="702179" y="-9661"/>
                  <a:pt x="775784" y="27818"/>
                  <a:pt x="990397" y="0"/>
                </a:cubicBezTo>
                <a:cubicBezTo>
                  <a:pt x="1205010" y="-27818"/>
                  <a:pt x="1264995" y="11517"/>
                  <a:pt x="1411050" y="0"/>
                </a:cubicBezTo>
                <a:cubicBezTo>
                  <a:pt x="1557105" y="-11517"/>
                  <a:pt x="1726632" y="10526"/>
                  <a:pt x="1868976" y="0"/>
                </a:cubicBezTo>
                <a:cubicBezTo>
                  <a:pt x="2011320" y="-10526"/>
                  <a:pt x="2109553" y="6540"/>
                  <a:pt x="2326901" y="0"/>
                </a:cubicBezTo>
                <a:cubicBezTo>
                  <a:pt x="2544250" y="-6540"/>
                  <a:pt x="2735709" y="40745"/>
                  <a:pt x="2859373" y="0"/>
                </a:cubicBezTo>
                <a:cubicBezTo>
                  <a:pt x="2983037" y="-40745"/>
                  <a:pt x="3296770" y="17177"/>
                  <a:pt x="3727302" y="0"/>
                </a:cubicBezTo>
                <a:cubicBezTo>
                  <a:pt x="3767244" y="150923"/>
                  <a:pt x="3684300" y="339128"/>
                  <a:pt x="3727302" y="443198"/>
                </a:cubicBezTo>
                <a:cubicBezTo>
                  <a:pt x="3770304" y="547268"/>
                  <a:pt x="3678671" y="732715"/>
                  <a:pt x="3727302" y="923330"/>
                </a:cubicBezTo>
                <a:cubicBezTo>
                  <a:pt x="3486136" y="948947"/>
                  <a:pt x="3356468" y="877155"/>
                  <a:pt x="3232103" y="923330"/>
                </a:cubicBezTo>
                <a:cubicBezTo>
                  <a:pt x="3107738" y="969505"/>
                  <a:pt x="2757580" y="913186"/>
                  <a:pt x="2625086" y="923330"/>
                </a:cubicBezTo>
                <a:cubicBezTo>
                  <a:pt x="2492592" y="933474"/>
                  <a:pt x="2235297" y="860560"/>
                  <a:pt x="2092614" y="923330"/>
                </a:cubicBezTo>
                <a:cubicBezTo>
                  <a:pt x="1949931" y="986100"/>
                  <a:pt x="1782482" y="868728"/>
                  <a:pt x="1597415" y="923330"/>
                </a:cubicBezTo>
                <a:cubicBezTo>
                  <a:pt x="1412348" y="977932"/>
                  <a:pt x="1132357" y="907062"/>
                  <a:pt x="990397" y="923330"/>
                </a:cubicBezTo>
                <a:cubicBezTo>
                  <a:pt x="848437" y="939598"/>
                  <a:pt x="740355" y="877845"/>
                  <a:pt x="495199" y="923330"/>
                </a:cubicBezTo>
                <a:cubicBezTo>
                  <a:pt x="250043" y="968815"/>
                  <a:pt x="112645" y="869426"/>
                  <a:pt x="0" y="923330"/>
                </a:cubicBezTo>
                <a:cubicBezTo>
                  <a:pt x="-13406" y="797998"/>
                  <a:pt x="12432" y="645891"/>
                  <a:pt x="0" y="480132"/>
                </a:cubicBezTo>
                <a:cubicBezTo>
                  <a:pt x="-12432" y="314373"/>
                  <a:pt x="5228" y="173245"/>
                  <a:pt x="0" y="0"/>
                </a:cubicBezTo>
                <a:close/>
              </a:path>
              <a:path w="3727302" h="923330" stroke="0" extrusionOk="0">
                <a:moveTo>
                  <a:pt x="0" y="0"/>
                </a:moveTo>
                <a:cubicBezTo>
                  <a:pt x="200687" y="-11703"/>
                  <a:pt x="371338" y="32209"/>
                  <a:pt x="569745" y="0"/>
                </a:cubicBezTo>
                <a:cubicBezTo>
                  <a:pt x="768153" y="-32209"/>
                  <a:pt x="953535" y="28274"/>
                  <a:pt x="1064943" y="0"/>
                </a:cubicBezTo>
                <a:cubicBezTo>
                  <a:pt x="1176351" y="-28274"/>
                  <a:pt x="1409671" y="52169"/>
                  <a:pt x="1597415" y="0"/>
                </a:cubicBezTo>
                <a:cubicBezTo>
                  <a:pt x="1785159" y="-52169"/>
                  <a:pt x="2045565" y="43245"/>
                  <a:pt x="2167160" y="0"/>
                </a:cubicBezTo>
                <a:cubicBezTo>
                  <a:pt x="2288755" y="-43245"/>
                  <a:pt x="2540024" y="22363"/>
                  <a:pt x="2662359" y="0"/>
                </a:cubicBezTo>
                <a:cubicBezTo>
                  <a:pt x="2784694" y="-22363"/>
                  <a:pt x="3056928" y="35274"/>
                  <a:pt x="3232103" y="0"/>
                </a:cubicBezTo>
                <a:cubicBezTo>
                  <a:pt x="3407278" y="-35274"/>
                  <a:pt x="3616263" y="49948"/>
                  <a:pt x="3727302" y="0"/>
                </a:cubicBezTo>
                <a:cubicBezTo>
                  <a:pt x="3732253" y="204540"/>
                  <a:pt x="3682354" y="323310"/>
                  <a:pt x="3727302" y="433965"/>
                </a:cubicBezTo>
                <a:cubicBezTo>
                  <a:pt x="3772250" y="544620"/>
                  <a:pt x="3685112" y="742920"/>
                  <a:pt x="3727302" y="923330"/>
                </a:cubicBezTo>
                <a:cubicBezTo>
                  <a:pt x="3608513" y="931284"/>
                  <a:pt x="3365006" y="906661"/>
                  <a:pt x="3232103" y="923330"/>
                </a:cubicBezTo>
                <a:cubicBezTo>
                  <a:pt x="3099200" y="939999"/>
                  <a:pt x="2817735" y="901438"/>
                  <a:pt x="2699632" y="923330"/>
                </a:cubicBezTo>
                <a:cubicBezTo>
                  <a:pt x="2581529" y="945222"/>
                  <a:pt x="2400724" y="900593"/>
                  <a:pt x="2204433" y="923330"/>
                </a:cubicBezTo>
                <a:cubicBezTo>
                  <a:pt x="2008142" y="946067"/>
                  <a:pt x="1925583" y="887495"/>
                  <a:pt x="1783780" y="923330"/>
                </a:cubicBezTo>
                <a:cubicBezTo>
                  <a:pt x="1641977" y="959165"/>
                  <a:pt x="1566119" y="888636"/>
                  <a:pt x="1363128" y="923330"/>
                </a:cubicBezTo>
                <a:cubicBezTo>
                  <a:pt x="1160137" y="958024"/>
                  <a:pt x="994917" y="916607"/>
                  <a:pt x="830656" y="923330"/>
                </a:cubicBezTo>
                <a:cubicBezTo>
                  <a:pt x="666395" y="930053"/>
                  <a:pt x="245163" y="895147"/>
                  <a:pt x="0" y="923330"/>
                </a:cubicBezTo>
                <a:cubicBezTo>
                  <a:pt x="-31540" y="796134"/>
                  <a:pt x="30948" y="685074"/>
                  <a:pt x="0" y="489365"/>
                </a:cubicBezTo>
                <a:cubicBezTo>
                  <a:pt x="-30948" y="293656"/>
                  <a:pt x="14143" y="1013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031483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r" rtl="1"/>
            <a:r>
              <a:rPr lang="ar-KW" sz="5400" b="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عذاب الله و عقوبته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C7AE1DE-BA7F-48C3-8DB7-1289D9FFBE34}"/>
              </a:ext>
            </a:extLst>
          </p:cNvPr>
          <p:cNvSpPr/>
          <p:nvPr/>
        </p:nvSpPr>
        <p:spPr>
          <a:xfrm>
            <a:off x="7796198" y="5394325"/>
            <a:ext cx="2863284" cy="923330"/>
          </a:xfrm>
          <a:custGeom>
            <a:avLst/>
            <a:gdLst>
              <a:gd name="connsiteX0" fmla="*/ 0 w 2863284"/>
              <a:gd name="connsiteY0" fmla="*/ 0 h 923330"/>
              <a:gd name="connsiteX1" fmla="*/ 486758 w 2863284"/>
              <a:gd name="connsiteY1" fmla="*/ 0 h 923330"/>
              <a:gd name="connsiteX2" fmla="*/ 1059415 w 2863284"/>
              <a:gd name="connsiteY2" fmla="*/ 0 h 923330"/>
              <a:gd name="connsiteX3" fmla="*/ 1660705 w 2863284"/>
              <a:gd name="connsiteY3" fmla="*/ 0 h 923330"/>
              <a:gd name="connsiteX4" fmla="*/ 2176096 w 2863284"/>
              <a:gd name="connsiteY4" fmla="*/ 0 h 923330"/>
              <a:gd name="connsiteX5" fmla="*/ 2863284 w 2863284"/>
              <a:gd name="connsiteY5" fmla="*/ 0 h 923330"/>
              <a:gd name="connsiteX6" fmla="*/ 2863284 w 2863284"/>
              <a:gd name="connsiteY6" fmla="*/ 480132 h 923330"/>
              <a:gd name="connsiteX7" fmla="*/ 2863284 w 2863284"/>
              <a:gd name="connsiteY7" fmla="*/ 923330 h 923330"/>
              <a:gd name="connsiteX8" fmla="*/ 2261994 w 2863284"/>
              <a:gd name="connsiteY8" fmla="*/ 923330 h 923330"/>
              <a:gd name="connsiteX9" fmla="*/ 1717970 w 2863284"/>
              <a:gd name="connsiteY9" fmla="*/ 923330 h 923330"/>
              <a:gd name="connsiteX10" fmla="*/ 1116681 w 2863284"/>
              <a:gd name="connsiteY10" fmla="*/ 923330 h 923330"/>
              <a:gd name="connsiteX11" fmla="*/ 572657 w 2863284"/>
              <a:gd name="connsiteY11" fmla="*/ 923330 h 923330"/>
              <a:gd name="connsiteX12" fmla="*/ 0 w 2863284"/>
              <a:gd name="connsiteY12" fmla="*/ 923330 h 923330"/>
              <a:gd name="connsiteX13" fmla="*/ 0 w 2863284"/>
              <a:gd name="connsiteY13" fmla="*/ 452432 h 923330"/>
              <a:gd name="connsiteX14" fmla="*/ 0 w 2863284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3284" h="923330" fill="none" extrusionOk="0">
                <a:moveTo>
                  <a:pt x="0" y="0"/>
                </a:moveTo>
                <a:cubicBezTo>
                  <a:pt x="193336" y="7440"/>
                  <a:pt x="294641" y="-9205"/>
                  <a:pt x="486758" y="0"/>
                </a:cubicBezTo>
                <a:cubicBezTo>
                  <a:pt x="678875" y="9205"/>
                  <a:pt x="868303" y="4988"/>
                  <a:pt x="1059415" y="0"/>
                </a:cubicBezTo>
                <a:cubicBezTo>
                  <a:pt x="1250527" y="-4988"/>
                  <a:pt x="1440174" y="22216"/>
                  <a:pt x="1660705" y="0"/>
                </a:cubicBezTo>
                <a:cubicBezTo>
                  <a:pt x="1881236" y="-22216"/>
                  <a:pt x="2004337" y="1263"/>
                  <a:pt x="2176096" y="0"/>
                </a:cubicBezTo>
                <a:cubicBezTo>
                  <a:pt x="2347855" y="-1263"/>
                  <a:pt x="2707973" y="-11410"/>
                  <a:pt x="2863284" y="0"/>
                </a:cubicBezTo>
                <a:cubicBezTo>
                  <a:pt x="2866721" y="234540"/>
                  <a:pt x="2865418" y="264929"/>
                  <a:pt x="2863284" y="480132"/>
                </a:cubicBezTo>
                <a:cubicBezTo>
                  <a:pt x="2861150" y="695335"/>
                  <a:pt x="2862516" y="752439"/>
                  <a:pt x="2863284" y="923330"/>
                </a:cubicBezTo>
                <a:cubicBezTo>
                  <a:pt x="2697311" y="917193"/>
                  <a:pt x="2548975" y="953178"/>
                  <a:pt x="2261994" y="923330"/>
                </a:cubicBezTo>
                <a:cubicBezTo>
                  <a:pt x="1975013" y="893483"/>
                  <a:pt x="1836383" y="935375"/>
                  <a:pt x="1717970" y="923330"/>
                </a:cubicBezTo>
                <a:cubicBezTo>
                  <a:pt x="1599557" y="911285"/>
                  <a:pt x="1331199" y="904296"/>
                  <a:pt x="1116681" y="923330"/>
                </a:cubicBezTo>
                <a:cubicBezTo>
                  <a:pt x="902163" y="942364"/>
                  <a:pt x="745637" y="906676"/>
                  <a:pt x="572657" y="923330"/>
                </a:cubicBezTo>
                <a:cubicBezTo>
                  <a:pt x="399677" y="939984"/>
                  <a:pt x="185432" y="942747"/>
                  <a:pt x="0" y="923330"/>
                </a:cubicBezTo>
                <a:cubicBezTo>
                  <a:pt x="-21710" y="760135"/>
                  <a:pt x="7762" y="629327"/>
                  <a:pt x="0" y="452432"/>
                </a:cubicBezTo>
                <a:cubicBezTo>
                  <a:pt x="-7762" y="275537"/>
                  <a:pt x="8432" y="104820"/>
                  <a:pt x="0" y="0"/>
                </a:cubicBezTo>
                <a:close/>
              </a:path>
              <a:path w="2863284" h="923330" stroke="0" extrusionOk="0">
                <a:moveTo>
                  <a:pt x="0" y="0"/>
                </a:moveTo>
                <a:cubicBezTo>
                  <a:pt x="254155" y="26935"/>
                  <a:pt x="298976" y="14507"/>
                  <a:pt x="544024" y="0"/>
                </a:cubicBezTo>
                <a:cubicBezTo>
                  <a:pt x="789072" y="-14507"/>
                  <a:pt x="846433" y="7106"/>
                  <a:pt x="1116681" y="0"/>
                </a:cubicBezTo>
                <a:cubicBezTo>
                  <a:pt x="1386929" y="-7106"/>
                  <a:pt x="1408438" y="-9397"/>
                  <a:pt x="1603439" y="0"/>
                </a:cubicBezTo>
                <a:cubicBezTo>
                  <a:pt x="1798440" y="9397"/>
                  <a:pt x="1900407" y="-5401"/>
                  <a:pt x="2118830" y="0"/>
                </a:cubicBezTo>
                <a:cubicBezTo>
                  <a:pt x="2337253" y="5401"/>
                  <a:pt x="2670914" y="3909"/>
                  <a:pt x="2863284" y="0"/>
                </a:cubicBezTo>
                <a:cubicBezTo>
                  <a:pt x="2852235" y="156956"/>
                  <a:pt x="2868720" y="303829"/>
                  <a:pt x="2863284" y="461665"/>
                </a:cubicBezTo>
                <a:cubicBezTo>
                  <a:pt x="2857848" y="619502"/>
                  <a:pt x="2844806" y="813660"/>
                  <a:pt x="2863284" y="923330"/>
                </a:cubicBezTo>
                <a:cubicBezTo>
                  <a:pt x="2573428" y="932770"/>
                  <a:pt x="2408373" y="899546"/>
                  <a:pt x="2233362" y="923330"/>
                </a:cubicBezTo>
                <a:cubicBezTo>
                  <a:pt x="2058351" y="947114"/>
                  <a:pt x="1920693" y="899920"/>
                  <a:pt x="1717970" y="923330"/>
                </a:cubicBezTo>
                <a:cubicBezTo>
                  <a:pt x="1515247" y="946740"/>
                  <a:pt x="1357432" y="932678"/>
                  <a:pt x="1116681" y="923330"/>
                </a:cubicBezTo>
                <a:cubicBezTo>
                  <a:pt x="875930" y="913982"/>
                  <a:pt x="736679" y="916497"/>
                  <a:pt x="601290" y="923330"/>
                </a:cubicBezTo>
                <a:cubicBezTo>
                  <a:pt x="465901" y="930163"/>
                  <a:pt x="251926" y="948802"/>
                  <a:pt x="0" y="923330"/>
                </a:cubicBezTo>
                <a:cubicBezTo>
                  <a:pt x="8459" y="698638"/>
                  <a:pt x="16481" y="580663"/>
                  <a:pt x="0" y="461665"/>
                </a:cubicBezTo>
                <a:cubicBezTo>
                  <a:pt x="-16481" y="342668"/>
                  <a:pt x="-8496" y="1921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120342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KW" sz="5400" b="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حصد الكراهية </a:t>
            </a:r>
            <a:endParaRPr lang="ar-KW" sz="54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577B405-3C2B-419C-B5A9-AB59E1F7A214}"/>
              </a:ext>
            </a:extLst>
          </p:cNvPr>
          <p:cNvSpPr/>
          <p:nvPr/>
        </p:nvSpPr>
        <p:spPr>
          <a:xfrm>
            <a:off x="3628688" y="3716587"/>
            <a:ext cx="2303836" cy="923330"/>
          </a:xfrm>
          <a:custGeom>
            <a:avLst/>
            <a:gdLst>
              <a:gd name="connsiteX0" fmla="*/ 0 w 2303836"/>
              <a:gd name="connsiteY0" fmla="*/ 0 h 923330"/>
              <a:gd name="connsiteX1" fmla="*/ 552921 w 2303836"/>
              <a:gd name="connsiteY1" fmla="*/ 0 h 923330"/>
              <a:gd name="connsiteX2" fmla="*/ 1105841 w 2303836"/>
              <a:gd name="connsiteY2" fmla="*/ 0 h 923330"/>
              <a:gd name="connsiteX3" fmla="*/ 1704839 w 2303836"/>
              <a:gd name="connsiteY3" fmla="*/ 0 h 923330"/>
              <a:gd name="connsiteX4" fmla="*/ 2303836 w 2303836"/>
              <a:gd name="connsiteY4" fmla="*/ 0 h 923330"/>
              <a:gd name="connsiteX5" fmla="*/ 2303836 w 2303836"/>
              <a:gd name="connsiteY5" fmla="*/ 433965 h 923330"/>
              <a:gd name="connsiteX6" fmla="*/ 2303836 w 2303836"/>
              <a:gd name="connsiteY6" fmla="*/ 923330 h 923330"/>
              <a:gd name="connsiteX7" fmla="*/ 1773954 w 2303836"/>
              <a:gd name="connsiteY7" fmla="*/ 923330 h 923330"/>
              <a:gd name="connsiteX8" fmla="*/ 1244071 w 2303836"/>
              <a:gd name="connsiteY8" fmla="*/ 923330 h 923330"/>
              <a:gd name="connsiteX9" fmla="*/ 622036 w 2303836"/>
              <a:gd name="connsiteY9" fmla="*/ 923330 h 923330"/>
              <a:gd name="connsiteX10" fmla="*/ 0 w 2303836"/>
              <a:gd name="connsiteY10" fmla="*/ 923330 h 923330"/>
              <a:gd name="connsiteX11" fmla="*/ 0 w 2303836"/>
              <a:gd name="connsiteY11" fmla="*/ 480132 h 923330"/>
              <a:gd name="connsiteX12" fmla="*/ 0 w 2303836"/>
              <a:gd name="connsiteY1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3836" h="923330" fill="none" extrusionOk="0">
                <a:moveTo>
                  <a:pt x="0" y="0"/>
                </a:moveTo>
                <a:cubicBezTo>
                  <a:pt x="140078" y="27375"/>
                  <a:pt x="360987" y="3434"/>
                  <a:pt x="552921" y="0"/>
                </a:cubicBezTo>
                <a:cubicBezTo>
                  <a:pt x="744855" y="-3434"/>
                  <a:pt x="849844" y="12206"/>
                  <a:pt x="1105841" y="0"/>
                </a:cubicBezTo>
                <a:cubicBezTo>
                  <a:pt x="1361838" y="-12206"/>
                  <a:pt x="1578523" y="735"/>
                  <a:pt x="1704839" y="0"/>
                </a:cubicBezTo>
                <a:cubicBezTo>
                  <a:pt x="1831155" y="-735"/>
                  <a:pt x="2070380" y="12463"/>
                  <a:pt x="2303836" y="0"/>
                </a:cubicBezTo>
                <a:cubicBezTo>
                  <a:pt x="2308609" y="104037"/>
                  <a:pt x="2294274" y="229708"/>
                  <a:pt x="2303836" y="433965"/>
                </a:cubicBezTo>
                <a:cubicBezTo>
                  <a:pt x="2313398" y="638223"/>
                  <a:pt x="2281775" y="795229"/>
                  <a:pt x="2303836" y="923330"/>
                </a:cubicBezTo>
                <a:cubicBezTo>
                  <a:pt x="2169139" y="906893"/>
                  <a:pt x="1991956" y="944434"/>
                  <a:pt x="1773954" y="923330"/>
                </a:cubicBezTo>
                <a:cubicBezTo>
                  <a:pt x="1555952" y="902226"/>
                  <a:pt x="1420803" y="910026"/>
                  <a:pt x="1244071" y="923330"/>
                </a:cubicBezTo>
                <a:cubicBezTo>
                  <a:pt x="1067339" y="936634"/>
                  <a:pt x="857036" y="915598"/>
                  <a:pt x="622036" y="923330"/>
                </a:cubicBezTo>
                <a:cubicBezTo>
                  <a:pt x="387036" y="931062"/>
                  <a:pt x="290092" y="938143"/>
                  <a:pt x="0" y="923330"/>
                </a:cubicBezTo>
                <a:cubicBezTo>
                  <a:pt x="-12148" y="703860"/>
                  <a:pt x="-13978" y="615403"/>
                  <a:pt x="0" y="480132"/>
                </a:cubicBezTo>
                <a:cubicBezTo>
                  <a:pt x="13978" y="344861"/>
                  <a:pt x="-3375" y="131096"/>
                  <a:pt x="0" y="0"/>
                </a:cubicBezTo>
                <a:close/>
              </a:path>
              <a:path w="2303836" h="923330" stroke="0" extrusionOk="0">
                <a:moveTo>
                  <a:pt x="0" y="0"/>
                </a:moveTo>
                <a:cubicBezTo>
                  <a:pt x="120876" y="17089"/>
                  <a:pt x="310113" y="17003"/>
                  <a:pt x="506844" y="0"/>
                </a:cubicBezTo>
                <a:cubicBezTo>
                  <a:pt x="703575" y="-17003"/>
                  <a:pt x="884665" y="12217"/>
                  <a:pt x="1013688" y="0"/>
                </a:cubicBezTo>
                <a:cubicBezTo>
                  <a:pt x="1142711" y="-12217"/>
                  <a:pt x="1470041" y="2796"/>
                  <a:pt x="1589647" y="0"/>
                </a:cubicBezTo>
                <a:cubicBezTo>
                  <a:pt x="1709253" y="-2796"/>
                  <a:pt x="2143146" y="1654"/>
                  <a:pt x="2303836" y="0"/>
                </a:cubicBezTo>
                <a:cubicBezTo>
                  <a:pt x="2307015" y="127484"/>
                  <a:pt x="2286389" y="329614"/>
                  <a:pt x="2303836" y="470898"/>
                </a:cubicBezTo>
                <a:cubicBezTo>
                  <a:pt x="2321283" y="612182"/>
                  <a:pt x="2285201" y="732162"/>
                  <a:pt x="2303836" y="923330"/>
                </a:cubicBezTo>
                <a:cubicBezTo>
                  <a:pt x="2082482" y="901247"/>
                  <a:pt x="1933437" y="899993"/>
                  <a:pt x="1704839" y="923330"/>
                </a:cubicBezTo>
                <a:cubicBezTo>
                  <a:pt x="1476241" y="946667"/>
                  <a:pt x="1328228" y="912610"/>
                  <a:pt x="1174956" y="923330"/>
                </a:cubicBezTo>
                <a:cubicBezTo>
                  <a:pt x="1021684" y="934050"/>
                  <a:pt x="755580" y="900007"/>
                  <a:pt x="598997" y="923330"/>
                </a:cubicBezTo>
                <a:cubicBezTo>
                  <a:pt x="442414" y="946653"/>
                  <a:pt x="280563" y="916159"/>
                  <a:pt x="0" y="923330"/>
                </a:cubicBezTo>
                <a:cubicBezTo>
                  <a:pt x="4013" y="778018"/>
                  <a:pt x="-19545" y="646495"/>
                  <a:pt x="0" y="470898"/>
                </a:cubicBezTo>
                <a:cubicBezTo>
                  <a:pt x="19545" y="295301"/>
                  <a:pt x="11255" y="21252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1935967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r" rtl="1"/>
            <a:r>
              <a:rPr lang="ar-KW" sz="5400" b="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نقل العدوى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C668023-64F5-4E8C-891D-59A4B7F38826}"/>
              </a:ext>
            </a:extLst>
          </p:cNvPr>
          <p:cNvSpPr/>
          <p:nvPr/>
        </p:nvSpPr>
        <p:spPr>
          <a:xfrm>
            <a:off x="7092743" y="3716587"/>
            <a:ext cx="3020379" cy="923330"/>
          </a:xfrm>
          <a:custGeom>
            <a:avLst/>
            <a:gdLst>
              <a:gd name="connsiteX0" fmla="*/ 0 w 3020379"/>
              <a:gd name="connsiteY0" fmla="*/ 0 h 923330"/>
              <a:gd name="connsiteX1" fmla="*/ 513464 w 3020379"/>
              <a:gd name="connsiteY1" fmla="*/ 0 h 923330"/>
              <a:gd name="connsiteX2" fmla="*/ 1177948 w 3020379"/>
              <a:gd name="connsiteY2" fmla="*/ 0 h 923330"/>
              <a:gd name="connsiteX3" fmla="*/ 1751820 w 3020379"/>
              <a:gd name="connsiteY3" fmla="*/ 0 h 923330"/>
              <a:gd name="connsiteX4" fmla="*/ 2325692 w 3020379"/>
              <a:gd name="connsiteY4" fmla="*/ 0 h 923330"/>
              <a:gd name="connsiteX5" fmla="*/ 3020379 w 3020379"/>
              <a:gd name="connsiteY5" fmla="*/ 0 h 923330"/>
              <a:gd name="connsiteX6" fmla="*/ 3020379 w 3020379"/>
              <a:gd name="connsiteY6" fmla="*/ 443198 h 923330"/>
              <a:gd name="connsiteX7" fmla="*/ 3020379 w 3020379"/>
              <a:gd name="connsiteY7" fmla="*/ 923330 h 923330"/>
              <a:gd name="connsiteX8" fmla="*/ 2416303 w 3020379"/>
              <a:gd name="connsiteY8" fmla="*/ 923330 h 923330"/>
              <a:gd name="connsiteX9" fmla="*/ 1782024 w 3020379"/>
              <a:gd name="connsiteY9" fmla="*/ 923330 h 923330"/>
              <a:gd name="connsiteX10" fmla="*/ 1268559 w 3020379"/>
              <a:gd name="connsiteY10" fmla="*/ 923330 h 923330"/>
              <a:gd name="connsiteX11" fmla="*/ 604076 w 3020379"/>
              <a:gd name="connsiteY11" fmla="*/ 923330 h 923330"/>
              <a:gd name="connsiteX12" fmla="*/ 0 w 3020379"/>
              <a:gd name="connsiteY12" fmla="*/ 923330 h 923330"/>
              <a:gd name="connsiteX13" fmla="*/ 0 w 3020379"/>
              <a:gd name="connsiteY13" fmla="*/ 443198 h 923330"/>
              <a:gd name="connsiteX14" fmla="*/ 0 w 3020379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0379" h="923330" fill="none" extrusionOk="0">
                <a:moveTo>
                  <a:pt x="0" y="0"/>
                </a:moveTo>
                <a:cubicBezTo>
                  <a:pt x="189573" y="-15605"/>
                  <a:pt x="346122" y="23629"/>
                  <a:pt x="513464" y="0"/>
                </a:cubicBezTo>
                <a:cubicBezTo>
                  <a:pt x="680806" y="-23629"/>
                  <a:pt x="885571" y="13484"/>
                  <a:pt x="1177948" y="0"/>
                </a:cubicBezTo>
                <a:cubicBezTo>
                  <a:pt x="1470325" y="-13484"/>
                  <a:pt x="1636503" y="-27392"/>
                  <a:pt x="1751820" y="0"/>
                </a:cubicBezTo>
                <a:cubicBezTo>
                  <a:pt x="1867137" y="27392"/>
                  <a:pt x="2114561" y="5839"/>
                  <a:pt x="2325692" y="0"/>
                </a:cubicBezTo>
                <a:cubicBezTo>
                  <a:pt x="2536823" y="-5839"/>
                  <a:pt x="2774726" y="26846"/>
                  <a:pt x="3020379" y="0"/>
                </a:cubicBezTo>
                <a:cubicBezTo>
                  <a:pt x="3040618" y="190132"/>
                  <a:pt x="3014157" y="352582"/>
                  <a:pt x="3020379" y="443198"/>
                </a:cubicBezTo>
                <a:cubicBezTo>
                  <a:pt x="3026601" y="533814"/>
                  <a:pt x="3005248" y="718699"/>
                  <a:pt x="3020379" y="923330"/>
                </a:cubicBezTo>
                <a:cubicBezTo>
                  <a:pt x="2794030" y="922709"/>
                  <a:pt x="2657729" y="946882"/>
                  <a:pt x="2416303" y="923330"/>
                </a:cubicBezTo>
                <a:cubicBezTo>
                  <a:pt x="2174877" y="899778"/>
                  <a:pt x="2076140" y="944003"/>
                  <a:pt x="1782024" y="923330"/>
                </a:cubicBezTo>
                <a:cubicBezTo>
                  <a:pt x="1487908" y="902657"/>
                  <a:pt x="1472078" y="910544"/>
                  <a:pt x="1268559" y="923330"/>
                </a:cubicBezTo>
                <a:cubicBezTo>
                  <a:pt x="1065040" y="936116"/>
                  <a:pt x="787631" y="921793"/>
                  <a:pt x="604076" y="923330"/>
                </a:cubicBezTo>
                <a:cubicBezTo>
                  <a:pt x="420521" y="924867"/>
                  <a:pt x="220698" y="953322"/>
                  <a:pt x="0" y="923330"/>
                </a:cubicBezTo>
                <a:cubicBezTo>
                  <a:pt x="-7167" y="758823"/>
                  <a:pt x="19223" y="541746"/>
                  <a:pt x="0" y="443198"/>
                </a:cubicBezTo>
                <a:cubicBezTo>
                  <a:pt x="-19223" y="344650"/>
                  <a:pt x="5725" y="124959"/>
                  <a:pt x="0" y="0"/>
                </a:cubicBezTo>
                <a:close/>
              </a:path>
              <a:path w="3020379" h="923330" stroke="0" extrusionOk="0">
                <a:moveTo>
                  <a:pt x="0" y="0"/>
                </a:moveTo>
                <a:cubicBezTo>
                  <a:pt x="267353" y="33189"/>
                  <a:pt x="459078" y="-32502"/>
                  <a:pt x="664483" y="0"/>
                </a:cubicBezTo>
                <a:cubicBezTo>
                  <a:pt x="869888" y="32502"/>
                  <a:pt x="1068440" y="-690"/>
                  <a:pt x="1298763" y="0"/>
                </a:cubicBezTo>
                <a:cubicBezTo>
                  <a:pt x="1529086" y="690"/>
                  <a:pt x="1645652" y="-484"/>
                  <a:pt x="1872635" y="0"/>
                </a:cubicBezTo>
                <a:cubicBezTo>
                  <a:pt x="2099618" y="484"/>
                  <a:pt x="2582811" y="5483"/>
                  <a:pt x="3020379" y="0"/>
                </a:cubicBezTo>
                <a:cubicBezTo>
                  <a:pt x="3027103" y="103954"/>
                  <a:pt x="3025446" y="240321"/>
                  <a:pt x="3020379" y="461665"/>
                </a:cubicBezTo>
                <a:cubicBezTo>
                  <a:pt x="3015312" y="683010"/>
                  <a:pt x="3006952" y="715323"/>
                  <a:pt x="3020379" y="923330"/>
                </a:cubicBezTo>
                <a:cubicBezTo>
                  <a:pt x="2879128" y="913424"/>
                  <a:pt x="2654411" y="935842"/>
                  <a:pt x="2506915" y="923330"/>
                </a:cubicBezTo>
                <a:cubicBezTo>
                  <a:pt x="2359419" y="910818"/>
                  <a:pt x="2104251" y="931208"/>
                  <a:pt x="1902839" y="923330"/>
                </a:cubicBezTo>
                <a:cubicBezTo>
                  <a:pt x="1701427" y="915452"/>
                  <a:pt x="1511239" y="911815"/>
                  <a:pt x="1328967" y="923330"/>
                </a:cubicBezTo>
                <a:cubicBezTo>
                  <a:pt x="1146695" y="934845"/>
                  <a:pt x="931446" y="927103"/>
                  <a:pt x="724891" y="923330"/>
                </a:cubicBezTo>
                <a:cubicBezTo>
                  <a:pt x="518336" y="919557"/>
                  <a:pt x="282266" y="895576"/>
                  <a:pt x="0" y="923330"/>
                </a:cubicBezTo>
                <a:cubicBezTo>
                  <a:pt x="-1501" y="743436"/>
                  <a:pt x="15053" y="631299"/>
                  <a:pt x="0" y="452432"/>
                </a:cubicBezTo>
                <a:cubicBezTo>
                  <a:pt x="-15053" y="273565"/>
                  <a:pt x="-4222" y="1272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5593212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KW" sz="5400" b="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انتشار الفاحشة </a:t>
            </a:r>
            <a:endParaRPr lang="ar-KW" sz="54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D4A060-556B-4C96-8763-ED8B3A90CFD5}"/>
              </a:ext>
            </a:extLst>
          </p:cNvPr>
          <p:cNvSpPr/>
          <p:nvPr/>
        </p:nvSpPr>
        <p:spPr>
          <a:xfrm>
            <a:off x="10113122" y="3736783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1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80728E5-7AB8-4193-B606-FA9E109AA6AC}"/>
              </a:ext>
            </a:extLst>
          </p:cNvPr>
          <p:cNvSpPr/>
          <p:nvPr/>
        </p:nvSpPr>
        <p:spPr>
          <a:xfrm>
            <a:off x="5995647" y="3710459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2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179E4A7-AD04-4634-8F68-524458A6F072}"/>
              </a:ext>
            </a:extLst>
          </p:cNvPr>
          <p:cNvSpPr/>
          <p:nvPr/>
        </p:nvSpPr>
        <p:spPr>
          <a:xfrm>
            <a:off x="10821050" y="5499113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3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C155253-2265-4930-ACDE-6F6B1A81AB38}"/>
              </a:ext>
            </a:extLst>
          </p:cNvPr>
          <p:cNvSpPr/>
          <p:nvPr/>
        </p:nvSpPr>
        <p:spPr>
          <a:xfrm>
            <a:off x="6378194" y="5441789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4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275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962" y="0"/>
            <a:ext cx="10422875" cy="97536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CD2F0A1-0BCF-45EC-BB34-F1FF2124BA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" r="-1" b="983"/>
          <a:stretch/>
        </p:blipFill>
        <p:spPr>
          <a:xfrm>
            <a:off x="1624722" y="-235768"/>
            <a:ext cx="9888859" cy="97535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5" name="video_2020-08-07_14-26-06-[AudioTrimmer.com]">
            <a:hlinkClick r:id="" action="ppaction://media"/>
            <a:extLst>
              <a:ext uri="{FF2B5EF4-FFF2-40B4-BE49-F238E27FC236}">
                <a16:creationId xmlns:a16="http://schemas.microsoft.com/office/drawing/2014/main" id="{15BBF040-1737-4BA4-958C-2DEA0867B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866" y="8621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7415" y="2234046"/>
            <a:ext cx="0" cy="5276767"/>
          </a:xfrm>
          <a:prstGeom prst="line">
            <a:avLst/>
          </a:prstGeom>
          <a:ln w="19050">
            <a:solidFill>
              <a:srgbClr val="FEF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 descr="صورة تحتوي على رسم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F1005B8A-A3C9-44A1-BCEF-CF3AEF650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0" y="1597905"/>
            <a:ext cx="6549048" cy="6549048"/>
          </a:xfrm>
          <a:prstGeom prst="rect">
            <a:avLst/>
          </a:prstGeom>
        </p:spPr>
      </p:pic>
      <p:pic>
        <p:nvPicPr>
          <p:cNvPr id="5" name="video_2020-08-07_14-20-45-[AudioTrimmer.com]">
            <a:hlinkClick r:id="" action="ppaction://media"/>
            <a:extLst>
              <a:ext uri="{FF2B5EF4-FFF2-40B4-BE49-F238E27FC236}">
                <a16:creationId xmlns:a16="http://schemas.microsoft.com/office/drawing/2014/main" id="{7D728C0C-B72B-4BE4-BE91-E43ED1BF6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736" y="8837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3E689FC-2097-4A99-B686-649218637153}"/>
              </a:ext>
            </a:extLst>
          </p:cNvPr>
          <p:cNvSpPr/>
          <p:nvPr/>
        </p:nvSpPr>
        <p:spPr>
          <a:xfrm>
            <a:off x="2253928" y="4084712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rtl="1" hangingPunct="1"/>
            <a:r>
              <a:rPr lang="ar-KW" sz="8800" b="0" kern="1200" dirty="0">
                <a:solidFill>
                  <a:schemeClr val="tx1"/>
                </a:solidFill>
                <a:latin typeface="Arial"/>
                <a:ea typeface="+mn-ea"/>
                <a:cs typeface="PT Bold Heading" pitchFamily="2" charset="-78"/>
              </a:rPr>
              <a:t>غيرة الله تعالى</a:t>
            </a:r>
            <a:endParaRPr lang="en-US" sz="8800" b="0" kern="1200" dirty="0">
              <a:solidFill>
                <a:schemeClr val="tx1"/>
              </a:solidFill>
              <a:latin typeface="Arial"/>
              <a:ea typeface="+mn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7864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01800" y="1708448"/>
            <a:ext cx="9649072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rtl="1" hangingPunct="1"/>
            <a:r>
              <a:rPr lang="ar-SA" sz="5400" b="0" kern="1200" dirty="0">
                <a:latin typeface="Arial"/>
                <a:ea typeface="+mn-ea"/>
                <a:cs typeface="PT Bold Heading" pitchFamily="2" charset="-78"/>
              </a:rPr>
              <a:t>عن </a:t>
            </a:r>
            <a:r>
              <a:rPr lang="ar-KW" sz="5400" b="0" kern="1200" dirty="0">
                <a:latin typeface="Arial"/>
                <a:ea typeface="+mn-ea"/>
                <a:cs typeface="PT Bold Heading" pitchFamily="2" charset="-78"/>
              </a:rPr>
              <a:t>أ</a:t>
            </a:r>
            <a:r>
              <a:rPr lang="ar-SA" sz="5400" b="0" kern="1200" dirty="0">
                <a:latin typeface="Arial"/>
                <a:ea typeface="+mn-ea"/>
                <a:cs typeface="PT Bold Heading" pitchFamily="2" charset="-78"/>
              </a:rPr>
              <a:t>منا عائشة رضي الله عنها </a:t>
            </a:r>
            <a:r>
              <a:rPr lang="ar-KW" sz="5400" b="0" kern="1200" dirty="0">
                <a:latin typeface="Arial"/>
                <a:ea typeface="+mn-ea"/>
                <a:cs typeface="PT Bold Heading" pitchFamily="2" charset="-78"/>
              </a:rPr>
              <a:t>أ</a:t>
            </a:r>
            <a:r>
              <a:rPr lang="ar-SA" sz="5400" b="0" kern="1200" dirty="0">
                <a:latin typeface="Arial"/>
                <a:ea typeface="+mn-ea"/>
                <a:cs typeface="PT Bold Heading" pitchFamily="2" charset="-78"/>
              </a:rPr>
              <a:t>ن رسول الله </a:t>
            </a:r>
            <a:r>
              <a:rPr lang="en-US" sz="5400" b="0" kern="1200" dirty="0">
                <a:latin typeface="Arial"/>
                <a:ea typeface="+mn-ea"/>
                <a:cs typeface="PT Bold Heading" pitchFamily="2" charset="-78"/>
                <a:sym typeface="AGA Arabesque"/>
              </a:rPr>
              <a:t></a:t>
            </a:r>
            <a:r>
              <a:rPr lang="ar-SA" sz="5400" b="0" kern="1200" dirty="0">
                <a:latin typeface="Arial"/>
                <a:ea typeface="+mn-ea"/>
                <a:cs typeface="PT Bold Heading" pitchFamily="2" charset="-78"/>
              </a:rPr>
              <a:t> قال :</a:t>
            </a:r>
            <a:endParaRPr lang="ar-KW" sz="5400" b="0" kern="1200" dirty="0">
              <a:latin typeface="Arial"/>
              <a:ea typeface="+mn-ea"/>
              <a:cs typeface="PT Bold Heading" pitchFamily="2" charset="-78"/>
            </a:endParaRPr>
          </a:p>
          <a:p>
            <a:pPr defTabSz="914400" rtl="1" hangingPunct="1">
              <a:lnSpc>
                <a:spcPct val="150000"/>
              </a:lnSpc>
            </a:pP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  <a:sym typeface="AGA Arabesque"/>
              </a:rPr>
              <a:t>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يا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5400" kern="1200" dirty="0" err="1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مة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محمد والله ما من أحد أغير من الله أن يزني عبده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و تزني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مته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،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يا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5400" kern="1200" dirty="0" err="1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مة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محمد والله لو تعلمون ما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علم لضحكتم قليلا و لبكيتم كثيرا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</a:t>
            </a:r>
            <a:r>
              <a:rPr lang="ar-KW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  <a:sym typeface="AGA Arabesque"/>
              </a:rPr>
              <a:t></a:t>
            </a:r>
            <a:r>
              <a:rPr lang="ar-SA" sz="5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</a:t>
            </a:r>
            <a:endParaRPr lang="en-US" sz="5400" kern="1200" dirty="0">
              <a:solidFill>
                <a:srgbClr val="FF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7294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530126" y="340296"/>
            <a:ext cx="14606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rtl="1" hangingPunct="1"/>
            <a:r>
              <a:rPr lang="ar-SA" sz="48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راوي </a:t>
            </a:r>
            <a:endParaRPr lang="ar-KW" sz="4800" kern="1200" dirty="0">
              <a:solidFill>
                <a:schemeClr val="tx1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  <a:p>
            <a:pPr defTabSz="914400" rtl="1" hangingPunct="1"/>
            <a:r>
              <a:rPr lang="ar-SA" sz="48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الحديث</a:t>
            </a:r>
            <a:endParaRPr lang="en-US" sz="4800" kern="1200" dirty="0">
              <a:solidFill>
                <a:schemeClr val="tx1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pic>
        <p:nvPicPr>
          <p:cNvPr id="5" name="صورة 4" descr="صورة تحتوي على طعام&#10;&#10;تم إنشاء الوصف تلقائياً">
            <a:extLst>
              <a:ext uri="{FF2B5EF4-FFF2-40B4-BE49-F238E27FC236}">
                <a16:creationId xmlns:a16="http://schemas.microsoft.com/office/drawing/2014/main" id="{F5E1E9E5-ADDA-4DA3-8BAA-E47FAB027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24" y="2860420"/>
            <a:ext cx="4783072" cy="361520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9A522B2-24EE-4BFA-9655-65B18A95159D}"/>
              </a:ext>
            </a:extLst>
          </p:cNvPr>
          <p:cNvSpPr/>
          <p:nvPr/>
        </p:nvSpPr>
        <p:spPr>
          <a:xfrm>
            <a:off x="679815" y="4396777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بنت أبي بكر الصديق</a:t>
            </a:r>
            <a:endParaRPr lang="ar-KW" sz="32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4FA17FC-4DBA-4FDC-9214-2784C94473E9}"/>
              </a:ext>
            </a:extLst>
          </p:cNvPr>
          <p:cNvSpPr/>
          <p:nvPr/>
        </p:nvSpPr>
        <p:spPr>
          <a:xfrm>
            <a:off x="7582581" y="2693201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زوج رسول الله </a:t>
            </a:r>
            <a:r>
              <a:rPr lang="en-US" sz="3200" b="0" kern="1200" dirty="0">
                <a:latin typeface="Arial"/>
                <a:ea typeface="+mn-ea"/>
                <a:cs typeface="PT Bold Heading" pitchFamily="2" charset="-78"/>
                <a:sym typeface="AGA Arabesque"/>
              </a:rPr>
              <a:t></a:t>
            </a:r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 </a:t>
            </a:r>
            <a:endParaRPr lang="ar-KW" sz="32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2CFB9AF-869D-444B-B3D6-A44B44F9BA40}"/>
              </a:ext>
            </a:extLst>
          </p:cNvPr>
          <p:cNvSpPr/>
          <p:nvPr/>
        </p:nvSpPr>
        <p:spPr>
          <a:xfrm>
            <a:off x="7488124" y="6270667"/>
            <a:ext cx="4307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المبرأة من فوق سبع سموات</a:t>
            </a:r>
            <a:endParaRPr lang="ar-KW" sz="32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12ADE2F-D7DE-4411-ADC1-5CCC8029328B}"/>
              </a:ext>
            </a:extLst>
          </p:cNvPr>
          <p:cNvSpPr/>
          <p:nvPr/>
        </p:nvSpPr>
        <p:spPr>
          <a:xfrm>
            <a:off x="2170350" y="2693201"/>
            <a:ext cx="1970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0" kern="1200" dirty="0">
                <a:latin typeface="Arial"/>
                <a:ea typeface="+mn-ea"/>
                <a:cs typeface="PT Bold Heading" pitchFamily="2" charset="-78"/>
              </a:rPr>
              <a:t>أ</a:t>
            </a:r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م المؤمنين </a:t>
            </a:r>
            <a:endParaRPr lang="ar-KW" sz="32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C0252A5-04F8-4B60-B794-A8C4D58595B5}"/>
              </a:ext>
            </a:extLst>
          </p:cNvPr>
          <p:cNvSpPr/>
          <p:nvPr/>
        </p:nvSpPr>
        <p:spPr>
          <a:xfrm>
            <a:off x="1035923" y="6270668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أمها أم رومان بنت عامر </a:t>
            </a:r>
            <a:endParaRPr lang="ar-KW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E2D22B-2A57-4056-BD11-64FA459B934E}"/>
              </a:ext>
            </a:extLst>
          </p:cNvPr>
          <p:cNvSpPr/>
          <p:nvPr/>
        </p:nvSpPr>
        <p:spPr>
          <a:xfrm>
            <a:off x="8284015" y="4396777"/>
            <a:ext cx="27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 hangingPunct="1"/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تكنى بأم عبدالله </a:t>
            </a:r>
            <a:endParaRPr lang="en-US" sz="3200" b="0" kern="1200" dirty="0">
              <a:latin typeface="Arial"/>
              <a:ea typeface="+mn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38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0622" y="886743"/>
            <a:ext cx="8388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 hangingPunct="1"/>
            <a:r>
              <a:rPr lang="ar-SA" sz="44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PT Bold Heading" panose="02010400000000000000" pitchFamily="2" charset="-78"/>
              </a:rPr>
              <a:t>تميزت </a:t>
            </a:r>
            <a:r>
              <a:rPr lang="ar-KW" sz="44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PT Bold Heading" panose="02010400000000000000" pitchFamily="2" charset="-78"/>
              </a:rPr>
              <a:t>عائشة رضي الله عنها </a:t>
            </a:r>
            <a:r>
              <a:rPr lang="ar-SA" sz="44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PT Bold Heading" panose="02010400000000000000" pitchFamily="2" charset="-78"/>
              </a:rPr>
              <a:t>عن غيرها :</a:t>
            </a:r>
            <a:endParaRPr lang="en-US" sz="4400" kern="1200" dirty="0">
              <a:solidFill>
                <a:schemeClr val="tx1"/>
              </a:solidFill>
              <a:latin typeface="Adobe Arabic" panose="02040503050201020203" pitchFamily="18" charset="-78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C82ADEF-5F31-4B8D-BDAC-94E9FA6DB67C}"/>
              </a:ext>
            </a:extLst>
          </p:cNvPr>
          <p:cNvSpPr/>
          <p:nvPr/>
        </p:nvSpPr>
        <p:spPr>
          <a:xfrm>
            <a:off x="1746537" y="4492079"/>
            <a:ext cx="8446616" cy="769441"/>
          </a:xfrm>
          <a:custGeom>
            <a:avLst/>
            <a:gdLst>
              <a:gd name="connsiteX0" fmla="*/ 0 w 8446616"/>
              <a:gd name="connsiteY0" fmla="*/ 0 h 769441"/>
              <a:gd name="connsiteX1" fmla="*/ 8446616 w 8446616"/>
              <a:gd name="connsiteY1" fmla="*/ 0 h 769441"/>
              <a:gd name="connsiteX2" fmla="*/ 8446616 w 8446616"/>
              <a:gd name="connsiteY2" fmla="*/ 769441 h 769441"/>
              <a:gd name="connsiteX3" fmla="*/ 0 w 8446616"/>
              <a:gd name="connsiteY3" fmla="*/ 769441 h 769441"/>
              <a:gd name="connsiteX4" fmla="*/ 0 w 8446616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616" h="769441" extrusionOk="0">
                <a:moveTo>
                  <a:pt x="0" y="0"/>
                </a:moveTo>
                <a:cubicBezTo>
                  <a:pt x="3636652" y="-5264"/>
                  <a:pt x="4788892" y="84467"/>
                  <a:pt x="8446616" y="0"/>
                </a:cubicBezTo>
                <a:cubicBezTo>
                  <a:pt x="8496921" y="90231"/>
                  <a:pt x="8434505" y="688274"/>
                  <a:pt x="8446616" y="769441"/>
                </a:cubicBezTo>
                <a:cubicBezTo>
                  <a:pt x="5796158" y="875761"/>
                  <a:pt x="3230462" y="761792"/>
                  <a:pt x="0" y="769441"/>
                </a:cubicBezTo>
                <a:cubicBezTo>
                  <a:pt x="-55365" y="599063"/>
                  <a:pt x="-6471" y="13457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400" rtl="1" hangingPunct="1"/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زوجها الله تعالى من رسوله </a:t>
            </a:r>
            <a:r>
              <a:rPr lang="en-US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  <a:sym typeface="AGA Arabesque"/>
              </a:rPr>
              <a:t>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من فوق سبع</a:t>
            </a:r>
            <a:r>
              <a:rPr lang="ar-KW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سماوات </a:t>
            </a:r>
            <a:endParaRPr lang="en-US" sz="4400" kern="1200" dirty="0"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FF404E6-9BBA-4E95-8805-53E8777195D0}"/>
              </a:ext>
            </a:extLst>
          </p:cNvPr>
          <p:cNvSpPr/>
          <p:nvPr/>
        </p:nvSpPr>
        <p:spPr>
          <a:xfrm>
            <a:off x="3648538" y="1969366"/>
            <a:ext cx="4642618" cy="769441"/>
          </a:xfrm>
          <a:custGeom>
            <a:avLst/>
            <a:gdLst>
              <a:gd name="connsiteX0" fmla="*/ 0 w 4642618"/>
              <a:gd name="connsiteY0" fmla="*/ 0 h 769441"/>
              <a:gd name="connsiteX1" fmla="*/ 4642618 w 4642618"/>
              <a:gd name="connsiteY1" fmla="*/ 0 h 769441"/>
              <a:gd name="connsiteX2" fmla="*/ 4642618 w 4642618"/>
              <a:gd name="connsiteY2" fmla="*/ 769441 h 769441"/>
              <a:gd name="connsiteX3" fmla="*/ 0 w 4642618"/>
              <a:gd name="connsiteY3" fmla="*/ 769441 h 769441"/>
              <a:gd name="connsiteX4" fmla="*/ 0 w 464261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618" h="769441" fill="none" extrusionOk="0">
                <a:moveTo>
                  <a:pt x="0" y="0"/>
                </a:moveTo>
                <a:cubicBezTo>
                  <a:pt x="874120" y="98702"/>
                  <a:pt x="3629658" y="106074"/>
                  <a:pt x="4642618" y="0"/>
                </a:cubicBezTo>
                <a:cubicBezTo>
                  <a:pt x="4654607" y="382416"/>
                  <a:pt x="4671364" y="620118"/>
                  <a:pt x="4642618" y="769441"/>
                </a:cubicBezTo>
                <a:cubicBezTo>
                  <a:pt x="2931477" y="676223"/>
                  <a:pt x="1556331" y="865591"/>
                  <a:pt x="0" y="769441"/>
                </a:cubicBezTo>
                <a:cubicBezTo>
                  <a:pt x="45687" y="439348"/>
                  <a:pt x="-26605" y="256129"/>
                  <a:pt x="0" y="0"/>
                </a:cubicBezTo>
                <a:close/>
              </a:path>
              <a:path w="4642618" h="769441" stroke="0" extrusionOk="0">
                <a:moveTo>
                  <a:pt x="0" y="0"/>
                </a:moveTo>
                <a:cubicBezTo>
                  <a:pt x="1268903" y="120358"/>
                  <a:pt x="3073976" y="65356"/>
                  <a:pt x="4642618" y="0"/>
                </a:cubicBezTo>
                <a:cubicBezTo>
                  <a:pt x="4595474" y="363990"/>
                  <a:pt x="4628907" y="633826"/>
                  <a:pt x="4642618" y="769441"/>
                </a:cubicBezTo>
                <a:cubicBezTo>
                  <a:pt x="3865220" y="748812"/>
                  <a:pt x="1493282" y="618245"/>
                  <a:pt x="0" y="769441"/>
                </a:cubicBezTo>
                <a:cubicBezTo>
                  <a:pt x="-22536" y="437321"/>
                  <a:pt x="-6584" y="271257"/>
                  <a:pt x="0" y="0"/>
                </a:cubicBezTo>
                <a:close/>
              </a:path>
            </a:pathLst>
          </a:custGeom>
          <a:ln w="38100"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10061128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لم يتزوج رسول الله بكرا غيرها </a:t>
            </a:r>
            <a:endParaRPr lang="ar-KW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8D75E4D-AABE-4FD3-A952-B5887391866A}"/>
              </a:ext>
            </a:extLst>
          </p:cNvPr>
          <p:cNvSpPr/>
          <p:nvPr/>
        </p:nvSpPr>
        <p:spPr>
          <a:xfrm>
            <a:off x="2000231" y="3217847"/>
            <a:ext cx="7939229" cy="769441"/>
          </a:xfrm>
          <a:custGeom>
            <a:avLst/>
            <a:gdLst>
              <a:gd name="connsiteX0" fmla="*/ 0 w 7939229"/>
              <a:gd name="connsiteY0" fmla="*/ 0 h 769441"/>
              <a:gd name="connsiteX1" fmla="*/ 7939229 w 7939229"/>
              <a:gd name="connsiteY1" fmla="*/ 0 h 769441"/>
              <a:gd name="connsiteX2" fmla="*/ 7939229 w 7939229"/>
              <a:gd name="connsiteY2" fmla="*/ 769441 h 769441"/>
              <a:gd name="connsiteX3" fmla="*/ 0 w 7939229"/>
              <a:gd name="connsiteY3" fmla="*/ 769441 h 769441"/>
              <a:gd name="connsiteX4" fmla="*/ 0 w 7939229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9229" h="769441" fill="none" extrusionOk="0">
                <a:moveTo>
                  <a:pt x="0" y="0"/>
                </a:moveTo>
                <a:cubicBezTo>
                  <a:pt x="1729026" y="-92869"/>
                  <a:pt x="5717950" y="133874"/>
                  <a:pt x="7939229" y="0"/>
                </a:cubicBezTo>
                <a:cubicBezTo>
                  <a:pt x="7880819" y="360312"/>
                  <a:pt x="7905415" y="664442"/>
                  <a:pt x="7939229" y="769441"/>
                </a:cubicBezTo>
                <a:cubicBezTo>
                  <a:pt x="4931604" y="681084"/>
                  <a:pt x="1556770" y="724673"/>
                  <a:pt x="0" y="769441"/>
                </a:cubicBezTo>
                <a:cubicBezTo>
                  <a:pt x="264" y="541862"/>
                  <a:pt x="47950" y="158533"/>
                  <a:pt x="0" y="0"/>
                </a:cubicBezTo>
                <a:close/>
              </a:path>
              <a:path w="7939229" h="769441" stroke="0" extrusionOk="0">
                <a:moveTo>
                  <a:pt x="0" y="0"/>
                </a:moveTo>
                <a:cubicBezTo>
                  <a:pt x="2712954" y="-56495"/>
                  <a:pt x="5618640" y="41778"/>
                  <a:pt x="7939229" y="0"/>
                </a:cubicBezTo>
                <a:cubicBezTo>
                  <a:pt x="7952719" y="158767"/>
                  <a:pt x="8007969" y="563893"/>
                  <a:pt x="7939229" y="769441"/>
                </a:cubicBezTo>
                <a:cubicBezTo>
                  <a:pt x="7029393" y="850881"/>
                  <a:pt x="1714478" y="805409"/>
                  <a:pt x="0" y="769441"/>
                </a:cubicBezTo>
                <a:cubicBezTo>
                  <a:pt x="-23210" y="461816"/>
                  <a:pt x="-60841" y="357785"/>
                  <a:pt x="0" y="0"/>
                </a:cubicBezTo>
                <a:close/>
              </a:path>
            </a:pathLst>
          </a:custGeom>
          <a:ln w="38100"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3788591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r" defTabSz="914400" rtl="1" hangingPunct="1"/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هي </a:t>
            </a:r>
            <a:r>
              <a:rPr lang="ar-KW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علم نساء النبي </a:t>
            </a:r>
            <a:r>
              <a:rPr lang="en-US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  <a:sym typeface="AGA Arabesque"/>
              </a:rPr>
              <a:t>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بل </a:t>
            </a:r>
            <a:r>
              <a:rPr lang="ar-KW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أ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علم النساء</a:t>
            </a:r>
            <a:r>
              <a:rPr lang="ar-KW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</a:t>
            </a:r>
            <a:r>
              <a:rPr lang="ar-SA" sz="4400" kern="1200" dirty="0"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على الإطلاق </a:t>
            </a:r>
            <a:endParaRPr lang="en-US" sz="4400" kern="1200" dirty="0"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157CC1A-4BFF-447B-89B3-84BA03139DCB}"/>
              </a:ext>
            </a:extLst>
          </p:cNvPr>
          <p:cNvSpPr/>
          <p:nvPr/>
        </p:nvSpPr>
        <p:spPr>
          <a:xfrm>
            <a:off x="5109673" y="6164877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0" kern="1200" dirty="0">
                <a:latin typeface="Arial"/>
                <a:ea typeface="+mn-ea"/>
                <a:cs typeface="PT Bold Heading" pitchFamily="2" charset="-78"/>
              </a:rPr>
              <a:t>توفيت</a:t>
            </a:r>
            <a:endParaRPr lang="ar-KW" sz="48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F74A84F-6222-43F3-85EB-72A11DD45A0B}"/>
              </a:ext>
            </a:extLst>
          </p:cNvPr>
          <p:cNvSpPr/>
          <p:nvPr/>
        </p:nvSpPr>
        <p:spPr>
          <a:xfrm>
            <a:off x="9707563" y="7439110"/>
            <a:ext cx="1786066" cy="584775"/>
          </a:xfrm>
          <a:custGeom>
            <a:avLst/>
            <a:gdLst>
              <a:gd name="connsiteX0" fmla="*/ 0 w 1786066"/>
              <a:gd name="connsiteY0" fmla="*/ 0 h 584775"/>
              <a:gd name="connsiteX1" fmla="*/ 613216 w 1786066"/>
              <a:gd name="connsiteY1" fmla="*/ 0 h 584775"/>
              <a:gd name="connsiteX2" fmla="*/ 1208571 w 1786066"/>
              <a:gd name="connsiteY2" fmla="*/ 0 h 584775"/>
              <a:gd name="connsiteX3" fmla="*/ 1786066 w 1786066"/>
              <a:gd name="connsiteY3" fmla="*/ 0 h 584775"/>
              <a:gd name="connsiteX4" fmla="*/ 1786066 w 1786066"/>
              <a:gd name="connsiteY4" fmla="*/ 584775 h 584775"/>
              <a:gd name="connsiteX5" fmla="*/ 1172850 w 1786066"/>
              <a:gd name="connsiteY5" fmla="*/ 584775 h 584775"/>
              <a:gd name="connsiteX6" fmla="*/ 559634 w 1786066"/>
              <a:gd name="connsiteY6" fmla="*/ 584775 h 584775"/>
              <a:gd name="connsiteX7" fmla="*/ 0 w 1786066"/>
              <a:gd name="connsiteY7" fmla="*/ 584775 h 584775"/>
              <a:gd name="connsiteX8" fmla="*/ 0 w 1786066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066" h="584775" extrusionOk="0">
                <a:moveTo>
                  <a:pt x="0" y="0"/>
                </a:moveTo>
                <a:cubicBezTo>
                  <a:pt x="132842" y="-25789"/>
                  <a:pt x="435401" y="66476"/>
                  <a:pt x="613216" y="0"/>
                </a:cubicBezTo>
                <a:cubicBezTo>
                  <a:pt x="791031" y="-66476"/>
                  <a:pt x="1007383" y="56225"/>
                  <a:pt x="1208571" y="0"/>
                </a:cubicBezTo>
                <a:cubicBezTo>
                  <a:pt x="1409760" y="-56225"/>
                  <a:pt x="1605364" y="6217"/>
                  <a:pt x="1786066" y="0"/>
                </a:cubicBezTo>
                <a:cubicBezTo>
                  <a:pt x="1816573" y="155709"/>
                  <a:pt x="1728474" y="378966"/>
                  <a:pt x="1786066" y="584775"/>
                </a:cubicBezTo>
                <a:cubicBezTo>
                  <a:pt x="1548032" y="613265"/>
                  <a:pt x="1397217" y="584704"/>
                  <a:pt x="1172850" y="584775"/>
                </a:cubicBezTo>
                <a:cubicBezTo>
                  <a:pt x="948483" y="584846"/>
                  <a:pt x="757093" y="553181"/>
                  <a:pt x="559634" y="584775"/>
                </a:cubicBezTo>
                <a:cubicBezTo>
                  <a:pt x="362175" y="616369"/>
                  <a:pt x="244516" y="523617"/>
                  <a:pt x="0" y="584775"/>
                </a:cubicBezTo>
                <a:cubicBezTo>
                  <a:pt x="-67853" y="314424"/>
                  <a:pt x="9557" y="14565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E3C76F"/>
            </a:solidFill>
            <a:extLst>
              <a:ext uri="{C807C97D-BFC1-408E-A445-0C87EB9F89A2}">
                <ask:lineSketchStyleProps xmlns:ask="http://schemas.microsoft.com/office/drawing/2018/sketchyshapes" xmlns="" sd="39361116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عام 58 هـ </a:t>
            </a:r>
            <a:endParaRPr lang="ar-KW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DDCEB77-18E7-4102-8BD4-F6B92CB9989A}"/>
              </a:ext>
            </a:extLst>
          </p:cNvPr>
          <p:cNvSpPr/>
          <p:nvPr/>
        </p:nvSpPr>
        <p:spPr>
          <a:xfrm>
            <a:off x="7650263" y="7446730"/>
            <a:ext cx="1741182" cy="584775"/>
          </a:xfrm>
          <a:custGeom>
            <a:avLst/>
            <a:gdLst>
              <a:gd name="connsiteX0" fmla="*/ 0 w 1741182"/>
              <a:gd name="connsiteY0" fmla="*/ 0 h 584775"/>
              <a:gd name="connsiteX1" fmla="*/ 597806 w 1741182"/>
              <a:gd name="connsiteY1" fmla="*/ 0 h 584775"/>
              <a:gd name="connsiteX2" fmla="*/ 1213023 w 1741182"/>
              <a:gd name="connsiteY2" fmla="*/ 0 h 584775"/>
              <a:gd name="connsiteX3" fmla="*/ 1741182 w 1741182"/>
              <a:gd name="connsiteY3" fmla="*/ 0 h 584775"/>
              <a:gd name="connsiteX4" fmla="*/ 1741182 w 1741182"/>
              <a:gd name="connsiteY4" fmla="*/ 584775 h 584775"/>
              <a:gd name="connsiteX5" fmla="*/ 1178200 w 1741182"/>
              <a:gd name="connsiteY5" fmla="*/ 584775 h 584775"/>
              <a:gd name="connsiteX6" fmla="*/ 597806 w 1741182"/>
              <a:gd name="connsiteY6" fmla="*/ 584775 h 584775"/>
              <a:gd name="connsiteX7" fmla="*/ 0 w 1741182"/>
              <a:gd name="connsiteY7" fmla="*/ 584775 h 584775"/>
              <a:gd name="connsiteX8" fmla="*/ 0 w 1741182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1182" h="584775" extrusionOk="0">
                <a:moveTo>
                  <a:pt x="0" y="0"/>
                </a:moveTo>
                <a:cubicBezTo>
                  <a:pt x="198679" y="-60059"/>
                  <a:pt x="444637" y="70920"/>
                  <a:pt x="597806" y="0"/>
                </a:cubicBezTo>
                <a:cubicBezTo>
                  <a:pt x="750975" y="-70920"/>
                  <a:pt x="1076785" y="16928"/>
                  <a:pt x="1213023" y="0"/>
                </a:cubicBezTo>
                <a:cubicBezTo>
                  <a:pt x="1349261" y="-16928"/>
                  <a:pt x="1629184" y="30404"/>
                  <a:pt x="1741182" y="0"/>
                </a:cubicBezTo>
                <a:cubicBezTo>
                  <a:pt x="1762326" y="254961"/>
                  <a:pt x="1735811" y="406789"/>
                  <a:pt x="1741182" y="584775"/>
                </a:cubicBezTo>
                <a:cubicBezTo>
                  <a:pt x="1512613" y="648883"/>
                  <a:pt x="1361968" y="560417"/>
                  <a:pt x="1178200" y="584775"/>
                </a:cubicBezTo>
                <a:cubicBezTo>
                  <a:pt x="994432" y="609133"/>
                  <a:pt x="853728" y="523838"/>
                  <a:pt x="597806" y="584775"/>
                </a:cubicBezTo>
                <a:cubicBezTo>
                  <a:pt x="341884" y="645712"/>
                  <a:pt x="276023" y="525080"/>
                  <a:pt x="0" y="584775"/>
                </a:cubicBezTo>
                <a:cubicBezTo>
                  <a:pt x="-8424" y="441220"/>
                  <a:pt x="33245" y="12647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E3C76F"/>
            </a:solidFill>
            <a:extLst>
              <a:ext uri="{C807C97D-BFC1-408E-A445-0C87EB9F89A2}">
                <ask:lineSketchStyleProps xmlns:ask="http://schemas.microsoft.com/office/drawing/2018/sketchyshapes" xmlns="" sd="25465700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في رمضان </a:t>
            </a:r>
            <a:endParaRPr lang="ar-KW" sz="3200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62DBE3-1940-4E61-9EFC-69763AD33BC0}"/>
              </a:ext>
            </a:extLst>
          </p:cNvPr>
          <p:cNvSpPr/>
          <p:nvPr/>
        </p:nvSpPr>
        <p:spPr>
          <a:xfrm>
            <a:off x="4305751" y="7439109"/>
            <a:ext cx="3028394" cy="584775"/>
          </a:xfrm>
          <a:custGeom>
            <a:avLst/>
            <a:gdLst>
              <a:gd name="connsiteX0" fmla="*/ 0 w 3028394"/>
              <a:gd name="connsiteY0" fmla="*/ 0 h 584775"/>
              <a:gd name="connsiteX1" fmla="*/ 413881 w 3028394"/>
              <a:gd name="connsiteY1" fmla="*/ 0 h 584775"/>
              <a:gd name="connsiteX2" fmla="*/ 948897 w 3028394"/>
              <a:gd name="connsiteY2" fmla="*/ 0 h 584775"/>
              <a:gd name="connsiteX3" fmla="*/ 1453629 w 3028394"/>
              <a:gd name="connsiteY3" fmla="*/ 0 h 584775"/>
              <a:gd name="connsiteX4" fmla="*/ 1897794 w 3028394"/>
              <a:gd name="connsiteY4" fmla="*/ 0 h 584775"/>
              <a:gd name="connsiteX5" fmla="*/ 2372242 w 3028394"/>
              <a:gd name="connsiteY5" fmla="*/ 0 h 584775"/>
              <a:gd name="connsiteX6" fmla="*/ 3028394 w 3028394"/>
              <a:gd name="connsiteY6" fmla="*/ 0 h 584775"/>
              <a:gd name="connsiteX7" fmla="*/ 3028394 w 3028394"/>
              <a:gd name="connsiteY7" fmla="*/ 584775 h 584775"/>
              <a:gd name="connsiteX8" fmla="*/ 2553946 w 3028394"/>
              <a:gd name="connsiteY8" fmla="*/ 584775 h 584775"/>
              <a:gd name="connsiteX9" fmla="*/ 2140065 w 3028394"/>
              <a:gd name="connsiteY9" fmla="*/ 584775 h 584775"/>
              <a:gd name="connsiteX10" fmla="*/ 1726185 w 3028394"/>
              <a:gd name="connsiteY10" fmla="*/ 584775 h 584775"/>
              <a:gd name="connsiteX11" fmla="*/ 1221452 w 3028394"/>
              <a:gd name="connsiteY11" fmla="*/ 584775 h 584775"/>
              <a:gd name="connsiteX12" fmla="*/ 747004 w 3028394"/>
              <a:gd name="connsiteY12" fmla="*/ 584775 h 584775"/>
              <a:gd name="connsiteX13" fmla="*/ 0 w 3028394"/>
              <a:gd name="connsiteY13" fmla="*/ 584775 h 584775"/>
              <a:gd name="connsiteX14" fmla="*/ 0 w 3028394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8394" h="584775" extrusionOk="0">
                <a:moveTo>
                  <a:pt x="0" y="0"/>
                </a:moveTo>
                <a:cubicBezTo>
                  <a:pt x="102568" y="-33635"/>
                  <a:pt x="233091" y="892"/>
                  <a:pt x="413881" y="0"/>
                </a:cubicBezTo>
                <a:cubicBezTo>
                  <a:pt x="594671" y="-892"/>
                  <a:pt x="820353" y="15901"/>
                  <a:pt x="948897" y="0"/>
                </a:cubicBezTo>
                <a:cubicBezTo>
                  <a:pt x="1077441" y="-15901"/>
                  <a:pt x="1291370" y="45045"/>
                  <a:pt x="1453629" y="0"/>
                </a:cubicBezTo>
                <a:cubicBezTo>
                  <a:pt x="1615888" y="-45045"/>
                  <a:pt x="1800822" y="49947"/>
                  <a:pt x="1897794" y="0"/>
                </a:cubicBezTo>
                <a:cubicBezTo>
                  <a:pt x="1994766" y="-49947"/>
                  <a:pt x="2207436" y="9771"/>
                  <a:pt x="2372242" y="0"/>
                </a:cubicBezTo>
                <a:cubicBezTo>
                  <a:pt x="2537048" y="-9771"/>
                  <a:pt x="2837973" y="68535"/>
                  <a:pt x="3028394" y="0"/>
                </a:cubicBezTo>
                <a:cubicBezTo>
                  <a:pt x="3097044" y="234777"/>
                  <a:pt x="2975421" y="381622"/>
                  <a:pt x="3028394" y="584775"/>
                </a:cubicBezTo>
                <a:cubicBezTo>
                  <a:pt x="2838070" y="611678"/>
                  <a:pt x="2665273" y="556230"/>
                  <a:pt x="2553946" y="584775"/>
                </a:cubicBezTo>
                <a:cubicBezTo>
                  <a:pt x="2442619" y="613320"/>
                  <a:pt x="2226929" y="570849"/>
                  <a:pt x="2140065" y="584775"/>
                </a:cubicBezTo>
                <a:cubicBezTo>
                  <a:pt x="2053201" y="598701"/>
                  <a:pt x="1899213" y="550287"/>
                  <a:pt x="1726185" y="584775"/>
                </a:cubicBezTo>
                <a:cubicBezTo>
                  <a:pt x="1553157" y="619263"/>
                  <a:pt x="1399657" y="573807"/>
                  <a:pt x="1221452" y="584775"/>
                </a:cubicBezTo>
                <a:cubicBezTo>
                  <a:pt x="1043247" y="595743"/>
                  <a:pt x="895837" y="531172"/>
                  <a:pt x="747004" y="584775"/>
                </a:cubicBezTo>
                <a:cubicBezTo>
                  <a:pt x="598171" y="638378"/>
                  <a:pt x="190045" y="524227"/>
                  <a:pt x="0" y="584775"/>
                </a:cubicBezTo>
                <a:cubicBezTo>
                  <a:pt x="-8805" y="323186"/>
                  <a:pt x="21973" y="26289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E3C76F"/>
            </a:solidFill>
            <a:extLst>
              <a:ext uri="{C807C97D-BFC1-408E-A445-0C87EB9F89A2}">
                <ask:lineSketchStyleProps xmlns:ask="http://schemas.microsoft.com/office/drawing/2018/sketchyshapes" xmlns="" sd="1899197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KW" sz="3200" b="0" kern="1200" dirty="0">
                <a:latin typeface="Arial"/>
                <a:ea typeface="+mn-ea"/>
                <a:cs typeface="PT Bold Heading" pitchFamily="2" charset="-78"/>
              </a:rPr>
              <a:t>دفنت</a:t>
            </a:r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 بالبقيع ليلا </a:t>
            </a:r>
            <a:endParaRPr lang="ar-KW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5440ECA-66C1-4848-AB43-C764FAA8D622}"/>
              </a:ext>
            </a:extLst>
          </p:cNvPr>
          <p:cNvSpPr/>
          <p:nvPr/>
        </p:nvSpPr>
        <p:spPr>
          <a:xfrm>
            <a:off x="432248" y="7431491"/>
            <a:ext cx="3557385" cy="584775"/>
          </a:xfrm>
          <a:custGeom>
            <a:avLst/>
            <a:gdLst>
              <a:gd name="connsiteX0" fmla="*/ 0 w 3557385"/>
              <a:gd name="connsiteY0" fmla="*/ 0 h 584775"/>
              <a:gd name="connsiteX1" fmla="*/ 628471 w 3557385"/>
              <a:gd name="connsiteY1" fmla="*/ 0 h 584775"/>
              <a:gd name="connsiteX2" fmla="*/ 1292517 w 3557385"/>
              <a:gd name="connsiteY2" fmla="*/ 0 h 584775"/>
              <a:gd name="connsiteX3" fmla="*/ 1956562 w 3557385"/>
              <a:gd name="connsiteY3" fmla="*/ 0 h 584775"/>
              <a:gd name="connsiteX4" fmla="*/ 2620607 w 3557385"/>
              <a:gd name="connsiteY4" fmla="*/ 0 h 584775"/>
              <a:gd name="connsiteX5" fmla="*/ 3557385 w 3557385"/>
              <a:gd name="connsiteY5" fmla="*/ 0 h 584775"/>
              <a:gd name="connsiteX6" fmla="*/ 3557385 w 3557385"/>
              <a:gd name="connsiteY6" fmla="*/ 584775 h 584775"/>
              <a:gd name="connsiteX7" fmla="*/ 2964488 w 3557385"/>
              <a:gd name="connsiteY7" fmla="*/ 584775 h 584775"/>
              <a:gd name="connsiteX8" fmla="*/ 2478312 w 3557385"/>
              <a:gd name="connsiteY8" fmla="*/ 584775 h 584775"/>
              <a:gd name="connsiteX9" fmla="*/ 1885414 w 3557385"/>
              <a:gd name="connsiteY9" fmla="*/ 584775 h 584775"/>
              <a:gd name="connsiteX10" fmla="*/ 1399238 w 3557385"/>
              <a:gd name="connsiteY10" fmla="*/ 584775 h 584775"/>
              <a:gd name="connsiteX11" fmla="*/ 806341 w 3557385"/>
              <a:gd name="connsiteY11" fmla="*/ 584775 h 584775"/>
              <a:gd name="connsiteX12" fmla="*/ 0 w 3557385"/>
              <a:gd name="connsiteY12" fmla="*/ 584775 h 584775"/>
              <a:gd name="connsiteX13" fmla="*/ 0 w 3557385"/>
              <a:gd name="connsiteY13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7385" h="584775" extrusionOk="0">
                <a:moveTo>
                  <a:pt x="0" y="0"/>
                </a:moveTo>
                <a:cubicBezTo>
                  <a:pt x="183734" y="-39619"/>
                  <a:pt x="462679" y="63087"/>
                  <a:pt x="628471" y="0"/>
                </a:cubicBezTo>
                <a:cubicBezTo>
                  <a:pt x="794263" y="-63087"/>
                  <a:pt x="977902" y="23930"/>
                  <a:pt x="1292517" y="0"/>
                </a:cubicBezTo>
                <a:cubicBezTo>
                  <a:pt x="1607132" y="-23930"/>
                  <a:pt x="1793980" y="27657"/>
                  <a:pt x="1956562" y="0"/>
                </a:cubicBezTo>
                <a:cubicBezTo>
                  <a:pt x="2119145" y="-27657"/>
                  <a:pt x="2384252" y="70795"/>
                  <a:pt x="2620607" y="0"/>
                </a:cubicBezTo>
                <a:cubicBezTo>
                  <a:pt x="2856963" y="-70795"/>
                  <a:pt x="3263971" y="104267"/>
                  <a:pt x="3557385" y="0"/>
                </a:cubicBezTo>
                <a:cubicBezTo>
                  <a:pt x="3560794" y="282877"/>
                  <a:pt x="3552427" y="341994"/>
                  <a:pt x="3557385" y="584775"/>
                </a:cubicBezTo>
                <a:cubicBezTo>
                  <a:pt x="3265024" y="615578"/>
                  <a:pt x="3095130" y="518245"/>
                  <a:pt x="2964488" y="584775"/>
                </a:cubicBezTo>
                <a:cubicBezTo>
                  <a:pt x="2833846" y="651305"/>
                  <a:pt x="2652546" y="573100"/>
                  <a:pt x="2478312" y="584775"/>
                </a:cubicBezTo>
                <a:cubicBezTo>
                  <a:pt x="2304078" y="596450"/>
                  <a:pt x="2021493" y="570790"/>
                  <a:pt x="1885414" y="584775"/>
                </a:cubicBezTo>
                <a:cubicBezTo>
                  <a:pt x="1749335" y="598760"/>
                  <a:pt x="1636847" y="553278"/>
                  <a:pt x="1399238" y="584775"/>
                </a:cubicBezTo>
                <a:cubicBezTo>
                  <a:pt x="1161629" y="616272"/>
                  <a:pt x="1052292" y="543727"/>
                  <a:pt x="806341" y="584775"/>
                </a:cubicBezTo>
                <a:cubicBezTo>
                  <a:pt x="560390" y="625823"/>
                  <a:pt x="264174" y="500093"/>
                  <a:pt x="0" y="584775"/>
                </a:cubicBezTo>
                <a:cubicBezTo>
                  <a:pt x="-50624" y="387697"/>
                  <a:pt x="59183" y="13327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E3C76F"/>
            </a:solidFill>
            <a:extLst>
              <a:ext uri="{C807C97D-BFC1-408E-A445-0C87EB9F89A2}">
                <ask:lineSketchStyleProps xmlns:ask="http://schemas.microsoft.com/office/drawing/2018/sketchyshapes" xmlns="" sd="2519672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KW" sz="3200" b="0" kern="1200" dirty="0">
                <a:latin typeface="Arial"/>
                <a:ea typeface="+mn-ea"/>
                <a:cs typeface="PT Bold Heading" pitchFamily="2" charset="-78"/>
              </a:rPr>
              <a:t>ولها </a:t>
            </a:r>
            <a:r>
              <a:rPr lang="ar-SA" sz="3200" b="0" kern="1200" dirty="0">
                <a:latin typeface="Arial"/>
                <a:ea typeface="+mn-ea"/>
                <a:cs typeface="PT Bold Heading" pitchFamily="2" charset="-78"/>
              </a:rPr>
              <a:t>سبعا وستين سنة </a:t>
            </a:r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1262441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70952" y="700336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سؤال</a:t>
            </a:r>
            <a:endParaRPr lang="ar-SA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21880" y="2140496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لم يتزوج الرسول </a:t>
            </a:r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 </a:t>
            </a:r>
            <a:r>
              <a:rPr lang="ar-KW" sz="5400" b="0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بكرا غير زوجته عائشة رضي الله عنها </a:t>
            </a:r>
          </a:p>
        </p:txBody>
      </p:sp>
      <p:sp>
        <p:nvSpPr>
          <p:cNvPr id="3" name="مستطيل 2">
            <a:hlinkClick r:id="rId2" action="ppaction://hlinksldjump"/>
            <a:extLst>
              <a:ext uri="{FF2B5EF4-FFF2-40B4-BE49-F238E27FC236}">
                <a16:creationId xmlns:a16="http://schemas.microsoft.com/office/drawing/2014/main" id="{4DED0A41-B047-426F-84A7-D4FA668D07A6}"/>
              </a:ext>
            </a:extLst>
          </p:cNvPr>
          <p:cNvSpPr/>
          <p:nvPr/>
        </p:nvSpPr>
        <p:spPr>
          <a:xfrm>
            <a:off x="7438504" y="5731817"/>
            <a:ext cx="1805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( صح ) </a:t>
            </a:r>
            <a:endParaRPr lang="ar-KW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34F8F8B-3E95-42BE-90DB-45BEAFA08454}"/>
              </a:ext>
            </a:extLst>
          </p:cNvPr>
          <p:cNvSpPr/>
          <p:nvPr/>
        </p:nvSpPr>
        <p:spPr>
          <a:xfrm>
            <a:off x="3046016" y="5731818"/>
            <a:ext cx="2048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( خطأ )</a:t>
            </a:r>
            <a:endParaRPr lang="ar-KW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04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38687" y="1352758"/>
            <a:ext cx="39565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 hangingPunct="1"/>
            <a:r>
              <a:rPr lang="ar-SA" sz="6000" b="0" kern="1200" dirty="0">
                <a:solidFill>
                  <a:srgbClr val="DCB84A"/>
                </a:solidFill>
                <a:latin typeface="Arial"/>
                <a:ea typeface="+mn-ea"/>
                <a:cs typeface="PT Bold Heading" pitchFamily="2" charset="-78"/>
              </a:rPr>
              <a:t>مقدمات </a:t>
            </a:r>
            <a:r>
              <a:rPr lang="ar-KW" sz="6000" b="0" kern="1200" dirty="0">
                <a:solidFill>
                  <a:srgbClr val="DCB84A"/>
                </a:solidFill>
                <a:latin typeface="Arial"/>
                <a:ea typeface="+mn-ea"/>
                <a:cs typeface="PT Bold Heading" pitchFamily="2" charset="-78"/>
              </a:rPr>
              <a:t>الزنا</a:t>
            </a:r>
            <a:endParaRPr lang="en-US" sz="6000" b="0" kern="1200" dirty="0">
              <a:solidFill>
                <a:srgbClr val="DCB84A"/>
              </a:solidFill>
              <a:latin typeface="Arial"/>
              <a:ea typeface="+mn-ea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60093" y="2368421"/>
            <a:ext cx="6502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rtl="1" hangingPunct="1">
              <a:defRPr/>
            </a:pPr>
            <a:r>
              <a:rPr lang="ar-SA" sz="8000" b="0" kern="1200" dirty="0">
                <a:solidFill>
                  <a:sysClr val="windowText" lastClr="000000"/>
                </a:solidFill>
                <a:latin typeface="Arial"/>
                <a:ea typeface="+mn-ea"/>
                <a:cs typeface="PT Bold Heading" pitchFamily="2" charset="-78"/>
              </a:rPr>
              <a:t>النظر </a:t>
            </a:r>
            <a:endParaRPr lang="ar-KW" sz="8000" b="0" kern="1200" dirty="0">
              <a:solidFill>
                <a:sysClr val="windowText" lastClr="000000"/>
              </a:solidFill>
              <a:latin typeface="Arial"/>
              <a:ea typeface="+mn-ea"/>
              <a:cs typeface="PT Bold Heading" pitchFamily="2" charset="-78"/>
            </a:endParaRPr>
          </a:p>
          <a:p>
            <a:pPr defTabSz="914400" rtl="1" hangingPunct="1">
              <a:defRPr/>
            </a:pPr>
            <a:r>
              <a:rPr lang="ar-SA" sz="8000" b="0" kern="1200" dirty="0">
                <a:solidFill>
                  <a:sysClr val="windowText" lastClr="000000"/>
                </a:solidFill>
                <a:latin typeface="Arial"/>
                <a:ea typeface="+mn-ea"/>
                <a:cs typeface="PT Bold Heading" pitchFamily="2" charset="-78"/>
              </a:rPr>
              <a:t>الكلام </a:t>
            </a:r>
            <a:endParaRPr lang="ar-KW" sz="8000" b="0" kern="1200" dirty="0">
              <a:solidFill>
                <a:sysClr val="windowText" lastClr="000000"/>
              </a:solidFill>
              <a:latin typeface="Arial"/>
              <a:ea typeface="+mn-ea"/>
              <a:cs typeface="PT Bold Heading" pitchFamily="2" charset="-78"/>
            </a:endParaRPr>
          </a:p>
          <a:p>
            <a:pPr defTabSz="914400" rtl="1" hangingPunct="1">
              <a:defRPr/>
            </a:pPr>
            <a:r>
              <a:rPr lang="ar-SA" sz="8000" b="0" kern="1200" dirty="0">
                <a:solidFill>
                  <a:sysClr val="windowText" lastClr="000000"/>
                </a:solidFill>
                <a:latin typeface="Arial"/>
                <a:ea typeface="+mn-ea"/>
                <a:cs typeface="PT Bold Heading" pitchFamily="2" charset="-78"/>
              </a:rPr>
              <a:t>اللمس </a:t>
            </a:r>
            <a:endParaRPr lang="ar-KW" sz="8000" b="0" kern="1200" dirty="0">
              <a:solidFill>
                <a:sysClr val="windowText" lastClr="000000"/>
              </a:solidFill>
              <a:latin typeface="Arial"/>
              <a:ea typeface="+mn-ea"/>
              <a:cs typeface="PT Bold Heading" pitchFamily="2" charset="-78"/>
            </a:endParaRPr>
          </a:p>
          <a:p>
            <a:pPr defTabSz="914400" rtl="1" hangingPunct="1">
              <a:defRPr/>
            </a:pPr>
            <a:r>
              <a:rPr lang="ar-SA" sz="8000" b="0" kern="1200" dirty="0">
                <a:solidFill>
                  <a:sysClr val="windowText" lastClr="000000"/>
                </a:solidFill>
                <a:latin typeface="Arial"/>
                <a:ea typeface="+mn-ea"/>
                <a:cs typeface="PT Bold Heading" pitchFamily="2" charset="-78"/>
              </a:rPr>
              <a:t>الجرأة</a:t>
            </a:r>
            <a:endParaRPr lang="ar-KW" sz="8000" b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صورة 4" descr="صورة تحتوي على طعام&#10;&#10;تم إنشاء الوصف تلقائياً">
            <a:extLst>
              <a:ext uri="{FF2B5EF4-FFF2-40B4-BE49-F238E27FC236}">
                <a16:creationId xmlns:a16="http://schemas.microsoft.com/office/drawing/2014/main" id="{801EC916-B036-4399-A4C6-A12D5D046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7348" r="5921" b="11299"/>
          <a:stretch/>
        </p:blipFill>
        <p:spPr>
          <a:xfrm>
            <a:off x="6070352" y="4756359"/>
            <a:ext cx="6078639" cy="35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D8937933-A757-4E3E-9C23-8A1CD844EACC}"/>
              </a:ext>
            </a:extLst>
          </p:cNvPr>
          <p:cNvSpPr/>
          <p:nvPr/>
        </p:nvSpPr>
        <p:spPr>
          <a:xfrm>
            <a:off x="8157724" y="2101376"/>
            <a:ext cx="2233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KW" sz="48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على المجتمع </a:t>
            </a:r>
            <a:endParaRPr lang="ar-KW" sz="48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سداسي 4">
            <a:extLst>
              <a:ext uri="{FF2B5EF4-FFF2-40B4-BE49-F238E27FC236}">
                <a16:creationId xmlns:a16="http://schemas.microsoft.com/office/drawing/2014/main" id="{69CAA78F-7046-4CE2-91EF-693DF539B038}"/>
              </a:ext>
            </a:extLst>
          </p:cNvPr>
          <p:cNvSpPr/>
          <p:nvPr/>
        </p:nvSpPr>
        <p:spPr>
          <a:xfrm>
            <a:off x="5123616" y="3598070"/>
            <a:ext cx="2249335" cy="1899404"/>
          </a:xfrm>
          <a:custGeom>
            <a:avLst/>
            <a:gdLst>
              <a:gd name="connsiteX0" fmla="*/ 0 w 2249335"/>
              <a:gd name="connsiteY0" fmla="*/ 949702 h 1899404"/>
              <a:gd name="connsiteX1" fmla="*/ 246923 w 2249335"/>
              <a:gd name="connsiteY1" fmla="*/ 455857 h 1899404"/>
              <a:gd name="connsiteX2" fmla="*/ 474851 w 2249335"/>
              <a:gd name="connsiteY2" fmla="*/ 0 h 1899404"/>
              <a:gd name="connsiteX3" fmla="*/ 934055 w 2249335"/>
              <a:gd name="connsiteY3" fmla="*/ 0 h 1899404"/>
              <a:gd name="connsiteX4" fmla="*/ 1354269 w 2249335"/>
              <a:gd name="connsiteY4" fmla="*/ 0 h 1899404"/>
              <a:gd name="connsiteX5" fmla="*/ 1774484 w 2249335"/>
              <a:gd name="connsiteY5" fmla="*/ 0 h 1899404"/>
              <a:gd name="connsiteX6" fmla="*/ 2021407 w 2249335"/>
              <a:gd name="connsiteY6" fmla="*/ 493845 h 1899404"/>
              <a:gd name="connsiteX7" fmla="*/ 2249335 w 2249335"/>
              <a:gd name="connsiteY7" fmla="*/ 949702 h 1899404"/>
              <a:gd name="connsiteX8" fmla="*/ 2016658 w 2249335"/>
              <a:gd name="connsiteY8" fmla="*/ 1415056 h 1899404"/>
              <a:gd name="connsiteX9" fmla="*/ 1774484 w 2249335"/>
              <a:gd name="connsiteY9" fmla="*/ 1899404 h 1899404"/>
              <a:gd name="connsiteX10" fmla="*/ 1341273 w 2249335"/>
              <a:gd name="connsiteY10" fmla="*/ 1899404 h 1899404"/>
              <a:gd name="connsiteX11" fmla="*/ 947051 w 2249335"/>
              <a:gd name="connsiteY11" fmla="*/ 1899404 h 1899404"/>
              <a:gd name="connsiteX12" fmla="*/ 474851 w 2249335"/>
              <a:gd name="connsiteY12" fmla="*/ 1899404 h 1899404"/>
              <a:gd name="connsiteX13" fmla="*/ 246923 w 2249335"/>
              <a:gd name="connsiteY13" fmla="*/ 1443547 h 1899404"/>
              <a:gd name="connsiteX14" fmla="*/ 0 w 2249335"/>
              <a:gd name="connsiteY14" fmla="*/ 949702 h 18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9335" h="1899404" extrusionOk="0">
                <a:moveTo>
                  <a:pt x="0" y="949702"/>
                </a:moveTo>
                <a:cubicBezTo>
                  <a:pt x="86610" y="707966"/>
                  <a:pt x="176227" y="691365"/>
                  <a:pt x="246923" y="455857"/>
                </a:cubicBezTo>
                <a:cubicBezTo>
                  <a:pt x="317619" y="220349"/>
                  <a:pt x="409903" y="230186"/>
                  <a:pt x="474851" y="0"/>
                </a:cubicBezTo>
                <a:cubicBezTo>
                  <a:pt x="700460" y="-40672"/>
                  <a:pt x="810790" y="4568"/>
                  <a:pt x="934055" y="0"/>
                </a:cubicBezTo>
                <a:cubicBezTo>
                  <a:pt x="1057320" y="-4568"/>
                  <a:pt x="1147701" y="35956"/>
                  <a:pt x="1354269" y="0"/>
                </a:cubicBezTo>
                <a:cubicBezTo>
                  <a:pt x="1560837" y="-35956"/>
                  <a:pt x="1661831" y="48961"/>
                  <a:pt x="1774484" y="0"/>
                </a:cubicBezTo>
                <a:cubicBezTo>
                  <a:pt x="1882498" y="107911"/>
                  <a:pt x="1907722" y="375084"/>
                  <a:pt x="2021407" y="493845"/>
                </a:cubicBezTo>
                <a:cubicBezTo>
                  <a:pt x="2135092" y="612606"/>
                  <a:pt x="2167696" y="786965"/>
                  <a:pt x="2249335" y="949702"/>
                </a:cubicBezTo>
                <a:cubicBezTo>
                  <a:pt x="2200316" y="1097466"/>
                  <a:pt x="2042897" y="1242651"/>
                  <a:pt x="2016658" y="1415056"/>
                </a:cubicBezTo>
                <a:cubicBezTo>
                  <a:pt x="1990419" y="1587461"/>
                  <a:pt x="1859694" y="1658780"/>
                  <a:pt x="1774484" y="1899404"/>
                </a:cubicBezTo>
                <a:cubicBezTo>
                  <a:pt x="1576286" y="1905950"/>
                  <a:pt x="1440780" y="1852954"/>
                  <a:pt x="1341273" y="1899404"/>
                </a:cubicBezTo>
                <a:cubicBezTo>
                  <a:pt x="1241766" y="1945854"/>
                  <a:pt x="1075561" y="1871524"/>
                  <a:pt x="947051" y="1899404"/>
                </a:cubicBezTo>
                <a:cubicBezTo>
                  <a:pt x="818541" y="1927284"/>
                  <a:pt x="641122" y="1894839"/>
                  <a:pt x="474851" y="1899404"/>
                </a:cubicBezTo>
                <a:cubicBezTo>
                  <a:pt x="340275" y="1700666"/>
                  <a:pt x="357781" y="1631665"/>
                  <a:pt x="246923" y="1443547"/>
                </a:cubicBezTo>
                <a:cubicBezTo>
                  <a:pt x="136065" y="1255429"/>
                  <a:pt x="170690" y="1157668"/>
                  <a:pt x="0" y="9497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588052">
                  <a:prstGeom prst="hexag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rtl="1"/>
            <a:r>
              <a:rPr lang="ar-KW" sz="40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في الدنيا  </a:t>
            </a:r>
            <a:endParaRPr lang="ar-KW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4B0D7F4-A6D9-46B8-B41D-5A5C3E4A59F1}"/>
              </a:ext>
            </a:extLst>
          </p:cNvPr>
          <p:cNvSpPr/>
          <p:nvPr/>
        </p:nvSpPr>
        <p:spPr>
          <a:xfrm>
            <a:off x="1887345" y="5729481"/>
            <a:ext cx="2830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40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الشعور بالقلق </a:t>
            </a:r>
            <a:endParaRPr lang="ar-KW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6246674-A692-4EA0-9B26-AAA655B4A415}"/>
              </a:ext>
            </a:extLst>
          </p:cNvPr>
          <p:cNvSpPr/>
          <p:nvPr/>
        </p:nvSpPr>
        <p:spPr>
          <a:xfrm>
            <a:off x="4876755" y="434103"/>
            <a:ext cx="2743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800" b="0" kern="1200" dirty="0">
                <a:solidFill>
                  <a:schemeClr val="tx1"/>
                </a:solidFill>
                <a:cs typeface="PT Bold Heading" pitchFamily="2" charset="-78"/>
              </a:rPr>
              <a:t>أضرار الزنا </a:t>
            </a:r>
            <a:endParaRPr lang="ar-KW" sz="4800" b="0" dirty="0">
              <a:solidFill>
                <a:schemeClr val="tx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440971A-0FEE-4B42-A08E-3FEC72E97EA1}"/>
              </a:ext>
            </a:extLst>
          </p:cNvPr>
          <p:cNvSpPr/>
          <p:nvPr/>
        </p:nvSpPr>
        <p:spPr>
          <a:xfrm>
            <a:off x="2364794" y="2104903"/>
            <a:ext cx="199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8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على الفرد</a:t>
            </a:r>
            <a:endParaRPr lang="ar-KW" sz="48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0D452F8-D247-4BEB-9ADE-D30767106E3F}"/>
              </a:ext>
            </a:extLst>
          </p:cNvPr>
          <p:cNvSpPr/>
          <p:nvPr/>
        </p:nvSpPr>
        <p:spPr>
          <a:xfrm>
            <a:off x="8313261" y="3526548"/>
            <a:ext cx="2310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انتشار الفاحشة </a:t>
            </a:r>
            <a:endParaRPr lang="ar-KW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1BD2E70-A446-44B0-9F77-F91FAED79C28}"/>
              </a:ext>
            </a:extLst>
          </p:cNvPr>
          <p:cNvSpPr/>
          <p:nvPr/>
        </p:nvSpPr>
        <p:spPr>
          <a:xfrm>
            <a:off x="8313261" y="4951720"/>
            <a:ext cx="2273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اختلاط النساب </a:t>
            </a:r>
            <a:endParaRPr lang="ar-KW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4037075-652D-4525-AD92-632A6BD49904}"/>
              </a:ext>
            </a:extLst>
          </p:cNvPr>
          <p:cNvSpPr/>
          <p:nvPr/>
        </p:nvSpPr>
        <p:spPr>
          <a:xfrm>
            <a:off x="7914271" y="6257146"/>
            <a:ext cx="3214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حصد الكراهية والحقد </a:t>
            </a:r>
            <a:endParaRPr lang="ar-KW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F1653B-582C-4BDA-AFB5-5CA5CBF53A1D}"/>
              </a:ext>
            </a:extLst>
          </p:cNvPr>
          <p:cNvSpPr/>
          <p:nvPr/>
        </p:nvSpPr>
        <p:spPr>
          <a:xfrm>
            <a:off x="2178043" y="4597395"/>
            <a:ext cx="2249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انتشار الأمراض </a:t>
            </a:r>
            <a:endParaRPr lang="ar-KW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4BBD926-EF87-4A63-8CF7-4CBFD8DD27DD}"/>
              </a:ext>
            </a:extLst>
          </p:cNvPr>
          <p:cNvSpPr/>
          <p:nvPr/>
        </p:nvSpPr>
        <p:spPr>
          <a:xfrm>
            <a:off x="2364794" y="3465309"/>
            <a:ext cx="1875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نقل العدوى </a:t>
            </a:r>
            <a:endParaRPr lang="ar-KW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DF64469-7636-48E9-861E-DEC875DBA07E}"/>
              </a:ext>
            </a:extLst>
          </p:cNvPr>
          <p:cNvSpPr/>
          <p:nvPr/>
        </p:nvSpPr>
        <p:spPr>
          <a:xfrm>
            <a:off x="1748438" y="6869208"/>
            <a:ext cx="310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kern="1200" dirty="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الشعور بدناءة النفس </a:t>
            </a:r>
            <a:endParaRPr lang="ar-KW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رسم 3" descr="سهم منحنى بعكس اتجاه حركة عقارب الساعة">
            <a:extLst>
              <a:ext uri="{FF2B5EF4-FFF2-40B4-BE49-F238E27FC236}">
                <a16:creationId xmlns:a16="http://schemas.microsoft.com/office/drawing/2014/main" id="{48280417-0171-4EFF-9C83-515C79BF3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81753">
            <a:off x="4323830" y="2838888"/>
            <a:ext cx="1391287" cy="1463189"/>
          </a:xfrm>
          <a:prstGeom prst="rect">
            <a:avLst/>
          </a:prstGeom>
        </p:spPr>
      </p:pic>
      <p:pic>
        <p:nvPicPr>
          <p:cNvPr id="17" name="رسم 16" descr="سهم منحنى بعكس اتجاه حركة عقارب الساعة">
            <a:extLst>
              <a:ext uri="{FF2B5EF4-FFF2-40B4-BE49-F238E27FC236}">
                <a16:creationId xmlns:a16="http://schemas.microsoft.com/office/drawing/2014/main" id="{E01C09FF-C42E-4299-A705-64290A7B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18247" flipH="1">
            <a:off x="6853652" y="2782150"/>
            <a:ext cx="1367964" cy="16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02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4064453-076D-411A-BB2D-5FE8A1E5288B}"/>
              </a:ext>
            </a:extLst>
          </p:cNvPr>
          <p:cNvSpPr/>
          <p:nvPr/>
        </p:nvSpPr>
        <p:spPr>
          <a:xfrm>
            <a:off x="2325936" y="2122200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44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قال رسول الله </a:t>
            </a:r>
            <a:r>
              <a:rPr lang="en-US" sz="44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  <a:sym typeface="AGA Arabesque"/>
              </a:rPr>
              <a:t></a:t>
            </a:r>
            <a:r>
              <a:rPr lang="ar-SA" sz="44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عند لقائه بالملكين في رحلة الإسراء والمعراج ..... فأتينا على مثل التنور قال : فأحسب أنه كان يقول : فإذا فيه لغط وأصوات قال : فاطلعنا فيه فإذا فيه رجال ونساء عراة وغذا هم يأتيهم لهب من أسفل منهم فإذا أتاهم ذلك اللهب </a:t>
            </a:r>
            <a:r>
              <a:rPr lang="ar-SA" sz="4400" kern="1200" dirty="0" err="1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ضوضوا</a:t>
            </a:r>
            <a:r>
              <a:rPr lang="ar-SA" sz="44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قال : قلت لهما ما هؤلاء ؟ وكان جوابهما بعد ذلك بقولهما : وأما الرجال والنساء العراة الذين في مثل بناء التنور </a:t>
            </a:r>
            <a:r>
              <a:rPr lang="ar-SA" sz="4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فإنهم الزناة </a:t>
            </a:r>
            <a:r>
              <a:rPr lang="ar-SA" sz="4400" kern="1200" dirty="0" err="1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والزواني</a:t>
            </a:r>
            <a:r>
              <a:rPr lang="ar-SA" sz="4400" kern="1200" dirty="0">
                <a:solidFill>
                  <a:srgbClr val="FF0000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 </a:t>
            </a:r>
            <a:r>
              <a:rPr lang="ar-SA" sz="4400" kern="1200" dirty="0">
                <a:solidFill>
                  <a:schemeClr val="dk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...</a:t>
            </a:r>
            <a:endParaRPr lang="ar-KW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65A5DD5-0195-4FA9-A6AA-BF0CCB4BEE28}"/>
              </a:ext>
            </a:extLst>
          </p:cNvPr>
          <p:cNvSpPr/>
          <p:nvPr/>
        </p:nvSpPr>
        <p:spPr>
          <a:xfrm>
            <a:off x="4918224" y="916360"/>
            <a:ext cx="2828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KW" sz="3600" b="0" dirty="0">
                <a:solidFill>
                  <a:srgbClr val="FF0000"/>
                </a:solidFill>
                <a:cs typeface="PT Bold Heading" pitchFamily="2" charset="-78"/>
              </a:rPr>
              <a:t>عقابها في الآخرة</a:t>
            </a:r>
          </a:p>
        </p:txBody>
      </p:sp>
    </p:spTree>
    <p:extLst>
      <p:ext uri="{BB962C8B-B14F-4D97-AF65-F5344CB8AC3E}">
        <p14:creationId xmlns:p14="http://schemas.microsoft.com/office/powerpoint/2010/main" val="2099160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282</Words>
  <Application>Microsoft Office PowerPoint</Application>
  <PresentationFormat>Custom</PresentationFormat>
  <Paragraphs>53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Arabic</vt:lpstr>
      <vt:lpstr>AGA Arabesque</vt:lpstr>
      <vt:lpstr>Arial</vt:lpstr>
      <vt:lpstr>GE Dinar One Medium</vt:lpstr>
      <vt:lpstr>Geeza Pro Regular</vt:lpstr>
      <vt:lpstr>Helvetica Light</vt:lpstr>
      <vt:lpstr>Helvetica Neue</vt:lpstr>
      <vt:lpstr>Helvetica Neue Light</vt:lpstr>
      <vt:lpstr>Helvetica Neue Thin</vt:lpstr>
      <vt:lpstr>PT Bold Heading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</dc:creator>
  <cp:lastModifiedBy>مشاعل مرشد فالح حمد وسمى</cp:lastModifiedBy>
  <cp:revision>2</cp:revision>
  <dcterms:created xsi:type="dcterms:W3CDTF">2020-08-07T22:24:45Z</dcterms:created>
  <dcterms:modified xsi:type="dcterms:W3CDTF">2020-08-08T08:03:02Z</dcterms:modified>
</cp:coreProperties>
</file>