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7" r:id="rId2"/>
    <p:sldId id="283" r:id="rId3"/>
    <p:sldId id="257" r:id="rId4"/>
    <p:sldId id="260" r:id="rId5"/>
    <p:sldId id="258" r:id="rId6"/>
    <p:sldId id="298" r:id="rId7"/>
    <p:sldId id="299" r:id="rId8"/>
    <p:sldId id="302" r:id="rId9"/>
    <p:sldId id="303" r:id="rId10"/>
    <p:sldId id="261" r:id="rId11"/>
    <p:sldId id="296" r:id="rId12"/>
    <p:sldId id="294" r:id="rId13"/>
    <p:sldId id="268" r:id="rId14"/>
    <p:sldId id="295" r:id="rId15"/>
    <p:sldId id="286" r:id="rId16"/>
    <p:sldId id="270" r:id="rId17"/>
    <p:sldId id="305" r:id="rId18"/>
    <p:sldId id="285" r:id="rId19"/>
    <p:sldId id="275" r:id="rId20"/>
    <p:sldId id="304" r:id="rId21"/>
    <p:sldId id="274" r:id="rId22"/>
    <p:sldId id="301" r:id="rId23"/>
    <p:sldId id="300" r:id="rId24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832"/>
    <a:srgbClr val="255F7B"/>
    <a:srgbClr val="FFFFFF"/>
    <a:srgbClr val="CA9920"/>
    <a:srgbClr val="DCB84A"/>
    <a:srgbClr val="E0C562"/>
    <a:srgbClr val="E3C041"/>
    <a:srgbClr val="D7B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0" autoAdjust="0"/>
    <p:restoredTop sz="94660"/>
  </p:normalViewPr>
  <p:slideViewPr>
    <p:cSldViewPr>
      <p:cViewPr varScale="1">
        <p:scale>
          <a:sx n="74" d="100"/>
          <a:sy n="74" d="100"/>
        </p:scale>
        <p:origin x="6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0427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4514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2817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52000"/>
          </a:blip>
          <a:srcRect l="74511" t="11139" b="7797"/>
          <a:stretch>
            <a:fillRect/>
          </a:stretch>
        </p:blipFill>
        <p:spPr>
          <a:xfrm>
            <a:off x="8221196" y="2406803"/>
            <a:ext cx="1037126" cy="2329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52000"/>
          </a:blip>
          <a:srcRect l="25891" r="43582" b="6045"/>
          <a:stretch>
            <a:fillRect/>
          </a:stretch>
        </p:blipFill>
        <p:spPr>
          <a:xfrm>
            <a:off x="6712739" y="2185156"/>
            <a:ext cx="1144264" cy="248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52000"/>
          </a:blip>
          <a:srcRect l="55253" t="5569" r="25974" b="43975"/>
          <a:stretch>
            <a:fillRect/>
          </a:stretch>
        </p:blipFill>
        <p:spPr>
          <a:xfrm>
            <a:off x="7634289" y="2666622"/>
            <a:ext cx="763829" cy="1450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rcRect t="36030" r="36880"/>
          <a:stretch>
            <a:fillRect/>
          </a:stretch>
        </p:blipFill>
        <p:spPr>
          <a:xfrm>
            <a:off x="7063892" y="3883"/>
            <a:ext cx="2075247" cy="2103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997" y="124027"/>
            <a:ext cx="2690322" cy="2690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 flipH="1">
            <a:off x="7355782" y="1439951"/>
            <a:ext cx="1491465" cy="1491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rcRect l="65205" r="2108"/>
          <a:stretch>
            <a:fillRect/>
          </a:stretch>
        </p:blipFill>
        <p:spPr>
          <a:xfrm>
            <a:off x="-4946" y="472076"/>
            <a:ext cx="1994837" cy="610316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مستطيل"/>
          <p:cNvSpPr/>
          <p:nvPr/>
        </p:nvSpPr>
        <p:spPr>
          <a:xfrm>
            <a:off x="-32376" y="6628838"/>
            <a:ext cx="9208751" cy="57490"/>
          </a:xfrm>
          <a:prstGeom prst="rect">
            <a:avLst/>
          </a:prstGeom>
          <a:solidFill>
            <a:srgbClr val="DCB84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  <a:endParaRPr sz="1547"/>
          </a:p>
        </p:txBody>
      </p:sp>
      <p:sp>
        <p:nvSpPr>
          <p:cNvPr id="1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6701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3862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668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6462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90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8065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3409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283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112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2746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8.xml"/><Relationship Id="rId5" Type="http://schemas.openxmlformats.org/officeDocument/2006/relationships/image" Target="../media/image16.jpg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9.jpe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2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2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34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6097D1E-5850-4AF7-B86D-8F059CCA3110}"/>
              </a:ext>
            </a:extLst>
          </p:cNvPr>
          <p:cNvSpPr txBox="1">
            <a:spLocks/>
          </p:cNvSpPr>
          <p:nvPr/>
        </p:nvSpPr>
        <p:spPr>
          <a:xfrm>
            <a:off x="683568" y="284076"/>
            <a:ext cx="3250704" cy="1143000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5258" y="405513"/>
            <a:ext cx="4088861" cy="808856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صور الكفر الأ كبر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38734" y="1628800"/>
            <a:ext cx="2842296" cy="636800"/>
          </a:xfrm>
          <a:custGeom>
            <a:avLst/>
            <a:gdLst>
              <a:gd name="connsiteX0" fmla="*/ 0 w 2842296"/>
              <a:gd name="connsiteY0" fmla="*/ 106135 h 636800"/>
              <a:gd name="connsiteX1" fmla="*/ 106135 w 2842296"/>
              <a:gd name="connsiteY1" fmla="*/ 0 h 636800"/>
              <a:gd name="connsiteX2" fmla="*/ 684741 w 2842296"/>
              <a:gd name="connsiteY2" fmla="*/ 0 h 636800"/>
              <a:gd name="connsiteX3" fmla="*/ 1131845 w 2842296"/>
              <a:gd name="connsiteY3" fmla="*/ 0 h 636800"/>
              <a:gd name="connsiteX4" fmla="*/ 1684151 w 2842296"/>
              <a:gd name="connsiteY4" fmla="*/ 0 h 636800"/>
              <a:gd name="connsiteX5" fmla="*/ 2131255 w 2842296"/>
              <a:gd name="connsiteY5" fmla="*/ 0 h 636800"/>
              <a:gd name="connsiteX6" fmla="*/ 2736161 w 2842296"/>
              <a:gd name="connsiteY6" fmla="*/ 0 h 636800"/>
              <a:gd name="connsiteX7" fmla="*/ 2842296 w 2842296"/>
              <a:gd name="connsiteY7" fmla="*/ 106135 h 636800"/>
              <a:gd name="connsiteX8" fmla="*/ 2842296 w 2842296"/>
              <a:gd name="connsiteY8" fmla="*/ 530665 h 636800"/>
              <a:gd name="connsiteX9" fmla="*/ 2736161 w 2842296"/>
              <a:gd name="connsiteY9" fmla="*/ 636800 h 636800"/>
              <a:gd name="connsiteX10" fmla="*/ 2262756 w 2842296"/>
              <a:gd name="connsiteY10" fmla="*/ 636800 h 636800"/>
              <a:gd name="connsiteX11" fmla="*/ 1684151 w 2842296"/>
              <a:gd name="connsiteY11" fmla="*/ 636800 h 636800"/>
              <a:gd name="connsiteX12" fmla="*/ 1210746 w 2842296"/>
              <a:gd name="connsiteY12" fmla="*/ 636800 h 636800"/>
              <a:gd name="connsiteX13" fmla="*/ 658440 w 2842296"/>
              <a:gd name="connsiteY13" fmla="*/ 636800 h 636800"/>
              <a:gd name="connsiteX14" fmla="*/ 106135 w 2842296"/>
              <a:gd name="connsiteY14" fmla="*/ 636800 h 636800"/>
              <a:gd name="connsiteX15" fmla="*/ 0 w 2842296"/>
              <a:gd name="connsiteY15" fmla="*/ 530665 h 636800"/>
              <a:gd name="connsiteX16" fmla="*/ 0 w 2842296"/>
              <a:gd name="connsiteY16" fmla="*/ 106135 h 6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2296" h="636800" extrusionOk="0">
                <a:moveTo>
                  <a:pt x="0" y="106135"/>
                </a:moveTo>
                <a:cubicBezTo>
                  <a:pt x="8414" y="43198"/>
                  <a:pt x="63175" y="3498"/>
                  <a:pt x="106135" y="0"/>
                </a:cubicBezTo>
                <a:cubicBezTo>
                  <a:pt x="323573" y="-63841"/>
                  <a:pt x="411657" y="24437"/>
                  <a:pt x="684741" y="0"/>
                </a:cubicBezTo>
                <a:cubicBezTo>
                  <a:pt x="957825" y="-24437"/>
                  <a:pt x="1022688" y="5763"/>
                  <a:pt x="1131845" y="0"/>
                </a:cubicBezTo>
                <a:cubicBezTo>
                  <a:pt x="1241002" y="-5763"/>
                  <a:pt x="1453613" y="25046"/>
                  <a:pt x="1684151" y="0"/>
                </a:cubicBezTo>
                <a:cubicBezTo>
                  <a:pt x="1914689" y="-25046"/>
                  <a:pt x="1970385" y="14062"/>
                  <a:pt x="2131255" y="0"/>
                </a:cubicBezTo>
                <a:cubicBezTo>
                  <a:pt x="2292125" y="-14062"/>
                  <a:pt x="2474267" y="72329"/>
                  <a:pt x="2736161" y="0"/>
                </a:cubicBezTo>
                <a:cubicBezTo>
                  <a:pt x="2783588" y="13159"/>
                  <a:pt x="2838749" y="46278"/>
                  <a:pt x="2842296" y="106135"/>
                </a:cubicBezTo>
                <a:cubicBezTo>
                  <a:pt x="2871261" y="232046"/>
                  <a:pt x="2797864" y="376893"/>
                  <a:pt x="2842296" y="530665"/>
                </a:cubicBezTo>
                <a:cubicBezTo>
                  <a:pt x="2853740" y="583365"/>
                  <a:pt x="2797005" y="636533"/>
                  <a:pt x="2736161" y="636800"/>
                </a:cubicBezTo>
                <a:cubicBezTo>
                  <a:pt x="2638131" y="650803"/>
                  <a:pt x="2362538" y="595891"/>
                  <a:pt x="2262756" y="636800"/>
                </a:cubicBezTo>
                <a:cubicBezTo>
                  <a:pt x="2162975" y="677709"/>
                  <a:pt x="1806315" y="586005"/>
                  <a:pt x="1684151" y="636800"/>
                </a:cubicBezTo>
                <a:cubicBezTo>
                  <a:pt x="1561988" y="687595"/>
                  <a:pt x="1351824" y="581261"/>
                  <a:pt x="1210746" y="636800"/>
                </a:cubicBezTo>
                <a:cubicBezTo>
                  <a:pt x="1069668" y="692339"/>
                  <a:pt x="865782" y="601311"/>
                  <a:pt x="658440" y="636800"/>
                </a:cubicBezTo>
                <a:cubicBezTo>
                  <a:pt x="451098" y="672289"/>
                  <a:pt x="381867" y="606137"/>
                  <a:pt x="106135" y="636800"/>
                </a:cubicBezTo>
                <a:cubicBezTo>
                  <a:pt x="44523" y="630239"/>
                  <a:pt x="-3131" y="591174"/>
                  <a:pt x="0" y="530665"/>
                </a:cubicBezTo>
                <a:cubicBezTo>
                  <a:pt x="-8757" y="400314"/>
                  <a:pt x="11252" y="229749"/>
                  <a:pt x="0" y="106135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113006731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1/ كفر الإنكار والتكذيب</a:t>
            </a:r>
            <a:endParaRPr lang="ar-KW" sz="32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5656" y="2245857"/>
            <a:ext cx="2842296" cy="643469"/>
          </a:xfrm>
          <a:custGeom>
            <a:avLst/>
            <a:gdLst>
              <a:gd name="connsiteX0" fmla="*/ 0 w 2842296"/>
              <a:gd name="connsiteY0" fmla="*/ 107247 h 643469"/>
              <a:gd name="connsiteX1" fmla="*/ 107247 w 2842296"/>
              <a:gd name="connsiteY1" fmla="*/ 0 h 643469"/>
              <a:gd name="connsiteX2" fmla="*/ 606529 w 2842296"/>
              <a:gd name="connsiteY2" fmla="*/ 0 h 643469"/>
              <a:gd name="connsiteX3" fmla="*/ 1158368 w 2842296"/>
              <a:gd name="connsiteY3" fmla="*/ 0 h 643469"/>
              <a:gd name="connsiteX4" fmla="*/ 1631372 w 2842296"/>
              <a:gd name="connsiteY4" fmla="*/ 0 h 643469"/>
              <a:gd name="connsiteX5" fmla="*/ 2183211 w 2842296"/>
              <a:gd name="connsiteY5" fmla="*/ 0 h 643469"/>
              <a:gd name="connsiteX6" fmla="*/ 2735049 w 2842296"/>
              <a:gd name="connsiteY6" fmla="*/ 0 h 643469"/>
              <a:gd name="connsiteX7" fmla="*/ 2842296 w 2842296"/>
              <a:gd name="connsiteY7" fmla="*/ 107247 h 643469"/>
              <a:gd name="connsiteX8" fmla="*/ 2842296 w 2842296"/>
              <a:gd name="connsiteY8" fmla="*/ 536222 h 643469"/>
              <a:gd name="connsiteX9" fmla="*/ 2735049 w 2842296"/>
              <a:gd name="connsiteY9" fmla="*/ 643469 h 643469"/>
              <a:gd name="connsiteX10" fmla="*/ 2262045 w 2842296"/>
              <a:gd name="connsiteY10" fmla="*/ 643469 h 643469"/>
              <a:gd name="connsiteX11" fmla="*/ 1762762 w 2842296"/>
              <a:gd name="connsiteY11" fmla="*/ 643469 h 643469"/>
              <a:gd name="connsiteX12" fmla="*/ 1237202 w 2842296"/>
              <a:gd name="connsiteY12" fmla="*/ 643469 h 643469"/>
              <a:gd name="connsiteX13" fmla="*/ 790476 w 2842296"/>
              <a:gd name="connsiteY13" fmla="*/ 643469 h 643469"/>
              <a:gd name="connsiteX14" fmla="*/ 107247 w 2842296"/>
              <a:gd name="connsiteY14" fmla="*/ 643469 h 643469"/>
              <a:gd name="connsiteX15" fmla="*/ 0 w 2842296"/>
              <a:gd name="connsiteY15" fmla="*/ 536222 h 643469"/>
              <a:gd name="connsiteX16" fmla="*/ 0 w 2842296"/>
              <a:gd name="connsiteY16" fmla="*/ 107247 h 64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2296" h="643469" extrusionOk="0">
                <a:moveTo>
                  <a:pt x="0" y="107247"/>
                </a:moveTo>
                <a:cubicBezTo>
                  <a:pt x="2707" y="54487"/>
                  <a:pt x="45445" y="-6753"/>
                  <a:pt x="107247" y="0"/>
                </a:cubicBezTo>
                <a:cubicBezTo>
                  <a:pt x="253496" y="-58195"/>
                  <a:pt x="424984" y="36690"/>
                  <a:pt x="606529" y="0"/>
                </a:cubicBezTo>
                <a:cubicBezTo>
                  <a:pt x="788074" y="-36690"/>
                  <a:pt x="1036970" y="57070"/>
                  <a:pt x="1158368" y="0"/>
                </a:cubicBezTo>
                <a:cubicBezTo>
                  <a:pt x="1279766" y="-57070"/>
                  <a:pt x="1489129" y="38369"/>
                  <a:pt x="1631372" y="0"/>
                </a:cubicBezTo>
                <a:cubicBezTo>
                  <a:pt x="1773615" y="-38369"/>
                  <a:pt x="1943279" y="22741"/>
                  <a:pt x="2183211" y="0"/>
                </a:cubicBezTo>
                <a:cubicBezTo>
                  <a:pt x="2423143" y="-22741"/>
                  <a:pt x="2483408" y="24580"/>
                  <a:pt x="2735049" y="0"/>
                </a:cubicBezTo>
                <a:cubicBezTo>
                  <a:pt x="2799041" y="1526"/>
                  <a:pt x="2836794" y="46722"/>
                  <a:pt x="2842296" y="107247"/>
                </a:cubicBezTo>
                <a:cubicBezTo>
                  <a:pt x="2886159" y="321451"/>
                  <a:pt x="2797303" y="346380"/>
                  <a:pt x="2842296" y="536222"/>
                </a:cubicBezTo>
                <a:cubicBezTo>
                  <a:pt x="2843378" y="601037"/>
                  <a:pt x="2789406" y="647451"/>
                  <a:pt x="2735049" y="643469"/>
                </a:cubicBezTo>
                <a:cubicBezTo>
                  <a:pt x="2588595" y="658466"/>
                  <a:pt x="2454079" y="588321"/>
                  <a:pt x="2262045" y="643469"/>
                </a:cubicBezTo>
                <a:cubicBezTo>
                  <a:pt x="2070011" y="698617"/>
                  <a:pt x="2005545" y="638586"/>
                  <a:pt x="1762762" y="643469"/>
                </a:cubicBezTo>
                <a:cubicBezTo>
                  <a:pt x="1519979" y="648352"/>
                  <a:pt x="1425135" y="633949"/>
                  <a:pt x="1237202" y="643469"/>
                </a:cubicBezTo>
                <a:cubicBezTo>
                  <a:pt x="1049269" y="652989"/>
                  <a:pt x="989220" y="594118"/>
                  <a:pt x="790476" y="643469"/>
                </a:cubicBezTo>
                <a:cubicBezTo>
                  <a:pt x="591732" y="692820"/>
                  <a:pt x="377188" y="592301"/>
                  <a:pt x="107247" y="643469"/>
                </a:cubicBezTo>
                <a:cubicBezTo>
                  <a:pt x="46445" y="643881"/>
                  <a:pt x="663" y="598700"/>
                  <a:pt x="0" y="536222"/>
                </a:cubicBezTo>
                <a:cubicBezTo>
                  <a:pt x="-17525" y="426150"/>
                  <a:pt x="12935" y="252387"/>
                  <a:pt x="0" y="107247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42229299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2/ كفر الاستكبار</a:t>
            </a:r>
            <a:endParaRPr lang="ar-KW" sz="32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38734" y="2956471"/>
            <a:ext cx="2842296" cy="630131"/>
          </a:xfrm>
          <a:custGeom>
            <a:avLst/>
            <a:gdLst>
              <a:gd name="connsiteX0" fmla="*/ 0 w 2842296"/>
              <a:gd name="connsiteY0" fmla="*/ 105024 h 630131"/>
              <a:gd name="connsiteX1" fmla="*/ 105024 w 2842296"/>
              <a:gd name="connsiteY1" fmla="*/ 0 h 630131"/>
              <a:gd name="connsiteX2" fmla="*/ 552506 w 2842296"/>
              <a:gd name="connsiteY2" fmla="*/ 0 h 630131"/>
              <a:gd name="connsiteX3" fmla="*/ 999988 w 2842296"/>
              <a:gd name="connsiteY3" fmla="*/ 0 h 630131"/>
              <a:gd name="connsiteX4" fmla="*/ 1447470 w 2842296"/>
              <a:gd name="connsiteY4" fmla="*/ 0 h 630131"/>
              <a:gd name="connsiteX5" fmla="*/ 1947598 w 2842296"/>
              <a:gd name="connsiteY5" fmla="*/ 0 h 630131"/>
              <a:gd name="connsiteX6" fmla="*/ 2737272 w 2842296"/>
              <a:gd name="connsiteY6" fmla="*/ 0 h 630131"/>
              <a:gd name="connsiteX7" fmla="*/ 2842296 w 2842296"/>
              <a:gd name="connsiteY7" fmla="*/ 105024 h 630131"/>
              <a:gd name="connsiteX8" fmla="*/ 2842296 w 2842296"/>
              <a:gd name="connsiteY8" fmla="*/ 525107 h 630131"/>
              <a:gd name="connsiteX9" fmla="*/ 2737272 w 2842296"/>
              <a:gd name="connsiteY9" fmla="*/ 630131 h 630131"/>
              <a:gd name="connsiteX10" fmla="*/ 2210822 w 2842296"/>
              <a:gd name="connsiteY10" fmla="*/ 630131 h 630131"/>
              <a:gd name="connsiteX11" fmla="*/ 1763340 w 2842296"/>
              <a:gd name="connsiteY11" fmla="*/ 630131 h 630131"/>
              <a:gd name="connsiteX12" fmla="*/ 1289536 w 2842296"/>
              <a:gd name="connsiteY12" fmla="*/ 630131 h 630131"/>
              <a:gd name="connsiteX13" fmla="*/ 710441 w 2842296"/>
              <a:gd name="connsiteY13" fmla="*/ 630131 h 630131"/>
              <a:gd name="connsiteX14" fmla="*/ 105024 w 2842296"/>
              <a:gd name="connsiteY14" fmla="*/ 630131 h 630131"/>
              <a:gd name="connsiteX15" fmla="*/ 0 w 2842296"/>
              <a:gd name="connsiteY15" fmla="*/ 525107 h 630131"/>
              <a:gd name="connsiteX16" fmla="*/ 0 w 2842296"/>
              <a:gd name="connsiteY16" fmla="*/ 105024 h 63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2296" h="630131" extrusionOk="0">
                <a:moveTo>
                  <a:pt x="0" y="105024"/>
                </a:moveTo>
                <a:cubicBezTo>
                  <a:pt x="9369" y="37922"/>
                  <a:pt x="33622" y="6239"/>
                  <a:pt x="105024" y="0"/>
                </a:cubicBezTo>
                <a:cubicBezTo>
                  <a:pt x="296323" y="-1510"/>
                  <a:pt x="443941" y="14901"/>
                  <a:pt x="552506" y="0"/>
                </a:cubicBezTo>
                <a:cubicBezTo>
                  <a:pt x="661071" y="-14901"/>
                  <a:pt x="867057" y="15494"/>
                  <a:pt x="999988" y="0"/>
                </a:cubicBezTo>
                <a:cubicBezTo>
                  <a:pt x="1132919" y="-15494"/>
                  <a:pt x="1336087" y="52225"/>
                  <a:pt x="1447470" y="0"/>
                </a:cubicBezTo>
                <a:cubicBezTo>
                  <a:pt x="1558853" y="-52225"/>
                  <a:pt x="1797385" y="47395"/>
                  <a:pt x="1947598" y="0"/>
                </a:cubicBezTo>
                <a:cubicBezTo>
                  <a:pt x="2097811" y="-47395"/>
                  <a:pt x="2445464" y="83138"/>
                  <a:pt x="2737272" y="0"/>
                </a:cubicBezTo>
                <a:cubicBezTo>
                  <a:pt x="2796717" y="1331"/>
                  <a:pt x="2840261" y="49029"/>
                  <a:pt x="2842296" y="105024"/>
                </a:cubicBezTo>
                <a:cubicBezTo>
                  <a:pt x="2889963" y="300207"/>
                  <a:pt x="2813153" y="336793"/>
                  <a:pt x="2842296" y="525107"/>
                </a:cubicBezTo>
                <a:cubicBezTo>
                  <a:pt x="2842064" y="597972"/>
                  <a:pt x="2795822" y="640751"/>
                  <a:pt x="2737272" y="630131"/>
                </a:cubicBezTo>
                <a:cubicBezTo>
                  <a:pt x="2620127" y="634583"/>
                  <a:pt x="2430773" y="614049"/>
                  <a:pt x="2210822" y="630131"/>
                </a:cubicBezTo>
                <a:cubicBezTo>
                  <a:pt x="1990871" y="646213"/>
                  <a:pt x="1975854" y="620268"/>
                  <a:pt x="1763340" y="630131"/>
                </a:cubicBezTo>
                <a:cubicBezTo>
                  <a:pt x="1550826" y="639994"/>
                  <a:pt x="1405388" y="625983"/>
                  <a:pt x="1289536" y="630131"/>
                </a:cubicBezTo>
                <a:cubicBezTo>
                  <a:pt x="1173684" y="634279"/>
                  <a:pt x="992186" y="623214"/>
                  <a:pt x="710441" y="630131"/>
                </a:cubicBezTo>
                <a:cubicBezTo>
                  <a:pt x="428696" y="637048"/>
                  <a:pt x="364029" y="621515"/>
                  <a:pt x="105024" y="630131"/>
                </a:cubicBezTo>
                <a:cubicBezTo>
                  <a:pt x="46530" y="644096"/>
                  <a:pt x="6175" y="585839"/>
                  <a:pt x="0" y="525107"/>
                </a:cubicBezTo>
                <a:cubicBezTo>
                  <a:pt x="-7858" y="435373"/>
                  <a:pt x="41886" y="260872"/>
                  <a:pt x="0" y="105024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330767717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3/ كفر الشك</a:t>
            </a:r>
            <a:endParaRPr lang="ar-KW" sz="32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01823" y="3708745"/>
            <a:ext cx="2842296" cy="630131"/>
          </a:xfrm>
          <a:custGeom>
            <a:avLst/>
            <a:gdLst>
              <a:gd name="connsiteX0" fmla="*/ 0 w 2842296"/>
              <a:gd name="connsiteY0" fmla="*/ 105024 h 630131"/>
              <a:gd name="connsiteX1" fmla="*/ 105024 w 2842296"/>
              <a:gd name="connsiteY1" fmla="*/ 0 h 630131"/>
              <a:gd name="connsiteX2" fmla="*/ 631474 w 2842296"/>
              <a:gd name="connsiteY2" fmla="*/ 0 h 630131"/>
              <a:gd name="connsiteX3" fmla="*/ 1131601 w 2842296"/>
              <a:gd name="connsiteY3" fmla="*/ 0 h 630131"/>
              <a:gd name="connsiteX4" fmla="*/ 1631728 w 2842296"/>
              <a:gd name="connsiteY4" fmla="*/ 0 h 630131"/>
              <a:gd name="connsiteX5" fmla="*/ 2105532 w 2842296"/>
              <a:gd name="connsiteY5" fmla="*/ 0 h 630131"/>
              <a:gd name="connsiteX6" fmla="*/ 2737272 w 2842296"/>
              <a:gd name="connsiteY6" fmla="*/ 0 h 630131"/>
              <a:gd name="connsiteX7" fmla="*/ 2842296 w 2842296"/>
              <a:gd name="connsiteY7" fmla="*/ 105024 h 630131"/>
              <a:gd name="connsiteX8" fmla="*/ 2842296 w 2842296"/>
              <a:gd name="connsiteY8" fmla="*/ 525107 h 630131"/>
              <a:gd name="connsiteX9" fmla="*/ 2737272 w 2842296"/>
              <a:gd name="connsiteY9" fmla="*/ 630131 h 630131"/>
              <a:gd name="connsiteX10" fmla="*/ 2263467 w 2842296"/>
              <a:gd name="connsiteY10" fmla="*/ 630131 h 630131"/>
              <a:gd name="connsiteX11" fmla="*/ 1815985 w 2842296"/>
              <a:gd name="connsiteY11" fmla="*/ 630131 h 630131"/>
              <a:gd name="connsiteX12" fmla="*/ 1368503 w 2842296"/>
              <a:gd name="connsiteY12" fmla="*/ 630131 h 630131"/>
              <a:gd name="connsiteX13" fmla="*/ 842053 w 2842296"/>
              <a:gd name="connsiteY13" fmla="*/ 630131 h 630131"/>
              <a:gd name="connsiteX14" fmla="*/ 105024 w 2842296"/>
              <a:gd name="connsiteY14" fmla="*/ 630131 h 630131"/>
              <a:gd name="connsiteX15" fmla="*/ 0 w 2842296"/>
              <a:gd name="connsiteY15" fmla="*/ 525107 h 630131"/>
              <a:gd name="connsiteX16" fmla="*/ 0 w 2842296"/>
              <a:gd name="connsiteY16" fmla="*/ 105024 h 63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2296" h="630131" extrusionOk="0">
                <a:moveTo>
                  <a:pt x="0" y="105024"/>
                </a:moveTo>
                <a:cubicBezTo>
                  <a:pt x="-584" y="55145"/>
                  <a:pt x="47968" y="1212"/>
                  <a:pt x="105024" y="0"/>
                </a:cubicBezTo>
                <a:cubicBezTo>
                  <a:pt x="357536" y="-29802"/>
                  <a:pt x="438208" y="29996"/>
                  <a:pt x="631474" y="0"/>
                </a:cubicBezTo>
                <a:cubicBezTo>
                  <a:pt x="824740" y="-29996"/>
                  <a:pt x="932017" y="34604"/>
                  <a:pt x="1131601" y="0"/>
                </a:cubicBezTo>
                <a:cubicBezTo>
                  <a:pt x="1331185" y="-34604"/>
                  <a:pt x="1495548" y="43899"/>
                  <a:pt x="1631728" y="0"/>
                </a:cubicBezTo>
                <a:cubicBezTo>
                  <a:pt x="1767908" y="-43899"/>
                  <a:pt x="1883307" y="36645"/>
                  <a:pt x="2105532" y="0"/>
                </a:cubicBezTo>
                <a:cubicBezTo>
                  <a:pt x="2327757" y="-36645"/>
                  <a:pt x="2524736" y="49488"/>
                  <a:pt x="2737272" y="0"/>
                </a:cubicBezTo>
                <a:cubicBezTo>
                  <a:pt x="2811104" y="1023"/>
                  <a:pt x="2827815" y="45658"/>
                  <a:pt x="2842296" y="105024"/>
                </a:cubicBezTo>
                <a:cubicBezTo>
                  <a:pt x="2864646" y="308198"/>
                  <a:pt x="2800998" y="412339"/>
                  <a:pt x="2842296" y="525107"/>
                </a:cubicBezTo>
                <a:cubicBezTo>
                  <a:pt x="2831084" y="578753"/>
                  <a:pt x="2795519" y="615730"/>
                  <a:pt x="2737272" y="630131"/>
                </a:cubicBezTo>
                <a:cubicBezTo>
                  <a:pt x="2589877" y="685689"/>
                  <a:pt x="2399202" y="579815"/>
                  <a:pt x="2263467" y="630131"/>
                </a:cubicBezTo>
                <a:cubicBezTo>
                  <a:pt x="2127732" y="680447"/>
                  <a:pt x="1953194" y="597635"/>
                  <a:pt x="1815985" y="630131"/>
                </a:cubicBezTo>
                <a:cubicBezTo>
                  <a:pt x="1678776" y="662627"/>
                  <a:pt x="1458821" y="617890"/>
                  <a:pt x="1368503" y="630131"/>
                </a:cubicBezTo>
                <a:cubicBezTo>
                  <a:pt x="1278185" y="642372"/>
                  <a:pt x="1010074" y="604805"/>
                  <a:pt x="842053" y="630131"/>
                </a:cubicBezTo>
                <a:cubicBezTo>
                  <a:pt x="674032" y="655457"/>
                  <a:pt x="281345" y="553228"/>
                  <a:pt x="105024" y="630131"/>
                </a:cubicBezTo>
                <a:cubicBezTo>
                  <a:pt x="43294" y="614029"/>
                  <a:pt x="11009" y="583374"/>
                  <a:pt x="0" y="525107"/>
                </a:cubicBezTo>
                <a:cubicBezTo>
                  <a:pt x="-50296" y="424671"/>
                  <a:pt x="9160" y="246413"/>
                  <a:pt x="0" y="105024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113903912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4/ كفر الإعراض</a:t>
            </a:r>
            <a:endParaRPr lang="ar-KW" sz="32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38734" y="4280705"/>
            <a:ext cx="2842296" cy="676039"/>
          </a:xfrm>
          <a:custGeom>
            <a:avLst/>
            <a:gdLst>
              <a:gd name="connsiteX0" fmla="*/ 0 w 2842296"/>
              <a:gd name="connsiteY0" fmla="*/ 112675 h 676039"/>
              <a:gd name="connsiteX1" fmla="*/ 112675 w 2842296"/>
              <a:gd name="connsiteY1" fmla="*/ 0 h 676039"/>
              <a:gd name="connsiteX2" fmla="*/ 557556 w 2842296"/>
              <a:gd name="connsiteY2" fmla="*/ 0 h 676039"/>
              <a:gd name="connsiteX3" fmla="*/ 1080945 w 2842296"/>
              <a:gd name="connsiteY3" fmla="*/ 0 h 676039"/>
              <a:gd name="connsiteX4" fmla="*/ 1656673 w 2842296"/>
              <a:gd name="connsiteY4" fmla="*/ 0 h 676039"/>
              <a:gd name="connsiteX5" fmla="*/ 2127723 w 2842296"/>
              <a:gd name="connsiteY5" fmla="*/ 0 h 676039"/>
              <a:gd name="connsiteX6" fmla="*/ 2729621 w 2842296"/>
              <a:gd name="connsiteY6" fmla="*/ 0 h 676039"/>
              <a:gd name="connsiteX7" fmla="*/ 2842296 w 2842296"/>
              <a:gd name="connsiteY7" fmla="*/ 112675 h 676039"/>
              <a:gd name="connsiteX8" fmla="*/ 2842296 w 2842296"/>
              <a:gd name="connsiteY8" fmla="*/ 563364 h 676039"/>
              <a:gd name="connsiteX9" fmla="*/ 2729621 w 2842296"/>
              <a:gd name="connsiteY9" fmla="*/ 676039 h 676039"/>
              <a:gd name="connsiteX10" fmla="*/ 2206232 w 2842296"/>
              <a:gd name="connsiteY10" fmla="*/ 676039 h 676039"/>
              <a:gd name="connsiteX11" fmla="*/ 1735182 w 2842296"/>
              <a:gd name="connsiteY11" fmla="*/ 676039 h 676039"/>
              <a:gd name="connsiteX12" fmla="*/ 1290301 w 2842296"/>
              <a:gd name="connsiteY12" fmla="*/ 676039 h 676039"/>
              <a:gd name="connsiteX13" fmla="*/ 714573 w 2842296"/>
              <a:gd name="connsiteY13" fmla="*/ 676039 h 676039"/>
              <a:gd name="connsiteX14" fmla="*/ 112675 w 2842296"/>
              <a:gd name="connsiteY14" fmla="*/ 676039 h 676039"/>
              <a:gd name="connsiteX15" fmla="*/ 0 w 2842296"/>
              <a:gd name="connsiteY15" fmla="*/ 563364 h 676039"/>
              <a:gd name="connsiteX16" fmla="*/ 0 w 2842296"/>
              <a:gd name="connsiteY16" fmla="*/ 112675 h 67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2296" h="676039" extrusionOk="0">
                <a:moveTo>
                  <a:pt x="0" y="112675"/>
                </a:moveTo>
                <a:cubicBezTo>
                  <a:pt x="-4438" y="57503"/>
                  <a:pt x="59432" y="589"/>
                  <a:pt x="112675" y="0"/>
                </a:cubicBezTo>
                <a:cubicBezTo>
                  <a:pt x="288342" y="-17479"/>
                  <a:pt x="462245" y="41356"/>
                  <a:pt x="557556" y="0"/>
                </a:cubicBezTo>
                <a:cubicBezTo>
                  <a:pt x="652867" y="-41356"/>
                  <a:pt x="938733" y="44966"/>
                  <a:pt x="1080945" y="0"/>
                </a:cubicBezTo>
                <a:cubicBezTo>
                  <a:pt x="1223157" y="-44966"/>
                  <a:pt x="1530583" y="50509"/>
                  <a:pt x="1656673" y="0"/>
                </a:cubicBezTo>
                <a:cubicBezTo>
                  <a:pt x="1782763" y="-50509"/>
                  <a:pt x="1974165" y="200"/>
                  <a:pt x="2127723" y="0"/>
                </a:cubicBezTo>
                <a:cubicBezTo>
                  <a:pt x="2281281" y="-200"/>
                  <a:pt x="2561253" y="48384"/>
                  <a:pt x="2729621" y="0"/>
                </a:cubicBezTo>
                <a:cubicBezTo>
                  <a:pt x="2774621" y="-1015"/>
                  <a:pt x="2840707" y="52922"/>
                  <a:pt x="2842296" y="112675"/>
                </a:cubicBezTo>
                <a:cubicBezTo>
                  <a:pt x="2850569" y="264436"/>
                  <a:pt x="2812341" y="404593"/>
                  <a:pt x="2842296" y="563364"/>
                </a:cubicBezTo>
                <a:cubicBezTo>
                  <a:pt x="2837930" y="641598"/>
                  <a:pt x="2781315" y="662414"/>
                  <a:pt x="2729621" y="676039"/>
                </a:cubicBezTo>
                <a:cubicBezTo>
                  <a:pt x="2469921" y="718764"/>
                  <a:pt x="2361102" y="646855"/>
                  <a:pt x="2206232" y="676039"/>
                </a:cubicBezTo>
                <a:cubicBezTo>
                  <a:pt x="2051362" y="705223"/>
                  <a:pt x="1846566" y="657438"/>
                  <a:pt x="1735182" y="676039"/>
                </a:cubicBezTo>
                <a:cubicBezTo>
                  <a:pt x="1623798" y="694640"/>
                  <a:pt x="1475627" y="647757"/>
                  <a:pt x="1290301" y="676039"/>
                </a:cubicBezTo>
                <a:cubicBezTo>
                  <a:pt x="1104975" y="704321"/>
                  <a:pt x="903647" y="630911"/>
                  <a:pt x="714573" y="676039"/>
                </a:cubicBezTo>
                <a:cubicBezTo>
                  <a:pt x="525499" y="721167"/>
                  <a:pt x="307977" y="622193"/>
                  <a:pt x="112675" y="676039"/>
                </a:cubicBezTo>
                <a:cubicBezTo>
                  <a:pt x="32617" y="677029"/>
                  <a:pt x="13803" y="617493"/>
                  <a:pt x="0" y="563364"/>
                </a:cubicBezTo>
                <a:cubicBezTo>
                  <a:pt x="-35432" y="412364"/>
                  <a:pt x="48582" y="250541"/>
                  <a:pt x="0" y="112675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299857390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5/ كفر الاستهزاء</a:t>
            </a:r>
            <a:endParaRPr lang="ar-KW" sz="32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01823" y="5157721"/>
            <a:ext cx="2842296" cy="687415"/>
          </a:xfrm>
          <a:custGeom>
            <a:avLst/>
            <a:gdLst>
              <a:gd name="connsiteX0" fmla="*/ 0 w 2842296"/>
              <a:gd name="connsiteY0" fmla="*/ 114571 h 687415"/>
              <a:gd name="connsiteX1" fmla="*/ 114571 w 2842296"/>
              <a:gd name="connsiteY1" fmla="*/ 0 h 687415"/>
              <a:gd name="connsiteX2" fmla="*/ 584939 w 2842296"/>
              <a:gd name="connsiteY2" fmla="*/ 0 h 687415"/>
              <a:gd name="connsiteX3" fmla="*/ 1159833 w 2842296"/>
              <a:gd name="connsiteY3" fmla="*/ 0 h 687415"/>
              <a:gd name="connsiteX4" fmla="*/ 1682463 w 2842296"/>
              <a:gd name="connsiteY4" fmla="*/ 0 h 687415"/>
              <a:gd name="connsiteX5" fmla="*/ 2126700 w 2842296"/>
              <a:gd name="connsiteY5" fmla="*/ 0 h 687415"/>
              <a:gd name="connsiteX6" fmla="*/ 2727725 w 2842296"/>
              <a:gd name="connsiteY6" fmla="*/ 0 h 687415"/>
              <a:gd name="connsiteX7" fmla="*/ 2842296 w 2842296"/>
              <a:gd name="connsiteY7" fmla="*/ 114571 h 687415"/>
              <a:gd name="connsiteX8" fmla="*/ 2842296 w 2842296"/>
              <a:gd name="connsiteY8" fmla="*/ 572844 h 687415"/>
              <a:gd name="connsiteX9" fmla="*/ 2727725 w 2842296"/>
              <a:gd name="connsiteY9" fmla="*/ 687415 h 687415"/>
              <a:gd name="connsiteX10" fmla="*/ 2283489 w 2842296"/>
              <a:gd name="connsiteY10" fmla="*/ 687415 h 687415"/>
              <a:gd name="connsiteX11" fmla="*/ 1786990 w 2842296"/>
              <a:gd name="connsiteY11" fmla="*/ 687415 h 687415"/>
              <a:gd name="connsiteX12" fmla="*/ 1212096 w 2842296"/>
              <a:gd name="connsiteY12" fmla="*/ 687415 h 687415"/>
              <a:gd name="connsiteX13" fmla="*/ 767860 w 2842296"/>
              <a:gd name="connsiteY13" fmla="*/ 687415 h 687415"/>
              <a:gd name="connsiteX14" fmla="*/ 114571 w 2842296"/>
              <a:gd name="connsiteY14" fmla="*/ 687415 h 687415"/>
              <a:gd name="connsiteX15" fmla="*/ 0 w 2842296"/>
              <a:gd name="connsiteY15" fmla="*/ 572844 h 687415"/>
              <a:gd name="connsiteX16" fmla="*/ 0 w 2842296"/>
              <a:gd name="connsiteY16" fmla="*/ 114571 h 68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2296" h="687415" extrusionOk="0">
                <a:moveTo>
                  <a:pt x="0" y="114571"/>
                </a:moveTo>
                <a:cubicBezTo>
                  <a:pt x="7500" y="54468"/>
                  <a:pt x="51703" y="4225"/>
                  <a:pt x="114571" y="0"/>
                </a:cubicBezTo>
                <a:cubicBezTo>
                  <a:pt x="276045" y="-16330"/>
                  <a:pt x="419616" y="6985"/>
                  <a:pt x="584939" y="0"/>
                </a:cubicBezTo>
                <a:cubicBezTo>
                  <a:pt x="750262" y="-6985"/>
                  <a:pt x="980329" y="50512"/>
                  <a:pt x="1159833" y="0"/>
                </a:cubicBezTo>
                <a:cubicBezTo>
                  <a:pt x="1339337" y="-50512"/>
                  <a:pt x="1445912" y="22513"/>
                  <a:pt x="1682463" y="0"/>
                </a:cubicBezTo>
                <a:cubicBezTo>
                  <a:pt x="1919014" y="-22513"/>
                  <a:pt x="2029231" y="8654"/>
                  <a:pt x="2126700" y="0"/>
                </a:cubicBezTo>
                <a:cubicBezTo>
                  <a:pt x="2224169" y="-8654"/>
                  <a:pt x="2435860" y="39432"/>
                  <a:pt x="2727725" y="0"/>
                </a:cubicBezTo>
                <a:cubicBezTo>
                  <a:pt x="2784361" y="-9667"/>
                  <a:pt x="2839484" y="55128"/>
                  <a:pt x="2842296" y="114571"/>
                </a:cubicBezTo>
                <a:cubicBezTo>
                  <a:pt x="2880793" y="306142"/>
                  <a:pt x="2820615" y="347675"/>
                  <a:pt x="2842296" y="572844"/>
                </a:cubicBezTo>
                <a:cubicBezTo>
                  <a:pt x="2859935" y="636571"/>
                  <a:pt x="2792072" y="684469"/>
                  <a:pt x="2727725" y="687415"/>
                </a:cubicBezTo>
                <a:cubicBezTo>
                  <a:pt x="2518537" y="736280"/>
                  <a:pt x="2394130" y="674335"/>
                  <a:pt x="2283489" y="687415"/>
                </a:cubicBezTo>
                <a:cubicBezTo>
                  <a:pt x="2172848" y="700495"/>
                  <a:pt x="1930925" y="630994"/>
                  <a:pt x="1786990" y="687415"/>
                </a:cubicBezTo>
                <a:cubicBezTo>
                  <a:pt x="1643055" y="743836"/>
                  <a:pt x="1466750" y="671265"/>
                  <a:pt x="1212096" y="687415"/>
                </a:cubicBezTo>
                <a:cubicBezTo>
                  <a:pt x="957442" y="703565"/>
                  <a:pt x="900268" y="668263"/>
                  <a:pt x="767860" y="687415"/>
                </a:cubicBezTo>
                <a:cubicBezTo>
                  <a:pt x="635452" y="706567"/>
                  <a:pt x="326217" y="627627"/>
                  <a:pt x="114571" y="687415"/>
                </a:cubicBezTo>
                <a:cubicBezTo>
                  <a:pt x="53841" y="678571"/>
                  <a:pt x="8200" y="635591"/>
                  <a:pt x="0" y="572844"/>
                </a:cubicBezTo>
                <a:cubicBezTo>
                  <a:pt x="-28332" y="461416"/>
                  <a:pt x="43780" y="285650"/>
                  <a:pt x="0" y="114571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33278436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6/ كفر البغض</a:t>
            </a:r>
            <a:endParaRPr lang="ar-KW" sz="32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2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C5CD615-D738-434F-B11D-AFBE4880A4DD}"/>
              </a:ext>
            </a:extLst>
          </p:cNvPr>
          <p:cNvSpPr/>
          <p:nvPr/>
        </p:nvSpPr>
        <p:spPr>
          <a:xfrm>
            <a:off x="1710780" y="1124744"/>
            <a:ext cx="4183294" cy="504056"/>
          </a:xfrm>
          <a:custGeom>
            <a:avLst/>
            <a:gdLst>
              <a:gd name="connsiteX0" fmla="*/ 0 w 4183294"/>
              <a:gd name="connsiteY0" fmla="*/ 84011 h 504056"/>
              <a:gd name="connsiteX1" fmla="*/ 84011 w 4183294"/>
              <a:gd name="connsiteY1" fmla="*/ 0 h 504056"/>
              <a:gd name="connsiteX2" fmla="*/ 617469 w 4183294"/>
              <a:gd name="connsiteY2" fmla="*/ 0 h 504056"/>
              <a:gd name="connsiteX3" fmla="*/ 1150926 w 4183294"/>
              <a:gd name="connsiteY3" fmla="*/ 0 h 504056"/>
              <a:gd name="connsiteX4" fmla="*/ 1804842 w 4183294"/>
              <a:gd name="connsiteY4" fmla="*/ 0 h 504056"/>
              <a:gd name="connsiteX5" fmla="*/ 2338299 w 4183294"/>
              <a:gd name="connsiteY5" fmla="*/ 0 h 504056"/>
              <a:gd name="connsiteX6" fmla="*/ 2831604 w 4183294"/>
              <a:gd name="connsiteY6" fmla="*/ 0 h 504056"/>
              <a:gd name="connsiteX7" fmla="*/ 3365062 w 4183294"/>
              <a:gd name="connsiteY7" fmla="*/ 0 h 504056"/>
              <a:gd name="connsiteX8" fmla="*/ 4099283 w 4183294"/>
              <a:gd name="connsiteY8" fmla="*/ 0 h 504056"/>
              <a:gd name="connsiteX9" fmla="*/ 4183294 w 4183294"/>
              <a:gd name="connsiteY9" fmla="*/ 84011 h 504056"/>
              <a:gd name="connsiteX10" fmla="*/ 4183294 w 4183294"/>
              <a:gd name="connsiteY10" fmla="*/ 420045 h 504056"/>
              <a:gd name="connsiteX11" fmla="*/ 4099283 w 4183294"/>
              <a:gd name="connsiteY11" fmla="*/ 504056 h 504056"/>
              <a:gd name="connsiteX12" fmla="*/ 3646131 w 4183294"/>
              <a:gd name="connsiteY12" fmla="*/ 504056 h 504056"/>
              <a:gd name="connsiteX13" fmla="*/ 2992215 w 4183294"/>
              <a:gd name="connsiteY13" fmla="*/ 504056 h 504056"/>
              <a:gd name="connsiteX14" fmla="*/ 2418605 w 4183294"/>
              <a:gd name="connsiteY14" fmla="*/ 504056 h 504056"/>
              <a:gd name="connsiteX15" fmla="*/ 1885147 w 4183294"/>
              <a:gd name="connsiteY15" fmla="*/ 504056 h 504056"/>
              <a:gd name="connsiteX16" fmla="*/ 1391842 w 4183294"/>
              <a:gd name="connsiteY16" fmla="*/ 504056 h 504056"/>
              <a:gd name="connsiteX17" fmla="*/ 858385 w 4183294"/>
              <a:gd name="connsiteY17" fmla="*/ 504056 h 504056"/>
              <a:gd name="connsiteX18" fmla="*/ 84011 w 4183294"/>
              <a:gd name="connsiteY18" fmla="*/ 504056 h 504056"/>
              <a:gd name="connsiteX19" fmla="*/ 0 w 4183294"/>
              <a:gd name="connsiteY19" fmla="*/ 420045 h 504056"/>
              <a:gd name="connsiteX20" fmla="*/ 0 w 4183294"/>
              <a:gd name="connsiteY20" fmla="*/ 84011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83294" h="504056" extrusionOk="0">
                <a:moveTo>
                  <a:pt x="0" y="84011"/>
                </a:moveTo>
                <a:cubicBezTo>
                  <a:pt x="2945" y="32350"/>
                  <a:pt x="44664" y="7103"/>
                  <a:pt x="84011" y="0"/>
                </a:cubicBezTo>
                <a:cubicBezTo>
                  <a:pt x="207997" y="-62890"/>
                  <a:pt x="508943" y="2258"/>
                  <a:pt x="617469" y="0"/>
                </a:cubicBezTo>
                <a:cubicBezTo>
                  <a:pt x="725995" y="-2258"/>
                  <a:pt x="934191" y="61129"/>
                  <a:pt x="1150926" y="0"/>
                </a:cubicBezTo>
                <a:cubicBezTo>
                  <a:pt x="1367661" y="-61129"/>
                  <a:pt x="1573518" y="9778"/>
                  <a:pt x="1804842" y="0"/>
                </a:cubicBezTo>
                <a:cubicBezTo>
                  <a:pt x="2036166" y="-9778"/>
                  <a:pt x="2115549" y="24328"/>
                  <a:pt x="2338299" y="0"/>
                </a:cubicBezTo>
                <a:cubicBezTo>
                  <a:pt x="2561049" y="-24328"/>
                  <a:pt x="2701130" y="4612"/>
                  <a:pt x="2831604" y="0"/>
                </a:cubicBezTo>
                <a:cubicBezTo>
                  <a:pt x="2962078" y="-4612"/>
                  <a:pt x="3166094" y="47332"/>
                  <a:pt x="3365062" y="0"/>
                </a:cubicBezTo>
                <a:cubicBezTo>
                  <a:pt x="3564030" y="-47332"/>
                  <a:pt x="3779111" y="47538"/>
                  <a:pt x="4099283" y="0"/>
                </a:cubicBezTo>
                <a:cubicBezTo>
                  <a:pt x="4140893" y="6586"/>
                  <a:pt x="4182688" y="36470"/>
                  <a:pt x="4183294" y="84011"/>
                </a:cubicBezTo>
                <a:cubicBezTo>
                  <a:pt x="4210490" y="235679"/>
                  <a:pt x="4146836" y="332754"/>
                  <a:pt x="4183294" y="420045"/>
                </a:cubicBezTo>
                <a:cubicBezTo>
                  <a:pt x="4190930" y="460893"/>
                  <a:pt x="4137605" y="494792"/>
                  <a:pt x="4099283" y="504056"/>
                </a:cubicBezTo>
                <a:cubicBezTo>
                  <a:pt x="3926714" y="545031"/>
                  <a:pt x="3832900" y="458234"/>
                  <a:pt x="3646131" y="504056"/>
                </a:cubicBezTo>
                <a:cubicBezTo>
                  <a:pt x="3459362" y="549878"/>
                  <a:pt x="3240386" y="429005"/>
                  <a:pt x="2992215" y="504056"/>
                </a:cubicBezTo>
                <a:cubicBezTo>
                  <a:pt x="2744044" y="579107"/>
                  <a:pt x="2590072" y="444417"/>
                  <a:pt x="2418605" y="504056"/>
                </a:cubicBezTo>
                <a:cubicBezTo>
                  <a:pt x="2247138" y="563695"/>
                  <a:pt x="2135676" y="503950"/>
                  <a:pt x="1885147" y="504056"/>
                </a:cubicBezTo>
                <a:cubicBezTo>
                  <a:pt x="1634618" y="504162"/>
                  <a:pt x="1632731" y="481383"/>
                  <a:pt x="1391842" y="504056"/>
                </a:cubicBezTo>
                <a:cubicBezTo>
                  <a:pt x="1150954" y="526729"/>
                  <a:pt x="1019947" y="464193"/>
                  <a:pt x="858385" y="504056"/>
                </a:cubicBezTo>
                <a:cubicBezTo>
                  <a:pt x="696823" y="543919"/>
                  <a:pt x="396117" y="427269"/>
                  <a:pt x="84011" y="504056"/>
                </a:cubicBezTo>
                <a:cubicBezTo>
                  <a:pt x="34990" y="497499"/>
                  <a:pt x="-4379" y="473542"/>
                  <a:pt x="0" y="420045"/>
                </a:cubicBezTo>
                <a:cubicBezTo>
                  <a:pt x="-38504" y="277873"/>
                  <a:pt x="9304" y="236390"/>
                  <a:pt x="0" y="84011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59953963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4400" b="1" dirty="0">
                <a:solidFill>
                  <a:sysClr val="windowText" lastClr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اختاري الإجابة الصحيحة 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C08CFD5-30F8-409E-A3B7-DE252E81E3D3}"/>
              </a:ext>
            </a:extLst>
          </p:cNvPr>
          <p:cNvSpPr/>
          <p:nvPr/>
        </p:nvSpPr>
        <p:spPr>
          <a:xfrm>
            <a:off x="1259632" y="2312876"/>
            <a:ext cx="6196103" cy="504056"/>
          </a:xfrm>
          <a:custGeom>
            <a:avLst/>
            <a:gdLst>
              <a:gd name="connsiteX0" fmla="*/ 0 w 6196103"/>
              <a:gd name="connsiteY0" fmla="*/ 84011 h 504056"/>
              <a:gd name="connsiteX1" fmla="*/ 84011 w 6196103"/>
              <a:gd name="connsiteY1" fmla="*/ 0 h 504056"/>
              <a:gd name="connsiteX2" fmla="*/ 571738 w 6196103"/>
              <a:gd name="connsiteY2" fmla="*/ 0 h 504056"/>
              <a:gd name="connsiteX3" fmla="*/ 1059464 w 6196103"/>
              <a:gd name="connsiteY3" fmla="*/ 0 h 504056"/>
              <a:gd name="connsiteX4" fmla="*/ 1728033 w 6196103"/>
              <a:gd name="connsiteY4" fmla="*/ 0 h 504056"/>
              <a:gd name="connsiteX5" fmla="*/ 2215760 w 6196103"/>
              <a:gd name="connsiteY5" fmla="*/ 0 h 504056"/>
              <a:gd name="connsiteX6" fmla="*/ 2643205 w 6196103"/>
              <a:gd name="connsiteY6" fmla="*/ 0 h 504056"/>
              <a:gd name="connsiteX7" fmla="*/ 3130932 w 6196103"/>
              <a:gd name="connsiteY7" fmla="*/ 0 h 504056"/>
              <a:gd name="connsiteX8" fmla="*/ 3558378 w 6196103"/>
              <a:gd name="connsiteY8" fmla="*/ 0 h 504056"/>
              <a:gd name="connsiteX9" fmla="*/ 3925543 w 6196103"/>
              <a:gd name="connsiteY9" fmla="*/ 0 h 504056"/>
              <a:gd name="connsiteX10" fmla="*/ 4352988 w 6196103"/>
              <a:gd name="connsiteY10" fmla="*/ 0 h 504056"/>
              <a:gd name="connsiteX11" fmla="*/ 4720153 w 6196103"/>
              <a:gd name="connsiteY11" fmla="*/ 0 h 504056"/>
              <a:gd name="connsiteX12" fmla="*/ 5087318 w 6196103"/>
              <a:gd name="connsiteY12" fmla="*/ 0 h 504056"/>
              <a:gd name="connsiteX13" fmla="*/ 6112092 w 6196103"/>
              <a:gd name="connsiteY13" fmla="*/ 0 h 504056"/>
              <a:gd name="connsiteX14" fmla="*/ 6196103 w 6196103"/>
              <a:gd name="connsiteY14" fmla="*/ 84011 h 504056"/>
              <a:gd name="connsiteX15" fmla="*/ 6196103 w 6196103"/>
              <a:gd name="connsiteY15" fmla="*/ 420045 h 504056"/>
              <a:gd name="connsiteX16" fmla="*/ 6112092 w 6196103"/>
              <a:gd name="connsiteY16" fmla="*/ 504056 h 504056"/>
              <a:gd name="connsiteX17" fmla="*/ 5744927 w 6196103"/>
              <a:gd name="connsiteY17" fmla="*/ 504056 h 504056"/>
              <a:gd name="connsiteX18" fmla="*/ 5377762 w 6196103"/>
              <a:gd name="connsiteY18" fmla="*/ 504056 h 504056"/>
              <a:gd name="connsiteX19" fmla="*/ 5010597 w 6196103"/>
              <a:gd name="connsiteY19" fmla="*/ 504056 h 504056"/>
              <a:gd name="connsiteX20" fmla="*/ 4583151 w 6196103"/>
              <a:gd name="connsiteY20" fmla="*/ 504056 h 504056"/>
              <a:gd name="connsiteX21" fmla="*/ 3914582 w 6196103"/>
              <a:gd name="connsiteY21" fmla="*/ 504056 h 504056"/>
              <a:gd name="connsiteX22" fmla="*/ 3547418 w 6196103"/>
              <a:gd name="connsiteY22" fmla="*/ 504056 h 504056"/>
              <a:gd name="connsiteX23" fmla="*/ 3180253 w 6196103"/>
              <a:gd name="connsiteY23" fmla="*/ 504056 h 504056"/>
              <a:gd name="connsiteX24" fmla="*/ 2752807 w 6196103"/>
              <a:gd name="connsiteY24" fmla="*/ 504056 h 504056"/>
              <a:gd name="connsiteX25" fmla="*/ 2385642 w 6196103"/>
              <a:gd name="connsiteY25" fmla="*/ 504056 h 504056"/>
              <a:gd name="connsiteX26" fmla="*/ 1958196 w 6196103"/>
              <a:gd name="connsiteY26" fmla="*/ 504056 h 504056"/>
              <a:gd name="connsiteX27" fmla="*/ 1591031 w 6196103"/>
              <a:gd name="connsiteY27" fmla="*/ 504056 h 504056"/>
              <a:gd name="connsiteX28" fmla="*/ 1043024 w 6196103"/>
              <a:gd name="connsiteY28" fmla="*/ 504056 h 504056"/>
              <a:gd name="connsiteX29" fmla="*/ 84011 w 6196103"/>
              <a:gd name="connsiteY29" fmla="*/ 504056 h 504056"/>
              <a:gd name="connsiteX30" fmla="*/ 0 w 6196103"/>
              <a:gd name="connsiteY30" fmla="*/ 420045 h 504056"/>
              <a:gd name="connsiteX31" fmla="*/ 0 w 6196103"/>
              <a:gd name="connsiteY31" fmla="*/ 84011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96103" h="504056" extrusionOk="0">
                <a:moveTo>
                  <a:pt x="0" y="84011"/>
                </a:moveTo>
                <a:cubicBezTo>
                  <a:pt x="2945" y="32350"/>
                  <a:pt x="44664" y="7103"/>
                  <a:pt x="84011" y="0"/>
                </a:cubicBezTo>
                <a:cubicBezTo>
                  <a:pt x="298423" y="-8145"/>
                  <a:pt x="346942" y="47562"/>
                  <a:pt x="571738" y="0"/>
                </a:cubicBezTo>
                <a:cubicBezTo>
                  <a:pt x="796534" y="-47562"/>
                  <a:pt x="952781" y="4387"/>
                  <a:pt x="1059464" y="0"/>
                </a:cubicBezTo>
                <a:cubicBezTo>
                  <a:pt x="1166147" y="-4387"/>
                  <a:pt x="1440234" y="76263"/>
                  <a:pt x="1728033" y="0"/>
                </a:cubicBezTo>
                <a:cubicBezTo>
                  <a:pt x="2015832" y="-76263"/>
                  <a:pt x="2048144" y="55980"/>
                  <a:pt x="2215760" y="0"/>
                </a:cubicBezTo>
                <a:cubicBezTo>
                  <a:pt x="2383376" y="-55980"/>
                  <a:pt x="2495755" y="9554"/>
                  <a:pt x="2643205" y="0"/>
                </a:cubicBezTo>
                <a:cubicBezTo>
                  <a:pt x="2790655" y="-9554"/>
                  <a:pt x="3019304" y="28406"/>
                  <a:pt x="3130932" y="0"/>
                </a:cubicBezTo>
                <a:cubicBezTo>
                  <a:pt x="3242560" y="-28406"/>
                  <a:pt x="3410721" y="1287"/>
                  <a:pt x="3558378" y="0"/>
                </a:cubicBezTo>
                <a:cubicBezTo>
                  <a:pt x="3706035" y="-1287"/>
                  <a:pt x="3792633" y="18490"/>
                  <a:pt x="3925543" y="0"/>
                </a:cubicBezTo>
                <a:cubicBezTo>
                  <a:pt x="4058454" y="-18490"/>
                  <a:pt x="4216194" y="3097"/>
                  <a:pt x="4352988" y="0"/>
                </a:cubicBezTo>
                <a:cubicBezTo>
                  <a:pt x="4489782" y="-3097"/>
                  <a:pt x="4584742" y="41246"/>
                  <a:pt x="4720153" y="0"/>
                </a:cubicBezTo>
                <a:cubicBezTo>
                  <a:pt x="4855565" y="-41246"/>
                  <a:pt x="4980598" y="30523"/>
                  <a:pt x="5087318" y="0"/>
                </a:cubicBezTo>
                <a:cubicBezTo>
                  <a:pt x="5194038" y="-30523"/>
                  <a:pt x="5723229" y="102786"/>
                  <a:pt x="6112092" y="0"/>
                </a:cubicBezTo>
                <a:cubicBezTo>
                  <a:pt x="6153428" y="-4361"/>
                  <a:pt x="6200296" y="37487"/>
                  <a:pt x="6196103" y="84011"/>
                </a:cubicBezTo>
                <a:cubicBezTo>
                  <a:pt x="6197051" y="173567"/>
                  <a:pt x="6195767" y="255176"/>
                  <a:pt x="6196103" y="420045"/>
                </a:cubicBezTo>
                <a:cubicBezTo>
                  <a:pt x="6191956" y="463941"/>
                  <a:pt x="6162946" y="509129"/>
                  <a:pt x="6112092" y="504056"/>
                </a:cubicBezTo>
                <a:cubicBezTo>
                  <a:pt x="5994184" y="520772"/>
                  <a:pt x="5911797" y="497155"/>
                  <a:pt x="5744927" y="504056"/>
                </a:cubicBezTo>
                <a:cubicBezTo>
                  <a:pt x="5578058" y="510957"/>
                  <a:pt x="5505795" y="493636"/>
                  <a:pt x="5377762" y="504056"/>
                </a:cubicBezTo>
                <a:cubicBezTo>
                  <a:pt x="5249730" y="514476"/>
                  <a:pt x="5163305" y="493593"/>
                  <a:pt x="5010597" y="504056"/>
                </a:cubicBezTo>
                <a:cubicBezTo>
                  <a:pt x="4857890" y="514519"/>
                  <a:pt x="4772504" y="462758"/>
                  <a:pt x="4583151" y="504056"/>
                </a:cubicBezTo>
                <a:cubicBezTo>
                  <a:pt x="4393798" y="545354"/>
                  <a:pt x="4160709" y="451997"/>
                  <a:pt x="3914582" y="504056"/>
                </a:cubicBezTo>
                <a:cubicBezTo>
                  <a:pt x="3668455" y="556115"/>
                  <a:pt x="3628665" y="468142"/>
                  <a:pt x="3547418" y="504056"/>
                </a:cubicBezTo>
                <a:cubicBezTo>
                  <a:pt x="3466171" y="539970"/>
                  <a:pt x="3309377" y="468264"/>
                  <a:pt x="3180253" y="504056"/>
                </a:cubicBezTo>
                <a:cubicBezTo>
                  <a:pt x="3051129" y="539848"/>
                  <a:pt x="2874590" y="500073"/>
                  <a:pt x="2752807" y="504056"/>
                </a:cubicBezTo>
                <a:cubicBezTo>
                  <a:pt x="2631024" y="508039"/>
                  <a:pt x="2474462" y="474959"/>
                  <a:pt x="2385642" y="504056"/>
                </a:cubicBezTo>
                <a:cubicBezTo>
                  <a:pt x="2296822" y="533153"/>
                  <a:pt x="2126224" y="475002"/>
                  <a:pt x="1958196" y="504056"/>
                </a:cubicBezTo>
                <a:cubicBezTo>
                  <a:pt x="1790168" y="533110"/>
                  <a:pt x="1672501" y="474654"/>
                  <a:pt x="1591031" y="504056"/>
                </a:cubicBezTo>
                <a:cubicBezTo>
                  <a:pt x="1509562" y="533458"/>
                  <a:pt x="1206907" y="444901"/>
                  <a:pt x="1043024" y="504056"/>
                </a:cubicBezTo>
                <a:cubicBezTo>
                  <a:pt x="879141" y="563211"/>
                  <a:pt x="402940" y="426788"/>
                  <a:pt x="84011" y="504056"/>
                </a:cubicBezTo>
                <a:cubicBezTo>
                  <a:pt x="28285" y="495218"/>
                  <a:pt x="426" y="464721"/>
                  <a:pt x="0" y="420045"/>
                </a:cubicBezTo>
                <a:cubicBezTo>
                  <a:pt x="-29387" y="291747"/>
                  <a:pt x="16923" y="161297"/>
                  <a:pt x="0" y="84011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59953963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32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1- يكره شعيرة الحج بحجة أنها تسبب التعب و الاجهاد 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5A33987-6E62-4D5A-BA5D-2792A68E21B2}"/>
              </a:ext>
            </a:extLst>
          </p:cNvPr>
          <p:cNvSpPr/>
          <p:nvPr/>
        </p:nvSpPr>
        <p:spPr>
          <a:xfrm>
            <a:off x="395536" y="3176972"/>
            <a:ext cx="7715776" cy="504056"/>
          </a:xfrm>
          <a:custGeom>
            <a:avLst/>
            <a:gdLst>
              <a:gd name="connsiteX0" fmla="*/ 0 w 7715776"/>
              <a:gd name="connsiteY0" fmla="*/ 84011 h 504056"/>
              <a:gd name="connsiteX1" fmla="*/ 84011 w 7715776"/>
              <a:gd name="connsiteY1" fmla="*/ 0 h 504056"/>
              <a:gd name="connsiteX2" fmla="*/ 589130 w 7715776"/>
              <a:gd name="connsiteY2" fmla="*/ 0 h 504056"/>
              <a:gd name="connsiteX3" fmla="*/ 1094249 w 7715776"/>
              <a:gd name="connsiteY3" fmla="*/ 0 h 504056"/>
              <a:gd name="connsiteX4" fmla="*/ 1825800 w 7715776"/>
              <a:gd name="connsiteY4" fmla="*/ 0 h 504056"/>
              <a:gd name="connsiteX5" fmla="*/ 2330919 w 7715776"/>
              <a:gd name="connsiteY5" fmla="*/ 0 h 504056"/>
              <a:gd name="connsiteX6" fmla="*/ 2760561 w 7715776"/>
              <a:gd name="connsiteY6" fmla="*/ 0 h 504056"/>
              <a:gd name="connsiteX7" fmla="*/ 3265680 w 7715776"/>
              <a:gd name="connsiteY7" fmla="*/ 0 h 504056"/>
              <a:gd name="connsiteX8" fmla="*/ 3695321 w 7715776"/>
              <a:gd name="connsiteY8" fmla="*/ 0 h 504056"/>
              <a:gd name="connsiteX9" fmla="*/ 4049485 w 7715776"/>
              <a:gd name="connsiteY9" fmla="*/ 0 h 504056"/>
              <a:gd name="connsiteX10" fmla="*/ 4479126 w 7715776"/>
              <a:gd name="connsiteY10" fmla="*/ 0 h 504056"/>
              <a:gd name="connsiteX11" fmla="*/ 4833290 w 7715776"/>
              <a:gd name="connsiteY11" fmla="*/ 0 h 504056"/>
              <a:gd name="connsiteX12" fmla="*/ 5187454 w 7715776"/>
              <a:gd name="connsiteY12" fmla="*/ 0 h 504056"/>
              <a:gd name="connsiteX13" fmla="*/ 5843528 w 7715776"/>
              <a:gd name="connsiteY13" fmla="*/ 0 h 504056"/>
              <a:gd name="connsiteX14" fmla="*/ 6197692 w 7715776"/>
              <a:gd name="connsiteY14" fmla="*/ 0 h 504056"/>
              <a:gd name="connsiteX15" fmla="*/ 6929243 w 7715776"/>
              <a:gd name="connsiteY15" fmla="*/ 0 h 504056"/>
              <a:gd name="connsiteX16" fmla="*/ 7631765 w 7715776"/>
              <a:gd name="connsiteY16" fmla="*/ 0 h 504056"/>
              <a:gd name="connsiteX17" fmla="*/ 7715776 w 7715776"/>
              <a:gd name="connsiteY17" fmla="*/ 84011 h 504056"/>
              <a:gd name="connsiteX18" fmla="*/ 7715776 w 7715776"/>
              <a:gd name="connsiteY18" fmla="*/ 420045 h 504056"/>
              <a:gd name="connsiteX19" fmla="*/ 7631765 w 7715776"/>
              <a:gd name="connsiteY19" fmla="*/ 504056 h 504056"/>
              <a:gd name="connsiteX20" fmla="*/ 6900213 w 7715776"/>
              <a:gd name="connsiteY20" fmla="*/ 504056 h 504056"/>
              <a:gd name="connsiteX21" fmla="*/ 6168662 w 7715776"/>
              <a:gd name="connsiteY21" fmla="*/ 504056 h 504056"/>
              <a:gd name="connsiteX22" fmla="*/ 5814498 w 7715776"/>
              <a:gd name="connsiteY22" fmla="*/ 504056 h 504056"/>
              <a:gd name="connsiteX23" fmla="*/ 5460334 w 7715776"/>
              <a:gd name="connsiteY23" fmla="*/ 504056 h 504056"/>
              <a:gd name="connsiteX24" fmla="*/ 5030693 w 7715776"/>
              <a:gd name="connsiteY24" fmla="*/ 504056 h 504056"/>
              <a:gd name="connsiteX25" fmla="*/ 4676529 w 7715776"/>
              <a:gd name="connsiteY25" fmla="*/ 504056 h 504056"/>
              <a:gd name="connsiteX26" fmla="*/ 4246888 w 7715776"/>
              <a:gd name="connsiteY26" fmla="*/ 504056 h 504056"/>
              <a:gd name="connsiteX27" fmla="*/ 3892724 w 7715776"/>
              <a:gd name="connsiteY27" fmla="*/ 504056 h 504056"/>
              <a:gd name="connsiteX28" fmla="*/ 3312127 w 7715776"/>
              <a:gd name="connsiteY28" fmla="*/ 504056 h 504056"/>
              <a:gd name="connsiteX29" fmla="*/ 2656053 w 7715776"/>
              <a:gd name="connsiteY29" fmla="*/ 504056 h 504056"/>
              <a:gd name="connsiteX30" fmla="*/ 2150934 w 7715776"/>
              <a:gd name="connsiteY30" fmla="*/ 504056 h 504056"/>
              <a:gd name="connsiteX31" fmla="*/ 1796771 w 7715776"/>
              <a:gd name="connsiteY31" fmla="*/ 504056 h 504056"/>
              <a:gd name="connsiteX32" fmla="*/ 1140697 w 7715776"/>
              <a:gd name="connsiteY32" fmla="*/ 504056 h 504056"/>
              <a:gd name="connsiteX33" fmla="*/ 84011 w 7715776"/>
              <a:gd name="connsiteY33" fmla="*/ 504056 h 504056"/>
              <a:gd name="connsiteX34" fmla="*/ 0 w 7715776"/>
              <a:gd name="connsiteY34" fmla="*/ 420045 h 504056"/>
              <a:gd name="connsiteX35" fmla="*/ 0 w 7715776"/>
              <a:gd name="connsiteY35" fmla="*/ 84011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715776" h="504056" extrusionOk="0">
                <a:moveTo>
                  <a:pt x="0" y="84011"/>
                </a:moveTo>
                <a:cubicBezTo>
                  <a:pt x="2945" y="32350"/>
                  <a:pt x="44664" y="7103"/>
                  <a:pt x="84011" y="0"/>
                </a:cubicBezTo>
                <a:cubicBezTo>
                  <a:pt x="197409" y="-40386"/>
                  <a:pt x="429033" y="22406"/>
                  <a:pt x="589130" y="0"/>
                </a:cubicBezTo>
                <a:cubicBezTo>
                  <a:pt x="749227" y="-22406"/>
                  <a:pt x="912478" y="43945"/>
                  <a:pt x="1094249" y="0"/>
                </a:cubicBezTo>
                <a:cubicBezTo>
                  <a:pt x="1276020" y="-43945"/>
                  <a:pt x="1561696" y="61870"/>
                  <a:pt x="1825800" y="0"/>
                </a:cubicBezTo>
                <a:cubicBezTo>
                  <a:pt x="2089904" y="-61870"/>
                  <a:pt x="2201536" y="51165"/>
                  <a:pt x="2330919" y="0"/>
                </a:cubicBezTo>
                <a:cubicBezTo>
                  <a:pt x="2460302" y="-51165"/>
                  <a:pt x="2586150" y="3365"/>
                  <a:pt x="2760561" y="0"/>
                </a:cubicBezTo>
                <a:cubicBezTo>
                  <a:pt x="2934972" y="-3365"/>
                  <a:pt x="3058417" y="57831"/>
                  <a:pt x="3265680" y="0"/>
                </a:cubicBezTo>
                <a:cubicBezTo>
                  <a:pt x="3472943" y="-57831"/>
                  <a:pt x="3609309" y="18968"/>
                  <a:pt x="3695321" y="0"/>
                </a:cubicBezTo>
                <a:cubicBezTo>
                  <a:pt x="3781333" y="-18968"/>
                  <a:pt x="3898656" y="32585"/>
                  <a:pt x="4049485" y="0"/>
                </a:cubicBezTo>
                <a:cubicBezTo>
                  <a:pt x="4200314" y="-32585"/>
                  <a:pt x="4333379" y="7083"/>
                  <a:pt x="4479126" y="0"/>
                </a:cubicBezTo>
                <a:cubicBezTo>
                  <a:pt x="4624873" y="-7083"/>
                  <a:pt x="4716647" y="14773"/>
                  <a:pt x="4833290" y="0"/>
                </a:cubicBezTo>
                <a:cubicBezTo>
                  <a:pt x="4949933" y="-14773"/>
                  <a:pt x="5059143" y="22659"/>
                  <a:pt x="5187454" y="0"/>
                </a:cubicBezTo>
                <a:cubicBezTo>
                  <a:pt x="5315765" y="-22659"/>
                  <a:pt x="5584917" y="51367"/>
                  <a:pt x="5843528" y="0"/>
                </a:cubicBezTo>
                <a:cubicBezTo>
                  <a:pt x="6102139" y="-51367"/>
                  <a:pt x="6079152" y="4224"/>
                  <a:pt x="6197692" y="0"/>
                </a:cubicBezTo>
                <a:cubicBezTo>
                  <a:pt x="6316232" y="-4224"/>
                  <a:pt x="6705520" y="49137"/>
                  <a:pt x="6929243" y="0"/>
                </a:cubicBezTo>
                <a:cubicBezTo>
                  <a:pt x="7152966" y="-49137"/>
                  <a:pt x="7376159" y="20985"/>
                  <a:pt x="7631765" y="0"/>
                </a:cubicBezTo>
                <a:cubicBezTo>
                  <a:pt x="7674016" y="-2502"/>
                  <a:pt x="7720232" y="42686"/>
                  <a:pt x="7715776" y="84011"/>
                </a:cubicBezTo>
                <a:cubicBezTo>
                  <a:pt x="7741098" y="173314"/>
                  <a:pt x="7702327" y="287366"/>
                  <a:pt x="7715776" y="420045"/>
                </a:cubicBezTo>
                <a:cubicBezTo>
                  <a:pt x="7716028" y="469567"/>
                  <a:pt x="7678837" y="505472"/>
                  <a:pt x="7631765" y="504056"/>
                </a:cubicBezTo>
                <a:cubicBezTo>
                  <a:pt x="7311298" y="552538"/>
                  <a:pt x="7243703" y="469065"/>
                  <a:pt x="6900213" y="504056"/>
                </a:cubicBezTo>
                <a:cubicBezTo>
                  <a:pt x="6556723" y="539047"/>
                  <a:pt x="6422841" y="487169"/>
                  <a:pt x="6168662" y="504056"/>
                </a:cubicBezTo>
                <a:cubicBezTo>
                  <a:pt x="5914483" y="520943"/>
                  <a:pt x="5921463" y="474821"/>
                  <a:pt x="5814498" y="504056"/>
                </a:cubicBezTo>
                <a:cubicBezTo>
                  <a:pt x="5707533" y="533291"/>
                  <a:pt x="5559555" y="488294"/>
                  <a:pt x="5460334" y="504056"/>
                </a:cubicBezTo>
                <a:cubicBezTo>
                  <a:pt x="5361113" y="519818"/>
                  <a:pt x="5121609" y="488684"/>
                  <a:pt x="5030693" y="504056"/>
                </a:cubicBezTo>
                <a:cubicBezTo>
                  <a:pt x="4939777" y="519428"/>
                  <a:pt x="4824117" y="499300"/>
                  <a:pt x="4676529" y="504056"/>
                </a:cubicBezTo>
                <a:cubicBezTo>
                  <a:pt x="4528941" y="508812"/>
                  <a:pt x="4369181" y="464856"/>
                  <a:pt x="4246888" y="504056"/>
                </a:cubicBezTo>
                <a:cubicBezTo>
                  <a:pt x="4124595" y="543256"/>
                  <a:pt x="4067329" y="481347"/>
                  <a:pt x="3892724" y="504056"/>
                </a:cubicBezTo>
                <a:cubicBezTo>
                  <a:pt x="3718119" y="526765"/>
                  <a:pt x="3552845" y="458054"/>
                  <a:pt x="3312127" y="504056"/>
                </a:cubicBezTo>
                <a:cubicBezTo>
                  <a:pt x="3071409" y="550058"/>
                  <a:pt x="2933638" y="470320"/>
                  <a:pt x="2656053" y="504056"/>
                </a:cubicBezTo>
                <a:cubicBezTo>
                  <a:pt x="2378468" y="537792"/>
                  <a:pt x="2271620" y="491084"/>
                  <a:pt x="2150934" y="504056"/>
                </a:cubicBezTo>
                <a:cubicBezTo>
                  <a:pt x="2030248" y="517028"/>
                  <a:pt x="1900958" y="495410"/>
                  <a:pt x="1796771" y="504056"/>
                </a:cubicBezTo>
                <a:cubicBezTo>
                  <a:pt x="1692584" y="512702"/>
                  <a:pt x="1283783" y="457108"/>
                  <a:pt x="1140697" y="504056"/>
                </a:cubicBezTo>
                <a:cubicBezTo>
                  <a:pt x="997611" y="551004"/>
                  <a:pt x="563380" y="471172"/>
                  <a:pt x="84011" y="504056"/>
                </a:cubicBezTo>
                <a:cubicBezTo>
                  <a:pt x="36181" y="510360"/>
                  <a:pt x="-3186" y="453155"/>
                  <a:pt x="0" y="420045"/>
                </a:cubicBezTo>
                <a:cubicBezTo>
                  <a:pt x="-27185" y="317268"/>
                  <a:pt x="29288" y="193892"/>
                  <a:pt x="0" y="84011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59953963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3200" b="1" dirty="0">
                <a:solidFill>
                  <a:sysClr val="windowText" lastClr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 - كفر البغض               ب- كفر الاستكبار            ج- كفر الاستهزاء</a:t>
            </a:r>
          </a:p>
        </p:txBody>
      </p:sp>
      <p:pic>
        <p:nvPicPr>
          <p:cNvPr id="3" name="صورة 2" descr="صورة تحتوي على رسم&#10;&#10;تم إنشاء الوصف تلقائياً">
            <a:hlinkClick r:id="rId2" action="ppaction://hlinksldjump"/>
            <a:extLst>
              <a:ext uri="{FF2B5EF4-FFF2-40B4-BE49-F238E27FC236}">
                <a16:creationId xmlns:a16="http://schemas.microsoft.com/office/drawing/2014/main" id="{E6FC5C8C-E2D4-48A9-8A23-C8237F0E1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3887924" y="4041068"/>
            <a:ext cx="1368152" cy="212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4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C5CD615-D738-434F-B11D-AFBE4880A4DD}"/>
              </a:ext>
            </a:extLst>
          </p:cNvPr>
          <p:cNvSpPr/>
          <p:nvPr/>
        </p:nvSpPr>
        <p:spPr>
          <a:xfrm>
            <a:off x="1710780" y="1124744"/>
            <a:ext cx="4183294" cy="504056"/>
          </a:xfrm>
          <a:custGeom>
            <a:avLst/>
            <a:gdLst>
              <a:gd name="connsiteX0" fmla="*/ 0 w 4183294"/>
              <a:gd name="connsiteY0" fmla="*/ 84011 h 504056"/>
              <a:gd name="connsiteX1" fmla="*/ 84011 w 4183294"/>
              <a:gd name="connsiteY1" fmla="*/ 0 h 504056"/>
              <a:gd name="connsiteX2" fmla="*/ 617469 w 4183294"/>
              <a:gd name="connsiteY2" fmla="*/ 0 h 504056"/>
              <a:gd name="connsiteX3" fmla="*/ 1150926 w 4183294"/>
              <a:gd name="connsiteY3" fmla="*/ 0 h 504056"/>
              <a:gd name="connsiteX4" fmla="*/ 1804842 w 4183294"/>
              <a:gd name="connsiteY4" fmla="*/ 0 h 504056"/>
              <a:gd name="connsiteX5" fmla="*/ 2338299 w 4183294"/>
              <a:gd name="connsiteY5" fmla="*/ 0 h 504056"/>
              <a:gd name="connsiteX6" fmla="*/ 2831604 w 4183294"/>
              <a:gd name="connsiteY6" fmla="*/ 0 h 504056"/>
              <a:gd name="connsiteX7" fmla="*/ 3365062 w 4183294"/>
              <a:gd name="connsiteY7" fmla="*/ 0 h 504056"/>
              <a:gd name="connsiteX8" fmla="*/ 4099283 w 4183294"/>
              <a:gd name="connsiteY8" fmla="*/ 0 h 504056"/>
              <a:gd name="connsiteX9" fmla="*/ 4183294 w 4183294"/>
              <a:gd name="connsiteY9" fmla="*/ 84011 h 504056"/>
              <a:gd name="connsiteX10" fmla="*/ 4183294 w 4183294"/>
              <a:gd name="connsiteY10" fmla="*/ 420045 h 504056"/>
              <a:gd name="connsiteX11" fmla="*/ 4099283 w 4183294"/>
              <a:gd name="connsiteY11" fmla="*/ 504056 h 504056"/>
              <a:gd name="connsiteX12" fmla="*/ 3646131 w 4183294"/>
              <a:gd name="connsiteY12" fmla="*/ 504056 h 504056"/>
              <a:gd name="connsiteX13" fmla="*/ 2992215 w 4183294"/>
              <a:gd name="connsiteY13" fmla="*/ 504056 h 504056"/>
              <a:gd name="connsiteX14" fmla="*/ 2418605 w 4183294"/>
              <a:gd name="connsiteY14" fmla="*/ 504056 h 504056"/>
              <a:gd name="connsiteX15" fmla="*/ 1885147 w 4183294"/>
              <a:gd name="connsiteY15" fmla="*/ 504056 h 504056"/>
              <a:gd name="connsiteX16" fmla="*/ 1391842 w 4183294"/>
              <a:gd name="connsiteY16" fmla="*/ 504056 h 504056"/>
              <a:gd name="connsiteX17" fmla="*/ 858385 w 4183294"/>
              <a:gd name="connsiteY17" fmla="*/ 504056 h 504056"/>
              <a:gd name="connsiteX18" fmla="*/ 84011 w 4183294"/>
              <a:gd name="connsiteY18" fmla="*/ 504056 h 504056"/>
              <a:gd name="connsiteX19" fmla="*/ 0 w 4183294"/>
              <a:gd name="connsiteY19" fmla="*/ 420045 h 504056"/>
              <a:gd name="connsiteX20" fmla="*/ 0 w 4183294"/>
              <a:gd name="connsiteY20" fmla="*/ 84011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83294" h="504056" extrusionOk="0">
                <a:moveTo>
                  <a:pt x="0" y="84011"/>
                </a:moveTo>
                <a:cubicBezTo>
                  <a:pt x="2945" y="32350"/>
                  <a:pt x="44664" y="7103"/>
                  <a:pt x="84011" y="0"/>
                </a:cubicBezTo>
                <a:cubicBezTo>
                  <a:pt x="207997" y="-62890"/>
                  <a:pt x="508943" y="2258"/>
                  <a:pt x="617469" y="0"/>
                </a:cubicBezTo>
                <a:cubicBezTo>
                  <a:pt x="725995" y="-2258"/>
                  <a:pt x="934191" y="61129"/>
                  <a:pt x="1150926" y="0"/>
                </a:cubicBezTo>
                <a:cubicBezTo>
                  <a:pt x="1367661" y="-61129"/>
                  <a:pt x="1573518" y="9778"/>
                  <a:pt x="1804842" y="0"/>
                </a:cubicBezTo>
                <a:cubicBezTo>
                  <a:pt x="2036166" y="-9778"/>
                  <a:pt x="2115549" y="24328"/>
                  <a:pt x="2338299" y="0"/>
                </a:cubicBezTo>
                <a:cubicBezTo>
                  <a:pt x="2561049" y="-24328"/>
                  <a:pt x="2701130" y="4612"/>
                  <a:pt x="2831604" y="0"/>
                </a:cubicBezTo>
                <a:cubicBezTo>
                  <a:pt x="2962078" y="-4612"/>
                  <a:pt x="3166094" y="47332"/>
                  <a:pt x="3365062" y="0"/>
                </a:cubicBezTo>
                <a:cubicBezTo>
                  <a:pt x="3564030" y="-47332"/>
                  <a:pt x="3779111" y="47538"/>
                  <a:pt x="4099283" y="0"/>
                </a:cubicBezTo>
                <a:cubicBezTo>
                  <a:pt x="4140893" y="6586"/>
                  <a:pt x="4182688" y="36470"/>
                  <a:pt x="4183294" y="84011"/>
                </a:cubicBezTo>
                <a:cubicBezTo>
                  <a:pt x="4210490" y="235679"/>
                  <a:pt x="4146836" y="332754"/>
                  <a:pt x="4183294" y="420045"/>
                </a:cubicBezTo>
                <a:cubicBezTo>
                  <a:pt x="4190930" y="460893"/>
                  <a:pt x="4137605" y="494792"/>
                  <a:pt x="4099283" y="504056"/>
                </a:cubicBezTo>
                <a:cubicBezTo>
                  <a:pt x="3926714" y="545031"/>
                  <a:pt x="3832900" y="458234"/>
                  <a:pt x="3646131" y="504056"/>
                </a:cubicBezTo>
                <a:cubicBezTo>
                  <a:pt x="3459362" y="549878"/>
                  <a:pt x="3240386" y="429005"/>
                  <a:pt x="2992215" y="504056"/>
                </a:cubicBezTo>
                <a:cubicBezTo>
                  <a:pt x="2744044" y="579107"/>
                  <a:pt x="2590072" y="444417"/>
                  <a:pt x="2418605" y="504056"/>
                </a:cubicBezTo>
                <a:cubicBezTo>
                  <a:pt x="2247138" y="563695"/>
                  <a:pt x="2135676" y="503950"/>
                  <a:pt x="1885147" y="504056"/>
                </a:cubicBezTo>
                <a:cubicBezTo>
                  <a:pt x="1634618" y="504162"/>
                  <a:pt x="1632731" y="481383"/>
                  <a:pt x="1391842" y="504056"/>
                </a:cubicBezTo>
                <a:cubicBezTo>
                  <a:pt x="1150954" y="526729"/>
                  <a:pt x="1019947" y="464193"/>
                  <a:pt x="858385" y="504056"/>
                </a:cubicBezTo>
                <a:cubicBezTo>
                  <a:pt x="696823" y="543919"/>
                  <a:pt x="396117" y="427269"/>
                  <a:pt x="84011" y="504056"/>
                </a:cubicBezTo>
                <a:cubicBezTo>
                  <a:pt x="34990" y="497499"/>
                  <a:pt x="-4379" y="473542"/>
                  <a:pt x="0" y="420045"/>
                </a:cubicBezTo>
                <a:cubicBezTo>
                  <a:pt x="-38504" y="277873"/>
                  <a:pt x="9304" y="236390"/>
                  <a:pt x="0" y="84011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59953963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4400" b="1" dirty="0">
                <a:solidFill>
                  <a:sysClr val="windowText" lastClr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اختاري الإجابة الصحيحة 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C08CFD5-30F8-409E-A3B7-DE252E81E3D3}"/>
              </a:ext>
            </a:extLst>
          </p:cNvPr>
          <p:cNvSpPr/>
          <p:nvPr/>
        </p:nvSpPr>
        <p:spPr>
          <a:xfrm>
            <a:off x="1688265" y="2312876"/>
            <a:ext cx="5767470" cy="504056"/>
          </a:xfrm>
          <a:custGeom>
            <a:avLst/>
            <a:gdLst>
              <a:gd name="connsiteX0" fmla="*/ 0 w 5767470"/>
              <a:gd name="connsiteY0" fmla="*/ 84011 h 504056"/>
              <a:gd name="connsiteX1" fmla="*/ 84011 w 5767470"/>
              <a:gd name="connsiteY1" fmla="*/ 0 h 504056"/>
              <a:gd name="connsiteX2" fmla="*/ 587961 w 5767470"/>
              <a:gd name="connsiteY2" fmla="*/ 0 h 504056"/>
              <a:gd name="connsiteX3" fmla="*/ 1091912 w 5767470"/>
              <a:gd name="connsiteY3" fmla="*/ 0 h 504056"/>
              <a:gd name="connsiteX4" fmla="*/ 1763845 w 5767470"/>
              <a:gd name="connsiteY4" fmla="*/ 0 h 504056"/>
              <a:gd name="connsiteX5" fmla="*/ 2267796 w 5767470"/>
              <a:gd name="connsiteY5" fmla="*/ 0 h 504056"/>
              <a:gd name="connsiteX6" fmla="*/ 2715752 w 5767470"/>
              <a:gd name="connsiteY6" fmla="*/ 0 h 504056"/>
              <a:gd name="connsiteX7" fmla="*/ 3219702 w 5767470"/>
              <a:gd name="connsiteY7" fmla="*/ 0 h 504056"/>
              <a:gd name="connsiteX8" fmla="*/ 3667658 w 5767470"/>
              <a:gd name="connsiteY8" fmla="*/ 0 h 504056"/>
              <a:gd name="connsiteX9" fmla="*/ 4059619 w 5767470"/>
              <a:gd name="connsiteY9" fmla="*/ 0 h 504056"/>
              <a:gd name="connsiteX10" fmla="*/ 4507575 w 5767470"/>
              <a:gd name="connsiteY10" fmla="*/ 0 h 504056"/>
              <a:gd name="connsiteX11" fmla="*/ 4899536 w 5767470"/>
              <a:gd name="connsiteY11" fmla="*/ 0 h 504056"/>
              <a:gd name="connsiteX12" fmla="*/ 5683459 w 5767470"/>
              <a:gd name="connsiteY12" fmla="*/ 0 h 504056"/>
              <a:gd name="connsiteX13" fmla="*/ 5767470 w 5767470"/>
              <a:gd name="connsiteY13" fmla="*/ 84011 h 504056"/>
              <a:gd name="connsiteX14" fmla="*/ 5767470 w 5767470"/>
              <a:gd name="connsiteY14" fmla="*/ 420045 h 504056"/>
              <a:gd name="connsiteX15" fmla="*/ 5683459 w 5767470"/>
              <a:gd name="connsiteY15" fmla="*/ 504056 h 504056"/>
              <a:gd name="connsiteX16" fmla="*/ 5179509 w 5767470"/>
              <a:gd name="connsiteY16" fmla="*/ 504056 h 504056"/>
              <a:gd name="connsiteX17" fmla="*/ 4675558 w 5767470"/>
              <a:gd name="connsiteY17" fmla="*/ 504056 h 504056"/>
              <a:gd name="connsiteX18" fmla="*/ 4283597 w 5767470"/>
              <a:gd name="connsiteY18" fmla="*/ 504056 h 504056"/>
              <a:gd name="connsiteX19" fmla="*/ 3891636 w 5767470"/>
              <a:gd name="connsiteY19" fmla="*/ 504056 h 504056"/>
              <a:gd name="connsiteX20" fmla="*/ 3443680 w 5767470"/>
              <a:gd name="connsiteY20" fmla="*/ 504056 h 504056"/>
              <a:gd name="connsiteX21" fmla="*/ 2771746 w 5767470"/>
              <a:gd name="connsiteY21" fmla="*/ 504056 h 504056"/>
              <a:gd name="connsiteX22" fmla="*/ 2379785 w 5767470"/>
              <a:gd name="connsiteY22" fmla="*/ 504056 h 504056"/>
              <a:gd name="connsiteX23" fmla="*/ 1987823 w 5767470"/>
              <a:gd name="connsiteY23" fmla="*/ 504056 h 504056"/>
              <a:gd name="connsiteX24" fmla="*/ 1539867 w 5767470"/>
              <a:gd name="connsiteY24" fmla="*/ 504056 h 504056"/>
              <a:gd name="connsiteX25" fmla="*/ 1147906 w 5767470"/>
              <a:gd name="connsiteY25" fmla="*/ 504056 h 504056"/>
              <a:gd name="connsiteX26" fmla="*/ 699950 w 5767470"/>
              <a:gd name="connsiteY26" fmla="*/ 504056 h 504056"/>
              <a:gd name="connsiteX27" fmla="*/ 84011 w 5767470"/>
              <a:gd name="connsiteY27" fmla="*/ 504056 h 504056"/>
              <a:gd name="connsiteX28" fmla="*/ 0 w 5767470"/>
              <a:gd name="connsiteY28" fmla="*/ 420045 h 504056"/>
              <a:gd name="connsiteX29" fmla="*/ 0 w 5767470"/>
              <a:gd name="connsiteY29" fmla="*/ 84011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7470" h="504056" extrusionOk="0">
                <a:moveTo>
                  <a:pt x="0" y="84011"/>
                </a:moveTo>
                <a:cubicBezTo>
                  <a:pt x="2945" y="32350"/>
                  <a:pt x="44664" y="7103"/>
                  <a:pt x="84011" y="0"/>
                </a:cubicBezTo>
                <a:cubicBezTo>
                  <a:pt x="273430" y="-5281"/>
                  <a:pt x="437983" y="1961"/>
                  <a:pt x="587961" y="0"/>
                </a:cubicBezTo>
                <a:cubicBezTo>
                  <a:pt x="737939" y="-1961"/>
                  <a:pt x="942967" y="51461"/>
                  <a:pt x="1091912" y="0"/>
                </a:cubicBezTo>
                <a:cubicBezTo>
                  <a:pt x="1240857" y="-51461"/>
                  <a:pt x="1498750" y="54493"/>
                  <a:pt x="1763845" y="0"/>
                </a:cubicBezTo>
                <a:cubicBezTo>
                  <a:pt x="2028940" y="-54493"/>
                  <a:pt x="2126150" y="57429"/>
                  <a:pt x="2267796" y="0"/>
                </a:cubicBezTo>
                <a:cubicBezTo>
                  <a:pt x="2409442" y="-57429"/>
                  <a:pt x="2503909" y="50901"/>
                  <a:pt x="2715752" y="0"/>
                </a:cubicBezTo>
                <a:cubicBezTo>
                  <a:pt x="2927595" y="-50901"/>
                  <a:pt x="3095232" y="56164"/>
                  <a:pt x="3219702" y="0"/>
                </a:cubicBezTo>
                <a:cubicBezTo>
                  <a:pt x="3344172" y="-56164"/>
                  <a:pt x="3559453" y="14783"/>
                  <a:pt x="3667658" y="0"/>
                </a:cubicBezTo>
                <a:cubicBezTo>
                  <a:pt x="3775863" y="-14783"/>
                  <a:pt x="3918924" y="43661"/>
                  <a:pt x="4059619" y="0"/>
                </a:cubicBezTo>
                <a:cubicBezTo>
                  <a:pt x="4200314" y="-43661"/>
                  <a:pt x="4377294" y="38643"/>
                  <a:pt x="4507575" y="0"/>
                </a:cubicBezTo>
                <a:cubicBezTo>
                  <a:pt x="4637856" y="-38643"/>
                  <a:pt x="4815313" y="40483"/>
                  <a:pt x="4899536" y="0"/>
                </a:cubicBezTo>
                <a:cubicBezTo>
                  <a:pt x="4983759" y="-40483"/>
                  <a:pt x="5431864" y="27919"/>
                  <a:pt x="5683459" y="0"/>
                </a:cubicBezTo>
                <a:cubicBezTo>
                  <a:pt x="5728893" y="-1478"/>
                  <a:pt x="5769032" y="49905"/>
                  <a:pt x="5767470" y="84011"/>
                </a:cubicBezTo>
                <a:cubicBezTo>
                  <a:pt x="5786968" y="229009"/>
                  <a:pt x="5759970" y="332560"/>
                  <a:pt x="5767470" y="420045"/>
                </a:cubicBezTo>
                <a:cubicBezTo>
                  <a:pt x="5769506" y="467644"/>
                  <a:pt x="5720974" y="511056"/>
                  <a:pt x="5683459" y="504056"/>
                </a:cubicBezTo>
                <a:cubicBezTo>
                  <a:pt x="5538704" y="563287"/>
                  <a:pt x="5380104" y="502753"/>
                  <a:pt x="5179509" y="504056"/>
                </a:cubicBezTo>
                <a:cubicBezTo>
                  <a:pt x="4978914" y="505359"/>
                  <a:pt x="4841655" y="485244"/>
                  <a:pt x="4675558" y="504056"/>
                </a:cubicBezTo>
                <a:cubicBezTo>
                  <a:pt x="4509461" y="522868"/>
                  <a:pt x="4469010" y="501369"/>
                  <a:pt x="4283597" y="504056"/>
                </a:cubicBezTo>
                <a:cubicBezTo>
                  <a:pt x="4098184" y="506743"/>
                  <a:pt x="4043020" y="482952"/>
                  <a:pt x="3891636" y="504056"/>
                </a:cubicBezTo>
                <a:cubicBezTo>
                  <a:pt x="3740252" y="525160"/>
                  <a:pt x="3590840" y="495877"/>
                  <a:pt x="3443680" y="504056"/>
                </a:cubicBezTo>
                <a:cubicBezTo>
                  <a:pt x="3296520" y="512235"/>
                  <a:pt x="2954683" y="424942"/>
                  <a:pt x="2771746" y="504056"/>
                </a:cubicBezTo>
                <a:cubicBezTo>
                  <a:pt x="2588809" y="583170"/>
                  <a:pt x="2462900" y="494873"/>
                  <a:pt x="2379785" y="504056"/>
                </a:cubicBezTo>
                <a:cubicBezTo>
                  <a:pt x="2296670" y="513239"/>
                  <a:pt x="2143578" y="473414"/>
                  <a:pt x="1987823" y="504056"/>
                </a:cubicBezTo>
                <a:cubicBezTo>
                  <a:pt x="1832068" y="534698"/>
                  <a:pt x="1689422" y="471974"/>
                  <a:pt x="1539867" y="504056"/>
                </a:cubicBezTo>
                <a:cubicBezTo>
                  <a:pt x="1390312" y="536138"/>
                  <a:pt x="1256663" y="498302"/>
                  <a:pt x="1147906" y="504056"/>
                </a:cubicBezTo>
                <a:cubicBezTo>
                  <a:pt x="1039149" y="509810"/>
                  <a:pt x="835324" y="495621"/>
                  <a:pt x="699950" y="504056"/>
                </a:cubicBezTo>
                <a:cubicBezTo>
                  <a:pt x="564576" y="512491"/>
                  <a:pt x="331631" y="459684"/>
                  <a:pt x="84011" y="504056"/>
                </a:cubicBezTo>
                <a:cubicBezTo>
                  <a:pt x="41949" y="498254"/>
                  <a:pt x="-2098" y="463059"/>
                  <a:pt x="0" y="420045"/>
                </a:cubicBezTo>
                <a:cubicBezTo>
                  <a:pt x="-27508" y="258826"/>
                  <a:pt x="36585" y="222738"/>
                  <a:pt x="0" y="84011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59953963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32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1- السخرية من حجاب المرأة المسلمة 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5A33987-6E62-4D5A-BA5D-2792A68E21B2}"/>
              </a:ext>
            </a:extLst>
          </p:cNvPr>
          <p:cNvSpPr/>
          <p:nvPr/>
        </p:nvSpPr>
        <p:spPr>
          <a:xfrm>
            <a:off x="395536" y="3176972"/>
            <a:ext cx="7715776" cy="504056"/>
          </a:xfrm>
          <a:custGeom>
            <a:avLst/>
            <a:gdLst>
              <a:gd name="connsiteX0" fmla="*/ 0 w 7715776"/>
              <a:gd name="connsiteY0" fmla="*/ 84011 h 504056"/>
              <a:gd name="connsiteX1" fmla="*/ 84011 w 7715776"/>
              <a:gd name="connsiteY1" fmla="*/ 0 h 504056"/>
              <a:gd name="connsiteX2" fmla="*/ 589130 w 7715776"/>
              <a:gd name="connsiteY2" fmla="*/ 0 h 504056"/>
              <a:gd name="connsiteX3" fmla="*/ 1094249 w 7715776"/>
              <a:gd name="connsiteY3" fmla="*/ 0 h 504056"/>
              <a:gd name="connsiteX4" fmla="*/ 1825800 w 7715776"/>
              <a:gd name="connsiteY4" fmla="*/ 0 h 504056"/>
              <a:gd name="connsiteX5" fmla="*/ 2330919 w 7715776"/>
              <a:gd name="connsiteY5" fmla="*/ 0 h 504056"/>
              <a:gd name="connsiteX6" fmla="*/ 2760561 w 7715776"/>
              <a:gd name="connsiteY6" fmla="*/ 0 h 504056"/>
              <a:gd name="connsiteX7" fmla="*/ 3265680 w 7715776"/>
              <a:gd name="connsiteY7" fmla="*/ 0 h 504056"/>
              <a:gd name="connsiteX8" fmla="*/ 3695321 w 7715776"/>
              <a:gd name="connsiteY8" fmla="*/ 0 h 504056"/>
              <a:gd name="connsiteX9" fmla="*/ 4049485 w 7715776"/>
              <a:gd name="connsiteY9" fmla="*/ 0 h 504056"/>
              <a:gd name="connsiteX10" fmla="*/ 4479126 w 7715776"/>
              <a:gd name="connsiteY10" fmla="*/ 0 h 504056"/>
              <a:gd name="connsiteX11" fmla="*/ 4833290 w 7715776"/>
              <a:gd name="connsiteY11" fmla="*/ 0 h 504056"/>
              <a:gd name="connsiteX12" fmla="*/ 5187454 w 7715776"/>
              <a:gd name="connsiteY12" fmla="*/ 0 h 504056"/>
              <a:gd name="connsiteX13" fmla="*/ 5843528 w 7715776"/>
              <a:gd name="connsiteY13" fmla="*/ 0 h 504056"/>
              <a:gd name="connsiteX14" fmla="*/ 6197692 w 7715776"/>
              <a:gd name="connsiteY14" fmla="*/ 0 h 504056"/>
              <a:gd name="connsiteX15" fmla="*/ 6929243 w 7715776"/>
              <a:gd name="connsiteY15" fmla="*/ 0 h 504056"/>
              <a:gd name="connsiteX16" fmla="*/ 7631765 w 7715776"/>
              <a:gd name="connsiteY16" fmla="*/ 0 h 504056"/>
              <a:gd name="connsiteX17" fmla="*/ 7715776 w 7715776"/>
              <a:gd name="connsiteY17" fmla="*/ 84011 h 504056"/>
              <a:gd name="connsiteX18" fmla="*/ 7715776 w 7715776"/>
              <a:gd name="connsiteY18" fmla="*/ 420045 h 504056"/>
              <a:gd name="connsiteX19" fmla="*/ 7631765 w 7715776"/>
              <a:gd name="connsiteY19" fmla="*/ 504056 h 504056"/>
              <a:gd name="connsiteX20" fmla="*/ 6900213 w 7715776"/>
              <a:gd name="connsiteY20" fmla="*/ 504056 h 504056"/>
              <a:gd name="connsiteX21" fmla="*/ 6168662 w 7715776"/>
              <a:gd name="connsiteY21" fmla="*/ 504056 h 504056"/>
              <a:gd name="connsiteX22" fmla="*/ 5814498 w 7715776"/>
              <a:gd name="connsiteY22" fmla="*/ 504056 h 504056"/>
              <a:gd name="connsiteX23" fmla="*/ 5460334 w 7715776"/>
              <a:gd name="connsiteY23" fmla="*/ 504056 h 504056"/>
              <a:gd name="connsiteX24" fmla="*/ 5030693 w 7715776"/>
              <a:gd name="connsiteY24" fmla="*/ 504056 h 504056"/>
              <a:gd name="connsiteX25" fmla="*/ 4676529 w 7715776"/>
              <a:gd name="connsiteY25" fmla="*/ 504056 h 504056"/>
              <a:gd name="connsiteX26" fmla="*/ 4246888 w 7715776"/>
              <a:gd name="connsiteY26" fmla="*/ 504056 h 504056"/>
              <a:gd name="connsiteX27" fmla="*/ 3892724 w 7715776"/>
              <a:gd name="connsiteY27" fmla="*/ 504056 h 504056"/>
              <a:gd name="connsiteX28" fmla="*/ 3312127 w 7715776"/>
              <a:gd name="connsiteY28" fmla="*/ 504056 h 504056"/>
              <a:gd name="connsiteX29" fmla="*/ 2656053 w 7715776"/>
              <a:gd name="connsiteY29" fmla="*/ 504056 h 504056"/>
              <a:gd name="connsiteX30" fmla="*/ 2150934 w 7715776"/>
              <a:gd name="connsiteY30" fmla="*/ 504056 h 504056"/>
              <a:gd name="connsiteX31" fmla="*/ 1796771 w 7715776"/>
              <a:gd name="connsiteY31" fmla="*/ 504056 h 504056"/>
              <a:gd name="connsiteX32" fmla="*/ 1140697 w 7715776"/>
              <a:gd name="connsiteY32" fmla="*/ 504056 h 504056"/>
              <a:gd name="connsiteX33" fmla="*/ 84011 w 7715776"/>
              <a:gd name="connsiteY33" fmla="*/ 504056 h 504056"/>
              <a:gd name="connsiteX34" fmla="*/ 0 w 7715776"/>
              <a:gd name="connsiteY34" fmla="*/ 420045 h 504056"/>
              <a:gd name="connsiteX35" fmla="*/ 0 w 7715776"/>
              <a:gd name="connsiteY35" fmla="*/ 84011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715776" h="504056" extrusionOk="0">
                <a:moveTo>
                  <a:pt x="0" y="84011"/>
                </a:moveTo>
                <a:cubicBezTo>
                  <a:pt x="2945" y="32350"/>
                  <a:pt x="44664" y="7103"/>
                  <a:pt x="84011" y="0"/>
                </a:cubicBezTo>
                <a:cubicBezTo>
                  <a:pt x="197409" y="-40386"/>
                  <a:pt x="429033" y="22406"/>
                  <a:pt x="589130" y="0"/>
                </a:cubicBezTo>
                <a:cubicBezTo>
                  <a:pt x="749227" y="-22406"/>
                  <a:pt x="912478" y="43945"/>
                  <a:pt x="1094249" y="0"/>
                </a:cubicBezTo>
                <a:cubicBezTo>
                  <a:pt x="1276020" y="-43945"/>
                  <a:pt x="1561696" y="61870"/>
                  <a:pt x="1825800" y="0"/>
                </a:cubicBezTo>
                <a:cubicBezTo>
                  <a:pt x="2089904" y="-61870"/>
                  <a:pt x="2201536" y="51165"/>
                  <a:pt x="2330919" y="0"/>
                </a:cubicBezTo>
                <a:cubicBezTo>
                  <a:pt x="2460302" y="-51165"/>
                  <a:pt x="2586150" y="3365"/>
                  <a:pt x="2760561" y="0"/>
                </a:cubicBezTo>
                <a:cubicBezTo>
                  <a:pt x="2934972" y="-3365"/>
                  <a:pt x="3058417" y="57831"/>
                  <a:pt x="3265680" y="0"/>
                </a:cubicBezTo>
                <a:cubicBezTo>
                  <a:pt x="3472943" y="-57831"/>
                  <a:pt x="3609309" y="18968"/>
                  <a:pt x="3695321" y="0"/>
                </a:cubicBezTo>
                <a:cubicBezTo>
                  <a:pt x="3781333" y="-18968"/>
                  <a:pt x="3898656" y="32585"/>
                  <a:pt x="4049485" y="0"/>
                </a:cubicBezTo>
                <a:cubicBezTo>
                  <a:pt x="4200314" y="-32585"/>
                  <a:pt x="4333379" y="7083"/>
                  <a:pt x="4479126" y="0"/>
                </a:cubicBezTo>
                <a:cubicBezTo>
                  <a:pt x="4624873" y="-7083"/>
                  <a:pt x="4716647" y="14773"/>
                  <a:pt x="4833290" y="0"/>
                </a:cubicBezTo>
                <a:cubicBezTo>
                  <a:pt x="4949933" y="-14773"/>
                  <a:pt x="5059143" y="22659"/>
                  <a:pt x="5187454" y="0"/>
                </a:cubicBezTo>
                <a:cubicBezTo>
                  <a:pt x="5315765" y="-22659"/>
                  <a:pt x="5584917" y="51367"/>
                  <a:pt x="5843528" y="0"/>
                </a:cubicBezTo>
                <a:cubicBezTo>
                  <a:pt x="6102139" y="-51367"/>
                  <a:pt x="6079152" y="4224"/>
                  <a:pt x="6197692" y="0"/>
                </a:cubicBezTo>
                <a:cubicBezTo>
                  <a:pt x="6316232" y="-4224"/>
                  <a:pt x="6705520" y="49137"/>
                  <a:pt x="6929243" y="0"/>
                </a:cubicBezTo>
                <a:cubicBezTo>
                  <a:pt x="7152966" y="-49137"/>
                  <a:pt x="7376159" y="20985"/>
                  <a:pt x="7631765" y="0"/>
                </a:cubicBezTo>
                <a:cubicBezTo>
                  <a:pt x="7674016" y="-2502"/>
                  <a:pt x="7720232" y="42686"/>
                  <a:pt x="7715776" y="84011"/>
                </a:cubicBezTo>
                <a:cubicBezTo>
                  <a:pt x="7741098" y="173314"/>
                  <a:pt x="7702327" y="287366"/>
                  <a:pt x="7715776" y="420045"/>
                </a:cubicBezTo>
                <a:cubicBezTo>
                  <a:pt x="7716028" y="469567"/>
                  <a:pt x="7678837" y="505472"/>
                  <a:pt x="7631765" y="504056"/>
                </a:cubicBezTo>
                <a:cubicBezTo>
                  <a:pt x="7311298" y="552538"/>
                  <a:pt x="7243703" y="469065"/>
                  <a:pt x="6900213" y="504056"/>
                </a:cubicBezTo>
                <a:cubicBezTo>
                  <a:pt x="6556723" y="539047"/>
                  <a:pt x="6422841" y="487169"/>
                  <a:pt x="6168662" y="504056"/>
                </a:cubicBezTo>
                <a:cubicBezTo>
                  <a:pt x="5914483" y="520943"/>
                  <a:pt x="5921463" y="474821"/>
                  <a:pt x="5814498" y="504056"/>
                </a:cubicBezTo>
                <a:cubicBezTo>
                  <a:pt x="5707533" y="533291"/>
                  <a:pt x="5559555" y="488294"/>
                  <a:pt x="5460334" y="504056"/>
                </a:cubicBezTo>
                <a:cubicBezTo>
                  <a:pt x="5361113" y="519818"/>
                  <a:pt x="5121609" y="488684"/>
                  <a:pt x="5030693" y="504056"/>
                </a:cubicBezTo>
                <a:cubicBezTo>
                  <a:pt x="4939777" y="519428"/>
                  <a:pt x="4824117" y="499300"/>
                  <a:pt x="4676529" y="504056"/>
                </a:cubicBezTo>
                <a:cubicBezTo>
                  <a:pt x="4528941" y="508812"/>
                  <a:pt x="4369181" y="464856"/>
                  <a:pt x="4246888" y="504056"/>
                </a:cubicBezTo>
                <a:cubicBezTo>
                  <a:pt x="4124595" y="543256"/>
                  <a:pt x="4067329" y="481347"/>
                  <a:pt x="3892724" y="504056"/>
                </a:cubicBezTo>
                <a:cubicBezTo>
                  <a:pt x="3718119" y="526765"/>
                  <a:pt x="3552845" y="458054"/>
                  <a:pt x="3312127" y="504056"/>
                </a:cubicBezTo>
                <a:cubicBezTo>
                  <a:pt x="3071409" y="550058"/>
                  <a:pt x="2933638" y="470320"/>
                  <a:pt x="2656053" y="504056"/>
                </a:cubicBezTo>
                <a:cubicBezTo>
                  <a:pt x="2378468" y="537792"/>
                  <a:pt x="2271620" y="491084"/>
                  <a:pt x="2150934" y="504056"/>
                </a:cubicBezTo>
                <a:cubicBezTo>
                  <a:pt x="2030248" y="517028"/>
                  <a:pt x="1900958" y="495410"/>
                  <a:pt x="1796771" y="504056"/>
                </a:cubicBezTo>
                <a:cubicBezTo>
                  <a:pt x="1692584" y="512702"/>
                  <a:pt x="1283783" y="457108"/>
                  <a:pt x="1140697" y="504056"/>
                </a:cubicBezTo>
                <a:cubicBezTo>
                  <a:pt x="997611" y="551004"/>
                  <a:pt x="563380" y="471172"/>
                  <a:pt x="84011" y="504056"/>
                </a:cubicBezTo>
                <a:cubicBezTo>
                  <a:pt x="36181" y="510360"/>
                  <a:pt x="-3186" y="453155"/>
                  <a:pt x="0" y="420045"/>
                </a:cubicBezTo>
                <a:cubicBezTo>
                  <a:pt x="-27185" y="317268"/>
                  <a:pt x="29288" y="193892"/>
                  <a:pt x="0" y="84011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59953963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3200" b="1" dirty="0">
                <a:solidFill>
                  <a:sysClr val="windowText" lastClr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 - كفر البغض               ب- كفر الاستكبار            ج- كفر الاستهزاء</a:t>
            </a:r>
          </a:p>
        </p:txBody>
      </p:sp>
      <p:pic>
        <p:nvPicPr>
          <p:cNvPr id="8" name="صورة 7" descr="صورة تحتوي على رسم&#10;&#10;تم إنشاء الوصف تلقائياً">
            <a:hlinkClick r:id="rId2" action="ppaction://hlinksldjump"/>
            <a:extLst>
              <a:ext uri="{FF2B5EF4-FFF2-40B4-BE49-F238E27FC236}">
                <a16:creationId xmlns:a16="http://schemas.microsoft.com/office/drawing/2014/main" id="{5A51BFA3-A7C0-4C24-B532-70DEF36A6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79" y="3861048"/>
            <a:ext cx="2341241" cy="23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0" y="1745589"/>
            <a:ext cx="3103174" cy="504056"/>
          </a:xfrm>
          <a:custGeom>
            <a:avLst/>
            <a:gdLst>
              <a:gd name="connsiteX0" fmla="*/ 0 w 3103174"/>
              <a:gd name="connsiteY0" fmla="*/ 84011 h 504056"/>
              <a:gd name="connsiteX1" fmla="*/ 84011 w 3103174"/>
              <a:gd name="connsiteY1" fmla="*/ 0 h 504056"/>
              <a:gd name="connsiteX2" fmla="*/ 641690 w 3103174"/>
              <a:gd name="connsiteY2" fmla="*/ 0 h 504056"/>
              <a:gd name="connsiteX3" fmla="*/ 1199369 w 3103174"/>
              <a:gd name="connsiteY3" fmla="*/ 0 h 504056"/>
              <a:gd name="connsiteX4" fmla="*/ 1845102 w 3103174"/>
              <a:gd name="connsiteY4" fmla="*/ 0 h 504056"/>
              <a:gd name="connsiteX5" fmla="*/ 2402781 w 3103174"/>
              <a:gd name="connsiteY5" fmla="*/ 0 h 504056"/>
              <a:gd name="connsiteX6" fmla="*/ 3019163 w 3103174"/>
              <a:gd name="connsiteY6" fmla="*/ 0 h 504056"/>
              <a:gd name="connsiteX7" fmla="*/ 3103174 w 3103174"/>
              <a:gd name="connsiteY7" fmla="*/ 84011 h 504056"/>
              <a:gd name="connsiteX8" fmla="*/ 3103174 w 3103174"/>
              <a:gd name="connsiteY8" fmla="*/ 420045 h 504056"/>
              <a:gd name="connsiteX9" fmla="*/ 3019163 w 3103174"/>
              <a:gd name="connsiteY9" fmla="*/ 504056 h 504056"/>
              <a:gd name="connsiteX10" fmla="*/ 2520187 w 3103174"/>
              <a:gd name="connsiteY10" fmla="*/ 504056 h 504056"/>
              <a:gd name="connsiteX11" fmla="*/ 1903805 w 3103174"/>
              <a:gd name="connsiteY11" fmla="*/ 504056 h 504056"/>
              <a:gd name="connsiteX12" fmla="*/ 1404829 w 3103174"/>
              <a:gd name="connsiteY12" fmla="*/ 504056 h 504056"/>
              <a:gd name="connsiteX13" fmla="*/ 759096 w 3103174"/>
              <a:gd name="connsiteY13" fmla="*/ 504056 h 504056"/>
              <a:gd name="connsiteX14" fmla="*/ 84011 w 3103174"/>
              <a:gd name="connsiteY14" fmla="*/ 504056 h 504056"/>
              <a:gd name="connsiteX15" fmla="*/ 0 w 3103174"/>
              <a:gd name="connsiteY15" fmla="*/ 420045 h 504056"/>
              <a:gd name="connsiteX16" fmla="*/ 0 w 3103174"/>
              <a:gd name="connsiteY16" fmla="*/ 84011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03174" h="504056" extrusionOk="0">
                <a:moveTo>
                  <a:pt x="0" y="84011"/>
                </a:moveTo>
                <a:cubicBezTo>
                  <a:pt x="2945" y="32350"/>
                  <a:pt x="44664" y="7103"/>
                  <a:pt x="84011" y="0"/>
                </a:cubicBezTo>
                <a:cubicBezTo>
                  <a:pt x="280055" y="-45241"/>
                  <a:pt x="434752" y="39108"/>
                  <a:pt x="641690" y="0"/>
                </a:cubicBezTo>
                <a:cubicBezTo>
                  <a:pt x="848628" y="-39108"/>
                  <a:pt x="1006414" y="30320"/>
                  <a:pt x="1199369" y="0"/>
                </a:cubicBezTo>
                <a:cubicBezTo>
                  <a:pt x="1392324" y="-30320"/>
                  <a:pt x="1633485" y="27757"/>
                  <a:pt x="1845102" y="0"/>
                </a:cubicBezTo>
                <a:cubicBezTo>
                  <a:pt x="2056719" y="-27757"/>
                  <a:pt x="2175417" y="59379"/>
                  <a:pt x="2402781" y="0"/>
                </a:cubicBezTo>
                <a:cubicBezTo>
                  <a:pt x="2630145" y="-59379"/>
                  <a:pt x="2843975" y="47463"/>
                  <a:pt x="3019163" y="0"/>
                </a:cubicBezTo>
                <a:cubicBezTo>
                  <a:pt x="3072891" y="-8448"/>
                  <a:pt x="3108476" y="39030"/>
                  <a:pt x="3103174" y="84011"/>
                </a:cubicBezTo>
                <a:cubicBezTo>
                  <a:pt x="3127529" y="190030"/>
                  <a:pt x="3087434" y="312576"/>
                  <a:pt x="3103174" y="420045"/>
                </a:cubicBezTo>
                <a:cubicBezTo>
                  <a:pt x="3099949" y="478507"/>
                  <a:pt x="3063103" y="503763"/>
                  <a:pt x="3019163" y="504056"/>
                </a:cubicBezTo>
                <a:cubicBezTo>
                  <a:pt x="2886771" y="559450"/>
                  <a:pt x="2695934" y="463824"/>
                  <a:pt x="2520187" y="504056"/>
                </a:cubicBezTo>
                <a:cubicBezTo>
                  <a:pt x="2344440" y="544288"/>
                  <a:pt x="2089360" y="491625"/>
                  <a:pt x="1903805" y="504056"/>
                </a:cubicBezTo>
                <a:cubicBezTo>
                  <a:pt x="1718250" y="516487"/>
                  <a:pt x="1527209" y="454264"/>
                  <a:pt x="1404829" y="504056"/>
                </a:cubicBezTo>
                <a:cubicBezTo>
                  <a:pt x="1282449" y="553848"/>
                  <a:pt x="937263" y="468581"/>
                  <a:pt x="759096" y="504056"/>
                </a:cubicBezTo>
                <a:cubicBezTo>
                  <a:pt x="580929" y="539531"/>
                  <a:pt x="226339" y="470373"/>
                  <a:pt x="84011" y="504056"/>
                </a:cubicBezTo>
                <a:cubicBezTo>
                  <a:pt x="33466" y="501554"/>
                  <a:pt x="4456" y="471516"/>
                  <a:pt x="0" y="420045"/>
                </a:cubicBezTo>
                <a:cubicBezTo>
                  <a:pt x="-25322" y="330742"/>
                  <a:pt x="13449" y="216690"/>
                  <a:pt x="0" y="84011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159953963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1/ كفر </a:t>
            </a:r>
            <a:r>
              <a:rPr kumimoji="0" lang="ar-KW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النعمة</a:t>
            </a:r>
            <a:endParaRPr lang="ar-KW" sz="32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1640" y="2568681"/>
            <a:ext cx="3096344" cy="509335"/>
          </a:xfrm>
          <a:custGeom>
            <a:avLst/>
            <a:gdLst>
              <a:gd name="connsiteX0" fmla="*/ 0 w 3096344"/>
              <a:gd name="connsiteY0" fmla="*/ 84891 h 509335"/>
              <a:gd name="connsiteX1" fmla="*/ 84891 w 3096344"/>
              <a:gd name="connsiteY1" fmla="*/ 0 h 509335"/>
              <a:gd name="connsiteX2" fmla="*/ 640938 w 3096344"/>
              <a:gd name="connsiteY2" fmla="*/ 0 h 509335"/>
              <a:gd name="connsiteX3" fmla="*/ 1167719 w 3096344"/>
              <a:gd name="connsiteY3" fmla="*/ 0 h 509335"/>
              <a:gd name="connsiteX4" fmla="*/ 1665234 w 3096344"/>
              <a:gd name="connsiteY4" fmla="*/ 0 h 509335"/>
              <a:gd name="connsiteX5" fmla="*/ 2309078 w 3096344"/>
              <a:gd name="connsiteY5" fmla="*/ 0 h 509335"/>
              <a:gd name="connsiteX6" fmla="*/ 3011453 w 3096344"/>
              <a:gd name="connsiteY6" fmla="*/ 0 h 509335"/>
              <a:gd name="connsiteX7" fmla="*/ 3096344 w 3096344"/>
              <a:gd name="connsiteY7" fmla="*/ 84891 h 509335"/>
              <a:gd name="connsiteX8" fmla="*/ 3096344 w 3096344"/>
              <a:gd name="connsiteY8" fmla="*/ 424444 h 509335"/>
              <a:gd name="connsiteX9" fmla="*/ 3011453 w 3096344"/>
              <a:gd name="connsiteY9" fmla="*/ 509335 h 509335"/>
              <a:gd name="connsiteX10" fmla="*/ 2455406 w 3096344"/>
              <a:gd name="connsiteY10" fmla="*/ 509335 h 509335"/>
              <a:gd name="connsiteX11" fmla="*/ 1928625 w 3096344"/>
              <a:gd name="connsiteY11" fmla="*/ 509335 h 509335"/>
              <a:gd name="connsiteX12" fmla="*/ 1314047 w 3096344"/>
              <a:gd name="connsiteY12" fmla="*/ 509335 h 509335"/>
              <a:gd name="connsiteX13" fmla="*/ 699469 w 3096344"/>
              <a:gd name="connsiteY13" fmla="*/ 509335 h 509335"/>
              <a:gd name="connsiteX14" fmla="*/ 84891 w 3096344"/>
              <a:gd name="connsiteY14" fmla="*/ 509335 h 509335"/>
              <a:gd name="connsiteX15" fmla="*/ 0 w 3096344"/>
              <a:gd name="connsiteY15" fmla="*/ 424444 h 509335"/>
              <a:gd name="connsiteX16" fmla="*/ 0 w 3096344"/>
              <a:gd name="connsiteY16" fmla="*/ 84891 h 50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6344" h="509335" extrusionOk="0">
                <a:moveTo>
                  <a:pt x="0" y="84891"/>
                </a:moveTo>
                <a:cubicBezTo>
                  <a:pt x="-4718" y="32126"/>
                  <a:pt x="39676" y="-4200"/>
                  <a:pt x="84891" y="0"/>
                </a:cubicBezTo>
                <a:cubicBezTo>
                  <a:pt x="337006" y="-48397"/>
                  <a:pt x="441073" y="18664"/>
                  <a:pt x="640938" y="0"/>
                </a:cubicBezTo>
                <a:cubicBezTo>
                  <a:pt x="840803" y="-18664"/>
                  <a:pt x="989198" y="24351"/>
                  <a:pt x="1167719" y="0"/>
                </a:cubicBezTo>
                <a:cubicBezTo>
                  <a:pt x="1346240" y="-24351"/>
                  <a:pt x="1554325" y="47301"/>
                  <a:pt x="1665234" y="0"/>
                </a:cubicBezTo>
                <a:cubicBezTo>
                  <a:pt x="1776143" y="-47301"/>
                  <a:pt x="2103673" y="73593"/>
                  <a:pt x="2309078" y="0"/>
                </a:cubicBezTo>
                <a:cubicBezTo>
                  <a:pt x="2514483" y="-73593"/>
                  <a:pt x="2827717" y="56340"/>
                  <a:pt x="3011453" y="0"/>
                </a:cubicBezTo>
                <a:cubicBezTo>
                  <a:pt x="3053969" y="-6726"/>
                  <a:pt x="3082928" y="40389"/>
                  <a:pt x="3096344" y="84891"/>
                </a:cubicBezTo>
                <a:cubicBezTo>
                  <a:pt x="3104933" y="220989"/>
                  <a:pt x="3088281" y="287993"/>
                  <a:pt x="3096344" y="424444"/>
                </a:cubicBezTo>
                <a:cubicBezTo>
                  <a:pt x="3106005" y="470009"/>
                  <a:pt x="3061303" y="511330"/>
                  <a:pt x="3011453" y="509335"/>
                </a:cubicBezTo>
                <a:cubicBezTo>
                  <a:pt x="2872001" y="537499"/>
                  <a:pt x="2650817" y="445648"/>
                  <a:pt x="2455406" y="509335"/>
                </a:cubicBezTo>
                <a:cubicBezTo>
                  <a:pt x="2259995" y="573022"/>
                  <a:pt x="2140457" y="498492"/>
                  <a:pt x="1928625" y="509335"/>
                </a:cubicBezTo>
                <a:cubicBezTo>
                  <a:pt x="1716793" y="520178"/>
                  <a:pt x="1463660" y="459281"/>
                  <a:pt x="1314047" y="509335"/>
                </a:cubicBezTo>
                <a:cubicBezTo>
                  <a:pt x="1164434" y="559389"/>
                  <a:pt x="930473" y="502896"/>
                  <a:pt x="699469" y="509335"/>
                </a:cubicBezTo>
                <a:cubicBezTo>
                  <a:pt x="468465" y="515774"/>
                  <a:pt x="287886" y="436926"/>
                  <a:pt x="84891" y="509335"/>
                </a:cubicBezTo>
                <a:cubicBezTo>
                  <a:pt x="40855" y="509749"/>
                  <a:pt x="1102" y="471197"/>
                  <a:pt x="0" y="424444"/>
                </a:cubicBezTo>
                <a:cubicBezTo>
                  <a:pt x="-6625" y="307433"/>
                  <a:pt x="6803" y="180367"/>
                  <a:pt x="0" y="84891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35167096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2/ كفران العشير وإحسانه</a:t>
            </a:r>
            <a:endParaRPr lang="ar-KW" sz="32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8830" y="3407612"/>
            <a:ext cx="3096344" cy="498777"/>
          </a:xfrm>
          <a:custGeom>
            <a:avLst/>
            <a:gdLst>
              <a:gd name="connsiteX0" fmla="*/ 0 w 3096344"/>
              <a:gd name="connsiteY0" fmla="*/ 83131 h 498777"/>
              <a:gd name="connsiteX1" fmla="*/ 83131 w 3096344"/>
              <a:gd name="connsiteY1" fmla="*/ 0 h 498777"/>
              <a:gd name="connsiteX2" fmla="*/ 639847 w 3096344"/>
              <a:gd name="connsiteY2" fmla="*/ 0 h 498777"/>
              <a:gd name="connsiteX3" fmla="*/ 1284465 w 3096344"/>
              <a:gd name="connsiteY3" fmla="*/ 0 h 498777"/>
              <a:gd name="connsiteX4" fmla="*/ 1782579 w 3096344"/>
              <a:gd name="connsiteY4" fmla="*/ 0 h 498777"/>
              <a:gd name="connsiteX5" fmla="*/ 2280693 w 3096344"/>
              <a:gd name="connsiteY5" fmla="*/ 0 h 498777"/>
              <a:gd name="connsiteX6" fmla="*/ 3013213 w 3096344"/>
              <a:gd name="connsiteY6" fmla="*/ 0 h 498777"/>
              <a:gd name="connsiteX7" fmla="*/ 3096344 w 3096344"/>
              <a:gd name="connsiteY7" fmla="*/ 83131 h 498777"/>
              <a:gd name="connsiteX8" fmla="*/ 3096344 w 3096344"/>
              <a:gd name="connsiteY8" fmla="*/ 415646 h 498777"/>
              <a:gd name="connsiteX9" fmla="*/ 3013213 w 3096344"/>
              <a:gd name="connsiteY9" fmla="*/ 498777 h 498777"/>
              <a:gd name="connsiteX10" fmla="*/ 2456497 w 3096344"/>
              <a:gd name="connsiteY10" fmla="*/ 498777 h 498777"/>
              <a:gd name="connsiteX11" fmla="*/ 1870481 w 3096344"/>
              <a:gd name="connsiteY11" fmla="*/ 498777 h 498777"/>
              <a:gd name="connsiteX12" fmla="*/ 1313765 w 3096344"/>
              <a:gd name="connsiteY12" fmla="*/ 498777 h 498777"/>
              <a:gd name="connsiteX13" fmla="*/ 786351 w 3096344"/>
              <a:gd name="connsiteY13" fmla="*/ 498777 h 498777"/>
              <a:gd name="connsiteX14" fmla="*/ 83131 w 3096344"/>
              <a:gd name="connsiteY14" fmla="*/ 498777 h 498777"/>
              <a:gd name="connsiteX15" fmla="*/ 0 w 3096344"/>
              <a:gd name="connsiteY15" fmla="*/ 415646 h 498777"/>
              <a:gd name="connsiteX16" fmla="*/ 0 w 3096344"/>
              <a:gd name="connsiteY16" fmla="*/ 83131 h 49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6344" h="498777" extrusionOk="0">
                <a:moveTo>
                  <a:pt x="0" y="83131"/>
                </a:moveTo>
                <a:cubicBezTo>
                  <a:pt x="-4414" y="28897"/>
                  <a:pt x="47267" y="153"/>
                  <a:pt x="83131" y="0"/>
                </a:cubicBezTo>
                <a:cubicBezTo>
                  <a:pt x="241521" y="-42497"/>
                  <a:pt x="498152" y="31523"/>
                  <a:pt x="639847" y="0"/>
                </a:cubicBezTo>
                <a:cubicBezTo>
                  <a:pt x="781542" y="-31523"/>
                  <a:pt x="1048762" y="46139"/>
                  <a:pt x="1284465" y="0"/>
                </a:cubicBezTo>
                <a:cubicBezTo>
                  <a:pt x="1520168" y="-46139"/>
                  <a:pt x="1647725" y="40585"/>
                  <a:pt x="1782579" y="0"/>
                </a:cubicBezTo>
                <a:cubicBezTo>
                  <a:pt x="1917433" y="-40585"/>
                  <a:pt x="2175691" y="18291"/>
                  <a:pt x="2280693" y="0"/>
                </a:cubicBezTo>
                <a:cubicBezTo>
                  <a:pt x="2385695" y="-18291"/>
                  <a:pt x="2806474" y="44078"/>
                  <a:pt x="3013213" y="0"/>
                </a:cubicBezTo>
                <a:cubicBezTo>
                  <a:pt x="3055979" y="3410"/>
                  <a:pt x="3094296" y="33777"/>
                  <a:pt x="3096344" y="83131"/>
                </a:cubicBezTo>
                <a:cubicBezTo>
                  <a:pt x="3114862" y="153916"/>
                  <a:pt x="3078110" y="276363"/>
                  <a:pt x="3096344" y="415646"/>
                </a:cubicBezTo>
                <a:cubicBezTo>
                  <a:pt x="3094456" y="452608"/>
                  <a:pt x="3062337" y="512047"/>
                  <a:pt x="3013213" y="498777"/>
                </a:cubicBezTo>
                <a:cubicBezTo>
                  <a:pt x="2756838" y="506481"/>
                  <a:pt x="2696964" y="434240"/>
                  <a:pt x="2456497" y="498777"/>
                </a:cubicBezTo>
                <a:cubicBezTo>
                  <a:pt x="2216030" y="563314"/>
                  <a:pt x="2096200" y="462818"/>
                  <a:pt x="1870481" y="498777"/>
                </a:cubicBezTo>
                <a:cubicBezTo>
                  <a:pt x="1644762" y="534736"/>
                  <a:pt x="1498179" y="445973"/>
                  <a:pt x="1313765" y="498777"/>
                </a:cubicBezTo>
                <a:cubicBezTo>
                  <a:pt x="1129351" y="551581"/>
                  <a:pt x="920780" y="463339"/>
                  <a:pt x="786351" y="498777"/>
                </a:cubicBezTo>
                <a:cubicBezTo>
                  <a:pt x="651922" y="534215"/>
                  <a:pt x="289393" y="491586"/>
                  <a:pt x="83131" y="498777"/>
                </a:cubicBezTo>
                <a:cubicBezTo>
                  <a:pt x="24770" y="502335"/>
                  <a:pt x="12238" y="467250"/>
                  <a:pt x="0" y="415646"/>
                </a:cubicBezTo>
                <a:cubicBezTo>
                  <a:pt x="-30529" y="347403"/>
                  <a:pt x="12959" y="168449"/>
                  <a:pt x="0" y="83131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266001320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3/ الحلف بغير الله تعالى</a:t>
            </a:r>
            <a:endParaRPr lang="ar-KW" sz="32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31640" y="4120243"/>
            <a:ext cx="3096344" cy="498777"/>
          </a:xfrm>
          <a:custGeom>
            <a:avLst/>
            <a:gdLst>
              <a:gd name="connsiteX0" fmla="*/ 0 w 3096344"/>
              <a:gd name="connsiteY0" fmla="*/ 83131 h 498777"/>
              <a:gd name="connsiteX1" fmla="*/ 83131 w 3096344"/>
              <a:gd name="connsiteY1" fmla="*/ 0 h 498777"/>
              <a:gd name="connsiteX2" fmla="*/ 727749 w 3096344"/>
              <a:gd name="connsiteY2" fmla="*/ 0 h 498777"/>
              <a:gd name="connsiteX3" fmla="*/ 1313765 w 3096344"/>
              <a:gd name="connsiteY3" fmla="*/ 0 h 498777"/>
              <a:gd name="connsiteX4" fmla="*/ 1841180 w 3096344"/>
              <a:gd name="connsiteY4" fmla="*/ 0 h 498777"/>
              <a:gd name="connsiteX5" fmla="*/ 2368595 w 3096344"/>
              <a:gd name="connsiteY5" fmla="*/ 0 h 498777"/>
              <a:gd name="connsiteX6" fmla="*/ 3013213 w 3096344"/>
              <a:gd name="connsiteY6" fmla="*/ 0 h 498777"/>
              <a:gd name="connsiteX7" fmla="*/ 3096344 w 3096344"/>
              <a:gd name="connsiteY7" fmla="*/ 83131 h 498777"/>
              <a:gd name="connsiteX8" fmla="*/ 3096344 w 3096344"/>
              <a:gd name="connsiteY8" fmla="*/ 415646 h 498777"/>
              <a:gd name="connsiteX9" fmla="*/ 3013213 w 3096344"/>
              <a:gd name="connsiteY9" fmla="*/ 498777 h 498777"/>
              <a:gd name="connsiteX10" fmla="*/ 2368595 w 3096344"/>
              <a:gd name="connsiteY10" fmla="*/ 498777 h 498777"/>
              <a:gd name="connsiteX11" fmla="*/ 1811879 w 3096344"/>
              <a:gd name="connsiteY11" fmla="*/ 498777 h 498777"/>
              <a:gd name="connsiteX12" fmla="*/ 1167261 w 3096344"/>
              <a:gd name="connsiteY12" fmla="*/ 498777 h 498777"/>
              <a:gd name="connsiteX13" fmla="*/ 669147 w 3096344"/>
              <a:gd name="connsiteY13" fmla="*/ 498777 h 498777"/>
              <a:gd name="connsiteX14" fmla="*/ 83131 w 3096344"/>
              <a:gd name="connsiteY14" fmla="*/ 498777 h 498777"/>
              <a:gd name="connsiteX15" fmla="*/ 0 w 3096344"/>
              <a:gd name="connsiteY15" fmla="*/ 415646 h 498777"/>
              <a:gd name="connsiteX16" fmla="*/ 0 w 3096344"/>
              <a:gd name="connsiteY16" fmla="*/ 83131 h 49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6344" h="498777" extrusionOk="0">
                <a:moveTo>
                  <a:pt x="0" y="83131"/>
                </a:moveTo>
                <a:cubicBezTo>
                  <a:pt x="-3525" y="40241"/>
                  <a:pt x="49607" y="4277"/>
                  <a:pt x="83131" y="0"/>
                </a:cubicBezTo>
                <a:cubicBezTo>
                  <a:pt x="349303" y="-75129"/>
                  <a:pt x="513013" y="16048"/>
                  <a:pt x="727749" y="0"/>
                </a:cubicBezTo>
                <a:cubicBezTo>
                  <a:pt x="942485" y="-16048"/>
                  <a:pt x="1167379" y="10372"/>
                  <a:pt x="1313765" y="0"/>
                </a:cubicBezTo>
                <a:cubicBezTo>
                  <a:pt x="1460151" y="-10372"/>
                  <a:pt x="1637499" y="24452"/>
                  <a:pt x="1841180" y="0"/>
                </a:cubicBezTo>
                <a:cubicBezTo>
                  <a:pt x="2044861" y="-24452"/>
                  <a:pt x="2125878" y="40604"/>
                  <a:pt x="2368595" y="0"/>
                </a:cubicBezTo>
                <a:cubicBezTo>
                  <a:pt x="2611312" y="-40604"/>
                  <a:pt x="2821786" y="25007"/>
                  <a:pt x="3013213" y="0"/>
                </a:cubicBezTo>
                <a:cubicBezTo>
                  <a:pt x="3056871" y="12849"/>
                  <a:pt x="3098236" y="34861"/>
                  <a:pt x="3096344" y="83131"/>
                </a:cubicBezTo>
                <a:cubicBezTo>
                  <a:pt x="3112711" y="185708"/>
                  <a:pt x="3089476" y="259751"/>
                  <a:pt x="3096344" y="415646"/>
                </a:cubicBezTo>
                <a:cubicBezTo>
                  <a:pt x="3094656" y="462088"/>
                  <a:pt x="3067133" y="490520"/>
                  <a:pt x="3013213" y="498777"/>
                </a:cubicBezTo>
                <a:cubicBezTo>
                  <a:pt x="2811380" y="542519"/>
                  <a:pt x="2505021" y="436597"/>
                  <a:pt x="2368595" y="498777"/>
                </a:cubicBezTo>
                <a:cubicBezTo>
                  <a:pt x="2232169" y="560957"/>
                  <a:pt x="1976510" y="486276"/>
                  <a:pt x="1811879" y="498777"/>
                </a:cubicBezTo>
                <a:cubicBezTo>
                  <a:pt x="1647248" y="511278"/>
                  <a:pt x="1439180" y="451840"/>
                  <a:pt x="1167261" y="498777"/>
                </a:cubicBezTo>
                <a:cubicBezTo>
                  <a:pt x="895342" y="545714"/>
                  <a:pt x="850353" y="496286"/>
                  <a:pt x="669147" y="498777"/>
                </a:cubicBezTo>
                <a:cubicBezTo>
                  <a:pt x="487941" y="501268"/>
                  <a:pt x="351852" y="493263"/>
                  <a:pt x="83131" y="498777"/>
                </a:cubicBezTo>
                <a:cubicBezTo>
                  <a:pt x="32043" y="508523"/>
                  <a:pt x="418" y="460419"/>
                  <a:pt x="0" y="415646"/>
                </a:cubicBezTo>
                <a:cubicBezTo>
                  <a:pt x="-38449" y="289161"/>
                  <a:pt x="2783" y="174459"/>
                  <a:pt x="0" y="83131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93434790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4/ قتال المسلم</a:t>
            </a:r>
            <a:endParaRPr lang="ar-KW" sz="32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8830" y="4930537"/>
            <a:ext cx="3096344" cy="535115"/>
          </a:xfrm>
          <a:custGeom>
            <a:avLst/>
            <a:gdLst>
              <a:gd name="connsiteX0" fmla="*/ 0 w 3096344"/>
              <a:gd name="connsiteY0" fmla="*/ 89188 h 535115"/>
              <a:gd name="connsiteX1" fmla="*/ 89188 w 3096344"/>
              <a:gd name="connsiteY1" fmla="*/ 0 h 535115"/>
              <a:gd name="connsiteX2" fmla="*/ 672782 w 3096344"/>
              <a:gd name="connsiteY2" fmla="*/ 0 h 535115"/>
              <a:gd name="connsiteX3" fmla="*/ 1168836 w 3096344"/>
              <a:gd name="connsiteY3" fmla="*/ 0 h 535115"/>
              <a:gd name="connsiteX4" fmla="*/ 1781609 w 3096344"/>
              <a:gd name="connsiteY4" fmla="*/ 0 h 535115"/>
              <a:gd name="connsiteX5" fmla="*/ 2306844 w 3096344"/>
              <a:gd name="connsiteY5" fmla="*/ 0 h 535115"/>
              <a:gd name="connsiteX6" fmla="*/ 3007156 w 3096344"/>
              <a:gd name="connsiteY6" fmla="*/ 0 h 535115"/>
              <a:gd name="connsiteX7" fmla="*/ 3096344 w 3096344"/>
              <a:gd name="connsiteY7" fmla="*/ 89188 h 535115"/>
              <a:gd name="connsiteX8" fmla="*/ 3096344 w 3096344"/>
              <a:gd name="connsiteY8" fmla="*/ 445927 h 535115"/>
              <a:gd name="connsiteX9" fmla="*/ 3007156 w 3096344"/>
              <a:gd name="connsiteY9" fmla="*/ 535115 h 535115"/>
              <a:gd name="connsiteX10" fmla="*/ 2481922 w 3096344"/>
              <a:gd name="connsiteY10" fmla="*/ 535115 h 535115"/>
              <a:gd name="connsiteX11" fmla="*/ 1927508 w 3096344"/>
              <a:gd name="connsiteY11" fmla="*/ 535115 h 535115"/>
              <a:gd name="connsiteX12" fmla="*/ 1314735 w 3096344"/>
              <a:gd name="connsiteY12" fmla="*/ 535115 h 535115"/>
              <a:gd name="connsiteX13" fmla="*/ 731141 w 3096344"/>
              <a:gd name="connsiteY13" fmla="*/ 535115 h 535115"/>
              <a:gd name="connsiteX14" fmla="*/ 89188 w 3096344"/>
              <a:gd name="connsiteY14" fmla="*/ 535115 h 535115"/>
              <a:gd name="connsiteX15" fmla="*/ 0 w 3096344"/>
              <a:gd name="connsiteY15" fmla="*/ 445927 h 535115"/>
              <a:gd name="connsiteX16" fmla="*/ 0 w 3096344"/>
              <a:gd name="connsiteY16" fmla="*/ 89188 h 53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6344" h="535115" extrusionOk="0">
                <a:moveTo>
                  <a:pt x="0" y="89188"/>
                </a:moveTo>
                <a:cubicBezTo>
                  <a:pt x="-1545" y="42985"/>
                  <a:pt x="40411" y="3336"/>
                  <a:pt x="89188" y="0"/>
                </a:cubicBezTo>
                <a:cubicBezTo>
                  <a:pt x="294108" y="-27110"/>
                  <a:pt x="523025" y="16087"/>
                  <a:pt x="672782" y="0"/>
                </a:cubicBezTo>
                <a:cubicBezTo>
                  <a:pt x="822539" y="-16087"/>
                  <a:pt x="1008984" y="47603"/>
                  <a:pt x="1168836" y="0"/>
                </a:cubicBezTo>
                <a:cubicBezTo>
                  <a:pt x="1328688" y="-47603"/>
                  <a:pt x="1585578" y="46423"/>
                  <a:pt x="1781609" y="0"/>
                </a:cubicBezTo>
                <a:cubicBezTo>
                  <a:pt x="1977640" y="-46423"/>
                  <a:pt x="2061090" y="1707"/>
                  <a:pt x="2306844" y="0"/>
                </a:cubicBezTo>
                <a:cubicBezTo>
                  <a:pt x="2552598" y="-1707"/>
                  <a:pt x="2822856" y="53623"/>
                  <a:pt x="3007156" y="0"/>
                </a:cubicBezTo>
                <a:cubicBezTo>
                  <a:pt x="3059197" y="5703"/>
                  <a:pt x="3098312" y="39129"/>
                  <a:pt x="3096344" y="89188"/>
                </a:cubicBezTo>
                <a:cubicBezTo>
                  <a:pt x="3106899" y="253965"/>
                  <a:pt x="3080750" y="273877"/>
                  <a:pt x="3096344" y="445927"/>
                </a:cubicBezTo>
                <a:cubicBezTo>
                  <a:pt x="3087130" y="494688"/>
                  <a:pt x="3055347" y="533258"/>
                  <a:pt x="3007156" y="535115"/>
                </a:cubicBezTo>
                <a:cubicBezTo>
                  <a:pt x="2849810" y="586856"/>
                  <a:pt x="2724649" y="491665"/>
                  <a:pt x="2481922" y="535115"/>
                </a:cubicBezTo>
                <a:cubicBezTo>
                  <a:pt x="2239195" y="578565"/>
                  <a:pt x="2065298" y="511544"/>
                  <a:pt x="1927508" y="535115"/>
                </a:cubicBezTo>
                <a:cubicBezTo>
                  <a:pt x="1789718" y="558686"/>
                  <a:pt x="1530906" y="475801"/>
                  <a:pt x="1314735" y="535115"/>
                </a:cubicBezTo>
                <a:cubicBezTo>
                  <a:pt x="1098564" y="594429"/>
                  <a:pt x="973294" y="487831"/>
                  <a:pt x="731141" y="535115"/>
                </a:cubicBezTo>
                <a:cubicBezTo>
                  <a:pt x="488988" y="582399"/>
                  <a:pt x="349804" y="468637"/>
                  <a:pt x="89188" y="535115"/>
                </a:cubicBezTo>
                <a:cubicBezTo>
                  <a:pt x="35369" y="537437"/>
                  <a:pt x="3632" y="501510"/>
                  <a:pt x="0" y="445927"/>
                </a:cubicBezTo>
                <a:cubicBezTo>
                  <a:pt x="-11201" y="317624"/>
                  <a:pt x="785" y="189884"/>
                  <a:pt x="0" y="89188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122943127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5/ الطعن في النسب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1640" y="5661248"/>
            <a:ext cx="3096344" cy="544120"/>
          </a:xfrm>
          <a:custGeom>
            <a:avLst/>
            <a:gdLst>
              <a:gd name="connsiteX0" fmla="*/ 0 w 3096344"/>
              <a:gd name="connsiteY0" fmla="*/ 90688 h 544120"/>
              <a:gd name="connsiteX1" fmla="*/ 90688 w 3096344"/>
              <a:gd name="connsiteY1" fmla="*/ 0 h 544120"/>
              <a:gd name="connsiteX2" fmla="*/ 586233 w 3096344"/>
              <a:gd name="connsiteY2" fmla="*/ 0 h 544120"/>
              <a:gd name="connsiteX3" fmla="*/ 1110927 w 3096344"/>
              <a:gd name="connsiteY3" fmla="*/ 0 h 544120"/>
              <a:gd name="connsiteX4" fmla="*/ 1664771 w 3096344"/>
              <a:gd name="connsiteY4" fmla="*/ 0 h 544120"/>
              <a:gd name="connsiteX5" fmla="*/ 2218615 w 3096344"/>
              <a:gd name="connsiteY5" fmla="*/ 0 h 544120"/>
              <a:gd name="connsiteX6" fmla="*/ 3005656 w 3096344"/>
              <a:gd name="connsiteY6" fmla="*/ 0 h 544120"/>
              <a:gd name="connsiteX7" fmla="*/ 3096344 w 3096344"/>
              <a:gd name="connsiteY7" fmla="*/ 90688 h 544120"/>
              <a:gd name="connsiteX8" fmla="*/ 3096344 w 3096344"/>
              <a:gd name="connsiteY8" fmla="*/ 453432 h 544120"/>
              <a:gd name="connsiteX9" fmla="*/ 3005656 w 3096344"/>
              <a:gd name="connsiteY9" fmla="*/ 544120 h 544120"/>
              <a:gd name="connsiteX10" fmla="*/ 2393513 w 3096344"/>
              <a:gd name="connsiteY10" fmla="*/ 544120 h 544120"/>
              <a:gd name="connsiteX11" fmla="*/ 1810519 w 3096344"/>
              <a:gd name="connsiteY11" fmla="*/ 544120 h 544120"/>
              <a:gd name="connsiteX12" fmla="*/ 1314975 w 3096344"/>
              <a:gd name="connsiteY12" fmla="*/ 544120 h 544120"/>
              <a:gd name="connsiteX13" fmla="*/ 702831 w 3096344"/>
              <a:gd name="connsiteY13" fmla="*/ 544120 h 544120"/>
              <a:gd name="connsiteX14" fmla="*/ 90688 w 3096344"/>
              <a:gd name="connsiteY14" fmla="*/ 544120 h 544120"/>
              <a:gd name="connsiteX15" fmla="*/ 0 w 3096344"/>
              <a:gd name="connsiteY15" fmla="*/ 453432 h 544120"/>
              <a:gd name="connsiteX16" fmla="*/ 0 w 3096344"/>
              <a:gd name="connsiteY16" fmla="*/ 90688 h 54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6344" h="544120" extrusionOk="0">
                <a:moveTo>
                  <a:pt x="0" y="90688"/>
                </a:moveTo>
                <a:cubicBezTo>
                  <a:pt x="-1192" y="39123"/>
                  <a:pt x="40192" y="-1631"/>
                  <a:pt x="90688" y="0"/>
                </a:cubicBezTo>
                <a:cubicBezTo>
                  <a:pt x="308725" y="-19796"/>
                  <a:pt x="436381" y="6885"/>
                  <a:pt x="586233" y="0"/>
                </a:cubicBezTo>
                <a:cubicBezTo>
                  <a:pt x="736085" y="-6885"/>
                  <a:pt x="853320" y="36069"/>
                  <a:pt x="1110927" y="0"/>
                </a:cubicBezTo>
                <a:cubicBezTo>
                  <a:pt x="1368534" y="-36069"/>
                  <a:pt x="1410210" y="19175"/>
                  <a:pt x="1664771" y="0"/>
                </a:cubicBezTo>
                <a:cubicBezTo>
                  <a:pt x="1919332" y="-19175"/>
                  <a:pt x="2066020" y="20416"/>
                  <a:pt x="2218615" y="0"/>
                </a:cubicBezTo>
                <a:cubicBezTo>
                  <a:pt x="2371210" y="-20416"/>
                  <a:pt x="2804818" y="59995"/>
                  <a:pt x="3005656" y="0"/>
                </a:cubicBezTo>
                <a:cubicBezTo>
                  <a:pt x="3057188" y="7707"/>
                  <a:pt x="3094240" y="38115"/>
                  <a:pt x="3096344" y="90688"/>
                </a:cubicBezTo>
                <a:cubicBezTo>
                  <a:pt x="3117153" y="255680"/>
                  <a:pt x="3086367" y="330493"/>
                  <a:pt x="3096344" y="453432"/>
                </a:cubicBezTo>
                <a:cubicBezTo>
                  <a:pt x="3098297" y="497965"/>
                  <a:pt x="3064453" y="535568"/>
                  <a:pt x="3005656" y="544120"/>
                </a:cubicBezTo>
                <a:cubicBezTo>
                  <a:pt x="2816973" y="602746"/>
                  <a:pt x="2660905" y="475112"/>
                  <a:pt x="2393513" y="544120"/>
                </a:cubicBezTo>
                <a:cubicBezTo>
                  <a:pt x="2126121" y="613128"/>
                  <a:pt x="2038420" y="512738"/>
                  <a:pt x="1810519" y="544120"/>
                </a:cubicBezTo>
                <a:cubicBezTo>
                  <a:pt x="1582618" y="575502"/>
                  <a:pt x="1464591" y="517006"/>
                  <a:pt x="1314975" y="544120"/>
                </a:cubicBezTo>
                <a:cubicBezTo>
                  <a:pt x="1165359" y="571234"/>
                  <a:pt x="990266" y="492935"/>
                  <a:pt x="702831" y="544120"/>
                </a:cubicBezTo>
                <a:cubicBezTo>
                  <a:pt x="415396" y="595305"/>
                  <a:pt x="228565" y="513399"/>
                  <a:pt x="90688" y="544120"/>
                </a:cubicBezTo>
                <a:cubicBezTo>
                  <a:pt x="44967" y="551700"/>
                  <a:pt x="3178" y="506805"/>
                  <a:pt x="0" y="453432"/>
                </a:cubicBezTo>
                <a:cubicBezTo>
                  <a:pt x="-16462" y="306621"/>
                  <a:pt x="28464" y="179397"/>
                  <a:pt x="0" y="90688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271071026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6/ </a:t>
            </a:r>
            <a:r>
              <a:rPr kumimoji="0" lang="ar-KW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الانتساب إلى غير الأب</a:t>
            </a:r>
            <a:endParaRPr lang="ar-KW" sz="32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447876-80B5-47B3-8A1C-94BC78C477A9}"/>
              </a:ext>
            </a:extLst>
          </p:cNvPr>
          <p:cNvSpPr txBox="1">
            <a:spLocks/>
          </p:cNvSpPr>
          <p:nvPr/>
        </p:nvSpPr>
        <p:spPr>
          <a:xfrm>
            <a:off x="539552" y="322548"/>
            <a:ext cx="3250704" cy="1143000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F30EEA18-CCDE-4CCB-8907-0AB28C47A371}"/>
              </a:ext>
            </a:extLst>
          </p:cNvPr>
          <p:cNvSpPr/>
          <p:nvPr/>
        </p:nvSpPr>
        <p:spPr>
          <a:xfrm>
            <a:off x="114022" y="489620"/>
            <a:ext cx="4169946" cy="808856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صور الكفر الأصغر</a:t>
            </a:r>
          </a:p>
        </p:txBody>
      </p:sp>
    </p:spTree>
    <p:extLst>
      <p:ext uri="{BB962C8B-B14F-4D97-AF65-F5344CB8AC3E}">
        <p14:creationId xmlns:p14="http://schemas.microsoft.com/office/powerpoint/2010/main" val="222429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C5CD615-D738-434F-B11D-AFBE4880A4DD}"/>
              </a:ext>
            </a:extLst>
          </p:cNvPr>
          <p:cNvSpPr/>
          <p:nvPr/>
        </p:nvSpPr>
        <p:spPr>
          <a:xfrm>
            <a:off x="1710780" y="1124744"/>
            <a:ext cx="4183294" cy="504056"/>
          </a:xfrm>
          <a:custGeom>
            <a:avLst/>
            <a:gdLst>
              <a:gd name="connsiteX0" fmla="*/ 0 w 4183294"/>
              <a:gd name="connsiteY0" fmla="*/ 84011 h 504056"/>
              <a:gd name="connsiteX1" fmla="*/ 84011 w 4183294"/>
              <a:gd name="connsiteY1" fmla="*/ 0 h 504056"/>
              <a:gd name="connsiteX2" fmla="*/ 617469 w 4183294"/>
              <a:gd name="connsiteY2" fmla="*/ 0 h 504056"/>
              <a:gd name="connsiteX3" fmla="*/ 1150926 w 4183294"/>
              <a:gd name="connsiteY3" fmla="*/ 0 h 504056"/>
              <a:gd name="connsiteX4" fmla="*/ 1804842 w 4183294"/>
              <a:gd name="connsiteY4" fmla="*/ 0 h 504056"/>
              <a:gd name="connsiteX5" fmla="*/ 2338299 w 4183294"/>
              <a:gd name="connsiteY5" fmla="*/ 0 h 504056"/>
              <a:gd name="connsiteX6" fmla="*/ 2831604 w 4183294"/>
              <a:gd name="connsiteY6" fmla="*/ 0 h 504056"/>
              <a:gd name="connsiteX7" fmla="*/ 3365062 w 4183294"/>
              <a:gd name="connsiteY7" fmla="*/ 0 h 504056"/>
              <a:gd name="connsiteX8" fmla="*/ 4099283 w 4183294"/>
              <a:gd name="connsiteY8" fmla="*/ 0 h 504056"/>
              <a:gd name="connsiteX9" fmla="*/ 4183294 w 4183294"/>
              <a:gd name="connsiteY9" fmla="*/ 84011 h 504056"/>
              <a:gd name="connsiteX10" fmla="*/ 4183294 w 4183294"/>
              <a:gd name="connsiteY10" fmla="*/ 420045 h 504056"/>
              <a:gd name="connsiteX11" fmla="*/ 4099283 w 4183294"/>
              <a:gd name="connsiteY11" fmla="*/ 504056 h 504056"/>
              <a:gd name="connsiteX12" fmla="*/ 3646131 w 4183294"/>
              <a:gd name="connsiteY12" fmla="*/ 504056 h 504056"/>
              <a:gd name="connsiteX13" fmla="*/ 2992215 w 4183294"/>
              <a:gd name="connsiteY13" fmla="*/ 504056 h 504056"/>
              <a:gd name="connsiteX14" fmla="*/ 2418605 w 4183294"/>
              <a:gd name="connsiteY14" fmla="*/ 504056 h 504056"/>
              <a:gd name="connsiteX15" fmla="*/ 1885147 w 4183294"/>
              <a:gd name="connsiteY15" fmla="*/ 504056 h 504056"/>
              <a:gd name="connsiteX16" fmla="*/ 1391842 w 4183294"/>
              <a:gd name="connsiteY16" fmla="*/ 504056 h 504056"/>
              <a:gd name="connsiteX17" fmla="*/ 858385 w 4183294"/>
              <a:gd name="connsiteY17" fmla="*/ 504056 h 504056"/>
              <a:gd name="connsiteX18" fmla="*/ 84011 w 4183294"/>
              <a:gd name="connsiteY18" fmla="*/ 504056 h 504056"/>
              <a:gd name="connsiteX19" fmla="*/ 0 w 4183294"/>
              <a:gd name="connsiteY19" fmla="*/ 420045 h 504056"/>
              <a:gd name="connsiteX20" fmla="*/ 0 w 4183294"/>
              <a:gd name="connsiteY20" fmla="*/ 84011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83294" h="504056" extrusionOk="0">
                <a:moveTo>
                  <a:pt x="0" y="84011"/>
                </a:moveTo>
                <a:cubicBezTo>
                  <a:pt x="2945" y="32350"/>
                  <a:pt x="44664" y="7103"/>
                  <a:pt x="84011" y="0"/>
                </a:cubicBezTo>
                <a:cubicBezTo>
                  <a:pt x="207997" y="-62890"/>
                  <a:pt x="508943" y="2258"/>
                  <a:pt x="617469" y="0"/>
                </a:cubicBezTo>
                <a:cubicBezTo>
                  <a:pt x="725995" y="-2258"/>
                  <a:pt x="934191" y="61129"/>
                  <a:pt x="1150926" y="0"/>
                </a:cubicBezTo>
                <a:cubicBezTo>
                  <a:pt x="1367661" y="-61129"/>
                  <a:pt x="1573518" y="9778"/>
                  <a:pt x="1804842" y="0"/>
                </a:cubicBezTo>
                <a:cubicBezTo>
                  <a:pt x="2036166" y="-9778"/>
                  <a:pt x="2115549" y="24328"/>
                  <a:pt x="2338299" y="0"/>
                </a:cubicBezTo>
                <a:cubicBezTo>
                  <a:pt x="2561049" y="-24328"/>
                  <a:pt x="2701130" y="4612"/>
                  <a:pt x="2831604" y="0"/>
                </a:cubicBezTo>
                <a:cubicBezTo>
                  <a:pt x="2962078" y="-4612"/>
                  <a:pt x="3166094" y="47332"/>
                  <a:pt x="3365062" y="0"/>
                </a:cubicBezTo>
                <a:cubicBezTo>
                  <a:pt x="3564030" y="-47332"/>
                  <a:pt x="3779111" y="47538"/>
                  <a:pt x="4099283" y="0"/>
                </a:cubicBezTo>
                <a:cubicBezTo>
                  <a:pt x="4140893" y="6586"/>
                  <a:pt x="4182688" y="36470"/>
                  <a:pt x="4183294" y="84011"/>
                </a:cubicBezTo>
                <a:cubicBezTo>
                  <a:pt x="4210490" y="235679"/>
                  <a:pt x="4146836" y="332754"/>
                  <a:pt x="4183294" y="420045"/>
                </a:cubicBezTo>
                <a:cubicBezTo>
                  <a:pt x="4190930" y="460893"/>
                  <a:pt x="4137605" y="494792"/>
                  <a:pt x="4099283" y="504056"/>
                </a:cubicBezTo>
                <a:cubicBezTo>
                  <a:pt x="3926714" y="545031"/>
                  <a:pt x="3832900" y="458234"/>
                  <a:pt x="3646131" y="504056"/>
                </a:cubicBezTo>
                <a:cubicBezTo>
                  <a:pt x="3459362" y="549878"/>
                  <a:pt x="3240386" y="429005"/>
                  <a:pt x="2992215" y="504056"/>
                </a:cubicBezTo>
                <a:cubicBezTo>
                  <a:pt x="2744044" y="579107"/>
                  <a:pt x="2590072" y="444417"/>
                  <a:pt x="2418605" y="504056"/>
                </a:cubicBezTo>
                <a:cubicBezTo>
                  <a:pt x="2247138" y="563695"/>
                  <a:pt x="2135676" y="503950"/>
                  <a:pt x="1885147" y="504056"/>
                </a:cubicBezTo>
                <a:cubicBezTo>
                  <a:pt x="1634618" y="504162"/>
                  <a:pt x="1632731" y="481383"/>
                  <a:pt x="1391842" y="504056"/>
                </a:cubicBezTo>
                <a:cubicBezTo>
                  <a:pt x="1150954" y="526729"/>
                  <a:pt x="1019947" y="464193"/>
                  <a:pt x="858385" y="504056"/>
                </a:cubicBezTo>
                <a:cubicBezTo>
                  <a:pt x="696823" y="543919"/>
                  <a:pt x="396117" y="427269"/>
                  <a:pt x="84011" y="504056"/>
                </a:cubicBezTo>
                <a:cubicBezTo>
                  <a:pt x="34990" y="497499"/>
                  <a:pt x="-4379" y="473542"/>
                  <a:pt x="0" y="420045"/>
                </a:cubicBezTo>
                <a:cubicBezTo>
                  <a:pt x="-38504" y="277873"/>
                  <a:pt x="9304" y="236390"/>
                  <a:pt x="0" y="84011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59953963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4400" b="1" dirty="0">
                <a:solidFill>
                  <a:sysClr val="windowText" lastClr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اختاري الإجابة الصحيحة 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C08CFD5-30F8-409E-A3B7-DE252E81E3D3}"/>
              </a:ext>
            </a:extLst>
          </p:cNvPr>
          <p:cNvSpPr/>
          <p:nvPr/>
        </p:nvSpPr>
        <p:spPr>
          <a:xfrm>
            <a:off x="1688265" y="2312876"/>
            <a:ext cx="5767470" cy="504056"/>
          </a:xfrm>
          <a:custGeom>
            <a:avLst/>
            <a:gdLst>
              <a:gd name="connsiteX0" fmla="*/ 0 w 5767470"/>
              <a:gd name="connsiteY0" fmla="*/ 84011 h 504056"/>
              <a:gd name="connsiteX1" fmla="*/ 84011 w 5767470"/>
              <a:gd name="connsiteY1" fmla="*/ 0 h 504056"/>
              <a:gd name="connsiteX2" fmla="*/ 587961 w 5767470"/>
              <a:gd name="connsiteY2" fmla="*/ 0 h 504056"/>
              <a:gd name="connsiteX3" fmla="*/ 1091912 w 5767470"/>
              <a:gd name="connsiteY3" fmla="*/ 0 h 504056"/>
              <a:gd name="connsiteX4" fmla="*/ 1763845 w 5767470"/>
              <a:gd name="connsiteY4" fmla="*/ 0 h 504056"/>
              <a:gd name="connsiteX5" fmla="*/ 2267796 w 5767470"/>
              <a:gd name="connsiteY5" fmla="*/ 0 h 504056"/>
              <a:gd name="connsiteX6" fmla="*/ 2715752 w 5767470"/>
              <a:gd name="connsiteY6" fmla="*/ 0 h 504056"/>
              <a:gd name="connsiteX7" fmla="*/ 3219702 w 5767470"/>
              <a:gd name="connsiteY7" fmla="*/ 0 h 504056"/>
              <a:gd name="connsiteX8" fmla="*/ 3667658 w 5767470"/>
              <a:gd name="connsiteY8" fmla="*/ 0 h 504056"/>
              <a:gd name="connsiteX9" fmla="*/ 4059619 w 5767470"/>
              <a:gd name="connsiteY9" fmla="*/ 0 h 504056"/>
              <a:gd name="connsiteX10" fmla="*/ 4507575 w 5767470"/>
              <a:gd name="connsiteY10" fmla="*/ 0 h 504056"/>
              <a:gd name="connsiteX11" fmla="*/ 4899536 w 5767470"/>
              <a:gd name="connsiteY11" fmla="*/ 0 h 504056"/>
              <a:gd name="connsiteX12" fmla="*/ 5683459 w 5767470"/>
              <a:gd name="connsiteY12" fmla="*/ 0 h 504056"/>
              <a:gd name="connsiteX13" fmla="*/ 5767470 w 5767470"/>
              <a:gd name="connsiteY13" fmla="*/ 84011 h 504056"/>
              <a:gd name="connsiteX14" fmla="*/ 5767470 w 5767470"/>
              <a:gd name="connsiteY14" fmla="*/ 420045 h 504056"/>
              <a:gd name="connsiteX15" fmla="*/ 5683459 w 5767470"/>
              <a:gd name="connsiteY15" fmla="*/ 504056 h 504056"/>
              <a:gd name="connsiteX16" fmla="*/ 5179509 w 5767470"/>
              <a:gd name="connsiteY16" fmla="*/ 504056 h 504056"/>
              <a:gd name="connsiteX17" fmla="*/ 4675558 w 5767470"/>
              <a:gd name="connsiteY17" fmla="*/ 504056 h 504056"/>
              <a:gd name="connsiteX18" fmla="*/ 4283597 w 5767470"/>
              <a:gd name="connsiteY18" fmla="*/ 504056 h 504056"/>
              <a:gd name="connsiteX19" fmla="*/ 3891636 w 5767470"/>
              <a:gd name="connsiteY19" fmla="*/ 504056 h 504056"/>
              <a:gd name="connsiteX20" fmla="*/ 3443680 w 5767470"/>
              <a:gd name="connsiteY20" fmla="*/ 504056 h 504056"/>
              <a:gd name="connsiteX21" fmla="*/ 2771746 w 5767470"/>
              <a:gd name="connsiteY21" fmla="*/ 504056 h 504056"/>
              <a:gd name="connsiteX22" fmla="*/ 2379785 w 5767470"/>
              <a:gd name="connsiteY22" fmla="*/ 504056 h 504056"/>
              <a:gd name="connsiteX23" fmla="*/ 1987823 w 5767470"/>
              <a:gd name="connsiteY23" fmla="*/ 504056 h 504056"/>
              <a:gd name="connsiteX24" fmla="*/ 1539867 w 5767470"/>
              <a:gd name="connsiteY24" fmla="*/ 504056 h 504056"/>
              <a:gd name="connsiteX25" fmla="*/ 1147906 w 5767470"/>
              <a:gd name="connsiteY25" fmla="*/ 504056 h 504056"/>
              <a:gd name="connsiteX26" fmla="*/ 699950 w 5767470"/>
              <a:gd name="connsiteY26" fmla="*/ 504056 h 504056"/>
              <a:gd name="connsiteX27" fmla="*/ 84011 w 5767470"/>
              <a:gd name="connsiteY27" fmla="*/ 504056 h 504056"/>
              <a:gd name="connsiteX28" fmla="*/ 0 w 5767470"/>
              <a:gd name="connsiteY28" fmla="*/ 420045 h 504056"/>
              <a:gd name="connsiteX29" fmla="*/ 0 w 5767470"/>
              <a:gd name="connsiteY29" fmla="*/ 84011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7470" h="504056" extrusionOk="0">
                <a:moveTo>
                  <a:pt x="0" y="84011"/>
                </a:moveTo>
                <a:cubicBezTo>
                  <a:pt x="2945" y="32350"/>
                  <a:pt x="44664" y="7103"/>
                  <a:pt x="84011" y="0"/>
                </a:cubicBezTo>
                <a:cubicBezTo>
                  <a:pt x="273430" y="-5281"/>
                  <a:pt x="437983" y="1961"/>
                  <a:pt x="587961" y="0"/>
                </a:cubicBezTo>
                <a:cubicBezTo>
                  <a:pt x="737939" y="-1961"/>
                  <a:pt x="942967" y="51461"/>
                  <a:pt x="1091912" y="0"/>
                </a:cubicBezTo>
                <a:cubicBezTo>
                  <a:pt x="1240857" y="-51461"/>
                  <a:pt x="1498750" y="54493"/>
                  <a:pt x="1763845" y="0"/>
                </a:cubicBezTo>
                <a:cubicBezTo>
                  <a:pt x="2028940" y="-54493"/>
                  <a:pt x="2126150" y="57429"/>
                  <a:pt x="2267796" y="0"/>
                </a:cubicBezTo>
                <a:cubicBezTo>
                  <a:pt x="2409442" y="-57429"/>
                  <a:pt x="2503909" y="50901"/>
                  <a:pt x="2715752" y="0"/>
                </a:cubicBezTo>
                <a:cubicBezTo>
                  <a:pt x="2927595" y="-50901"/>
                  <a:pt x="3095232" y="56164"/>
                  <a:pt x="3219702" y="0"/>
                </a:cubicBezTo>
                <a:cubicBezTo>
                  <a:pt x="3344172" y="-56164"/>
                  <a:pt x="3559453" y="14783"/>
                  <a:pt x="3667658" y="0"/>
                </a:cubicBezTo>
                <a:cubicBezTo>
                  <a:pt x="3775863" y="-14783"/>
                  <a:pt x="3918924" y="43661"/>
                  <a:pt x="4059619" y="0"/>
                </a:cubicBezTo>
                <a:cubicBezTo>
                  <a:pt x="4200314" y="-43661"/>
                  <a:pt x="4377294" y="38643"/>
                  <a:pt x="4507575" y="0"/>
                </a:cubicBezTo>
                <a:cubicBezTo>
                  <a:pt x="4637856" y="-38643"/>
                  <a:pt x="4815313" y="40483"/>
                  <a:pt x="4899536" y="0"/>
                </a:cubicBezTo>
                <a:cubicBezTo>
                  <a:pt x="4983759" y="-40483"/>
                  <a:pt x="5431864" y="27919"/>
                  <a:pt x="5683459" y="0"/>
                </a:cubicBezTo>
                <a:cubicBezTo>
                  <a:pt x="5728893" y="-1478"/>
                  <a:pt x="5769032" y="49905"/>
                  <a:pt x="5767470" y="84011"/>
                </a:cubicBezTo>
                <a:cubicBezTo>
                  <a:pt x="5786968" y="229009"/>
                  <a:pt x="5759970" y="332560"/>
                  <a:pt x="5767470" y="420045"/>
                </a:cubicBezTo>
                <a:cubicBezTo>
                  <a:pt x="5769506" y="467644"/>
                  <a:pt x="5720974" y="511056"/>
                  <a:pt x="5683459" y="504056"/>
                </a:cubicBezTo>
                <a:cubicBezTo>
                  <a:pt x="5538704" y="563287"/>
                  <a:pt x="5380104" y="502753"/>
                  <a:pt x="5179509" y="504056"/>
                </a:cubicBezTo>
                <a:cubicBezTo>
                  <a:pt x="4978914" y="505359"/>
                  <a:pt x="4841655" y="485244"/>
                  <a:pt x="4675558" y="504056"/>
                </a:cubicBezTo>
                <a:cubicBezTo>
                  <a:pt x="4509461" y="522868"/>
                  <a:pt x="4469010" y="501369"/>
                  <a:pt x="4283597" y="504056"/>
                </a:cubicBezTo>
                <a:cubicBezTo>
                  <a:pt x="4098184" y="506743"/>
                  <a:pt x="4043020" y="482952"/>
                  <a:pt x="3891636" y="504056"/>
                </a:cubicBezTo>
                <a:cubicBezTo>
                  <a:pt x="3740252" y="525160"/>
                  <a:pt x="3590840" y="495877"/>
                  <a:pt x="3443680" y="504056"/>
                </a:cubicBezTo>
                <a:cubicBezTo>
                  <a:pt x="3296520" y="512235"/>
                  <a:pt x="2954683" y="424942"/>
                  <a:pt x="2771746" y="504056"/>
                </a:cubicBezTo>
                <a:cubicBezTo>
                  <a:pt x="2588809" y="583170"/>
                  <a:pt x="2462900" y="494873"/>
                  <a:pt x="2379785" y="504056"/>
                </a:cubicBezTo>
                <a:cubicBezTo>
                  <a:pt x="2296670" y="513239"/>
                  <a:pt x="2143578" y="473414"/>
                  <a:pt x="1987823" y="504056"/>
                </a:cubicBezTo>
                <a:cubicBezTo>
                  <a:pt x="1832068" y="534698"/>
                  <a:pt x="1689422" y="471974"/>
                  <a:pt x="1539867" y="504056"/>
                </a:cubicBezTo>
                <a:cubicBezTo>
                  <a:pt x="1390312" y="536138"/>
                  <a:pt x="1256663" y="498302"/>
                  <a:pt x="1147906" y="504056"/>
                </a:cubicBezTo>
                <a:cubicBezTo>
                  <a:pt x="1039149" y="509810"/>
                  <a:pt x="835324" y="495621"/>
                  <a:pt x="699950" y="504056"/>
                </a:cubicBezTo>
                <a:cubicBezTo>
                  <a:pt x="564576" y="512491"/>
                  <a:pt x="331631" y="459684"/>
                  <a:pt x="84011" y="504056"/>
                </a:cubicBezTo>
                <a:cubicBezTo>
                  <a:pt x="41949" y="498254"/>
                  <a:pt x="-2098" y="463059"/>
                  <a:pt x="0" y="420045"/>
                </a:cubicBezTo>
                <a:cubicBezTo>
                  <a:pt x="-27508" y="258826"/>
                  <a:pt x="36585" y="222738"/>
                  <a:pt x="0" y="84011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59953963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32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1-قول المرأة ما رأيت منك خيرا قط 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5A33987-6E62-4D5A-BA5D-2792A68E21B2}"/>
              </a:ext>
            </a:extLst>
          </p:cNvPr>
          <p:cNvSpPr/>
          <p:nvPr/>
        </p:nvSpPr>
        <p:spPr>
          <a:xfrm>
            <a:off x="1710780" y="3176972"/>
            <a:ext cx="4979472" cy="504056"/>
          </a:xfrm>
          <a:custGeom>
            <a:avLst/>
            <a:gdLst>
              <a:gd name="connsiteX0" fmla="*/ 0 w 4979472"/>
              <a:gd name="connsiteY0" fmla="*/ 84011 h 504056"/>
              <a:gd name="connsiteX1" fmla="*/ 84011 w 4979472"/>
              <a:gd name="connsiteY1" fmla="*/ 0 h 504056"/>
              <a:gd name="connsiteX2" fmla="*/ 570502 w 4979472"/>
              <a:gd name="connsiteY2" fmla="*/ 0 h 504056"/>
              <a:gd name="connsiteX3" fmla="*/ 1056993 w 4979472"/>
              <a:gd name="connsiteY3" fmla="*/ 0 h 504056"/>
              <a:gd name="connsiteX4" fmla="*/ 1687828 w 4979472"/>
              <a:gd name="connsiteY4" fmla="*/ 0 h 504056"/>
              <a:gd name="connsiteX5" fmla="*/ 2174319 w 4979472"/>
              <a:gd name="connsiteY5" fmla="*/ 0 h 504056"/>
              <a:gd name="connsiteX6" fmla="*/ 2612695 w 4979472"/>
              <a:gd name="connsiteY6" fmla="*/ 0 h 504056"/>
              <a:gd name="connsiteX7" fmla="*/ 3099186 w 4979472"/>
              <a:gd name="connsiteY7" fmla="*/ 0 h 504056"/>
              <a:gd name="connsiteX8" fmla="*/ 3537563 w 4979472"/>
              <a:gd name="connsiteY8" fmla="*/ 0 h 504056"/>
              <a:gd name="connsiteX9" fmla="*/ 3927825 w 4979472"/>
              <a:gd name="connsiteY9" fmla="*/ 0 h 504056"/>
              <a:gd name="connsiteX10" fmla="*/ 4366202 w 4979472"/>
              <a:gd name="connsiteY10" fmla="*/ 0 h 504056"/>
              <a:gd name="connsiteX11" fmla="*/ 4895461 w 4979472"/>
              <a:gd name="connsiteY11" fmla="*/ 0 h 504056"/>
              <a:gd name="connsiteX12" fmla="*/ 4979472 w 4979472"/>
              <a:gd name="connsiteY12" fmla="*/ 84011 h 504056"/>
              <a:gd name="connsiteX13" fmla="*/ 4979472 w 4979472"/>
              <a:gd name="connsiteY13" fmla="*/ 420045 h 504056"/>
              <a:gd name="connsiteX14" fmla="*/ 4895461 w 4979472"/>
              <a:gd name="connsiteY14" fmla="*/ 504056 h 504056"/>
              <a:gd name="connsiteX15" fmla="*/ 4408970 w 4979472"/>
              <a:gd name="connsiteY15" fmla="*/ 504056 h 504056"/>
              <a:gd name="connsiteX16" fmla="*/ 3970593 w 4979472"/>
              <a:gd name="connsiteY16" fmla="*/ 504056 h 504056"/>
              <a:gd name="connsiteX17" fmla="*/ 3484102 w 4979472"/>
              <a:gd name="connsiteY17" fmla="*/ 504056 h 504056"/>
              <a:gd name="connsiteX18" fmla="*/ 3093840 w 4979472"/>
              <a:gd name="connsiteY18" fmla="*/ 504056 h 504056"/>
              <a:gd name="connsiteX19" fmla="*/ 2703578 w 4979472"/>
              <a:gd name="connsiteY19" fmla="*/ 504056 h 504056"/>
              <a:gd name="connsiteX20" fmla="*/ 2265202 w 4979472"/>
              <a:gd name="connsiteY20" fmla="*/ 504056 h 504056"/>
              <a:gd name="connsiteX21" fmla="*/ 1634367 w 4979472"/>
              <a:gd name="connsiteY21" fmla="*/ 504056 h 504056"/>
              <a:gd name="connsiteX22" fmla="*/ 1244105 w 4979472"/>
              <a:gd name="connsiteY22" fmla="*/ 504056 h 504056"/>
              <a:gd name="connsiteX23" fmla="*/ 853843 w 4979472"/>
              <a:gd name="connsiteY23" fmla="*/ 504056 h 504056"/>
              <a:gd name="connsiteX24" fmla="*/ 84011 w 4979472"/>
              <a:gd name="connsiteY24" fmla="*/ 504056 h 504056"/>
              <a:gd name="connsiteX25" fmla="*/ 0 w 4979472"/>
              <a:gd name="connsiteY25" fmla="*/ 420045 h 504056"/>
              <a:gd name="connsiteX26" fmla="*/ 0 w 4979472"/>
              <a:gd name="connsiteY26" fmla="*/ 84011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79472" h="504056" extrusionOk="0">
                <a:moveTo>
                  <a:pt x="0" y="84011"/>
                </a:moveTo>
                <a:cubicBezTo>
                  <a:pt x="2945" y="32350"/>
                  <a:pt x="44664" y="7103"/>
                  <a:pt x="84011" y="0"/>
                </a:cubicBezTo>
                <a:cubicBezTo>
                  <a:pt x="257212" y="-44760"/>
                  <a:pt x="391722" y="8514"/>
                  <a:pt x="570502" y="0"/>
                </a:cubicBezTo>
                <a:cubicBezTo>
                  <a:pt x="749282" y="-8514"/>
                  <a:pt x="886158" y="10329"/>
                  <a:pt x="1056993" y="0"/>
                </a:cubicBezTo>
                <a:cubicBezTo>
                  <a:pt x="1227828" y="-10329"/>
                  <a:pt x="1408155" y="2423"/>
                  <a:pt x="1687828" y="0"/>
                </a:cubicBezTo>
                <a:cubicBezTo>
                  <a:pt x="1967501" y="-2423"/>
                  <a:pt x="1951238" y="57967"/>
                  <a:pt x="2174319" y="0"/>
                </a:cubicBezTo>
                <a:cubicBezTo>
                  <a:pt x="2397400" y="-57967"/>
                  <a:pt x="2446281" y="6334"/>
                  <a:pt x="2612695" y="0"/>
                </a:cubicBezTo>
                <a:cubicBezTo>
                  <a:pt x="2779109" y="-6334"/>
                  <a:pt x="2903697" y="35302"/>
                  <a:pt x="3099186" y="0"/>
                </a:cubicBezTo>
                <a:cubicBezTo>
                  <a:pt x="3294675" y="-35302"/>
                  <a:pt x="3358058" y="48460"/>
                  <a:pt x="3537563" y="0"/>
                </a:cubicBezTo>
                <a:cubicBezTo>
                  <a:pt x="3717068" y="-48460"/>
                  <a:pt x="3784255" y="19256"/>
                  <a:pt x="3927825" y="0"/>
                </a:cubicBezTo>
                <a:cubicBezTo>
                  <a:pt x="4071395" y="-19256"/>
                  <a:pt x="4270777" y="24434"/>
                  <a:pt x="4366202" y="0"/>
                </a:cubicBezTo>
                <a:cubicBezTo>
                  <a:pt x="4461627" y="-24434"/>
                  <a:pt x="4731988" y="38138"/>
                  <a:pt x="4895461" y="0"/>
                </a:cubicBezTo>
                <a:cubicBezTo>
                  <a:pt x="4949495" y="-5550"/>
                  <a:pt x="4971396" y="28349"/>
                  <a:pt x="4979472" y="84011"/>
                </a:cubicBezTo>
                <a:cubicBezTo>
                  <a:pt x="4982916" y="241001"/>
                  <a:pt x="4969725" y="335238"/>
                  <a:pt x="4979472" y="420045"/>
                </a:cubicBezTo>
                <a:cubicBezTo>
                  <a:pt x="4980267" y="464770"/>
                  <a:pt x="4943134" y="497597"/>
                  <a:pt x="4895461" y="504056"/>
                </a:cubicBezTo>
                <a:cubicBezTo>
                  <a:pt x="4779103" y="551060"/>
                  <a:pt x="4600785" y="502219"/>
                  <a:pt x="4408970" y="504056"/>
                </a:cubicBezTo>
                <a:cubicBezTo>
                  <a:pt x="4217155" y="505893"/>
                  <a:pt x="4129749" y="488287"/>
                  <a:pt x="3970593" y="504056"/>
                </a:cubicBezTo>
                <a:cubicBezTo>
                  <a:pt x="3811437" y="519825"/>
                  <a:pt x="3581846" y="481663"/>
                  <a:pt x="3484102" y="504056"/>
                </a:cubicBezTo>
                <a:cubicBezTo>
                  <a:pt x="3386358" y="526449"/>
                  <a:pt x="3220893" y="492963"/>
                  <a:pt x="3093840" y="504056"/>
                </a:cubicBezTo>
                <a:cubicBezTo>
                  <a:pt x="2966787" y="515149"/>
                  <a:pt x="2815259" y="462219"/>
                  <a:pt x="2703578" y="504056"/>
                </a:cubicBezTo>
                <a:cubicBezTo>
                  <a:pt x="2591897" y="545893"/>
                  <a:pt x="2477876" y="502548"/>
                  <a:pt x="2265202" y="504056"/>
                </a:cubicBezTo>
                <a:cubicBezTo>
                  <a:pt x="2052528" y="505564"/>
                  <a:pt x="1846141" y="498642"/>
                  <a:pt x="1634367" y="504056"/>
                </a:cubicBezTo>
                <a:cubicBezTo>
                  <a:pt x="1422594" y="509470"/>
                  <a:pt x="1409143" y="496868"/>
                  <a:pt x="1244105" y="504056"/>
                </a:cubicBezTo>
                <a:cubicBezTo>
                  <a:pt x="1079067" y="511244"/>
                  <a:pt x="1004699" y="479087"/>
                  <a:pt x="853843" y="504056"/>
                </a:cubicBezTo>
                <a:cubicBezTo>
                  <a:pt x="702987" y="529025"/>
                  <a:pt x="456121" y="462231"/>
                  <a:pt x="84011" y="504056"/>
                </a:cubicBezTo>
                <a:cubicBezTo>
                  <a:pt x="37142" y="511600"/>
                  <a:pt x="12177" y="463892"/>
                  <a:pt x="0" y="420045"/>
                </a:cubicBezTo>
                <a:cubicBezTo>
                  <a:pt x="-16518" y="325800"/>
                  <a:pt x="23233" y="198294"/>
                  <a:pt x="0" y="84011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59953963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3200" b="1" dirty="0">
                <a:solidFill>
                  <a:sysClr val="windowText" lastClr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 – كفر النعمة          ب- كفران العشير      </a:t>
            </a:r>
          </a:p>
        </p:txBody>
      </p:sp>
      <p:pic>
        <p:nvPicPr>
          <p:cNvPr id="8" name="صورة 7" descr="صورة تحتوي على رسم&#10;&#10;تم إنشاء الوصف تلقائياً">
            <a:hlinkClick r:id="rId2" action="ppaction://hlinksldjump"/>
            <a:extLst>
              <a:ext uri="{FF2B5EF4-FFF2-40B4-BE49-F238E27FC236}">
                <a16:creationId xmlns:a16="http://schemas.microsoft.com/office/drawing/2014/main" id="{5A51BFA3-A7C0-4C24-B532-70DEF36A6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79" y="3861048"/>
            <a:ext cx="2341241" cy="23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78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AEC115-6E7A-4C6E-92D6-9225F41E217A}"/>
              </a:ext>
            </a:extLst>
          </p:cNvPr>
          <p:cNvSpPr txBox="1">
            <a:spLocks/>
          </p:cNvSpPr>
          <p:nvPr/>
        </p:nvSpPr>
        <p:spPr>
          <a:xfrm>
            <a:off x="539552" y="1268759"/>
            <a:ext cx="7272808" cy="3859831"/>
          </a:xfrm>
          <a:prstGeom prst="roundRect">
            <a:avLst/>
          </a:prstGeom>
          <a:solidFill>
            <a:srgbClr val="EED832">
              <a:alpha val="49020"/>
            </a:srgb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9C573AE-B2C3-4485-B57F-E7354DEC06FD}"/>
              </a:ext>
            </a:extLst>
          </p:cNvPr>
          <p:cNvSpPr/>
          <p:nvPr/>
        </p:nvSpPr>
        <p:spPr>
          <a:xfrm>
            <a:off x="528058" y="1899699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000" dirty="0">
                <a:solidFill>
                  <a:srgbClr val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قال رسول الله - ﷺ -: "أُريت النار، فإذا أكثر أهلها النساء يكفرن قيل: أيكفرن بالله؟ قال: يكفرن العشير، ويكفرن الإحسان ، لو أحسنت إلى إحداهن الدهر ثم رأت منك شيئا قالت: ما رأيت منك خيرا قط".</a:t>
            </a:r>
            <a:endParaRPr lang="ar-KW" sz="4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81830BB-B259-48BC-A409-C04D7DA1F08F}"/>
              </a:ext>
            </a:extLst>
          </p:cNvPr>
          <p:cNvSpPr txBox="1"/>
          <p:nvPr/>
        </p:nvSpPr>
        <p:spPr>
          <a:xfrm rot="20904689">
            <a:off x="-222843" y="777765"/>
            <a:ext cx="18505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7200" b="1" dirty="0">
                <a:solidFill>
                  <a:srgbClr val="FF0000"/>
                </a:solidFill>
                <a:cs typeface="DecoType Naskh" panose="02010400000000000000" pitchFamily="2" charset="-78"/>
              </a:rPr>
              <a:t>حفظ</a:t>
            </a:r>
          </a:p>
        </p:txBody>
      </p:sp>
    </p:spTree>
    <p:extLst>
      <p:ext uri="{BB962C8B-B14F-4D97-AF65-F5344CB8AC3E}">
        <p14:creationId xmlns:p14="http://schemas.microsoft.com/office/powerpoint/2010/main" val="56575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30835E-74A5-4579-B053-43FB3D0C5752}"/>
              </a:ext>
            </a:extLst>
          </p:cNvPr>
          <p:cNvSpPr txBox="1">
            <a:spLocks/>
          </p:cNvSpPr>
          <p:nvPr/>
        </p:nvSpPr>
        <p:spPr>
          <a:xfrm>
            <a:off x="3290749" y="562682"/>
            <a:ext cx="2823090" cy="782960"/>
          </a:xfrm>
          <a:prstGeom prst="roundRect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7A536E5B-75CE-4FE7-BF43-911B8BC19790}"/>
              </a:ext>
            </a:extLst>
          </p:cNvPr>
          <p:cNvSpPr/>
          <p:nvPr/>
        </p:nvSpPr>
        <p:spPr>
          <a:xfrm flipH="1">
            <a:off x="5594350" y="2611690"/>
            <a:ext cx="1435470" cy="1380819"/>
          </a:xfrm>
          <a:custGeom>
            <a:avLst/>
            <a:gdLst>
              <a:gd name="connsiteX0" fmla="*/ 0 w 1435470"/>
              <a:gd name="connsiteY0" fmla="*/ 690410 h 1380819"/>
              <a:gd name="connsiteX1" fmla="*/ 717735 w 1435470"/>
              <a:gd name="connsiteY1" fmla="*/ 0 h 1380819"/>
              <a:gd name="connsiteX2" fmla="*/ 1069425 w 1435470"/>
              <a:gd name="connsiteY2" fmla="*/ 0 h 1380819"/>
              <a:gd name="connsiteX3" fmla="*/ 1435470 w 1435470"/>
              <a:gd name="connsiteY3" fmla="*/ 0 h 1380819"/>
              <a:gd name="connsiteX4" fmla="*/ 1435470 w 1435470"/>
              <a:gd name="connsiteY4" fmla="*/ 359013 h 1380819"/>
              <a:gd name="connsiteX5" fmla="*/ 1435470 w 1435470"/>
              <a:gd name="connsiteY5" fmla="*/ 690410 h 1380819"/>
              <a:gd name="connsiteX6" fmla="*/ 717735 w 1435470"/>
              <a:gd name="connsiteY6" fmla="*/ 1380820 h 1380819"/>
              <a:gd name="connsiteX7" fmla="*/ 0 w 1435470"/>
              <a:gd name="connsiteY7" fmla="*/ 690410 h 1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470" h="1380819" fill="none" extrusionOk="0">
                <a:moveTo>
                  <a:pt x="0" y="690410"/>
                </a:moveTo>
                <a:cubicBezTo>
                  <a:pt x="-4542" y="194295"/>
                  <a:pt x="335337" y="-952"/>
                  <a:pt x="717735" y="0"/>
                </a:cubicBezTo>
                <a:cubicBezTo>
                  <a:pt x="796377" y="-17913"/>
                  <a:pt x="944430" y="19015"/>
                  <a:pt x="1069425" y="0"/>
                </a:cubicBezTo>
                <a:cubicBezTo>
                  <a:pt x="1194420" y="-19015"/>
                  <a:pt x="1339476" y="4999"/>
                  <a:pt x="1435470" y="0"/>
                </a:cubicBezTo>
                <a:cubicBezTo>
                  <a:pt x="1471494" y="171755"/>
                  <a:pt x="1407423" y="220111"/>
                  <a:pt x="1435470" y="359013"/>
                </a:cubicBezTo>
                <a:cubicBezTo>
                  <a:pt x="1463517" y="497915"/>
                  <a:pt x="1422555" y="603562"/>
                  <a:pt x="1435470" y="690410"/>
                </a:cubicBezTo>
                <a:cubicBezTo>
                  <a:pt x="1392169" y="1090201"/>
                  <a:pt x="1171804" y="1320106"/>
                  <a:pt x="717735" y="1380820"/>
                </a:cubicBezTo>
                <a:cubicBezTo>
                  <a:pt x="314111" y="1429143"/>
                  <a:pt x="18414" y="1085156"/>
                  <a:pt x="0" y="690410"/>
                </a:cubicBezTo>
                <a:close/>
              </a:path>
              <a:path w="1435470" h="1380819" stroke="0" extrusionOk="0">
                <a:moveTo>
                  <a:pt x="0" y="690410"/>
                </a:moveTo>
                <a:cubicBezTo>
                  <a:pt x="29419" y="224483"/>
                  <a:pt x="240517" y="-76880"/>
                  <a:pt x="717735" y="0"/>
                </a:cubicBezTo>
                <a:cubicBezTo>
                  <a:pt x="889295" y="-6153"/>
                  <a:pt x="1014690" y="3106"/>
                  <a:pt x="1090957" y="0"/>
                </a:cubicBezTo>
                <a:cubicBezTo>
                  <a:pt x="1167224" y="-3106"/>
                  <a:pt x="1295992" y="33686"/>
                  <a:pt x="1435470" y="0"/>
                </a:cubicBezTo>
                <a:cubicBezTo>
                  <a:pt x="1448424" y="100016"/>
                  <a:pt x="1400247" y="208884"/>
                  <a:pt x="1435470" y="345205"/>
                </a:cubicBezTo>
                <a:cubicBezTo>
                  <a:pt x="1470693" y="481527"/>
                  <a:pt x="1396344" y="601798"/>
                  <a:pt x="1435470" y="690410"/>
                </a:cubicBezTo>
                <a:cubicBezTo>
                  <a:pt x="1414312" y="1070548"/>
                  <a:pt x="1120878" y="1386852"/>
                  <a:pt x="717735" y="1380820"/>
                </a:cubicBezTo>
                <a:cubicBezTo>
                  <a:pt x="332754" y="1416936"/>
                  <a:pt x="67187" y="1146945"/>
                  <a:pt x="0" y="690410"/>
                </a:cubicBezTo>
                <a:close/>
              </a:path>
            </a:pathLst>
          </a:custGeom>
          <a:ln>
            <a:solidFill>
              <a:srgbClr val="255F7B"/>
            </a:solidFill>
            <a:extLst>
              <a:ext uri="{C807C97D-BFC1-408E-A445-0C87EB9F89A2}">
                <ask:lineSketchStyleProps xmlns:ask="http://schemas.microsoft.com/office/drawing/2018/sketchyshapes" xmlns="" sd="1686709291">
                  <a:prstGeom prst="teardrop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أكبر 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132F9C7-432D-465A-A930-5E19B52373AF}"/>
              </a:ext>
            </a:extLst>
          </p:cNvPr>
          <p:cNvSpPr/>
          <p:nvPr/>
        </p:nvSpPr>
        <p:spPr>
          <a:xfrm>
            <a:off x="2573014" y="2587840"/>
            <a:ext cx="1435469" cy="1380819"/>
          </a:xfrm>
          <a:custGeom>
            <a:avLst/>
            <a:gdLst>
              <a:gd name="connsiteX0" fmla="*/ 0 w 1435469"/>
              <a:gd name="connsiteY0" fmla="*/ 690410 h 1380819"/>
              <a:gd name="connsiteX1" fmla="*/ 717735 w 1435469"/>
              <a:gd name="connsiteY1" fmla="*/ 0 h 1380819"/>
              <a:gd name="connsiteX2" fmla="*/ 1055070 w 1435469"/>
              <a:gd name="connsiteY2" fmla="*/ 0 h 1380819"/>
              <a:gd name="connsiteX3" fmla="*/ 1435469 w 1435469"/>
              <a:gd name="connsiteY3" fmla="*/ 0 h 1380819"/>
              <a:gd name="connsiteX4" fmla="*/ 1435469 w 1435469"/>
              <a:gd name="connsiteY4" fmla="*/ 345205 h 1380819"/>
              <a:gd name="connsiteX5" fmla="*/ 1435469 w 1435469"/>
              <a:gd name="connsiteY5" fmla="*/ 690410 h 1380819"/>
              <a:gd name="connsiteX6" fmla="*/ 717734 w 1435469"/>
              <a:gd name="connsiteY6" fmla="*/ 1380820 h 1380819"/>
              <a:gd name="connsiteX7" fmla="*/ -1 w 1435469"/>
              <a:gd name="connsiteY7" fmla="*/ 690410 h 1380819"/>
              <a:gd name="connsiteX8" fmla="*/ 0 w 1435469"/>
              <a:gd name="connsiteY8" fmla="*/ 690410 h 13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5469" h="1380819" fill="none" extrusionOk="0">
                <a:moveTo>
                  <a:pt x="0" y="690410"/>
                </a:moveTo>
                <a:cubicBezTo>
                  <a:pt x="3524" y="281049"/>
                  <a:pt x="227697" y="37385"/>
                  <a:pt x="717735" y="0"/>
                </a:cubicBezTo>
                <a:cubicBezTo>
                  <a:pt x="842106" y="-34549"/>
                  <a:pt x="947521" y="5385"/>
                  <a:pt x="1055070" y="0"/>
                </a:cubicBezTo>
                <a:cubicBezTo>
                  <a:pt x="1162619" y="-5385"/>
                  <a:pt x="1269914" y="43770"/>
                  <a:pt x="1435469" y="0"/>
                </a:cubicBezTo>
                <a:cubicBezTo>
                  <a:pt x="1435593" y="107098"/>
                  <a:pt x="1405960" y="275776"/>
                  <a:pt x="1435469" y="345205"/>
                </a:cubicBezTo>
                <a:cubicBezTo>
                  <a:pt x="1464978" y="414635"/>
                  <a:pt x="1402583" y="575354"/>
                  <a:pt x="1435469" y="690410"/>
                </a:cubicBezTo>
                <a:cubicBezTo>
                  <a:pt x="1426602" y="1088878"/>
                  <a:pt x="1128637" y="1462082"/>
                  <a:pt x="717734" y="1380820"/>
                </a:cubicBezTo>
                <a:cubicBezTo>
                  <a:pt x="298709" y="1395653"/>
                  <a:pt x="61508" y="1099287"/>
                  <a:pt x="-1" y="690410"/>
                </a:cubicBezTo>
                <a:lnTo>
                  <a:pt x="0" y="690410"/>
                </a:lnTo>
                <a:close/>
              </a:path>
              <a:path w="1435469" h="1380819" stroke="0" extrusionOk="0">
                <a:moveTo>
                  <a:pt x="0" y="690410"/>
                </a:moveTo>
                <a:cubicBezTo>
                  <a:pt x="-85314" y="296908"/>
                  <a:pt x="226191" y="-30748"/>
                  <a:pt x="717735" y="0"/>
                </a:cubicBezTo>
                <a:cubicBezTo>
                  <a:pt x="794735" y="-3682"/>
                  <a:pt x="962024" y="882"/>
                  <a:pt x="1069425" y="0"/>
                </a:cubicBezTo>
                <a:cubicBezTo>
                  <a:pt x="1176826" y="-882"/>
                  <a:pt x="1299420" y="19284"/>
                  <a:pt x="1435469" y="0"/>
                </a:cubicBezTo>
                <a:cubicBezTo>
                  <a:pt x="1454699" y="86927"/>
                  <a:pt x="1420077" y="177200"/>
                  <a:pt x="1435469" y="331397"/>
                </a:cubicBezTo>
                <a:cubicBezTo>
                  <a:pt x="1450861" y="485594"/>
                  <a:pt x="1419034" y="561755"/>
                  <a:pt x="1435469" y="690410"/>
                </a:cubicBezTo>
                <a:cubicBezTo>
                  <a:pt x="1383466" y="1058423"/>
                  <a:pt x="1152783" y="1434174"/>
                  <a:pt x="717734" y="1380820"/>
                </a:cubicBezTo>
                <a:cubicBezTo>
                  <a:pt x="383530" y="1364361"/>
                  <a:pt x="27625" y="1120333"/>
                  <a:pt x="-1" y="690410"/>
                </a:cubicBezTo>
                <a:lnTo>
                  <a:pt x="0" y="690410"/>
                </a:lnTo>
                <a:close/>
              </a:path>
            </a:pathLst>
          </a:custGeom>
          <a:ln>
            <a:solidFill>
              <a:srgbClr val="255F7B"/>
            </a:solidFill>
            <a:extLst>
              <a:ext uri="{C807C97D-BFC1-408E-A445-0C87EB9F89A2}">
                <ask:lineSketchStyleProps xmlns:ask="http://schemas.microsoft.com/office/drawing/2018/sketchyshapes" xmlns="" sd="285802392">
                  <a:prstGeom prst="teardrop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أصغر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3FED19D9-72B3-4373-8E51-9A18FE00D672}"/>
              </a:ext>
            </a:extLst>
          </p:cNvPr>
          <p:cNvSpPr/>
          <p:nvPr/>
        </p:nvSpPr>
        <p:spPr>
          <a:xfrm>
            <a:off x="3549519" y="418616"/>
            <a:ext cx="2823090" cy="78296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الفسق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F92AA3-4B61-48A8-A893-2141A63D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402577"/>
            <a:ext cx="5404905" cy="1008112"/>
          </a:xfrm>
          <a:custGeom>
            <a:avLst/>
            <a:gdLst>
              <a:gd name="connsiteX0" fmla="*/ 0 w 5404905"/>
              <a:gd name="connsiteY0" fmla="*/ 0 h 1008112"/>
              <a:gd name="connsiteX1" fmla="*/ 675613 w 5404905"/>
              <a:gd name="connsiteY1" fmla="*/ 0 h 1008112"/>
              <a:gd name="connsiteX2" fmla="*/ 1297177 w 5404905"/>
              <a:gd name="connsiteY2" fmla="*/ 0 h 1008112"/>
              <a:gd name="connsiteX3" fmla="*/ 2026839 w 5404905"/>
              <a:gd name="connsiteY3" fmla="*/ 0 h 1008112"/>
              <a:gd name="connsiteX4" fmla="*/ 2594354 w 5404905"/>
              <a:gd name="connsiteY4" fmla="*/ 0 h 1008112"/>
              <a:gd name="connsiteX5" fmla="*/ 3378066 w 5404905"/>
              <a:gd name="connsiteY5" fmla="*/ 0 h 1008112"/>
              <a:gd name="connsiteX6" fmla="*/ 4053679 w 5404905"/>
              <a:gd name="connsiteY6" fmla="*/ 0 h 1008112"/>
              <a:gd name="connsiteX7" fmla="*/ 5404905 w 5404905"/>
              <a:gd name="connsiteY7" fmla="*/ 0 h 1008112"/>
              <a:gd name="connsiteX8" fmla="*/ 5404905 w 5404905"/>
              <a:gd name="connsiteY8" fmla="*/ 493975 h 1008112"/>
              <a:gd name="connsiteX9" fmla="*/ 5404905 w 5404905"/>
              <a:gd name="connsiteY9" fmla="*/ 1008112 h 1008112"/>
              <a:gd name="connsiteX10" fmla="*/ 4783341 w 5404905"/>
              <a:gd name="connsiteY10" fmla="*/ 1008112 h 1008112"/>
              <a:gd name="connsiteX11" fmla="*/ 4107728 w 5404905"/>
              <a:gd name="connsiteY11" fmla="*/ 1008112 h 1008112"/>
              <a:gd name="connsiteX12" fmla="*/ 3378066 w 5404905"/>
              <a:gd name="connsiteY12" fmla="*/ 1008112 h 1008112"/>
              <a:gd name="connsiteX13" fmla="*/ 2702453 w 5404905"/>
              <a:gd name="connsiteY13" fmla="*/ 1008112 h 1008112"/>
              <a:gd name="connsiteX14" fmla="*/ 2188987 w 5404905"/>
              <a:gd name="connsiteY14" fmla="*/ 1008112 h 1008112"/>
              <a:gd name="connsiteX15" fmla="*/ 1567422 w 5404905"/>
              <a:gd name="connsiteY15" fmla="*/ 1008112 h 1008112"/>
              <a:gd name="connsiteX16" fmla="*/ 945858 w 5404905"/>
              <a:gd name="connsiteY16" fmla="*/ 1008112 h 1008112"/>
              <a:gd name="connsiteX17" fmla="*/ 0 w 5404905"/>
              <a:gd name="connsiteY17" fmla="*/ 1008112 h 1008112"/>
              <a:gd name="connsiteX18" fmla="*/ 0 w 5404905"/>
              <a:gd name="connsiteY18" fmla="*/ 534299 h 1008112"/>
              <a:gd name="connsiteX19" fmla="*/ 0 w 5404905"/>
              <a:gd name="connsiteY19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4905" h="1008112" extrusionOk="0">
                <a:moveTo>
                  <a:pt x="0" y="0"/>
                </a:moveTo>
                <a:cubicBezTo>
                  <a:pt x="249210" y="-14283"/>
                  <a:pt x="510486" y="-20328"/>
                  <a:pt x="675613" y="0"/>
                </a:cubicBezTo>
                <a:cubicBezTo>
                  <a:pt x="840740" y="20328"/>
                  <a:pt x="1002245" y="8173"/>
                  <a:pt x="1297177" y="0"/>
                </a:cubicBezTo>
                <a:cubicBezTo>
                  <a:pt x="1592109" y="-8173"/>
                  <a:pt x="1880880" y="-16229"/>
                  <a:pt x="2026839" y="0"/>
                </a:cubicBezTo>
                <a:cubicBezTo>
                  <a:pt x="2172798" y="16229"/>
                  <a:pt x="2424205" y="-16189"/>
                  <a:pt x="2594354" y="0"/>
                </a:cubicBezTo>
                <a:cubicBezTo>
                  <a:pt x="2764503" y="16189"/>
                  <a:pt x="2988294" y="20094"/>
                  <a:pt x="3378066" y="0"/>
                </a:cubicBezTo>
                <a:cubicBezTo>
                  <a:pt x="3767838" y="-20094"/>
                  <a:pt x="3914906" y="-29050"/>
                  <a:pt x="4053679" y="0"/>
                </a:cubicBezTo>
                <a:cubicBezTo>
                  <a:pt x="4192452" y="29050"/>
                  <a:pt x="4763833" y="31907"/>
                  <a:pt x="5404905" y="0"/>
                </a:cubicBezTo>
                <a:cubicBezTo>
                  <a:pt x="5405198" y="114257"/>
                  <a:pt x="5417558" y="268616"/>
                  <a:pt x="5404905" y="493975"/>
                </a:cubicBezTo>
                <a:cubicBezTo>
                  <a:pt x="5392252" y="719334"/>
                  <a:pt x="5428188" y="890889"/>
                  <a:pt x="5404905" y="1008112"/>
                </a:cubicBezTo>
                <a:cubicBezTo>
                  <a:pt x="5122863" y="1028434"/>
                  <a:pt x="5046124" y="999440"/>
                  <a:pt x="4783341" y="1008112"/>
                </a:cubicBezTo>
                <a:cubicBezTo>
                  <a:pt x="4520558" y="1016784"/>
                  <a:pt x="4320365" y="1035397"/>
                  <a:pt x="4107728" y="1008112"/>
                </a:cubicBezTo>
                <a:cubicBezTo>
                  <a:pt x="3895091" y="980827"/>
                  <a:pt x="3573721" y="993225"/>
                  <a:pt x="3378066" y="1008112"/>
                </a:cubicBezTo>
                <a:cubicBezTo>
                  <a:pt x="3182411" y="1022999"/>
                  <a:pt x="2933497" y="975209"/>
                  <a:pt x="2702453" y="1008112"/>
                </a:cubicBezTo>
                <a:cubicBezTo>
                  <a:pt x="2471409" y="1041015"/>
                  <a:pt x="2345005" y="1024991"/>
                  <a:pt x="2188987" y="1008112"/>
                </a:cubicBezTo>
                <a:cubicBezTo>
                  <a:pt x="2032969" y="991233"/>
                  <a:pt x="1709969" y="1003691"/>
                  <a:pt x="1567422" y="1008112"/>
                </a:cubicBezTo>
                <a:cubicBezTo>
                  <a:pt x="1424876" y="1012533"/>
                  <a:pt x="1080129" y="982074"/>
                  <a:pt x="945858" y="1008112"/>
                </a:cubicBezTo>
                <a:cubicBezTo>
                  <a:pt x="811587" y="1034150"/>
                  <a:pt x="463403" y="1051266"/>
                  <a:pt x="0" y="1008112"/>
                </a:cubicBezTo>
                <a:cubicBezTo>
                  <a:pt x="-6154" y="831711"/>
                  <a:pt x="-472" y="686202"/>
                  <a:pt x="0" y="534299"/>
                </a:cubicBezTo>
                <a:cubicBezTo>
                  <a:pt x="472" y="382396"/>
                  <a:pt x="14401" y="196108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3615935959"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KW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هو معصية الله وترك أمره و الخروج عن طاعته سبحانه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BED55A-435D-460E-9195-E9F4B46E0DED}"/>
              </a:ext>
            </a:extLst>
          </p:cNvPr>
          <p:cNvSpPr txBox="1">
            <a:spLocks/>
          </p:cNvSpPr>
          <p:nvPr/>
        </p:nvSpPr>
        <p:spPr>
          <a:xfrm>
            <a:off x="5525240" y="4325233"/>
            <a:ext cx="3009160" cy="1512168"/>
          </a:xfrm>
          <a:custGeom>
            <a:avLst/>
            <a:gdLst>
              <a:gd name="connsiteX0" fmla="*/ 0 w 3009160"/>
              <a:gd name="connsiteY0" fmla="*/ 0 h 1512168"/>
              <a:gd name="connsiteX1" fmla="*/ 3009160 w 3009160"/>
              <a:gd name="connsiteY1" fmla="*/ 0 h 1512168"/>
              <a:gd name="connsiteX2" fmla="*/ 3009160 w 3009160"/>
              <a:gd name="connsiteY2" fmla="*/ 1512168 h 1512168"/>
              <a:gd name="connsiteX3" fmla="*/ 0 w 3009160"/>
              <a:gd name="connsiteY3" fmla="*/ 1512168 h 1512168"/>
              <a:gd name="connsiteX4" fmla="*/ 0 w 3009160"/>
              <a:gd name="connsiteY4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160" h="1512168" extrusionOk="0">
                <a:moveTo>
                  <a:pt x="0" y="0"/>
                </a:moveTo>
                <a:cubicBezTo>
                  <a:pt x="1464393" y="-157872"/>
                  <a:pt x="2563983" y="157293"/>
                  <a:pt x="3009160" y="0"/>
                </a:cubicBezTo>
                <a:cubicBezTo>
                  <a:pt x="3076752" y="588380"/>
                  <a:pt x="2961320" y="1165309"/>
                  <a:pt x="3009160" y="1512168"/>
                </a:cubicBezTo>
                <a:cubicBezTo>
                  <a:pt x="2492585" y="1582279"/>
                  <a:pt x="458720" y="1409555"/>
                  <a:pt x="0" y="1512168"/>
                </a:cubicBezTo>
                <a:cubicBezTo>
                  <a:pt x="109634" y="1227082"/>
                  <a:pt x="-36988" y="702831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xmlns="" sd="18532635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KW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رديف الكفر الأكبر يخرج صاحبه من الملة ويخلد في النار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6C1BFF0-86B6-43B3-9615-74B5AEC835C7}"/>
              </a:ext>
            </a:extLst>
          </p:cNvPr>
          <p:cNvSpPr txBox="1">
            <a:spLocks/>
          </p:cNvSpPr>
          <p:nvPr/>
        </p:nvSpPr>
        <p:spPr>
          <a:xfrm>
            <a:off x="1547664" y="4267585"/>
            <a:ext cx="2808312" cy="1512168"/>
          </a:xfrm>
          <a:custGeom>
            <a:avLst/>
            <a:gdLst>
              <a:gd name="connsiteX0" fmla="*/ 0 w 2808312"/>
              <a:gd name="connsiteY0" fmla="*/ 0 h 1512168"/>
              <a:gd name="connsiteX1" fmla="*/ 2808312 w 2808312"/>
              <a:gd name="connsiteY1" fmla="*/ 0 h 1512168"/>
              <a:gd name="connsiteX2" fmla="*/ 2808312 w 2808312"/>
              <a:gd name="connsiteY2" fmla="*/ 1512168 h 1512168"/>
              <a:gd name="connsiteX3" fmla="*/ 0 w 2808312"/>
              <a:gd name="connsiteY3" fmla="*/ 1512168 h 1512168"/>
              <a:gd name="connsiteX4" fmla="*/ 0 w 2808312"/>
              <a:gd name="connsiteY4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312" h="1512168" extrusionOk="0">
                <a:moveTo>
                  <a:pt x="0" y="0"/>
                </a:moveTo>
                <a:cubicBezTo>
                  <a:pt x="1386779" y="-45575"/>
                  <a:pt x="2064940" y="107963"/>
                  <a:pt x="2808312" y="0"/>
                </a:cubicBezTo>
                <a:cubicBezTo>
                  <a:pt x="2812419" y="514550"/>
                  <a:pt x="2845313" y="1330495"/>
                  <a:pt x="2808312" y="1512168"/>
                </a:cubicBezTo>
                <a:cubicBezTo>
                  <a:pt x="2494845" y="1517109"/>
                  <a:pt x="1328903" y="1480711"/>
                  <a:pt x="0" y="1512168"/>
                </a:cubicBezTo>
                <a:cubicBezTo>
                  <a:pt x="-70990" y="932147"/>
                  <a:pt x="32340" y="529916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xmlns="" sd="19014357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KW" sz="2800">
                <a:latin typeface="Adobe Arabic" panose="02040503050201020203" pitchFamily="18" charset="-78"/>
                <a:cs typeface="Adobe Arabic" panose="02040503050201020203" pitchFamily="18" charset="-78"/>
              </a:rPr>
              <a:t>رديف الكفر الأصغر وهو المعصية التي لاتخرج من الملة </a:t>
            </a:r>
            <a:endParaRPr lang="ar-KW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CA1D33D-288F-4B79-9CCC-0D82E1236EBE}"/>
              </a:ext>
            </a:extLst>
          </p:cNvPr>
          <p:cNvSpPr/>
          <p:nvPr/>
        </p:nvSpPr>
        <p:spPr>
          <a:xfrm>
            <a:off x="142265" y="1092707"/>
            <a:ext cx="1689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2400" b="1" dirty="0">
                <a:solidFill>
                  <a:srgbClr val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قال رسول الله ﷺ (لا يرمي رجل رجلاً بالفسوق ولا يرميه بالكفر إلا ارتدَّت عليه إن لم يكن صاحبه كذلك)</a:t>
            </a:r>
            <a:endParaRPr lang="ar-KW" sz="2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32D9290-B3C5-4993-A38E-8023E73A6C63}"/>
              </a:ext>
            </a:extLst>
          </p:cNvPr>
          <p:cNvSpPr txBox="1"/>
          <p:nvPr/>
        </p:nvSpPr>
        <p:spPr>
          <a:xfrm>
            <a:off x="-80189" y="151599"/>
            <a:ext cx="18505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6000" b="1" dirty="0">
                <a:solidFill>
                  <a:srgbClr val="FF0000"/>
                </a:solidFill>
                <a:cs typeface="DecoType Naskh" panose="02010400000000000000" pitchFamily="2" charset="-78"/>
              </a:rPr>
              <a:t>حفظ</a:t>
            </a:r>
          </a:p>
        </p:txBody>
      </p:sp>
    </p:spTree>
    <p:extLst>
      <p:ext uri="{BB962C8B-B14F-4D97-AF65-F5344CB8AC3E}">
        <p14:creationId xmlns:p14="http://schemas.microsoft.com/office/powerpoint/2010/main" val="6682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 descr="صورة تحتوي على رسم, ساعة حائط&#10;&#10;تم إنشاء الوصف تلقائياً">
            <a:extLst>
              <a:ext uri="{FF2B5EF4-FFF2-40B4-BE49-F238E27FC236}">
                <a16:creationId xmlns:a16="http://schemas.microsoft.com/office/drawing/2014/main" id="{C5CC6019-F6C6-4715-88E2-09621D248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r="3266" b="-1"/>
          <a:stretch/>
        </p:blipFill>
        <p:spPr>
          <a:xfrm>
            <a:off x="1616805" y="778454"/>
            <a:ext cx="5748392" cy="550602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7488B0D-4DE1-41D7-99BF-4113A53A81E6}"/>
              </a:ext>
            </a:extLst>
          </p:cNvPr>
          <p:cNvSpPr/>
          <p:nvPr/>
        </p:nvSpPr>
        <p:spPr>
          <a:xfrm>
            <a:off x="376766" y="3933055"/>
            <a:ext cx="21790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استراتيجية الدقيقة الواحدة</a:t>
            </a:r>
          </a:p>
        </p:txBody>
      </p:sp>
    </p:spTree>
    <p:extLst>
      <p:ext uri="{BB962C8B-B14F-4D97-AF65-F5344CB8AC3E}">
        <p14:creationId xmlns:p14="http://schemas.microsoft.com/office/powerpoint/2010/main" val="3194040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CAA408-01BA-48A6-B320-1146CBAC93BE}"/>
              </a:ext>
            </a:extLst>
          </p:cNvPr>
          <p:cNvSpPr txBox="1">
            <a:spLocks/>
          </p:cNvSpPr>
          <p:nvPr/>
        </p:nvSpPr>
        <p:spPr>
          <a:xfrm>
            <a:off x="6732240" y="3435370"/>
            <a:ext cx="2016224" cy="508525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88DE17-5F1E-45B8-B8A5-6419DFC49B4B}"/>
              </a:ext>
            </a:extLst>
          </p:cNvPr>
          <p:cNvSpPr txBox="1">
            <a:spLocks/>
          </p:cNvSpPr>
          <p:nvPr/>
        </p:nvSpPr>
        <p:spPr>
          <a:xfrm>
            <a:off x="251520" y="255278"/>
            <a:ext cx="7344816" cy="869466"/>
          </a:xfrm>
          <a:custGeom>
            <a:avLst/>
            <a:gdLst>
              <a:gd name="connsiteX0" fmla="*/ 0 w 7344816"/>
              <a:gd name="connsiteY0" fmla="*/ 0 h 869466"/>
              <a:gd name="connsiteX1" fmla="*/ 7344816 w 7344816"/>
              <a:gd name="connsiteY1" fmla="*/ 0 h 869466"/>
              <a:gd name="connsiteX2" fmla="*/ 7344816 w 7344816"/>
              <a:gd name="connsiteY2" fmla="*/ 869466 h 869466"/>
              <a:gd name="connsiteX3" fmla="*/ 0 w 7344816"/>
              <a:gd name="connsiteY3" fmla="*/ 869466 h 869466"/>
              <a:gd name="connsiteX4" fmla="*/ 0 w 7344816"/>
              <a:gd name="connsiteY4" fmla="*/ 0 h 8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816" h="869466" fill="none" extrusionOk="0">
                <a:moveTo>
                  <a:pt x="0" y="0"/>
                </a:moveTo>
                <a:cubicBezTo>
                  <a:pt x="2149007" y="-30281"/>
                  <a:pt x="5618324" y="23471"/>
                  <a:pt x="7344816" y="0"/>
                </a:cubicBezTo>
                <a:cubicBezTo>
                  <a:pt x="7381479" y="409595"/>
                  <a:pt x="7313460" y="675194"/>
                  <a:pt x="7344816" y="869466"/>
                </a:cubicBezTo>
                <a:cubicBezTo>
                  <a:pt x="6096773" y="736396"/>
                  <a:pt x="2824068" y="973222"/>
                  <a:pt x="0" y="869466"/>
                </a:cubicBezTo>
                <a:cubicBezTo>
                  <a:pt x="-64630" y="606920"/>
                  <a:pt x="8424" y="344576"/>
                  <a:pt x="0" y="0"/>
                </a:cubicBezTo>
                <a:close/>
              </a:path>
              <a:path w="7344816" h="869466" stroke="0" extrusionOk="0">
                <a:moveTo>
                  <a:pt x="0" y="0"/>
                </a:moveTo>
                <a:cubicBezTo>
                  <a:pt x="1938285" y="-90333"/>
                  <a:pt x="4952849" y="-112237"/>
                  <a:pt x="7344816" y="0"/>
                </a:cubicBezTo>
                <a:cubicBezTo>
                  <a:pt x="7278314" y="337865"/>
                  <a:pt x="7273600" y="609852"/>
                  <a:pt x="7344816" y="869466"/>
                </a:cubicBezTo>
                <a:cubicBezTo>
                  <a:pt x="5486736" y="1025654"/>
                  <a:pt x="2403447" y="869562"/>
                  <a:pt x="0" y="869466"/>
                </a:cubicBezTo>
                <a:cubicBezTo>
                  <a:pt x="-38210" y="446384"/>
                  <a:pt x="-64877" y="341161"/>
                  <a:pt x="0" y="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234147971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fontScale="92500"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>
              <a:lnSpc>
                <a:spcPct val="90000"/>
              </a:lnSpc>
              <a:spcAft>
                <a:spcPts val="600"/>
              </a:spcAft>
            </a:pPr>
            <a:r>
              <a:rPr lang="ar-KW" sz="4800" b="1" dirty="0"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أعيدي ترتيب العناصر حسب الكفر الأكبر والأصغر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E307D-28DA-40FD-A561-C7E496C3B946}"/>
              </a:ext>
            </a:extLst>
          </p:cNvPr>
          <p:cNvSpPr txBox="1">
            <a:spLocks/>
          </p:cNvSpPr>
          <p:nvPr/>
        </p:nvSpPr>
        <p:spPr>
          <a:xfrm>
            <a:off x="7164288" y="3386195"/>
            <a:ext cx="1152128" cy="60687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algn="l" defTabSz="9144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KW" sz="3600" b="1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الأكبر</a:t>
            </a:r>
            <a:endParaRPr lang="en-US" sz="3600" b="1" dirty="0"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ea typeface="+mj-ea"/>
              <a:cs typeface="Adobe Arabic" panose="02040503050201020203" pitchFamily="18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5CAEB4-892E-4173-A9EB-78C33B796C03}"/>
              </a:ext>
            </a:extLst>
          </p:cNvPr>
          <p:cNvSpPr txBox="1">
            <a:spLocks/>
          </p:cNvSpPr>
          <p:nvPr/>
        </p:nvSpPr>
        <p:spPr>
          <a:xfrm>
            <a:off x="6732240" y="4941168"/>
            <a:ext cx="2016224" cy="508525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943B3C-FDEE-4FFF-AC6B-D436B3B490CB}"/>
              </a:ext>
            </a:extLst>
          </p:cNvPr>
          <p:cNvSpPr txBox="1">
            <a:spLocks/>
          </p:cNvSpPr>
          <p:nvPr/>
        </p:nvSpPr>
        <p:spPr>
          <a:xfrm>
            <a:off x="7020272" y="4891993"/>
            <a:ext cx="1152128" cy="60687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algn="l" defTabSz="9144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KW" sz="3600" b="1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الأصغر</a:t>
            </a:r>
            <a:endParaRPr lang="en-US" sz="3600" b="1" dirty="0"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ea typeface="+mj-ea"/>
              <a:cs typeface="Adobe Arabic" panose="02040503050201020203" pitchFamily="18" charset="-78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34ED5100-FEE5-4FE1-9543-0D71332FFD11}"/>
              </a:ext>
            </a:extLst>
          </p:cNvPr>
          <p:cNvSpPr/>
          <p:nvPr/>
        </p:nvSpPr>
        <p:spPr>
          <a:xfrm>
            <a:off x="2126894" y="1507737"/>
            <a:ext cx="1905046" cy="348722"/>
          </a:xfrm>
          <a:custGeom>
            <a:avLst/>
            <a:gdLst>
              <a:gd name="connsiteX0" fmla="*/ 0 w 1905046"/>
              <a:gd name="connsiteY0" fmla="*/ 58121 h 348722"/>
              <a:gd name="connsiteX1" fmla="*/ 58121 w 1905046"/>
              <a:gd name="connsiteY1" fmla="*/ 0 h 348722"/>
              <a:gd name="connsiteX2" fmla="*/ 636501 w 1905046"/>
              <a:gd name="connsiteY2" fmla="*/ 0 h 348722"/>
              <a:gd name="connsiteX3" fmla="*/ 1214881 w 1905046"/>
              <a:gd name="connsiteY3" fmla="*/ 0 h 348722"/>
              <a:gd name="connsiteX4" fmla="*/ 1846925 w 1905046"/>
              <a:gd name="connsiteY4" fmla="*/ 0 h 348722"/>
              <a:gd name="connsiteX5" fmla="*/ 1905046 w 1905046"/>
              <a:gd name="connsiteY5" fmla="*/ 58121 h 348722"/>
              <a:gd name="connsiteX6" fmla="*/ 1905046 w 1905046"/>
              <a:gd name="connsiteY6" fmla="*/ 290601 h 348722"/>
              <a:gd name="connsiteX7" fmla="*/ 1846925 w 1905046"/>
              <a:gd name="connsiteY7" fmla="*/ 348722 h 348722"/>
              <a:gd name="connsiteX8" fmla="*/ 1268545 w 1905046"/>
              <a:gd name="connsiteY8" fmla="*/ 348722 h 348722"/>
              <a:gd name="connsiteX9" fmla="*/ 725941 w 1905046"/>
              <a:gd name="connsiteY9" fmla="*/ 348722 h 348722"/>
              <a:gd name="connsiteX10" fmla="*/ 58121 w 1905046"/>
              <a:gd name="connsiteY10" fmla="*/ 348722 h 348722"/>
              <a:gd name="connsiteX11" fmla="*/ 0 w 1905046"/>
              <a:gd name="connsiteY11" fmla="*/ 290601 h 348722"/>
              <a:gd name="connsiteX12" fmla="*/ 0 w 1905046"/>
              <a:gd name="connsiteY12" fmla="*/ 58121 h 3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5046" h="348722" extrusionOk="0">
                <a:moveTo>
                  <a:pt x="0" y="58121"/>
                </a:moveTo>
                <a:cubicBezTo>
                  <a:pt x="4202" y="18515"/>
                  <a:pt x="27719" y="1709"/>
                  <a:pt x="58121" y="0"/>
                </a:cubicBezTo>
                <a:cubicBezTo>
                  <a:pt x="321097" y="-36852"/>
                  <a:pt x="432697" y="37024"/>
                  <a:pt x="636501" y="0"/>
                </a:cubicBezTo>
                <a:cubicBezTo>
                  <a:pt x="840305" y="-37024"/>
                  <a:pt x="945230" y="57203"/>
                  <a:pt x="1214881" y="0"/>
                </a:cubicBezTo>
                <a:cubicBezTo>
                  <a:pt x="1484532" y="-57203"/>
                  <a:pt x="1718796" y="46066"/>
                  <a:pt x="1846925" y="0"/>
                </a:cubicBezTo>
                <a:cubicBezTo>
                  <a:pt x="1878683" y="-1842"/>
                  <a:pt x="1909480" y="21783"/>
                  <a:pt x="1905046" y="58121"/>
                </a:cubicBezTo>
                <a:cubicBezTo>
                  <a:pt x="1909382" y="165209"/>
                  <a:pt x="1880711" y="237583"/>
                  <a:pt x="1905046" y="290601"/>
                </a:cubicBezTo>
                <a:cubicBezTo>
                  <a:pt x="1902332" y="321667"/>
                  <a:pt x="1879830" y="351567"/>
                  <a:pt x="1846925" y="348722"/>
                </a:cubicBezTo>
                <a:cubicBezTo>
                  <a:pt x="1719153" y="390891"/>
                  <a:pt x="1495101" y="288468"/>
                  <a:pt x="1268545" y="348722"/>
                </a:cubicBezTo>
                <a:cubicBezTo>
                  <a:pt x="1041989" y="408976"/>
                  <a:pt x="991180" y="312974"/>
                  <a:pt x="725941" y="348722"/>
                </a:cubicBezTo>
                <a:cubicBezTo>
                  <a:pt x="460702" y="384470"/>
                  <a:pt x="221218" y="325649"/>
                  <a:pt x="58121" y="348722"/>
                </a:cubicBezTo>
                <a:cubicBezTo>
                  <a:pt x="23936" y="345525"/>
                  <a:pt x="1093" y="331301"/>
                  <a:pt x="0" y="290601"/>
                </a:cubicBezTo>
                <a:cubicBezTo>
                  <a:pt x="-9229" y="226104"/>
                  <a:pt x="26233" y="117592"/>
                  <a:pt x="0" y="58121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159953963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1/ كفر الإنكار والتكذيب</a:t>
            </a:r>
            <a:endParaRPr lang="ar-KW" sz="20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3406A621-38FF-4989-95F8-1E0EE4866884}"/>
              </a:ext>
            </a:extLst>
          </p:cNvPr>
          <p:cNvSpPr/>
          <p:nvPr/>
        </p:nvSpPr>
        <p:spPr>
          <a:xfrm>
            <a:off x="829471" y="2108841"/>
            <a:ext cx="1905046" cy="298146"/>
          </a:xfrm>
          <a:custGeom>
            <a:avLst/>
            <a:gdLst>
              <a:gd name="connsiteX0" fmla="*/ 0 w 1905046"/>
              <a:gd name="connsiteY0" fmla="*/ 49692 h 298146"/>
              <a:gd name="connsiteX1" fmla="*/ 49692 w 1905046"/>
              <a:gd name="connsiteY1" fmla="*/ 0 h 298146"/>
              <a:gd name="connsiteX2" fmla="*/ 483051 w 1905046"/>
              <a:gd name="connsiteY2" fmla="*/ 0 h 298146"/>
              <a:gd name="connsiteX3" fmla="*/ 898353 w 1905046"/>
              <a:gd name="connsiteY3" fmla="*/ 0 h 298146"/>
              <a:gd name="connsiteX4" fmla="*/ 1295599 w 1905046"/>
              <a:gd name="connsiteY4" fmla="*/ 0 h 298146"/>
              <a:gd name="connsiteX5" fmla="*/ 1855354 w 1905046"/>
              <a:gd name="connsiteY5" fmla="*/ 0 h 298146"/>
              <a:gd name="connsiteX6" fmla="*/ 1905046 w 1905046"/>
              <a:gd name="connsiteY6" fmla="*/ 49692 h 298146"/>
              <a:gd name="connsiteX7" fmla="*/ 1905046 w 1905046"/>
              <a:gd name="connsiteY7" fmla="*/ 248454 h 298146"/>
              <a:gd name="connsiteX8" fmla="*/ 1855354 w 1905046"/>
              <a:gd name="connsiteY8" fmla="*/ 298146 h 298146"/>
              <a:gd name="connsiteX9" fmla="*/ 1367825 w 1905046"/>
              <a:gd name="connsiteY9" fmla="*/ 298146 h 298146"/>
              <a:gd name="connsiteX10" fmla="*/ 916410 w 1905046"/>
              <a:gd name="connsiteY10" fmla="*/ 298146 h 298146"/>
              <a:gd name="connsiteX11" fmla="*/ 501108 w 1905046"/>
              <a:gd name="connsiteY11" fmla="*/ 298146 h 298146"/>
              <a:gd name="connsiteX12" fmla="*/ 49692 w 1905046"/>
              <a:gd name="connsiteY12" fmla="*/ 298146 h 298146"/>
              <a:gd name="connsiteX13" fmla="*/ 0 w 1905046"/>
              <a:gd name="connsiteY13" fmla="*/ 248454 h 298146"/>
              <a:gd name="connsiteX14" fmla="*/ 0 w 1905046"/>
              <a:gd name="connsiteY14" fmla="*/ 49692 h 29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5046" h="298146" extrusionOk="0">
                <a:moveTo>
                  <a:pt x="0" y="49692"/>
                </a:moveTo>
                <a:cubicBezTo>
                  <a:pt x="-1788" y="20020"/>
                  <a:pt x="24781" y="-6374"/>
                  <a:pt x="49692" y="0"/>
                </a:cubicBezTo>
                <a:cubicBezTo>
                  <a:pt x="198596" y="-10676"/>
                  <a:pt x="364443" y="26118"/>
                  <a:pt x="483051" y="0"/>
                </a:cubicBezTo>
                <a:cubicBezTo>
                  <a:pt x="601659" y="-26118"/>
                  <a:pt x="767559" y="45311"/>
                  <a:pt x="898353" y="0"/>
                </a:cubicBezTo>
                <a:cubicBezTo>
                  <a:pt x="1029147" y="-45311"/>
                  <a:pt x="1129938" y="42529"/>
                  <a:pt x="1295599" y="0"/>
                </a:cubicBezTo>
                <a:cubicBezTo>
                  <a:pt x="1461260" y="-42529"/>
                  <a:pt x="1717080" y="14147"/>
                  <a:pt x="1855354" y="0"/>
                </a:cubicBezTo>
                <a:cubicBezTo>
                  <a:pt x="1883680" y="428"/>
                  <a:pt x="1912161" y="21964"/>
                  <a:pt x="1905046" y="49692"/>
                </a:cubicBezTo>
                <a:cubicBezTo>
                  <a:pt x="1907917" y="145066"/>
                  <a:pt x="1893423" y="166572"/>
                  <a:pt x="1905046" y="248454"/>
                </a:cubicBezTo>
                <a:cubicBezTo>
                  <a:pt x="1907292" y="282629"/>
                  <a:pt x="1880136" y="301397"/>
                  <a:pt x="1855354" y="298146"/>
                </a:cubicBezTo>
                <a:cubicBezTo>
                  <a:pt x="1713332" y="350434"/>
                  <a:pt x="1466395" y="251356"/>
                  <a:pt x="1367825" y="298146"/>
                </a:cubicBezTo>
                <a:cubicBezTo>
                  <a:pt x="1269255" y="344936"/>
                  <a:pt x="1131764" y="285907"/>
                  <a:pt x="916410" y="298146"/>
                </a:cubicBezTo>
                <a:cubicBezTo>
                  <a:pt x="701056" y="310385"/>
                  <a:pt x="704324" y="292968"/>
                  <a:pt x="501108" y="298146"/>
                </a:cubicBezTo>
                <a:cubicBezTo>
                  <a:pt x="297892" y="303324"/>
                  <a:pt x="229138" y="255142"/>
                  <a:pt x="49692" y="298146"/>
                </a:cubicBezTo>
                <a:cubicBezTo>
                  <a:pt x="22079" y="305856"/>
                  <a:pt x="4083" y="274850"/>
                  <a:pt x="0" y="248454"/>
                </a:cubicBezTo>
                <a:cubicBezTo>
                  <a:pt x="-9819" y="200238"/>
                  <a:pt x="14337" y="138531"/>
                  <a:pt x="0" y="49692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35167096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2/ كفران العشير وإحسانه</a:t>
            </a:r>
            <a:endParaRPr lang="ar-KW" sz="20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8AEF2B48-138B-4F68-8218-8545E39E857B}"/>
              </a:ext>
            </a:extLst>
          </p:cNvPr>
          <p:cNvSpPr/>
          <p:nvPr/>
        </p:nvSpPr>
        <p:spPr>
          <a:xfrm>
            <a:off x="5302994" y="2143599"/>
            <a:ext cx="1905046" cy="291965"/>
          </a:xfrm>
          <a:custGeom>
            <a:avLst/>
            <a:gdLst>
              <a:gd name="connsiteX0" fmla="*/ 0 w 1905046"/>
              <a:gd name="connsiteY0" fmla="*/ 48662 h 291965"/>
              <a:gd name="connsiteX1" fmla="*/ 48662 w 1905046"/>
              <a:gd name="connsiteY1" fmla="*/ 0 h 291965"/>
              <a:gd name="connsiteX2" fmla="*/ 482515 w 1905046"/>
              <a:gd name="connsiteY2" fmla="*/ 0 h 291965"/>
              <a:gd name="connsiteX3" fmla="*/ 970600 w 1905046"/>
              <a:gd name="connsiteY3" fmla="*/ 0 h 291965"/>
              <a:gd name="connsiteX4" fmla="*/ 1368299 w 1905046"/>
              <a:gd name="connsiteY4" fmla="*/ 0 h 291965"/>
              <a:gd name="connsiteX5" fmla="*/ 1856384 w 1905046"/>
              <a:gd name="connsiteY5" fmla="*/ 0 h 291965"/>
              <a:gd name="connsiteX6" fmla="*/ 1905046 w 1905046"/>
              <a:gd name="connsiteY6" fmla="*/ 48662 h 291965"/>
              <a:gd name="connsiteX7" fmla="*/ 1905046 w 1905046"/>
              <a:gd name="connsiteY7" fmla="*/ 243303 h 291965"/>
              <a:gd name="connsiteX8" fmla="*/ 1856384 w 1905046"/>
              <a:gd name="connsiteY8" fmla="*/ 291965 h 291965"/>
              <a:gd name="connsiteX9" fmla="*/ 1422531 w 1905046"/>
              <a:gd name="connsiteY9" fmla="*/ 291965 h 291965"/>
              <a:gd name="connsiteX10" fmla="*/ 988677 w 1905046"/>
              <a:gd name="connsiteY10" fmla="*/ 291965 h 291965"/>
              <a:gd name="connsiteX11" fmla="*/ 536747 w 1905046"/>
              <a:gd name="connsiteY11" fmla="*/ 291965 h 291965"/>
              <a:gd name="connsiteX12" fmla="*/ 48662 w 1905046"/>
              <a:gd name="connsiteY12" fmla="*/ 291965 h 291965"/>
              <a:gd name="connsiteX13" fmla="*/ 0 w 1905046"/>
              <a:gd name="connsiteY13" fmla="*/ 243303 h 291965"/>
              <a:gd name="connsiteX14" fmla="*/ 0 w 1905046"/>
              <a:gd name="connsiteY14" fmla="*/ 48662 h 29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5046" h="291965" extrusionOk="0">
                <a:moveTo>
                  <a:pt x="0" y="48662"/>
                </a:moveTo>
                <a:cubicBezTo>
                  <a:pt x="-697" y="20474"/>
                  <a:pt x="28606" y="104"/>
                  <a:pt x="48662" y="0"/>
                </a:cubicBezTo>
                <a:cubicBezTo>
                  <a:pt x="139384" y="-39360"/>
                  <a:pt x="341613" y="46144"/>
                  <a:pt x="482515" y="0"/>
                </a:cubicBezTo>
                <a:cubicBezTo>
                  <a:pt x="623417" y="-46144"/>
                  <a:pt x="743640" y="56117"/>
                  <a:pt x="970600" y="0"/>
                </a:cubicBezTo>
                <a:cubicBezTo>
                  <a:pt x="1197560" y="-56117"/>
                  <a:pt x="1195219" y="5943"/>
                  <a:pt x="1368299" y="0"/>
                </a:cubicBezTo>
                <a:cubicBezTo>
                  <a:pt x="1541379" y="-5943"/>
                  <a:pt x="1653306" y="58012"/>
                  <a:pt x="1856384" y="0"/>
                </a:cubicBezTo>
                <a:cubicBezTo>
                  <a:pt x="1886021" y="-3550"/>
                  <a:pt x="1904637" y="17747"/>
                  <a:pt x="1905046" y="48662"/>
                </a:cubicBezTo>
                <a:cubicBezTo>
                  <a:pt x="1916962" y="117187"/>
                  <a:pt x="1904177" y="189749"/>
                  <a:pt x="1905046" y="243303"/>
                </a:cubicBezTo>
                <a:cubicBezTo>
                  <a:pt x="1909100" y="269064"/>
                  <a:pt x="1884000" y="289484"/>
                  <a:pt x="1856384" y="291965"/>
                </a:cubicBezTo>
                <a:cubicBezTo>
                  <a:pt x="1653104" y="321644"/>
                  <a:pt x="1544576" y="259373"/>
                  <a:pt x="1422531" y="291965"/>
                </a:cubicBezTo>
                <a:cubicBezTo>
                  <a:pt x="1300486" y="324557"/>
                  <a:pt x="1169910" y="281833"/>
                  <a:pt x="988677" y="291965"/>
                </a:cubicBezTo>
                <a:cubicBezTo>
                  <a:pt x="807444" y="302097"/>
                  <a:pt x="666878" y="288872"/>
                  <a:pt x="536747" y="291965"/>
                </a:cubicBezTo>
                <a:cubicBezTo>
                  <a:pt x="406616" y="295058"/>
                  <a:pt x="164528" y="241556"/>
                  <a:pt x="48662" y="291965"/>
                </a:cubicBezTo>
                <a:cubicBezTo>
                  <a:pt x="19930" y="299017"/>
                  <a:pt x="702" y="267201"/>
                  <a:pt x="0" y="243303"/>
                </a:cubicBezTo>
                <a:cubicBezTo>
                  <a:pt x="-14597" y="175087"/>
                  <a:pt x="13341" y="123260"/>
                  <a:pt x="0" y="48662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266001320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3/ الحلف بغير الله</a:t>
            </a:r>
            <a:endParaRPr lang="ar-KW" sz="20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9957970B-5237-4B5A-A525-2C9A2B06C6EE}"/>
              </a:ext>
            </a:extLst>
          </p:cNvPr>
          <p:cNvSpPr/>
          <p:nvPr/>
        </p:nvSpPr>
        <p:spPr>
          <a:xfrm>
            <a:off x="3079417" y="2122040"/>
            <a:ext cx="1905046" cy="318507"/>
          </a:xfrm>
          <a:custGeom>
            <a:avLst/>
            <a:gdLst>
              <a:gd name="connsiteX0" fmla="*/ 0 w 1905046"/>
              <a:gd name="connsiteY0" fmla="*/ 53086 h 318507"/>
              <a:gd name="connsiteX1" fmla="*/ 53086 w 1905046"/>
              <a:gd name="connsiteY1" fmla="*/ 0 h 318507"/>
              <a:gd name="connsiteX2" fmla="*/ 598744 w 1905046"/>
              <a:gd name="connsiteY2" fmla="*/ 0 h 318507"/>
              <a:gd name="connsiteX3" fmla="*/ 1162392 w 1905046"/>
              <a:gd name="connsiteY3" fmla="*/ 0 h 318507"/>
              <a:gd name="connsiteX4" fmla="*/ 1851960 w 1905046"/>
              <a:gd name="connsiteY4" fmla="*/ 0 h 318507"/>
              <a:gd name="connsiteX5" fmla="*/ 1905046 w 1905046"/>
              <a:gd name="connsiteY5" fmla="*/ 53086 h 318507"/>
              <a:gd name="connsiteX6" fmla="*/ 1905046 w 1905046"/>
              <a:gd name="connsiteY6" fmla="*/ 265421 h 318507"/>
              <a:gd name="connsiteX7" fmla="*/ 1851960 w 1905046"/>
              <a:gd name="connsiteY7" fmla="*/ 318507 h 318507"/>
              <a:gd name="connsiteX8" fmla="*/ 1288313 w 1905046"/>
              <a:gd name="connsiteY8" fmla="*/ 318507 h 318507"/>
              <a:gd name="connsiteX9" fmla="*/ 724666 w 1905046"/>
              <a:gd name="connsiteY9" fmla="*/ 318507 h 318507"/>
              <a:gd name="connsiteX10" fmla="*/ 53086 w 1905046"/>
              <a:gd name="connsiteY10" fmla="*/ 318507 h 318507"/>
              <a:gd name="connsiteX11" fmla="*/ 0 w 1905046"/>
              <a:gd name="connsiteY11" fmla="*/ 265421 h 318507"/>
              <a:gd name="connsiteX12" fmla="*/ 0 w 1905046"/>
              <a:gd name="connsiteY12" fmla="*/ 53086 h 31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5046" h="318507" extrusionOk="0">
                <a:moveTo>
                  <a:pt x="0" y="53086"/>
                </a:moveTo>
                <a:cubicBezTo>
                  <a:pt x="-1519" y="21883"/>
                  <a:pt x="23142" y="-2485"/>
                  <a:pt x="53086" y="0"/>
                </a:cubicBezTo>
                <a:cubicBezTo>
                  <a:pt x="165147" y="-11518"/>
                  <a:pt x="445622" y="820"/>
                  <a:pt x="598744" y="0"/>
                </a:cubicBezTo>
                <a:cubicBezTo>
                  <a:pt x="751866" y="-820"/>
                  <a:pt x="994541" y="9456"/>
                  <a:pt x="1162392" y="0"/>
                </a:cubicBezTo>
                <a:cubicBezTo>
                  <a:pt x="1330243" y="-9456"/>
                  <a:pt x="1664795" y="38637"/>
                  <a:pt x="1851960" y="0"/>
                </a:cubicBezTo>
                <a:cubicBezTo>
                  <a:pt x="1877687" y="-6113"/>
                  <a:pt x="1904754" y="24801"/>
                  <a:pt x="1905046" y="53086"/>
                </a:cubicBezTo>
                <a:cubicBezTo>
                  <a:pt x="1912198" y="154359"/>
                  <a:pt x="1899764" y="195029"/>
                  <a:pt x="1905046" y="265421"/>
                </a:cubicBezTo>
                <a:cubicBezTo>
                  <a:pt x="1905568" y="296480"/>
                  <a:pt x="1880335" y="321728"/>
                  <a:pt x="1851960" y="318507"/>
                </a:cubicBezTo>
                <a:cubicBezTo>
                  <a:pt x="1636415" y="364733"/>
                  <a:pt x="1407702" y="258323"/>
                  <a:pt x="1288313" y="318507"/>
                </a:cubicBezTo>
                <a:cubicBezTo>
                  <a:pt x="1168924" y="378691"/>
                  <a:pt x="986210" y="269754"/>
                  <a:pt x="724666" y="318507"/>
                </a:cubicBezTo>
                <a:cubicBezTo>
                  <a:pt x="463122" y="367260"/>
                  <a:pt x="291473" y="247948"/>
                  <a:pt x="53086" y="318507"/>
                </a:cubicBezTo>
                <a:cubicBezTo>
                  <a:pt x="27571" y="322326"/>
                  <a:pt x="-1451" y="291246"/>
                  <a:pt x="0" y="265421"/>
                </a:cubicBezTo>
                <a:cubicBezTo>
                  <a:pt x="-22183" y="204294"/>
                  <a:pt x="22964" y="125733"/>
                  <a:pt x="0" y="53086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271071026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6/ </a:t>
            </a:r>
            <a:r>
              <a:rPr kumimoji="0" lang="ar-KW" sz="20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الانتساب إلى غير الأب</a:t>
            </a:r>
            <a:endParaRPr lang="ar-KW" sz="20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AE09DA58-FF67-4CC1-98C4-E2C89E28D1E7}"/>
              </a:ext>
            </a:extLst>
          </p:cNvPr>
          <p:cNvSpPr/>
          <p:nvPr/>
        </p:nvSpPr>
        <p:spPr>
          <a:xfrm>
            <a:off x="6276290" y="1511866"/>
            <a:ext cx="1250688" cy="376637"/>
          </a:xfrm>
          <a:custGeom>
            <a:avLst/>
            <a:gdLst>
              <a:gd name="connsiteX0" fmla="*/ 0 w 1250688"/>
              <a:gd name="connsiteY0" fmla="*/ 62774 h 376637"/>
              <a:gd name="connsiteX1" fmla="*/ 62774 w 1250688"/>
              <a:gd name="connsiteY1" fmla="*/ 0 h 376637"/>
              <a:gd name="connsiteX2" fmla="*/ 591590 w 1250688"/>
              <a:gd name="connsiteY2" fmla="*/ 0 h 376637"/>
              <a:gd name="connsiteX3" fmla="*/ 1187914 w 1250688"/>
              <a:gd name="connsiteY3" fmla="*/ 0 h 376637"/>
              <a:gd name="connsiteX4" fmla="*/ 1250688 w 1250688"/>
              <a:gd name="connsiteY4" fmla="*/ 62774 h 376637"/>
              <a:gd name="connsiteX5" fmla="*/ 1250688 w 1250688"/>
              <a:gd name="connsiteY5" fmla="*/ 313863 h 376637"/>
              <a:gd name="connsiteX6" fmla="*/ 1187914 w 1250688"/>
              <a:gd name="connsiteY6" fmla="*/ 376637 h 376637"/>
              <a:gd name="connsiteX7" fmla="*/ 614093 w 1250688"/>
              <a:gd name="connsiteY7" fmla="*/ 376637 h 376637"/>
              <a:gd name="connsiteX8" fmla="*/ 62774 w 1250688"/>
              <a:gd name="connsiteY8" fmla="*/ 376637 h 376637"/>
              <a:gd name="connsiteX9" fmla="*/ 0 w 1250688"/>
              <a:gd name="connsiteY9" fmla="*/ 313863 h 376637"/>
              <a:gd name="connsiteX10" fmla="*/ 0 w 1250688"/>
              <a:gd name="connsiteY10" fmla="*/ 62774 h 37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0688" h="376637" extrusionOk="0">
                <a:moveTo>
                  <a:pt x="0" y="62774"/>
                </a:moveTo>
                <a:cubicBezTo>
                  <a:pt x="976" y="27157"/>
                  <a:pt x="20202" y="3680"/>
                  <a:pt x="62774" y="0"/>
                </a:cubicBezTo>
                <a:cubicBezTo>
                  <a:pt x="310235" y="-34176"/>
                  <a:pt x="393923" y="55860"/>
                  <a:pt x="591590" y="0"/>
                </a:cubicBezTo>
                <a:cubicBezTo>
                  <a:pt x="789257" y="-55860"/>
                  <a:pt x="927642" y="36875"/>
                  <a:pt x="1187914" y="0"/>
                </a:cubicBezTo>
                <a:cubicBezTo>
                  <a:pt x="1221977" y="-7375"/>
                  <a:pt x="1256001" y="25114"/>
                  <a:pt x="1250688" y="62774"/>
                </a:cubicBezTo>
                <a:cubicBezTo>
                  <a:pt x="1267851" y="133767"/>
                  <a:pt x="1227716" y="222019"/>
                  <a:pt x="1250688" y="313863"/>
                </a:cubicBezTo>
                <a:cubicBezTo>
                  <a:pt x="1256007" y="353441"/>
                  <a:pt x="1218145" y="381017"/>
                  <a:pt x="1187914" y="376637"/>
                </a:cubicBezTo>
                <a:cubicBezTo>
                  <a:pt x="1004311" y="400263"/>
                  <a:pt x="895678" y="356433"/>
                  <a:pt x="614093" y="376637"/>
                </a:cubicBezTo>
                <a:cubicBezTo>
                  <a:pt x="332508" y="396841"/>
                  <a:pt x="335209" y="318464"/>
                  <a:pt x="62774" y="376637"/>
                </a:cubicBezTo>
                <a:cubicBezTo>
                  <a:pt x="30420" y="385788"/>
                  <a:pt x="1304" y="345609"/>
                  <a:pt x="0" y="313863"/>
                </a:cubicBezTo>
                <a:cubicBezTo>
                  <a:pt x="-796" y="254413"/>
                  <a:pt x="26599" y="185185"/>
                  <a:pt x="0" y="62774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330767717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3/ كفر الشك</a:t>
            </a:r>
            <a:endParaRPr lang="ar-KW" sz="20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9877C52E-193C-4AE7-8777-322FB7C05245}"/>
              </a:ext>
            </a:extLst>
          </p:cNvPr>
          <p:cNvSpPr/>
          <p:nvPr/>
        </p:nvSpPr>
        <p:spPr>
          <a:xfrm>
            <a:off x="4427984" y="1525823"/>
            <a:ext cx="1424705" cy="348722"/>
          </a:xfrm>
          <a:custGeom>
            <a:avLst/>
            <a:gdLst>
              <a:gd name="connsiteX0" fmla="*/ 0 w 1424705"/>
              <a:gd name="connsiteY0" fmla="*/ 58121 h 348722"/>
              <a:gd name="connsiteX1" fmla="*/ 58121 w 1424705"/>
              <a:gd name="connsiteY1" fmla="*/ 0 h 348722"/>
              <a:gd name="connsiteX2" fmla="*/ 494275 w 1424705"/>
              <a:gd name="connsiteY2" fmla="*/ 0 h 348722"/>
              <a:gd name="connsiteX3" fmla="*/ 917345 w 1424705"/>
              <a:gd name="connsiteY3" fmla="*/ 0 h 348722"/>
              <a:gd name="connsiteX4" fmla="*/ 1366584 w 1424705"/>
              <a:gd name="connsiteY4" fmla="*/ 0 h 348722"/>
              <a:gd name="connsiteX5" fmla="*/ 1424705 w 1424705"/>
              <a:gd name="connsiteY5" fmla="*/ 58121 h 348722"/>
              <a:gd name="connsiteX6" fmla="*/ 1424705 w 1424705"/>
              <a:gd name="connsiteY6" fmla="*/ 290601 h 348722"/>
              <a:gd name="connsiteX7" fmla="*/ 1366584 w 1424705"/>
              <a:gd name="connsiteY7" fmla="*/ 348722 h 348722"/>
              <a:gd name="connsiteX8" fmla="*/ 904260 w 1424705"/>
              <a:gd name="connsiteY8" fmla="*/ 348722 h 348722"/>
              <a:gd name="connsiteX9" fmla="*/ 494275 w 1424705"/>
              <a:gd name="connsiteY9" fmla="*/ 348722 h 348722"/>
              <a:gd name="connsiteX10" fmla="*/ 58121 w 1424705"/>
              <a:gd name="connsiteY10" fmla="*/ 348722 h 348722"/>
              <a:gd name="connsiteX11" fmla="*/ 0 w 1424705"/>
              <a:gd name="connsiteY11" fmla="*/ 290601 h 348722"/>
              <a:gd name="connsiteX12" fmla="*/ 0 w 1424705"/>
              <a:gd name="connsiteY12" fmla="*/ 58121 h 34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4705" h="348722" extrusionOk="0">
                <a:moveTo>
                  <a:pt x="0" y="58121"/>
                </a:moveTo>
                <a:cubicBezTo>
                  <a:pt x="-134" y="27883"/>
                  <a:pt x="27168" y="1467"/>
                  <a:pt x="58121" y="0"/>
                </a:cubicBezTo>
                <a:cubicBezTo>
                  <a:pt x="252312" y="-33887"/>
                  <a:pt x="384949" y="984"/>
                  <a:pt x="494275" y="0"/>
                </a:cubicBezTo>
                <a:cubicBezTo>
                  <a:pt x="603601" y="-984"/>
                  <a:pt x="772014" y="4998"/>
                  <a:pt x="917345" y="0"/>
                </a:cubicBezTo>
                <a:cubicBezTo>
                  <a:pt x="1062676" y="-4998"/>
                  <a:pt x="1229563" y="40061"/>
                  <a:pt x="1366584" y="0"/>
                </a:cubicBezTo>
                <a:cubicBezTo>
                  <a:pt x="1404363" y="944"/>
                  <a:pt x="1428422" y="32943"/>
                  <a:pt x="1424705" y="58121"/>
                </a:cubicBezTo>
                <a:cubicBezTo>
                  <a:pt x="1429170" y="165975"/>
                  <a:pt x="1397215" y="234172"/>
                  <a:pt x="1424705" y="290601"/>
                </a:cubicBezTo>
                <a:cubicBezTo>
                  <a:pt x="1426034" y="320758"/>
                  <a:pt x="1400288" y="351095"/>
                  <a:pt x="1366584" y="348722"/>
                </a:cubicBezTo>
                <a:cubicBezTo>
                  <a:pt x="1267368" y="348957"/>
                  <a:pt x="1128367" y="297326"/>
                  <a:pt x="904260" y="348722"/>
                </a:cubicBezTo>
                <a:cubicBezTo>
                  <a:pt x="680153" y="400118"/>
                  <a:pt x="603152" y="308605"/>
                  <a:pt x="494275" y="348722"/>
                </a:cubicBezTo>
                <a:cubicBezTo>
                  <a:pt x="385398" y="388839"/>
                  <a:pt x="178232" y="297069"/>
                  <a:pt x="58121" y="348722"/>
                </a:cubicBezTo>
                <a:cubicBezTo>
                  <a:pt x="24840" y="347283"/>
                  <a:pt x="788" y="318899"/>
                  <a:pt x="0" y="290601"/>
                </a:cubicBezTo>
                <a:cubicBezTo>
                  <a:pt x="-26507" y="191322"/>
                  <a:pt x="21926" y="150590"/>
                  <a:pt x="0" y="58121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113903912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4/ كفر الإعراض</a:t>
            </a:r>
            <a:endParaRPr lang="ar-KW" sz="20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FEAB0C2F-2489-4333-81BC-75CC1E564FB1}"/>
              </a:ext>
            </a:extLst>
          </p:cNvPr>
          <p:cNvSpPr/>
          <p:nvPr/>
        </p:nvSpPr>
        <p:spPr>
          <a:xfrm>
            <a:off x="287308" y="1504085"/>
            <a:ext cx="1336165" cy="376637"/>
          </a:xfrm>
          <a:custGeom>
            <a:avLst/>
            <a:gdLst>
              <a:gd name="connsiteX0" fmla="*/ 0 w 1336165"/>
              <a:gd name="connsiteY0" fmla="*/ 62774 h 376637"/>
              <a:gd name="connsiteX1" fmla="*/ 62774 w 1336165"/>
              <a:gd name="connsiteY1" fmla="*/ 0 h 376637"/>
              <a:gd name="connsiteX2" fmla="*/ 442101 w 1336165"/>
              <a:gd name="connsiteY2" fmla="*/ 0 h 376637"/>
              <a:gd name="connsiteX3" fmla="*/ 869852 w 1336165"/>
              <a:gd name="connsiteY3" fmla="*/ 0 h 376637"/>
              <a:gd name="connsiteX4" fmla="*/ 1273391 w 1336165"/>
              <a:gd name="connsiteY4" fmla="*/ 0 h 376637"/>
              <a:gd name="connsiteX5" fmla="*/ 1336165 w 1336165"/>
              <a:gd name="connsiteY5" fmla="*/ 62774 h 376637"/>
              <a:gd name="connsiteX6" fmla="*/ 1336165 w 1336165"/>
              <a:gd name="connsiteY6" fmla="*/ 313863 h 376637"/>
              <a:gd name="connsiteX7" fmla="*/ 1273391 w 1336165"/>
              <a:gd name="connsiteY7" fmla="*/ 376637 h 376637"/>
              <a:gd name="connsiteX8" fmla="*/ 857746 w 1336165"/>
              <a:gd name="connsiteY8" fmla="*/ 376637 h 376637"/>
              <a:gd name="connsiteX9" fmla="*/ 478419 w 1336165"/>
              <a:gd name="connsiteY9" fmla="*/ 376637 h 376637"/>
              <a:gd name="connsiteX10" fmla="*/ 62774 w 1336165"/>
              <a:gd name="connsiteY10" fmla="*/ 376637 h 376637"/>
              <a:gd name="connsiteX11" fmla="*/ 0 w 1336165"/>
              <a:gd name="connsiteY11" fmla="*/ 313863 h 376637"/>
              <a:gd name="connsiteX12" fmla="*/ 0 w 1336165"/>
              <a:gd name="connsiteY12" fmla="*/ 62774 h 37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6165" h="376637" extrusionOk="0">
                <a:moveTo>
                  <a:pt x="0" y="62774"/>
                </a:moveTo>
                <a:cubicBezTo>
                  <a:pt x="2147" y="29014"/>
                  <a:pt x="28656" y="5703"/>
                  <a:pt x="62774" y="0"/>
                </a:cubicBezTo>
                <a:cubicBezTo>
                  <a:pt x="172444" y="-2756"/>
                  <a:pt x="345339" y="7464"/>
                  <a:pt x="442101" y="0"/>
                </a:cubicBezTo>
                <a:cubicBezTo>
                  <a:pt x="538863" y="-7464"/>
                  <a:pt x="718154" y="49068"/>
                  <a:pt x="869852" y="0"/>
                </a:cubicBezTo>
                <a:cubicBezTo>
                  <a:pt x="1021550" y="-49068"/>
                  <a:pt x="1095156" y="5662"/>
                  <a:pt x="1273391" y="0"/>
                </a:cubicBezTo>
                <a:cubicBezTo>
                  <a:pt x="1308790" y="8493"/>
                  <a:pt x="1333613" y="36746"/>
                  <a:pt x="1336165" y="62774"/>
                </a:cubicBezTo>
                <a:cubicBezTo>
                  <a:pt x="1365566" y="183028"/>
                  <a:pt x="1315946" y="249898"/>
                  <a:pt x="1336165" y="313863"/>
                </a:cubicBezTo>
                <a:cubicBezTo>
                  <a:pt x="1331445" y="339798"/>
                  <a:pt x="1311065" y="381214"/>
                  <a:pt x="1273391" y="376637"/>
                </a:cubicBezTo>
                <a:cubicBezTo>
                  <a:pt x="1185711" y="423335"/>
                  <a:pt x="987356" y="371108"/>
                  <a:pt x="857746" y="376637"/>
                </a:cubicBezTo>
                <a:cubicBezTo>
                  <a:pt x="728136" y="382166"/>
                  <a:pt x="600139" y="331530"/>
                  <a:pt x="478419" y="376637"/>
                </a:cubicBezTo>
                <a:cubicBezTo>
                  <a:pt x="356699" y="421744"/>
                  <a:pt x="240923" y="374027"/>
                  <a:pt x="62774" y="376637"/>
                </a:cubicBezTo>
                <a:cubicBezTo>
                  <a:pt x="31226" y="379908"/>
                  <a:pt x="-4688" y="354983"/>
                  <a:pt x="0" y="313863"/>
                </a:cubicBezTo>
                <a:cubicBezTo>
                  <a:pt x="-1154" y="252286"/>
                  <a:pt x="23710" y="126162"/>
                  <a:pt x="0" y="62774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33278436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6/ كفر البغض</a:t>
            </a:r>
            <a:endParaRPr lang="ar-KW" sz="2000" b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BACDD94-0C63-4B3E-9FF1-A44EC50C9B4E}"/>
              </a:ext>
            </a:extLst>
          </p:cNvPr>
          <p:cNvSpPr txBox="1"/>
          <p:nvPr/>
        </p:nvSpPr>
        <p:spPr>
          <a:xfrm>
            <a:off x="395536" y="3685084"/>
            <a:ext cx="612068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900" dirty="0"/>
              <a:t>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32495D7-4B73-4855-8B07-8DE41DC1A235}"/>
              </a:ext>
            </a:extLst>
          </p:cNvPr>
          <p:cNvSpPr txBox="1"/>
          <p:nvPr/>
        </p:nvSpPr>
        <p:spPr>
          <a:xfrm>
            <a:off x="395536" y="5210584"/>
            <a:ext cx="612068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900" dirty="0"/>
              <a:t>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2" name="video_2020-08-07_15-09-29">
            <a:hlinkClick r:id="" action="ppaction://media"/>
            <a:extLst>
              <a:ext uri="{FF2B5EF4-FFF2-40B4-BE49-F238E27FC236}">
                <a16:creationId xmlns:a16="http://schemas.microsoft.com/office/drawing/2014/main" id="{06070E96-67B1-40F4-AA1F-7C73F351E0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54" y="5704534"/>
            <a:ext cx="1210517" cy="6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5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C566E34-2CE7-490C-8357-AB0B3E5C7EAD}"/>
              </a:ext>
            </a:extLst>
          </p:cNvPr>
          <p:cNvSpPr txBox="1">
            <a:spLocks/>
          </p:cNvSpPr>
          <p:nvPr/>
        </p:nvSpPr>
        <p:spPr>
          <a:xfrm>
            <a:off x="1043608" y="889504"/>
            <a:ext cx="4536503" cy="936104"/>
          </a:xfrm>
          <a:prstGeom prst="roundRect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9592" y="692696"/>
            <a:ext cx="4536503" cy="936104"/>
          </a:xfrm>
          <a:prstGeom prst="roundRect">
            <a:avLst/>
          </a:prstGeom>
          <a:noFill/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خطورة التكفير و التفسيق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4077072"/>
            <a:ext cx="4968552" cy="1296144"/>
          </a:xfrm>
          <a:custGeom>
            <a:avLst/>
            <a:gdLst>
              <a:gd name="connsiteX0" fmla="*/ 0 w 4968552"/>
              <a:gd name="connsiteY0" fmla="*/ 0 h 1296144"/>
              <a:gd name="connsiteX1" fmla="*/ 502376 w 4968552"/>
              <a:gd name="connsiteY1" fmla="*/ 0 h 1296144"/>
              <a:gd name="connsiteX2" fmla="*/ 905381 w 4968552"/>
              <a:gd name="connsiteY2" fmla="*/ 0 h 1296144"/>
              <a:gd name="connsiteX3" fmla="*/ 1457442 w 4968552"/>
              <a:gd name="connsiteY3" fmla="*/ 0 h 1296144"/>
              <a:gd name="connsiteX4" fmla="*/ 2108874 w 4968552"/>
              <a:gd name="connsiteY4" fmla="*/ 0 h 1296144"/>
              <a:gd name="connsiteX5" fmla="*/ 2511879 w 4968552"/>
              <a:gd name="connsiteY5" fmla="*/ 0 h 1296144"/>
              <a:gd name="connsiteX6" fmla="*/ 3014255 w 4968552"/>
              <a:gd name="connsiteY6" fmla="*/ 0 h 1296144"/>
              <a:gd name="connsiteX7" fmla="*/ 3466945 w 4968552"/>
              <a:gd name="connsiteY7" fmla="*/ 0 h 1296144"/>
              <a:gd name="connsiteX8" fmla="*/ 4118378 w 4968552"/>
              <a:gd name="connsiteY8" fmla="*/ 0 h 1296144"/>
              <a:gd name="connsiteX9" fmla="*/ 4968552 w 4968552"/>
              <a:gd name="connsiteY9" fmla="*/ 0 h 1296144"/>
              <a:gd name="connsiteX10" fmla="*/ 4968552 w 4968552"/>
              <a:gd name="connsiteY10" fmla="*/ 445009 h 1296144"/>
              <a:gd name="connsiteX11" fmla="*/ 4968552 w 4968552"/>
              <a:gd name="connsiteY11" fmla="*/ 838173 h 1296144"/>
              <a:gd name="connsiteX12" fmla="*/ 4968552 w 4968552"/>
              <a:gd name="connsiteY12" fmla="*/ 1296144 h 1296144"/>
              <a:gd name="connsiteX13" fmla="*/ 4466176 w 4968552"/>
              <a:gd name="connsiteY13" fmla="*/ 1296144 h 1296144"/>
              <a:gd name="connsiteX14" fmla="*/ 3914115 w 4968552"/>
              <a:gd name="connsiteY14" fmla="*/ 1296144 h 1296144"/>
              <a:gd name="connsiteX15" fmla="*/ 3362054 w 4968552"/>
              <a:gd name="connsiteY15" fmla="*/ 1296144 h 1296144"/>
              <a:gd name="connsiteX16" fmla="*/ 2809992 w 4968552"/>
              <a:gd name="connsiteY16" fmla="*/ 1296144 h 1296144"/>
              <a:gd name="connsiteX17" fmla="*/ 2208245 w 4968552"/>
              <a:gd name="connsiteY17" fmla="*/ 1296144 h 1296144"/>
              <a:gd name="connsiteX18" fmla="*/ 1755555 w 4968552"/>
              <a:gd name="connsiteY18" fmla="*/ 1296144 h 1296144"/>
              <a:gd name="connsiteX19" fmla="*/ 1203494 w 4968552"/>
              <a:gd name="connsiteY19" fmla="*/ 1296144 h 1296144"/>
              <a:gd name="connsiteX20" fmla="*/ 601747 w 4968552"/>
              <a:gd name="connsiteY20" fmla="*/ 1296144 h 1296144"/>
              <a:gd name="connsiteX21" fmla="*/ 0 w 4968552"/>
              <a:gd name="connsiteY21" fmla="*/ 1296144 h 1296144"/>
              <a:gd name="connsiteX22" fmla="*/ 0 w 4968552"/>
              <a:gd name="connsiteY22" fmla="*/ 890019 h 1296144"/>
              <a:gd name="connsiteX23" fmla="*/ 0 w 4968552"/>
              <a:gd name="connsiteY23" fmla="*/ 457971 h 1296144"/>
              <a:gd name="connsiteX24" fmla="*/ 0 w 4968552"/>
              <a:gd name="connsiteY2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68552" h="1296144" extrusionOk="0">
                <a:moveTo>
                  <a:pt x="0" y="0"/>
                </a:moveTo>
                <a:cubicBezTo>
                  <a:pt x="209742" y="-13732"/>
                  <a:pt x="390552" y="44432"/>
                  <a:pt x="502376" y="0"/>
                </a:cubicBezTo>
                <a:cubicBezTo>
                  <a:pt x="614200" y="-44432"/>
                  <a:pt x="730506" y="23696"/>
                  <a:pt x="905381" y="0"/>
                </a:cubicBezTo>
                <a:cubicBezTo>
                  <a:pt x="1080256" y="-23696"/>
                  <a:pt x="1321995" y="22277"/>
                  <a:pt x="1457442" y="0"/>
                </a:cubicBezTo>
                <a:cubicBezTo>
                  <a:pt x="1592889" y="-22277"/>
                  <a:pt x="1845666" y="60622"/>
                  <a:pt x="2108874" y="0"/>
                </a:cubicBezTo>
                <a:cubicBezTo>
                  <a:pt x="2372082" y="-60622"/>
                  <a:pt x="2378884" y="22540"/>
                  <a:pt x="2511879" y="0"/>
                </a:cubicBezTo>
                <a:cubicBezTo>
                  <a:pt x="2644874" y="-22540"/>
                  <a:pt x="2814826" y="43398"/>
                  <a:pt x="3014255" y="0"/>
                </a:cubicBezTo>
                <a:cubicBezTo>
                  <a:pt x="3213684" y="-43398"/>
                  <a:pt x="3260693" y="43676"/>
                  <a:pt x="3466945" y="0"/>
                </a:cubicBezTo>
                <a:cubicBezTo>
                  <a:pt x="3673197" y="-43676"/>
                  <a:pt x="3877600" y="24386"/>
                  <a:pt x="4118378" y="0"/>
                </a:cubicBezTo>
                <a:cubicBezTo>
                  <a:pt x="4359156" y="-24386"/>
                  <a:pt x="4729039" y="101154"/>
                  <a:pt x="4968552" y="0"/>
                </a:cubicBezTo>
                <a:cubicBezTo>
                  <a:pt x="4990282" y="149670"/>
                  <a:pt x="4957935" y="254214"/>
                  <a:pt x="4968552" y="445009"/>
                </a:cubicBezTo>
                <a:cubicBezTo>
                  <a:pt x="4979169" y="635804"/>
                  <a:pt x="4922327" y="703014"/>
                  <a:pt x="4968552" y="838173"/>
                </a:cubicBezTo>
                <a:cubicBezTo>
                  <a:pt x="5014777" y="973332"/>
                  <a:pt x="4951038" y="1116513"/>
                  <a:pt x="4968552" y="1296144"/>
                </a:cubicBezTo>
                <a:cubicBezTo>
                  <a:pt x="4819035" y="1346808"/>
                  <a:pt x="4697216" y="1238298"/>
                  <a:pt x="4466176" y="1296144"/>
                </a:cubicBezTo>
                <a:cubicBezTo>
                  <a:pt x="4235136" y="1353990"/>
                  <a:pt x="4094744" y="1237495"/>
                  <a:pt x="3914115" y="1296144"/>
                </a:cubicBezTo>
                <a:cubicBezTo>
                  <a:pt x="3733486" y="1354793"/>
                  <a:pt x="3552714" y="1268144"/>
                  <a:pt x="3362054" y="1296144"/>
                </a:cubicBezTo>
                <a:cubicBezTo>
                  <a:pt x="3171394" y="1324144"/>
                  <a:pt x="3025919" y="1276323"/>
                  <a:pt x="2809992" y="1296144"/>
                </a:cubicBezTo>
                <a:cubicBezTo>
                  <a:pt x="2594065" y="1315965"/>
                  <a:pt x="2373520" y="1274218"/>
                  <a:pt x="2208245" y="1296144"/>
                </a:cubicBezTo>
                <a:cubicBezTo>
                  <a:pt x="2042970" y="1318070"/>
                  <a:pt x="1981198" y="1256802"/>
                  <a:pt x="1755555" y="1296144"/>
                </a:cubicBezTo>
                <a:cubicBezTo>
                  <a:pt x="1529912" y="1335486"/>
                  <a:pt x="1321812" y="1267372"/>
                  <a:pt x="1203494" y="1296144"/>
                </a:cubicBezTo>
                <a:cubicBezTo>
                  <a:pt x="1085176" y="1324916"/>
                  <a:pt x="759217" y="1244557"/>
                  <a:pt x="601747" y="1296144"/>
                </a:cubicBezTo>
                <a:cubicBezTo>
                  <a:pt x="444277" y="1347731"/>
                  <a:pt x="225662" y="1269511"/>
                  <a:pt x="0" y="1296144"/>
                </a:cubicBezTo>
                <a:cubicBezTo>
                  <a:pt x="-33971" y="1192207"/>
                  <a:pt x="4018" y="987309"/>
                  <a:pt x="0" y="890019"/>
                </a:cubicBezTo>
                <a:cubicBezTo>
                  <a:pt x="-4018" y="792729"/>
                  <a:pt x="17995" y="638059"/>
                  <a:pt x="0" y="457971"/>
                </a:cubicBezTo>
                <a:cubicBezTo>
                  <a:pt x="-17995" y="277883"/>
                  <a:pt x="35880" y="116166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xmlns="" sd="16950898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الحكم على الشخص </a:t>
            </a:r>
            <a:r>
              <a:rPr lang="ar-KW" sz="3200" b="1">
                <a:latin typeface="Adobe Arabic" panose="02040503050201020203" pitchFamily="18" charset="-78"/>
                <a:cs typeface="Adobe Arabic" panose="02040503050201020203" pitchFamily="18" charset="-78"/>
              </a:rPr>
              <a:t>بأنه عاص </a:t>
            </a:r>
            <a:r>
              <a:rPr lang="ar-KW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وخارج عن طاعة الله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2149643"/>
            <a:ext cx="4968552" cy="1135342"/>
          </a:xfrm>
          <a:custGeom>
            <a:avLst/>
            <a:gdLst>
              <a:gd name="connsiteX0" fmla="*/ 0 w 4968552"/>
              <a:gd name="connsiteY0" fmla="*/ 0 h 1135342"/>
              <a:gd name="connsiteX1" fmla="*/ 452690 w 4968552"/>
              <a:gd name="connsiteY1" fmla="*/ 0 h 1135342"/>
              <a:gd name="connsiteX2" fmla="*/ 1004752 w 4968552"/>
              <a:gd name="connsiteY2" fmla="*/ 0 h 1135342"/>
              <a:gd name="connsiteX3" fmla="*/ 1457442 w 4968552"/>
              <a:gd name="connsiteY3" fmla="*/ 0 h 1135342"/>
              <a:gd name="connsiteX4" fmla="*/ 2009503 w 4968552"/>
              <a:gd name="connsiteY4" fmla="*/ 0 h 1135342"/>
              <a:gd name="connsiteX5" fmla="*/ 2412508 w 4968552"/>
              <a:gd name="connsiteY5" fmla="*/ 0 h 1135342"/>
              <a:gd name="connsiteX6" fmla="*/ 2815513 w 4968552"/>
              <a:gd name="connsiteY6" fmla="*/ 0 h 1135342"/>
              <a:gd name="connsiteX7" fmla="*/ 3367574 w 4968552"/>
              <a:gd name="connsiteY7" fmla="*/ 0 h 1135342"/>
              <a:gd name="connsiteX8" fmla="*/ 3770579 w 4968552"/>
              <a:gd name="connsiteY8" fmla="*/ 0 h 1135342"/>
              <a:gd name="connsiteX9" fmla="*/ 4372326 w 4968552"/>
              <a:gd name="connsiteY9" fmla="*/ 0 h 1135342"/>
              <a:gd name="connsiteX10" fmla="*/ 4968552 w 4968552"/>
              <a:gd name="connsiteY10" fmla="*/ 0 h 1135342"/>
              <a:gd name="connsiteX11" fmla="*/ 4968552 w 4968552"/>
              <a:gd name="connsiteY11" fmla="*/ 533611 h 1135342"/>
              <a:gd name="connsiteX12" fmla="*/ 4968552 w 4968552"/>
              <a:gd name="connsiteY12" fmla="*/ 1135342 h 1135342"/>
              <a:gd name="connsiteX13" fmla="*/ 4416491 w 4968552"/>
              <a:gd name="connsiteY13" fmla="*/ 1135342 h 1135342"/>
              <a:gd name="connsiteX14" fmla="*/ 3814744 w 4968552"/>
              <a:gd name="connsiteY14" fmla="*/ 1135342 h 1135342"/>
              <a:gd name="connsiteX15" fmla="*/ 3312368 w 4968552"/>
              <a:gd name="connsiteY15" fmla="*/ 1135342 h 1135342"/>
              <a:gd name="connsiteX16" fmla="*/ 2859678 w 4968552"/>
              <a:gd name="connsiteY16" fmla="*/ 1135342 h 1135342"/>
              <a:gd name="connsiteX17" fmla="*/ 2257931 w 4968552"/>
              <a:gd name="connsiteY17" fmla="*/ 1135342 h 1135342"/>
              <a:gd name="connsiteX18" fmla="*/ 1656184 w 4968552"/>
              <a:gd name="connsiteY18" fmla="*/ 1135342 h 1135342"/>
              <a:gd name="connsiteX19" fmla="*/ 1203494 w 4968552"/>
              <a:gd name="connsiteY19" fmla="*/ 1135342 h 1135342"/>
              <a:gd name="connsiteX20" fmla="*/ 750803 w 4968552"/>
              <a:gd name="connsiteY20" fmla="*/ 1135342 h 1135342"/>
              <a:gd name="connsiteX21" fmla="*/ 0 w 4968552"/>
              <a:gd name="connsiteY21" fmla="*/ 1135342 h 1135342"/>
              <a:gd name="connsiteX22" fmla="*/ 0 w 4968552"/>
              <a:gd name="connsiteY22" fmla="*/ 590378 h 1135342"/>
              <a:gd name="connsiteX23" fmla="*/ 0 w 4968552"/>
              <a:gd name="connsiteY23" fmla="*/ 0 h 113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68552" h="1135342" extrusionOk="0">
                <a:moveTo>
                  <a:pt x="0" y="0"/>
                </a:moveTo>
                <a:cubicBezTo>
                  <a:pt x="168231" y="-49856"/>
                  <a:pt x="291027" y="48787"/>
                  <a:pt x="452690" y="0"/>
                </a:cubicBezTo>
                <a:cubicBezTo>
                  <a:pt x="614353" y="-48787"/>
                  <a:pt x="767652" y="16942"/>
                  <a:pt x="1004752" y="0"/>
                </a:cubicBezTo>
                <a:cubicBezTo>
                  <a:pt x="1241852" y="-16942"/>
                  <a:pt x="1359616" y="6097"/>
                  <a:pt x="1457442" y="0"/>
                </a:cubicBezTo>
                <a:cubicBezTo>
                  <a:pt x="1555268" y="-6097"/>
                  <a:pt x="1779423" y="38679"/>
                  <a:pt x="2009503" y="0"/>
                </a:cubicBezTo>
                <a:cubicBezTo>
                  <a:pt x="2239583" y="-38679"/>
                  <a:pt x="2257655" y="32765"/>
                  <a:pt x="2412508" y="0"/>
                </a:cubicBezTo>
                <a:cubicBezTo>
                  <a:pt x="2567362" y="-32765"/>
                  <a:pt x="2646992" y="34839"/>
                  <a:pt x="2815513" y="0"/>
                </a:cubicBezTo>
                <a:cubicBezTo>
                  <a:pt x="2984034" y="-34839"/>
                  <a:pt x="3180620" y="30768"/>
                  <a:pt x="3367574" y="0"/>
                </a:cubicBezTo>
                <a:cubicBezTo>
                  <a:pt x="3554528" y="-30768"/>
                  <a:pt x="3639644" y="19861"/>
                  <a:pt x="3770579" y="0"/>
                </a:cubicBezTo>
                <a:cubicBezTo>
                  <a:pt x="3901515" y="-19861"/>
                  <a:pt x="4145511" y="25136"/>
                  <a:pt x="4372326" y="0"/>
                </a:cubicBezTo>
                <a:cubicBezTo>
                  <a:pt x="4599141" y="-25136"/>
                  <a:pt x="4826080" y="48560"/>
                  <a:pt x="4968552" y="0"/>
                </a:cubicBezTo>
                <a:cubicBezTo>
                  <a:pt x="5006324" y="215813"/>
                  <a:pt x="4918843" y="345478"/>
                  <a:pt x="4968552" y="533611"/>
                </a:cubicBezTo>
                <a:cubicBezTo>
                  <a:pt x="5018261" y="721744"/>
                  <a:pt x="4959072" y="944238"/>
                  <a:pt x="4968552" y="1135342"/>
                </a:cubicBezTo>
                <a:cubicBezTo>
                  <a:pt x="4722574" y="1178945"/>
                  <a:pt x="4645617" y="1081987"/>
                  <a:pt x="4416491" y="1135342"/>
                </a:cubicBezTo>
                <a:cubicBezTo>
                  <a:pt x="4187365" y="1188697"/>
                  <a:pt x="3979549" y="1072294"/>
                  <a:pt x="3814744" y="1135342"/>
                </a:cubicBezTo>
                <a:cubicBezTo>
                  <a:pt x="3649939" y="1198390"/>
                  <a:pt x="3469953" y="1116276"/>
                  <a:pt x="3312368" y="1135342"/>
                </a:cubicBezTo>
                <a:cubicBezTo>
                  <a:pt x="3154783" y="1154408"/>
                  <a:pt x="3038267" y="1086948"/>
                  <a:pt x="2859678" y="1135342"/>
                </a:cubicBezTo>
                <a:cubicBezTo>
                  <a:pt x="2681089" y="1183736"/>
                  <a:pt x="2491527" y="1078225"/>
                  <a:pt x="2257931" y="1135342"/>
                </a:cubicBezTo>
                <a:cubicBezTo>
                  <a:pt x="2024335" y="1192459"/>
                  <a:pt x="1941268" y="1065164"/>
                  <a:pt x="1656184" y="1135342"/>
                </a:cubicBezTo>
                <a:cubicBezTo>
                  <a:pt x="1371100" y="1205520"/>
                  <a:pt x="1359421" y="1107096"/>
                  <a:pt x="1203494" y="1135342"/>
                </a:cubicBezTo>
                <a:cubicBezTo>
                  <a:pt x="1047567" y="1163588"/>
                  <a:pt x="947843" y="1103553"/>
                  <a:pt x="750803" y="1135342"/>
                </a:cubicBezTo>
                <a:cubicBezTo>
                  <a:pt x="553763" y="1167131"/>
                  <a:pt x="200152" y="1113573"/>
                  <a:pt x="0" y="1135342"/>
                </a:cubicBezTo>
                <a:cubicBezTo>
                  <a:pt x="-1132" y="881271"/>
                  <a:pt x="41957" y="702153"/>
                  <a:pt x="0" y="590378"/>
                </a:cubicBezTo>
                <a:cubicBezTo>
                  <a:pt x="-41957" y="478603"/>
                  <a:pt x="18065" y="190357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xmlns="" sd="17395814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الحكم على الشخص بالخروج من الإسلام</a:t>
            </a:r>
          </a:p>
        </p:txBody>
      </p:sp>
      <p:sp>
        <p:nvSpPr>
          <p:cNvPr id="6" name="Left Arrow 5"/>
          <p:cNvSpPr/>
          <p:nvPr/>
        </p:nvSpPr>
        <p:spPr>
          <a:xfrm>
            <a:off x="5724128" y="2158955"/>
            <a:ext cx="2088232" cy="1296144"/>
          </a:xfrm>
          <a:custGeom>
            <a:avLst/>
            <a:gdLst>
              <a:gd name="connsiteX0" fmla="*/ 0 w 2088232"/>
              <a:gd name="connsiteY0" fmla="*/ 648072 h 1296144"/>
              <a:gd name="connsiteX1" fmla="*/ 304594 w 2088232"/>
              <a:gd name="connsiteY1" fmla="*/ 343478 h 1296144"/>
              <a:gd name="connsiteX2" fmla="*/ 648072 w 2088232"/>
              <a:gd name="connsiteY2" fmla="*/ 0 h 1296144"/>
              <a:gd name="connsiteX3" fmla="*/ 648072 w 2088232"/>
              <a:gd name="connsiteY3" fmla="*/ 324036 h 1296144"/>
              <a:gd name="connsiteX4" fmla="*/ 1142527 w 2088232"/>
              <a:gd name="connsiteY4" fmla="*/ 324036 h 1296144"/>
              <a:gd name="connsiteX5" fmla="*/ 1579375 w 2088232"/>
              <a:gd name="connsiteY5" fmla="*/ 324036 h 1296144"/>
              <a:gd name="connsiteX6" fmla="*/ 2088232 w 2088232"/>
              <a:gd name="connsiteY6" fmla="*/ 324036 h 1296144"/>
              <a:gd name="connsiteX7" fmla="*/ 2088232 w 2088232"/>
              <a:gd name="connsiteY7" fmla="*/ 654553 h 1296144"/>
              <a:gd name="connsiteX8" fmla="*/ 2088232 w 2088232"/>
              <a:gd name="connsiteY8" fmla="*/ 972108 h 1296144"/>
              <a:gd name="connsiteX9" fmla="*/ 1651383 w 2088232"/>
              <a:gd name="connsiteY9" fmla="*/ 972108 h 1296144"/>
              <a:gd name="connsiteX10" fmla="*/ 1200133 w 2088232"/>
              <a:gd name="connsiteY10" fmla="*/ 972108 h 1296144"/>
              <a:gd name="connsiteX11" fmla="*/ 648072 w 2088232"/>
              <a:gd name="connsiteY11" fmla="*/ 972108 h 1296144"/>
              <a:gd name="connsiteX12" fmla="*/ 648072 w 2088232"/>
              <a:gd name="connsiteY12" fmla="*/ 1296144 h 1296144"/>
              <a:gd name="connsiteX13" fmla="*/ 324036 w 2088232"/>
              <a:gd name="connsiteY13" fmla="*/ 972108 h 1296144"/>
              <a:gd name="connsiteX14" fmla="*/ 0 w 2088232"/>
              <a:gd name="connsiteY14" fmla="*/ 648072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8232" h="1296144" extrusionOk="0">
                <a:moveTo>
                  <a:pt x="0" y="648072"/>
                </a:moveTo>
                <a:cubicBezTo>
                  <a:pt x="49711" y="525529"/>
                  <a:pt x="168210" y="510172"/>
                  <a:pt x="304594" y="343478"/>
                </a:cubicBezTo>
                <a:cubicBezTo>
                  <a:pt x="440978" y="176784"/>
                  <a:pt x="545205" y="130220"/>
                  <a:pt x="648072" y="0"/>
                </a:cubicBezTo>
                <a:cubicBezTo>
                  <a:pt x="669179" y="98745"/>
                  <a:pt x="611919" y="253338"/>
                  <a:pt x="648072" y="324036"/>
                </a:cubicBezTo>
                <a:cubicBezTo>
                  <a:pt x="823371" y="264844"/>
                  <a:pt x="961314" y="349093"/>
                  <a:pt x="1142527" y="324036"/>
                </a:cubicBezTo>
                <a:cubicBezTo>
                  <a:pt x="1323741" y="298979"/>
                  <a:pt x="1375818" y="359064"/>
                  <a:pt x="1579375" y="324036"/>
                </a:cubicBezTo>
                <a:cubicBezTo>
                  <a:pt x="1782932" y="289008"/>
                  <a:pt x="1957297" y="353869"/>
                  <a:pt x="2088232" y="324036"/>
                </a:cubicBezTo>
                <a:cubicBezTo>
                  <a:pt x="2106037" y="417113"/>
                  <a:pt x="2074191" y="518246"/>
                  <a:pt x="2088232" y="654553"/>
                </a:cubicBezTo>
                <a:cubicBezTo>
                  <a:pt x="2102273" y="790860"/>
                  <a:pt x="2078466" y="885810"/>
                  <a:pt x="2088232" y="972108"/>
                </a:cubicBezTo>
                <a:cubicBezTo>
                  <a:pt x="1909406" y="1008972"/>
                  <a:pt x="1823958" y="926033"/>
                  <a:pt x="1651383" y="972108"/>
                </a:cubicBezTo>
                <a:cubicBezTo>
                  <a:pt x="1478808" y="1018183"/>
                  <a:pt x="1344944" y="926313"/>
                  <a:pt x="1200133" y="972108"/>
                </a:cubicBezTo>
                <a:cubicBezTo>
                  <a:pt x="1055322" y="1017903"/>
                  <a:pt x="885765" y="932574"/>
                  <a:pt x="648072" y="972108"/>
                </a:cubicBezTo>
                <a:cubicBezTo>
                  <a:pt x="675452" y="1046695"/>
                  <a:pt x="621488" y="1170060"/>
                  <a:pt x="648072" y="1296144"/>
                </a:cubicBezTo>
                <a:cubicBezTo>
                  <a:pt x="480613" y="1171369"/>
                  <a:pt x="475322" y="1101051"/>
                  <a:pt x="324036" y="972108"/>
                </a:cubicBezTo>
                <a:cubicBezTo>
                  <a:pt x="172750" y="843165"/>
                  <a:pt x="127115" y="705725"/>
                  <a:pt x="0" y="648072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xmlns="" sd="4164566139">
                  <a:prstGeom prst="lef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8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التكفير</a:t>
            </a:r>
          </a:p>
        </p:txBody>
      </p:sp>
      <p:sp>
        <p:nvSpPr>
          <p:cNvPr id="7" name="Left Arrow 6"/>
          <p:cNvSpPr/>
          <p:nvPr/>
        </p:nvSpPr>
        <p:spPr>
          <a:xfrm>
            <a:off x="5876528" y="4077072"/>
            <a:ext cx="1935832" cy="1296144"/>
          </a:xfrm>
          <a:custGeom>
            <a:avLst/>
            <a:gdLst>
              <a:gd name="connsiteX0" fmla="*/ 0 w 1935832"/>
              <a:gd name="connsiteY0" fmla="*/ 648072 h 1296144"/>
              <a:gd name="connsiteX1" fmla="*/ 330517 w 1935832"/>
              <a:gd name="connsiteY1" fmla="*/ 317555 h 1296144"/>
              <a:gd name="connsiteX2" fmla="*/ 648072 w 1935832"/>
              <a:gd name="connsiteY2" fmla="*/ 0 h 1296144"/>
              <a:gd name="connsiteX3" fmla="*/ 648072 w 1935832"/>
              <a:gd name="connsiteY3" fmla="*/ 324036 h 1296144"/>
              <a:gd name="connsiteX4" fmla="*/ 1077325 w 1935832"/>
              <a:gd name="connsiteY4" fmla="*/ 324036 h 1296144"/>
              <a:gd name="connsiteX5" fmla="*/ 1532334 w 1935832"/>
              <a:gd name="connsiteY5" fmla="*/ 324036 h 1296144"/>
              <a:gd name="connsiteX6" fmla="*/ 1935832 w 1935832"/>
              <a:gd name="connsiteY6" fmla="*/ 324036 h 1296144"/>
              <a:gd name="connsiteX7" fmla="*/ 1935832 w 1935832"/>
              <a:gd name="connsiteY7" fmla="*/ 641591 h 1296144"/>
              <a:gd name="connsiteX8" fmla="*/ 1935832 w 1935832"/>
              <a:gd name="connsiteY8" fmla="*/ 972108 h 1296144"/>
              <a:gd name="connsiteX9" fmla="*/ 1480823 w 1935832"/>
              <a:gd name="connsiteY9" fmla="*/ 972108 h 1296144"/>
              <a:gd name="connsiteX10" fmla="*/ 1051570 w 1935832"/>
              <a:gd name="connsiteY10" fmla="*/ 972108 h 1296144"/>
              <a:gd name="connsiteX11" fmla="*/ 648072 w 1935832"/>
              <a:gd name="connsiteY11" fmla="*/ 972108 h 1296144"/>
              <a:gd name="connsiteX12" fmla="*/ 648072 w 1935832"/>
              <a:gd name="connsiteY12" fmla="*/ 1296144 h 1296144"/>
              <a:gd name="connsiteX13" fmla="*/ 317555 w 1935832"/>
              <a:gd name="connsiteY13" fmla="*/ 965627 h 1296144"/>
              <a:gd name="connsiteX14" fmla="*/ 0 w 1935832"/>
              <a:gd name="connsiteY14" fmla="*/ 648072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5832" h="1296144" extrusionOk="0">
                <a:moveTo>
                  <a:pt x="0" y="648072"/>
                </a:moveTo>
                <a:cubicBezTo>
                  <a:pt x="56994" y="527393"/>
                  <a:pt x="268084" y="412142"/>
                  <a:pt x="330517" y="317555"/>
                </a:cubicBezTo>
                <a:cubicBezTo>
                  <a:pt x="392950" y="222968"/>
                  <a:pt x="546766" y="142345"/>
                  <a:pt x="648072" y="0"/>
                </a:cubicBezTo>
                <a:cubicBezTo>
                  <a:pt x="685212" y="112518"/>
                  <a:pt x="620869" y="200299"/>
                  <a:pt x="648072" y="324036"/>
                </a:cubicBezTo>
                <a:cubicBezTo>
                  <a:pt x="783098" y="320781"/>
                  <a:pt x="986677" y="357279"/>
                  <a:pt x="1077325" y="324036"/>
                </a:cubicBezTo>
                <a:cubicBezTo>
                  <a:pt x="1167973" y="290793"/>
                  <a:pt x="1324809" y="334316"/>
                  <a:pt x="1532334" y="324036"/>
                </a:cubicBezTo>
                <a:cubicBezTo>
                  <a:pt x="1739859" y="313756"/>
                  <a:pt x="1806455" y="366405"/>
                  <a:pt x="1935832" y="324036"/>
                </a:cubicBezTo>
                <a:cubicBezTo>
                  <a:pt x="1962816" y="397958"/>
                  <a:pt x="1928238" y="532574"/>
                  <a:pt x="1935832" y="641591"/>
                </a:cubicBezTo>
                <a:cubicBezTo>
                  <a:pt x="1943426" y="750608"/>
                  <a:pt x="1924085" y="860208"/>
                  <a:pt x="1935832" y="972108"/>
                </a:cubicBezTo>
                <a:cubicBezTo>
                  <a:pt x="1790866" y="1020257"/>
                  <a:pt x="1588616" y="954589"/>
                  <a:pt x="1480823" y="972108"/>
                </a:cubicBezTo>
                <a:cubicBezTo>
                  <a:pt x="1373030" y="989627"/>
                  <a:pt x="1232707" y="969079"/>
                  <a:pt x="1051570" y="972108"/>
                </a:cubicBezTo>
                <a:cubicBezTo>
                  <a:pt x="870433" y="975137"/>
                  <a:pt x="829643" y="938189"/>
                  <a:pt x="648072" y="972108"/>
                </a:cubicBezTo>
                <a:cubicBezTo>
                  <a:pt x="656635" y="1095640"/>
                  <a:pt x="631688" y="1140567"/>
                  <a:pt x="648072" y="1296144"/>
                </a:cubicBezTo>
                <a:cubicBezTo>
                  <a:pt x="520156" y="1223930"/>
                  <a:pt x="469174" y="1107651"/>
                  <a:pt x="317555" y="965627"/>
                </a:cubicBezTo>
                <a:cubicBezTo>
                  <a:pt x="165936" y="823603"/>
                  <a:pt x="81793" y="722700"/>
                  <a:pt x="0" y="648072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xmlns="" sd="3825541243">
                  <a:prstGeom prst="lef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التفسيق</a:t>
            </a:r>
          </a:p>
        </p:txBody>
      </p:sp>
    </p:spTree>
    <p:extLst>
      <p:ext uri="{BB962C8B-B14F-4D97-AF65-F5344CB8AC3E}">
        <p14:creationId xmlns:p14="http://schemas.microsoft.com/office/powerpoint/2010/main" val="25863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79F8B2-0415-445F-AC09-0DE8AF92D600}"/>
              </a:ext>
            </a:extLst>
          </p:cNvPr>
          <p:cNvSpPr txBox="1">
            <a:spLocks/>
          </p:cNvSpPr>
          <p:nvPr/>
        </p:nvSpPr>
        <p:spPr>
          <a:xfrm>
            <a:off x="1115616" y="2492896"/>
            <a:ext cx="5254352" cy="19442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KW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التحذير </a:t>
            </a:r>
          </a:p>
          <a:p>
            <a:r>
              <a:rPr lang="ar-KW" sz="6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من التكفير و </a:t>
            </a:r>
            <a:r>
              <a:rPr lang="ar-KW" sz="6000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التفسيق</a:t>
            </a:r>
            <a:endParaRPr lang="ar-KW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9534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B5F0A312-289D-437A-B26A-BE9511C64B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14" y="3140968"/>
            <a:ext cx="2361263" cy="3440336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D8763B9-CC64-4FB0-B341-9D97220B4609}"/>
              </a:ext>
            </a:extLst>
          </p:cNvPr>
          <p:cNvSpPr/>
          <p:nvPr/>
        </p:nvSpPr>
        <p:spPr>
          <a:xfrm>
            <a:off x="1979712" y="840003"/>
            <a:ext cx="3338298" cy="936104"/>
          </a:xfrm>
          <a:custGeom>
            <a:avLst/>
            <a:gdLst>
              <a:gd name="connsiteX0" fmla="*/ 0 w 3338298"/>
              <a:gd name="connsiteY0" fmla="*/ 156020 h 936104"/>
              <a:gd name="connsiteX1" fmla="*/ 156020 w 3338298"/>
              <a:gd name="connsiteY1" fmla="*/ 0 h 936104"/>
              <a:gd name="connsiteX2" fmla="*/ 630134 w 3338298"/>
              <a:gd name="connsiteY2" fmla="*/ 0 h 936104"/>
              <a:gd name="connsiteX3" fmla="*/ 1104248 w 3338298"/>
              <a:gd name="connsiteY3" fmla="*/ 0 h 936104"/>
              <a:gd name="connsiteX4" fmla="*/ 1669149 w 3338298"/>
              <a:gd name="connsiteY4" fmla="*/ 0 h 936104"/>
              <a:gd name="connsiteX5" fmla="*/ 2143263 w 3338298"/>
              <a:gd name="connsiteY5" fmla="*/ 0 h 936104"/>
              <a:gd name="connsiteX6" fmla="*/ 2587114 w 3338298"/>
              <a:gd name="connsiteY6" fmla="*/ 0 h 936104"/>
              <a:gd name="connsiteX7" fmla="*/ 3182278 w 3338298"/>
              <a:gd name="connsiteY7" fmla="*/ 0 h 936104"/>
              <a:gd name="connsiteX8" fmla="*/ 3338298 w 3338298"/>
              <a:gd name="connsiteY8" fmla="*/ 156020 h 936104"/>
              <a:gd name="connsiteX9" fmla="*/ 3338298 w 3338298"/>
              <a:gd name="connsiteY9" fmla="*/ 461811 h 936104"/>
              <a:gd name="connsiteX10" fmla="*/ 3338298 w 3338298"/>
              <a:gd name="connsiteY10" fmla="*/ 780084 h 936104"/>
              <a:gd name="connsiteX11" fmla="*/ 3182278 w 3338298"/>
              <a:gd name="connsiteY11" fmla="*/ 936104 h 936104"/>
              <a:gd name="connsiteX12" fmla="*/ 2768689 w 3338298"/>
              <a:gd name="connsiteY12" fmla="*/ 936104 h 936104"/>
              <a:gd name="connsiteX13" fmla="*/ 2203788 w 3338298"/>
              <a:gd name="connsiteY13" fmla="*/ 936104 h 936104"/>
              <a:gd name="connsiteX14" fmla="*/ 1699412 w 3338298"/>
              <a:gd name="connsiteY14" fmla="*/ 936104 h 936104"/>
              <a:gd name="connsiteX15" fmla="*/ 1225298 w 3338298"/>
              <a:gd name="connsiteY15" fmla="*/ 936104 h 936104"/>
              <a:gd name="connsiteX16" fmla="*/ 781447 w 3338298"/>
              <a:gd name="connsiteY16" fmla="*/ 936104 h 936104"/>
              <a:gd name="connsiteX17" fmla="*/ 156020 w 3338298"/>
              <a:gd name="connsiteY17" fmla="*/ 936104 h 936104"/>
              <a:gd name="connsiteX18" fmla="*/ 0 w 3338298"/>
              <a:gd name="connsiteY18" fmla="*/ 780084 h 936104"/>
              <a:gd name="connsiteX19" fmla="*/ 0 w 3338298"/>
              <a:gd name="connsiteY19" fmla="*/ 455571 h 936104"/>
              <a:gd name="connsiteX20" fmla="*/ 0 w 3338298"/>
              <a:gd name="connsiteY20" fmla="*/ 15602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38298" h="936104" extrusionOk="0">
                <a:moveTo>
                  <a:pt x="0" y="156020"/>
                </a:moveTo>
                <a:cubicBezTo>
                  <a:pt x="2083" y="66131"/>
                  <a:pt x="81066" y="11295"/>
                  <a:pt x="156020" y="0"/>
                </a:cubicBezTo>
                <a:cubicBezTo>
                  <a:pt x="304022" y="-43091"/>
                  <a:pt x="521845" y="25580"/>
                  <a:pt x="630134" y="0"/>
                </a:cubicBezTo>
                <a:cubicBezTo>
                  <a:pt x="738423" y="-25580"/>
                  <a:pt x="961549" y="28292"/>
                  <a:pt x="1104248" y="0"/>
                </a:cubicBezTo>
                <a:cubicBezTo>
                  <a:pt x="1246947" y="-28292"/>
                  <a:pt x="1492933" y="7072"/>
                  <a:pt x="1669149" y="0"/>
                </a:cubicBezTo>
                <a:cubicBezTo>
                  <a:pt x="1845365" y="-7072"/>
                  <a:pt x="2016586" y="45678"/>
                  <a:pt x="2143263" y="0"/>
                </a:cubicBezTo>
                <a:cubicBezTo>
                  <a:pt x="2269940" y="-45678"/>
                  <a:pt x="2381266" y="13872"/>
                  <a:pt x="2587114" y="0"/>
                </a:cubicBezTo>
                <a:cubicBezTo>
                  <a:pt x="2792962" y="-13872"/>
                  <a:pt x="2965844" y="11367"/>
                  <a:pt x="3182278" y="0"/>
                </a:cubicBezTo>
                <a:cubicBezTo>
                  <a:pt x="3257866" y="-4027"/>
                  <a:pt x="3344735" y="92573"/>
                  <a:pt x="3338298" y="156020"/>
                </a:cubicBezTo>
                <a:cubicBezTo>
                  <a:pt x="3356684" y="297379"/>
                  <a:pt x="3316337" y="312827"/>
                  <a:pt x="3338298" y="461811"/>
                </a:cubicBezTo>
                <a:cubicBezTo>
                  <a:pt x="3360259" y="610795"/>
                  <a:pt x="3307602" y="659437"/>
                  <a:pt x="3338298" y="780084"/>
                </a:cubicBezTo>
                <a:cubicBezTo>
                  <a:pt x="3357540" y="852266"/>
                  <a:pt x="3252237" y="917513"/>
                  <a:pt x="3182278" y="936104"/>
                </a:cubicBezTo>
                <a:cubicBezTo>
                  <a:pt x="3056434" y="962566"/>
                  <a:pt x="2918754" y="928248"/>
                  <a:pt x="2768689" y="936104"/>
                </a:cubicBezTo>
                <a:cubicBezTo>
                  <a:pt x="2618624" y="943960"/>
                  <a:pt x="2346968" y="897785"/>
                  <a:pt x="2203788" y="936104"/>
                </a:cubicBezTo>
                <a:cubicBezTo>
                  <a:pt x="2060608" y="974423"/>
                  <a:pt x="1827458" y="890152"/>
                  <a:pt x="1699412" y="936104"/>
                </a:cubicBezTo>
                <a:cubicBezTo>
                  <a:pt x="1571366" y="982056"/>
                  <a:pt x="1413416" y="918428"/>
                  <a:pt x="1225298" y="936104"/>
                </a:cubicBezTo>
                <a:cubicBezTo>
                  <a:pt x="1037180" y="953780"/>
                  <a:pt x="956055" y="899244"/>
                  <a:pt x="781447" y="936104"/>
                </a:cubicBezTo>
                <a:cubicBezTo>
                  <a:pt x="606839" y="972964"/>
                  <a:pt x="348583" y="911901"/>
                  <a:pt x="156020" y="936104"/>
                </a:cubicBezTo>
                <a:cubicBezTo>
                  <a:pt x="71394" y="955198"/>
                  <a:pt x="6782" y="880502"/>
                  <a:pt x="0" y="780084"/>
                </a:cubicBezTo>
                <a:cubicBezTo>
                  <a:pt x="-2900" y="626103"/>
                  <a:pt x="26609" y="541900"/>
                  <a:pt x="0" y="455571"/>
                </a:cubicBezTo>
                <a:cubicBezTo>
                  <a:pt x="-26609" y="369242"/>
                  <a:pt x="15067" y="232648"/>
                  <a:pt x="0" y="15602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59953963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5400" b="1" dirty="0">
                <a:solidFill>
                  <a:sysClr val="windowText" lastClr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مهارة فكر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86FFAF-71AF-45D4-B098-C855411E935E}"/>
              </a:ext>
            </a:extLst>
          </p:cNvPr>
          <p:cNvSpPr txBox="1">
            <a:spLocks/>
          </p:cNvSpPr>
          <p:nvPr/>
        </p:nvSpPr>
        <p:spPr>
          <a:xfrm>
            <a:off x="246737" y="3037993"/>
            <a:ext cx="6804248" cy="1656184"/>
          </a:xfrm>
          <a:prstGeom prst="roundRect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KW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1- رجل سب الله تعالى أو سب رسوله ﷺ أو انتقص الملائكة. </a:t>
            </a:r>
          </a:p>
          <a:p>
            <a:pPr algn="r"/>
            <a:r>
              <a:rPr lang="ar-KW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2- حديث عهد بالإسلام أنكر تحريم الخمر أو أنكر الحجاب.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8E940E68-926A-4BEA-B0BD-B623566B0BCF}"/>
              </a:ext>
            </a:extLst>
          </p:cNvPr>
          <p:cNvSpPr/>
          <p:nvPr/>
        </p:nvSpPr>
        <p:spPr>
          <a:xfrm>
            <a:off x="971600" y="2025689"/>
            <a:ext cx="5616624" cy="936104"/>
          </a:xfrm>
          <a:custGeom>
            <a:avLst/>
            <a:gdLst>
              <a:gd name="connsiteX0" fmla="*/ 0 w 5616624"/>
              <a:gd name="connsiteY0" fmla="*/ 156020 h 936104"/>
              <a:gd name="connsiteX1" fmla="*/ 156020 w 5616624"/>
              <a:gd name="connsiteY1" fmla="*/ 0 h 936104"/>
              <a:gd name="connsiteX2" fmla="*/ 692372 w 5616624"/>
              <a:gd name="connsiteY2" fmla="*/ 0 h 936104"/>
              <a:gd name="connsiteX3" fmla="*/ 1228725 w 5616624"/>
              <a:gd name="connsiteY3" fmla="*/ 0 h 936104"/>
              <a:gd name="connsiteX4" fmla="*/ 1924215 w 5616624"/>
              <a:gd name="connsiteY4" fmla="*/ 0 h 936104"/>
              <a:gd name="connsiteX5" fmla="*/ 2460567 w 5616624"/>
              <a:gd name="connsiteY5" fmla="*/ 0 h 936104"/>
              <a:gd name="connsiteX6" fmla="*/ 2943874 w 5616624"/>
              <a:gd name="connsiteY6" fmla="*/ 0 h 936104"/>
              <a:gd name="connsiteX7" fmla="*/ 3480226 w 5616624"/>
              <a:gd name="connsiteY7" fmla="*/ 0 h 936104"/>
              <a:gd name="connsiteX8" fmla="*/ 3963533 w 5616624"/>
              <a:gd name="connsiteY8" fmla="*/ 0 h 936104"/>
              <a:gd name="connsiteX9" fmla="*/ 4393793 w 5616624"/>
              <a:gd name="connsiteY9" fmla="*/ 0 h 936104"/>
              <a:gd name="connsiteX10" fmla="*/ 4877100 w 5616624"/>
              <a:gd name="connsiteY10" fmla="*/ 0 h 936104"/>
              <a:gd name="connsiteX11" fmla="*/ 5460604 w 5616624"/>
              <a:gd name="connsiteY11" fmla="*/ 0 h 936104"/>
              <a:gd name="connsiteX12" fmla="*/ 5616624 w 5616624"/>
              <a:gd name="connsiteY12" fmla="*/ 156020 h 936104"/>
              <a:gd name="connsiteX13" fmla="*/ 5616624 w 5616624"/>
              <a:gd name="connsiteY13" fmla="*/ 449330 h 936104"/>
              <a:gd name="connsiteX14" fmla="*/ 5616624 w 5616624"/>
              <a:gd name="connsiteY14" fmla="*/ 780084 h 936104"/>
              <a:gd name="connsiteX15" fmla="*/ 5460604 w 5616624"/>
              <a:gd name="connsiteY15" fmla="*/ 936104 h 936104"/>
              <a:gd name="connsiteX16" fmla="*/ 4924252 w 5616624"/>
              <a:gd name="connsiteY16" fmla="*/ 936104 h 936104"/>
              <a:gd name="connsiteX17" fmla="*/ 4387899 w 5616624"/>
              <a:gd name="connsiteY17" fmla="*/ 936104 h 936104"/>
              <a:gd name="connsiteX18" fmla="*/ 3957639 w 5616624"/>
              <a:gd name="connsiteY18" fmla="*/ 936104 h 936104"/>
              <a:gd name="connsiteX19" fmla="*/ 3527378 w 5616624"/>
              <a:gd name="connsiteY19" fmla="*/ 936104 h 936104"/>
              <a:gd name="connsiteX20" fmla="*/ 3044071 w 5616624"/>
              <a:gd name="connsiteY20" fmla="*/ 936104 h 936104"/>
              <a:gd name="connsiteX21" fmla="*/ 2348581 w 5616624"/>
              <a:gd name="connsiteY21" fmla="*/ 936104 h 936104"/>
              <a:gd name="connsiteX22" fmla="*/ 1918321 w 5616624"/>
              <a:gd name="connsiteY22" fmla="*/ 936104 h 936104"/>
              <a:gd name="connsiteX23" fmla="*/ 1488060 w 5616624"/>
              <a:gd name="connsiteY23" fmla="*/ 936104 h 936104"/>
              <a:gd name="connsiteX24" fmla="*/ 1004753 w 5616624"/>
              <a:gd name="connsiteY24" fmla="*/ 936104 h 936104"/>
              <a:gd name="connsiteX25" fmla="*/ 156020 w 5616624"/>
              <a:gd name="connsiteY25" fmla="*/ 936104 h 936104"/>
              <a:gd name="connsiteX26" fmla="*/ 0 w 5616624"/>
              <a:gd name="connsiteY26" fmla="*/ 780084 h 936104"/>
              <a:gd name="connsiteX27" fmla="*/ 0 w 5616624"/>
              <a:gd name="connsiteY27" fmla="*/ 461811 h 936104"/>
              <a:gd name="connsiteX28" fmla="*/ 0 w 5616624"/>
              <a:gd name="connsiteY28" fmla="*/ 15602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16624" h="936104" extrusionOk="0">
                <a:moveTo>
                  <a:pt x="0" y="156020"/>
                </a:moveTo>
                <a:cubicBezTo>
                  <a:pt x="2083" y="66131"/>
                  <a:pt x="81066" y="11295"/>
                  <a:pt x="156020" y="0"/>
                </a:cubicBezTo>
                <a:cubicBezTo>
                  <a:pt x="385065" y="-24609"/>
                  <a:pt x="576918" y="42044"/>
                  <a:pt x="692372" y="0"/>
                </a:cubicBezTo>
                <a:cubicBezTo>
                  <a:pt x="807826" y="-42044"/>
                  <a:pt x="986576" y="22601"/>
                  <a:pt x="1228725" y="0"/>
                </a:cubicBezTo>
                <a:cubicBezTo>
                  <a:pt x="1470874" y="-22601"/>
                  <a:pt x="1696907" y="83390"/>
                  <a:pt x="1924215" y="0"/>
                </a:cubicBezTo>
                <a:cubicBezTo>
                  <a:pt x="2151523" y="-83390"/>
                  <a:pt x="2315371" y="58750"/>
                  <a:pt x="2460567" y="0"/>
                </a:cubicBezTo>
                <a:cubicBezTo>
                  <a:pt x="2605763" y="-58750"/>
                  <a:pt x="2703951" y="27318"/>
                  <a:pt x="2943874" y="0"/>
                </a:cubicBezTo>
                <a:cubicBezTo>
                  <a:pt x="3183797" y="-27318"/>
                  <a:pt x="3213541" y="63595"/>
                  <a:pt x="3480226" y="0"/>
                </a:cubicBezTo>
                <a:cubicBezTo>
                  <a:pt x="3746911" y="-63595"/>
                  <a:pt x="3754136" y="333"/>
                  <a:pt x="3963533" y="0"/>
                </a:cubicBezTo>
                <a:cubicBezTo>
                  <a:pt x="4172930" y="-333"/>
                  <a:pt x="4179112" y="2795"/>
                  <a:pt x="4393793" y="0"/>
                </a:cubicBezTo>
                <a:cubicBezTo>
                  <a:pt x="4608474" y="-2795"/>
                  <a:pt x="4659718" y="52788"/>
                  <a:pt x="4877100" y="0"/>
                </a:cubicBezTo>
                <a:cubicBezTo>
                  <a:pt x="5094482" y="-52788"/>
                  <a:pt x="5315049" y="26295"/>
                  <a:pt x="5460604" y="0"/>
                </a:cubicBezTo>
                <a:cubicBezTo>
                  <a:pt x="5566013" y="-13985"/>
                  <a:pt x="5600416" y="51262"/>
                  <a:pt x="5616624" y="156020"/>
                </a:cubicBezTo>
                <a:cubicBezTo>
                  <a:pt x="5641951" y="270460"/>
                  <a:pt x="5603782" y="343981"/>
                  <a:pt x="5616624" y="449330"/>
                </a:cubicBezTo>
                <a:cubicBezTo>
                  <a:pt x="5629466" y="554679"/>
                  <a:pt x="5607397" y="626965"/>
                  <a:pt x="5616624" y="780084"/>
                </a:cubicBezTo>
                <a:cubicBezTo>
                  <a:pt x="5620559" y="868573"/>
                  <a:pt x="5530068" y="949268"/>
                  <a:pt x="5460604" y="936104"/>
                </a:cubicBezTo>
                <a:cubicBezTo>
                  <a:pt x="5345173" y="941155"/>
                  <a:pt x="5171382" y="890324"/>
                  <a:pt x="4924252" y="936104"/>
                </a:cubicBezTo>
                <a:cubicBezTo>
                  <a:pt x="4677122" y="981884"/>
                  <a:pt x="4509206" y="920903"/>
                  <a:pt x="4387899" y="936104"/>
                </a:cubicBezTo>
                <a:cubicBezTo>
                  <a:pt x="4266592" y="951305"/>
                  <a:pt x="4073624" y="901028"/>
                  <a:pt x="3957639" y="936104"/>
                </a:cubicBezTo>
                <a:cubicBezTo>
                  <a:pt x="3841654" y="971180"/>
                  <a:pt x="3660817" y="895545"/>
                  <a:pt x="3527378" y="936104"/>
                </a:cubicBezTo>
                <a:cubicBezTo>
                  <a:pt x="3393939" y="976663"/>
                  <a:pt x="3215103" y="911262"/>
                  <a:pt x="3044071" y="936104"/>
                </a:cubicBezTo>
                <a:cubicBezTo>
                  <a:pt x="2873039" y="960946"/>
                  <a:pt x="2583485" y="925021"/>
                  <a:pt x="2348581" y="936104"/>
                </a:cubicBezTo>
                <a:cubicBezTo>
                  <a:pt x="2113677" y="947187"/>
                  <a:pt x="2022641" y="895244"/>
                  <a:pt x="1918321" y="936104"/>
                </a:cubicBezTo>
                <a:cubicBezTo>
                  <a:pt x="1814001" y="976964"/>
                  <a:pt x="1624148" y="896882"/>
                  <a:pt x="1488060" y="936104"/>
                </a:cubicBezTo>
                <a:cubicBezTo>
                  <a:pt x="1351972" y="975326"/>
                  <a:pt x="1152547" y="881114"/>
                  <a:pt x="1004753" y="936104"/>
                </a:cubicBezTo>
                <a:cubicBezTo>
                  <a:pt x="856959" y="991094"/>
                  <a:pt x="578132" y="907290"/>
                  <a:pt x="156020" y="936104"/>
                </a:cubicBezTo>
                <a:cubicBezTo>
                  <a:pt x="65810" y="928970"/>
                  <a:pt x="2108" y="841212"/>
                  <a:pt x="0" y="780084"/>
                </a:cubicBezTo>
                <a:cubicBezTo>
                  <a:pt x="-9378" y="623154"/>
                  <a:pt x="5715" y="579407"/>
                  <a:pt x="0" y="461811"/>
                </a:cubicBezTo>
                <a:cubicBezTo>
                  <a:pt x="-5715" y="344215"/>
                  <a:pt x="19015" y="221034"/>
                  <a:pt x="0" y="15602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59953963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3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أي الصورتين يحتاج صاحبها إلى إقامة الحجة؟ </a:t>
            </a:r>
          </a:p>
        </p:txBody>
      </p:sp>
    </p:spTree>
    <p:extLst>
      <p:ext uri="{BB962C8B-B14F-4D97-AF65-F5344CB8AC3E}">
        <p14:creationId xmlns:p14="http://schemas.microsoft.com/office/powerpoint/2010/main" val="1543071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F6B31F3-AB9B-439F-9D25-2E89F31C94DB}"/>
              </a:ext>
            </a:extLst>
          </p:cNvPr>
          <p:cNvSpPr txBox="1">
            <a:spLocks/>
          </p:cNvSpPr>
          <p:nvPr/>
        </p:nvSpPr>
        <p:spPr>
          <a:xfrm>
            <a:off x="423113" y="188852"/>
            <a:ext cx="3250704" cy="1143000"/>
          </a:xfrm>
          <a:prstGeom prst="roundRect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208" y="342869"/>
            <a:ext cx="3600712" cy="88262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موانع التكفير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00097" y="1251474"/>
            <a:ext cx="1477375" cy="654111"/>
          </a:xfrm>
          <a:custGeom>
            <a:avLst/>
            <a:gdLst>
              <a:gd name="connsiteX0" fmla="*/ 0 w 1477375"/>
              <a:gd name="connsiteY0" fmla="*/ 109021 h 654111"/>
              <a:gd name="connsiteX1" fmla="*/ 109021 w 1477375"/>
              <a:gd name="connsiteY1" fmla="*/ 0 h 654111"/>
              <a:gd name="connsiteX2" fmla="*/ 516205 w 1477375"/>
              <a:gd name="connsiteY2" fmla="*/ 0 h 654111"/>
              <a:gd name="connsiteX3" fmla="*/ 898203 w 1477375"/>
              <a:gd name="connsiteY3" fmla="*/ 0 h 654111"/>
              <a:gd name="connsiteX4" fmla="*/ 1368354 w 1477375"/>
              <a:gd name="connsiteY4" fmla="*/ 0 h 654111"/>
              <a:gd name="connsiteX5" fmla="*/ 1477375 w 1477375"/>
              <a:gd name="connsiteY5" fmla="*/ 109021 h 654111"/>
              <a:gd name="connsiteX6" fmla="*/ 1477375 w 1477375"/>
              <a:gd name="connsiteY6" fmla="*/ 545090 h 654111"/>
              <a:gd name="connsiteX7" fmla="*/ 1368354 w 1477375"/>
              <a:gd name="connsiteY7" fmla="*/ 654111 h 654111"/>
              <a:gd name="connsiteX8" fmla="*/ 986356 w 1477375"/>
              <a:gd name="connsiteY8" fmla="*/ 654111 h 654111"/>
              <a:gd name="connsiteX9" fmla="*/ 541392 w 1477375"/>
              <a:gd name="connsiteY9" fmla="*/ 654111 h 654111"/>
              <a:gd name="connsiteX10" fmla="*/ 109021 w 1477375"/>
              <a:gd name="connsiteY10" fmla="*/ 654111 h 654111"/>
              <a:gd name="connsiteX11" fmla="*/ 0 w 1477375"/>
              <a:gd name="connsiteY11" fmla="*/ 545090 h 654111"/>
              <a:gd name="connsiteX12" fmla="*/ 0 w 1477375"/>
              <a:gd name="connsiteY12" fmla="*/ 109021 h 65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7375" h="654111" extrusionOk="0">
                <a:moveTo>
                  <a:pt x="0" y="109021"/>
                </a:moveTo>
                <a:cubicBezTo>
                  <a:pt x="-13288" y="59448"/>
                  <a:pt x="57643" y="556"/>
                  <a:pt x="109021" y="0"/>
                </a:cubicBezTo>
                <a:cubicBezTo>
                  <a:pt x="223498" y="-43796"/>
                  <a:pt x="412529" y="30972"/>
                  <a:pt x="516205" y="0"/>
                </a:cubicBezTo>
                <a:cubicBezTo>
                  <a:pt x="619881" y="-30972"/>
                  <a:pt x="741610" y="8925"/>
                  <a:pt x="898203" y="0"/>
                </a:cubicBezTo>
                <a:cubicBezTo>
                  <a:pt x="1054796" y="-8925"/>
                  <a:pt x="1185946" y="1249"/>
                  <a:pt x="1368354" y="0"/>
                </a:cubicBezTo>
                <a:cubicBezTo>
                  <a:pt x="1428094" y="2457"/>
                  <a:pt x="1465581" y="48450"/>
                  <a:pt x="1477375" y="109021"/>
                </a:cubicBezTo>
                <a:cubicBezTo>
                  <a:pt x="1500892" y="261915"/>
                  <a:pt x="1440511" y="413931"/>
                  <a:pt x="1477375" y="545090"/>
                </a:cubicBezTo>
                <a:cubicBezTo>
                  <a:pt x="1475094" y="605336"/>
                  <a:pt x="1424813" y="658783"/>
                  <a:pt x="1368354" y="654111"/>
                </a:cubicBezTo>
                <a:cubicBezTo>
                  <a:pt x="1178184" y="699723"/>
                  <a:pt x="1085379" y="653612"/>
                  <a:pt x="986356" y="654111"/>
                </a:cubicBezTo>
                <a:cubicBezTo>
                  <a:pt x="887333" y="654610"/>
                  <a:pt x="725419" y="610157"/>
                  <a:pt x="541392" y="654111"/>
                </a:cubicBezTo>
                <a:cubicBezTo>
                  <a:pt x="357365" y="698065"/>
                  <a:pt x="255170" y="622723"/>
                  <a:pt x="109021" y="654111"/>
                </a:cubicBezTo>
                <a:cubicBezTo>
                  <a:pt x="38908" y="642423"/>
                  <a:pt x="993" y="618588"/>
                  <a:pt x="0" y="545090"/>
                </a:cubicBezTo>
                <a:cubicBezTo>
                  <a:pt x="-10668" y="403054"/>
                  <a:pt x="35067" y="275831"/>
                  <a:pt x="0" y="109021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220646956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Arabic" panose="02040503050201020203" pitchFamily="18" charset="-78"/>
                <a:ea typeface="Tahoma" panose="020B0604030504040204" pitchFamily="34" charset="0"/>
                <a:cs typeface="Adobe Arabic" panose="02040503050201020203" pitchFamily="18" charset="-78"/>
              </a:rPr>
              <a:t>1/ </a:t>
            </a:r>
            <a:r>
              <a:rPr kumimoji="0" lang="ar-KW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Arabic" panose="02040503050201020203" pitchFamily="18" charset="-78"/>
                <a:ea typeface="Tahoma" panose="020B0604030504040204" pitchFamily="34" charset="0"/>
                <a:cs typeface="Adobe Arabic" panose="02040503050201020203" pitchFamily="18" charset="-78"/>
              </a:rPr>
              <a:t>الجهل</a:t>
            </a:r>
            <a:endParaRPr lang="ar-KW" sz="2800" b="1" dirty="0">
              <a:solidFill>
                <a:schemeClr val="tx1"/>
              </a:solidFill>
              <a:latin typeface="Adobe Arabic" panose="02040503050201020203" pitchFamily="18" charset="-78"/>
              <a:ea typeface="Tahoma" panose="020B0604030504040204" pitchFamily="34" charset="0"/>
              <a:cs typeface="Adobe Arabic" panose="02040503050201020203" pitchFamily="18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6169" y="2065777"/>
            <a:ext cx="5472608" cy="660962"/>
          </a:xfrm>
          <a:custGeom>
            <a:avLst/>
            <a:gdLst>
              <a:gd name="connsiteX0" fmla="*/ 0 w 5472608"/>
              <a:gd name="connsiteY0" fmla="*/ 110163 h 660962"/>
              <a:gd name="connsiteX1" fmla="*/ 110163 w 5472608"/>
              <a:gd name="connsiteY1" fmla="*/ 0 h 660962"/>
              <a:gd name="connsiteX2" fmla="*/ 746273 w 5472608"/>
              <a:gd name="connsiteY2" fmla="*/ 0 h 660962"/>
              <a:gd name="connsiteX3" fmla="*/ 1172291 w 5472608"/>
              <a:gd name="connsiteY3" fmla="*/ 0 h 660962"/>
              <a:gd name="connsiteX4" fmla="*/ 1860924 w 5472608"/>
              <a:gd name="connsiteY4" fmla="*/ 0 h 660962"/>
              <a:gd name="connsiteX5" fmla="*/ 2339465 w 5472608"/>
              <a:gd name="connsiteY5" fmla="*/ 0 h 660962"/>
              <a:gd name="connsiteX6" fmla="*/ 2818006 w 5472608"/>
              <a:gd name="connsiteY6" fmla="*/ 0 h 660962"/>
              <a:gd name="connsiteX7" fmla="*/ 3454116 w 5472608"/>
              <a:gd name="connsiteY7" fmla="*/ 0 h 660962"/>
              <a:gd name="connsiteX8" fmla="*/ 4037703 w 5472608"/>
              <a:gd name="connsiteY8" fmla="*/ 0 h 660962"/>
              <a:gd name="connsiteX9" fmla="*/ 4673812 w 5472608"/>
              <a:gd name="connsiteY9" fmla="*/ 0 h 660962"/>
              <a:gd name="connsiteX10" fmla="*/ 5362445 w 5472608"/>
              <a:gd name="connsiteY10" fmla="*/ 0 h 660962"/>
              <a:gd name="connsiteX11" fmla="*/ 5472608 w 5472608"/>
              <a:gd name="connsiteY11" fmla="*/ 110163 h 660962"/>
              <a:gd name="connsiteX12" fmla="*/ 5472608 w 5472608"/>
              <a:gd name="connsiteY12" fmla="*/ 550799 h 660962"/>
              <a:gd name="connsiteX13" fmla="*/ 5362445 w 5472608"/>
              <a:gd name="connsiteY13" fmla="*/ 660962 h 660962"/>
              <a:gd name="connsiteX14" fmla="*/ 4936427 w 5472608"/>
              <a:gd name="connsiteY14" fmla="*/ 660962 h 660962"/>
              <a:gd name="connsiteX15" fmla="*/ 4457885 w 5472608"/>
              <a:gd name="connsiteY15" fmla="*/ 660962 h 660962"/>
              <a:gd name="connsiteX16" fmla="*/ 3769253 w 5472608"/>
              <a:gd name="connsiteY16" fmla="*/ 660962 h 660962"/>
              <a:gd name="connsiteX17" fmla="*/ 3238189 w 5472608"/>
              <a:gd name="connsiteY17" fmla="*/ 660962 h 660962"/>
              <a:gd name="connsiteX18" fmla="*/ 2812170 w 5472608"/>
              <a:gd name="connsiteY18" fmla="*/ 660962 h 660962"/>
              <a:gd name="connsiteX19" fmla="*/ 2123538 w 5472608"/>
              <a:gd name="connsiteY19" fmla="*/ 660962 h 660962"/>
              <a:gd name="connsiteX20" fmla="*/ 1697519 w 5472608"/>
              <a:gd name="connsiteY20" fmla="*/ 660962 h 660962"/>
              <a:gd name="connsiteX21" fmla="*/ 1271501 w 5472608"/>
              <a:gd name="connsiteY21" fmla="*/ 660962 h 660962"/>
              <a:gd name="connsiteX22" fmla="*/ 845482 w 5472608"/>
              <a:gd name="connsiteY22" fmla="*/ 660962 h 660962"/>
              <a:gd name="connsiteX23" fmla="*/ 110163 w 5472608"/>
              <a:gd name="connsiteY23" fmla="*/ 660962 h 660962"/>
              <a:gd name="connsiteX24" fmla="*/ 0 w 5472608"/>
              <a:gd name="connsiteY24" fmla="*/ 550799 h 660962"/>
              <a:gd name="connsiteX25" fmla="*/ 0 w 5472608"/>
              <a:gd name="connsiteY25" fmla="*/ 110163 h 66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72608" h="660962" extrusionOk="0">
                <a:moveTo>
                  <a:pt x="0" y="110163"/>
                </a:moveTo>
                <a:cubicBezTo>
                  <a:pt x="-9803" y="51187"/>
                  <a:pt x="32378" y="-1535"/>
                  <a:pt x="110163" y="0"/>
                </a:cubicBezTo>
                <a:cubicBezTo>
                  <a:pt x="249063" y="-39236"/>
                  <a:pt x="571392" y="71818"/>
                  <a:pt x="746273" y="0"/>
                </a:cubicBezTo>
                <a:cubicBezTo>
                  <a:pt x="921154" y="-71818"/>
                  <a:pt x="1027346" y="27604"/>
                  <a:pt x="1172291" y="0"/>
                </a:cubicBezTo>
                <a:cubicBezTo>
                  <a:pt x="1317236" y="-27604"/>
                  <a:pt x="1680371" y="68480"/>
                  <a:pt x="1860924" y="0"/>
                </a:cubicBezTo>
                <a:cubicBezTo>
                  <a:pt x="2041477" y="-68480"/>
                  <a:pt x="2114804" y="57186"/>
                  <a:pt x="2339465" y="0"/>
                </a:cubicBezTo>
                <a:cubicBezTo>
                  <a:pt x="2564126" y="-57186"/>
                  <a:pt x="2602228" y="44502"/>
                  <a:pt x="2818006" y="0"/>
                </a:cubicBezTo>
                <a:cubicBezTo>
                  <a:pt x="3033784" y="-44502"/>
                  <a:pt x="3200650" y="1781"/>
                  <a:pt x="3454116" y="0"/>
                </a:cubicBezTo>
                <a:cubicBezTo>
                  <a:pt x="3707582" y="-1781"/>
                  <a:pt x="3798548" y="27019"/>
                  <a:pt x="4037703" y="0"/>
                </a:cubicBezTo>
                <a:cubicBezTo>
                  <a:pt x="4276858" y="-27019"/>
                  <a:pt x="4530819" y="9376"/>
                  <a:pt x="4673812" y="0"/>
                </a:cubicBezTo>
                <a:cubicBezTo>
                  <a:pt x="4816805" y="-9376"/>
                  <a:pt x="5111200" y="38886"/>
                  <a:pt x="5362445" y="0"/>
                </a:cubicBezTo>
                <a:cubicBezTo>
                  <a:pt x="5432389" y="9141"/>
                  <a:pt x="5473929" y="52321"/>
                  <a:pt x="5472608" y="110163"/>
                </a:cubicBezTo>
                <a:cubicBezTo>
                  <a:pt x="5486613" y="321067"/>
                  <a:pt x="5423033" y="369496"/>
                  <a:pt x="5472608" y="550799"/>
                </a:cubicBezTo>
                <a:cubicBezTo>
                  <a:pt x="5484128" y="600424"/>
                  <a:pt x="5424783" y="659899"/>
                  <a:pt x="5362445" y="660962"/>
                </a:cubicBezTo>
                <a:cubicBezTo>
                  <a:pt x="5192915" y="667691"/>
                  <a:pt x="5078516" y="637339"/>
                  <a:pt x="4936427" y="660962"/>
                </a:cubicBezTo>
                <a:cubicBezTo>
                  <a:pt x="4794338" y="684585"/>
                  <a:pt x="4648404" y="647870"/>
                  <a:pt x="4457885" y="660962"/>
                </a:cubicBezTo>
                <a:cubicBezTo>
                  <a:pt x="4267366" y="674054"/>
                  <a:pt x="4098904" y="602429"/>
                  <a:pt x="3769253" y="660962"/>
                </a:cubicBezTo>
                <a:cubicBezTo>
                  <a:pt x="3439602" y="719495"/>
                  <a:pt x="3451715" y="598065"/>
                  <a:pt x="3238189" y="660962"/>
                </a:cubicBezTo>
                <a:cubicBezTo>
                  <a:pt x="3024663" y="723859"/>
                  <a:pt x="2983298" y="636835"/>
                  <a:pt x="2812170" y="660962"/>
                </a:cubicBezTo>
                <a:cubicBezTo>
                  <a:pt x="2641042" y="685089"/>
                  <a:pt x="2439620" y="590988"/>
                  <a:pt x="2123538" y="660962"/>
                </a:cubicBezTo>
                <a:cubicBezTo>
                  <a:pt x="1807456" y="730936"/>
                  <a:pt x="1808574" y="654928"/>
                  <a:pt x="1697519" y="660962"/>
                </a:cubicBezTo>
                <a:cubicBezTo>
                  <a:pt x="1586464" y="666996"/>
                  <a:pt x="1386841" y="638228"/>
                  <a:pt x="1271501" y="660962"/>
                </a:cubicBezTo>
                <a:cubicBezTo>
                  <a:pt x="1156161" y="683696"/>
                  <a:pt x="983034" y="655282"/>
                  <a:pt x="845482" y="660962"/>
                </a:cubicBezTo>
                <a:cubicBezTo>
                  <a:pt x="707930" y="666642"/>
                  <a:pt x="477389" y="608262"/>
                  <a:pt x="110163" y="660962"/>
                </a:cubicBezTo>
                <a:cubicBezTo>
                  <a:pt x="66444" y="657383"/>
                  <a:pt x="-7051" y="609078"/>
                  <a:pt x="0" y="550799"/>
                </a:cubicBezTo>
                <a:cubicBezTo>
                  <a:pt x="-5078" y="456609"/>
                  <a:pt x="29288" y="223225"/>
                  <a:pt x="0" y="110163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337736906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2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** خلو النفس من العلم     </a:t>
            </a:r>
          </a:p>
          <a:p>
            <a:r>
              <a:rPr lang="ar-KW" sz="2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** اعتقاد الشي بخلاف ماهو عليه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56175" y="3110198"/>
            <a:ext cx="1440161" cy="647260"/>
          </a:xfrm>
          <a:custGeom>
            <a:avLst/>
            <a:gdLst>
              <a:gd name="connsiteX0" fmla="*/ 0 w 1440161"/>
              <a:gd name="connsiteY0" fmla="*/ 107879 h 647260"/>
              <a:gd name="connsiteX1" fmla="*/ 107879 w 1440161"/>
              <a:gd name="connsiteY1" fmla="*/ 0 h 647260"/>
              <a:gd name="connsiteX2" fmla="*/ 528257 w 1440161"/>
              <a:gd name="connsiteY2" fmla="*/ 0 h 647260"/>
              <a:gd name="connsiteX3" fmla="*/ 936392 w 1440161"/>
              <a:gd name="connsiteY3" fmla="*/ 0 h 647260"/>
              <a:gd name="connsiteX4" fmla="*/ 1332282 w 1440161"/>
              <a:gd name="connsiteY4" fmla="*/ 0 h 647260"/>
              <a:gd name="connsiteX5" fmla="*/ 1440161 w 1440161"/>
              <a:gd name="connsiteY5" fmla="*/ 107879 h 647260"/>
              <a:gd name="connsiteX6" fmla="*/ 1440161 w 1440161"/>
              <a:gd name="connsiteY6" fmla="*/ 539381 h 647260"/>
              <a:gd name="connsiteX7" fmla="*/ 1332282 w 1440161"/>
              <a:gd name="connsiteY7" fmla="*/ 647260 h 647260"/>
              <a:gd name="connsiteX8" fmla="*/ 924148 w 1440161"/>
              <a:gd name="connsiteY8" fmla="*/ 647260 h 647260"/>
              <a:gd name="connsiteX9" fmla="*/ 540501 w 1440161"/>
              <a:gd name="connsiteY9" fmla="*/ 647260 h 647260"/>
              <a:gd name="connsiteX10" fmla="*/ 107879 w 1440161"/>
              <a:gd name="connsiteY10" fmla="*/ 647260 h 647260"/>
              <a:gd name="connsiteX11" fmla="*/ 0 w 1440161"/>
              <a:gd name="connsiteY11" fmla="*/ 539381 h 647260"/>
              <a:gd name="connsiteX12" fmla="*/ 0 w 1440161"/>
              <a:gd name="connsiteY12" fmla="*/ 107879 h 64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0161" h="647260" extrusionOk="0">
                <a:moveTo>
                  <a:pt x="0" y="107879"/>
                </a:moveTo>
                <a:cubicBezTo>
                  <a:pt x="-11842" y="57369"/>
                  <a:pt x="52508" y="-7240"/>
                  <a:pt x="107879" y="0"/>
                </a:cubicBezTo>
                <a:cubicBezTo>
                  <a:pt x="290397" y="-15040"/>
                  <a:pt x="405956" y="26727"/>
                  <a:pt x="528257" y="0"/>
                </a:cubicBezTo>
                <a:cubicBezTo>
                  <a:pt x="650558" y="-26727"/>
                  <a:pt x="851304" y="35918"/>
                  <a:pt x="936392" y="0"/>
                </a:cubicBezTo>
                <a:cubicBezTo>
                  <a:pt x="1021481" y="-35918"/>
                  <a:pt x="1141743" y="25694"/>
                  <a:pt x="1332282" y="0"/>
                </a:cubicBezTo>
                <a:cubicBezTo>
                  <a:pt x="1390818" y="-2700"/>
                  <a:pt x="1438711" y="43491"/>
                  <a:pt x="1440161" y="107879"/>
                </a:cubicBezTo>
                <a:cubicBezTo>
                  <a:pt x="1480061" y="292006"/>
                  <a:pt x="1427275" y="416105"/>
                  <a:pt x="1440161" y="539381"/>
                </a:cubicBezTo>
                <a:cubicBezTo>
                  <a:pt x="1437813" y="602154"/>
                  <a:pt x="1392279" y="660056"/>
                  <a:pt x="1332282" y="647260"/>
                </a:cubicBezTo>
                <a:cubicBezTo>
                  <a:pt x="1230594" y="655670"/>
                  <a:pt x="1011783" y="644294"/>
                  <a:pt x="924148" y="647260"/>
                </a:cubicBezTo>
                <a:cubicBezTo>
                  <a:pt x="836513" y="650226"/>
                  <a:pt x="641326" y="629834"/>
                  <a:pt x="540501" y="647260"/>
                </a:cubicBezTo>
                <a:cubicBezTo>
                  <a:pt x="439676" y="664686"/>
                  <a:pt x="207968" y="607267"/>
                  <a:pt x="107879" y="647260"/>
                </a:cubicBezTo>
                <a:cubicBezTo>
                  <a:pt x="34084" y="643774"/>
                  <a:pt x="-8444" y="611748"/>
                  <a:pt x="0" y="539381"/>
                </a:cubicBezTo>
                <a:cubicBezTo>
                  <a:pt x="-38796" y="433024"/>
                  <a:pt x="34626" y="231972"/>
                  <a:pt x="0" y="107879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42582029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kumimoji="0" lang="ar-KW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2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/ </a:t>
            </a:r>
            <a:r>
              <a:rPr kumimoji="0" lang="ar-KW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الخطأ</a:t>
            </a:r>
            <a:endParaRPr lang="ar-KW" sz="28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04864" y="3902031"/>
            <a:ext cx="5472608" cy="647260"/>
          </a:xfrm>
          <a:custGeom>
            <a:avLst/>
            <a:gdLst>
              <a:gd name="connsiteX0" fmla="*/ 0 w 5472608"/>
              <a:gd name="connsiteY0" fmla="*/ 107879 h 647260"/>
              <a:gd name="connsiteX1" fmla="*/ 107879 w 5472608"/>
              <a:gd name="connsiteY1" fmla="*/ 0 h 647260"/>
              <a:gd name="connsiteX2" fmla="*/ 639405 w 5472608"/>
              <a:gd name="connsiteY2" fmla="*/ 0 h 647260"/>
              <a:gd name="connsiteX3" fmla="*/ 1223499 w 5472608"/>
              <a:gd name="connsiteY3" fmla="*/ 0 h 647260"/>
              <a:gd name="connsiteX4" fmla="*/ 1702457 w 5472608"/>
              <a:gd name="connsiteY4" fmla="*/ 0 h 647260"/>
              <a:gd name="connsiteX5" fmla="*/ 2339120 w 5472608"/>
              <a:gd name="connsiteY5" fmla="*/ 0 h 647260"/>
              <a:gd name="connsiteX6" fmla="*/ 2870646 w 5472608"/>
              <a:gd name="connsiteY6" fmla="*/ 0 h 647260"/>
              <a:gd name="connsiteX7" fmla="*/ 3507309 w 5472608"/>
              <a:gd name="connsiteY7" fmla="*/ 0 h 647260"/>
              <a:gd name="connsiteX8" fmla="*/ 3933698 w 5472608"/>
              <a:gd name="connsiteY8" fmla="*/ 0 h 647260"/>
              <a:gd name="connsiteX9" fmla="*/ 4570361 w 5472608"/>
              <a:gd name="connsiteY9" fmla="*/ 0 h 647260"/>
              <a:gd name="connsiteX10" fmla="*/ 5364729 w 5472608"/>
              <a:gd name="connsiteY10" fmla="*/ 0 h 647260"/>
              <a:gd name="connsiteX11" fmla="*/ 5472608 w 5472608"/>
              <a:gd name="connsiteY11" fmla="*/ 107879 h 647260"/>
              <a:gd name="connsiteX12" fmla="*/ 5472608 w 5472608"/>
              <a:gd name="connsiteY12" fmla="*/ 539381 h 647260"/>
              <a:gd name="connsiteX13" fmla="*/ 5364729 w 5472608"/>
              <a:gd name="connsiteY13" fmla="*/ 647260 h 647260"/>
              <a:gd name="connsiteX14" fmla="*/ 4885772 w 5472608"/>
              <a:gd name="connsiteY14" fmla="*/ 647260 h 647260"/>
              <a:gd name="connsiteX15" fmla="*/ 4301677 w 5472608"/>
              <a:gd name="connsiteY15" fmla="*/ 647260 h 647260"/>
              <a:gd name="connsiteX16" fmla="*/ 3822720 w 5472608"/>
              <a:gd name="connsiteY16" fmla="*/ 647260 h 647260"/>
              <a:gd name="connsiteX17" fmla="*/ 3238625 w 5472608"/>
              <a:gd name="connsiteY17" fmla="*/ 647260 h 647260"/>
              <a:gd name="connsiteX18" fmla="*/ 2601962 w 5472608"/>
              <a:gd name="connsiteY18" fmla="*/ 647260 h 647260"/>
              <a:gd name="connsiteX19" fmla="*/ 2070436 w 5472608"/>
              <a:gd name="connsiteY19" fmla="*/ 647260 h 647260"/>
              <a:gd name="connsiteX20" fmla="*/ 1591479 w 5472608"/>
              <a:gd name="connsiteY20" fmla="*/ 647260 h 647260"/>
              <a:gd name="connsiteX21" fmla="*/ 1007384 w 5472608"/>
              <a:gd name="connsiteY21" fmla="*/ 647260 h 647260"/>
              <a:gd name="connsiteX22" fmla="*/ 107879 w 5472608"/>
              <a:gd name="connsiteY22" fmla="*/ 647260 h 647260"/>
              <a:gd name="connsiteX23" fmla="*/ 0 w 5472608"/>
              <a:gd name="connsiteY23" fmla="*/ 539381 h 647260"/>
              <a:gd name="connsiteX24" fmla="*/ 0 w 5472608"/>
              <a:gd name="connsiteY24" fmla="*/ 107879 h 64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72608" h="647260" extrusionOk="0">
                <a:moveTo>
                  <a:pt x="0" y="107879"/>
                </a:moveTo>
                <a:cubicBezTo>
                  <a:pt x="-8957" y="47715"/>
                  <a:pt x="38287" y="1835"/>
                  <a:pt x="107879" y="0"/>
                </a:cubicBezTo>
                <a:cubicBezTo>
                  <a:pt x="262722" y="-23062"/>
                  <a:pt x="492074" y="36089"/>
                  <a:pt x="639405" y="0"/>
                </a:cubicBezTo>
                <a:cubicBezTo>
                  <a:pt x="786736" y="-36089"/>
                  <a:pt x="1043894" y="9916"/>
                  <a:pt x="1223499" y="0"/>
                </a:cubicBezTo>
                <a:cubicBezTo>
                  <a:pt x="1403104" y="-9916"/>
                  <a:pt x="1479355" y="25051"/>
                  <a:pt x="1702457" y="0"/>
                </a:cubicBezTo>
                <a:cubicBezTo>
                  <a:pt x="1925559" y="-25051"/>
                  <a:pt x="2157961" y="1536"/>
                  <a:pt x="2339120" y="0"/>
                </a:cubicBezTo>
                <a:cubicBezTo>
                  <a:pt x="2520279" y="-1536"/>
                  <a:pt x="2754852" y="45278"/>
                  <a:pt x="2870646" y="0"/>
                </a:cubicBezTo>
                <a:cubicBezTo>
                  <a:pt x="2986440" y="-45278"/>
                  <a:pt x="3333237" y="6081"/>
                  <a:pt x="3507309" y="0"/>
                </a:cubicBezTo>
                <a:cubicBezTo>
                  <a:pt x="3681381" y="-6081"/>
                  <a:pt x="3797770" y="28447"/>
                  <a:pt x="3933698" y="0"/>
                </a:cubicBezTo>
                <a:cubicBezTo>
                  <a:pt x="4069626" y="-28447"/>
                  <a:pt x="4371696" y="74043"/>
                  <a:pt x="4570361" y="0"/>
                </a:cubicBezTo>
                <a:cubicBezTo>
                  <a:pt x="4769026" y="-74043"/>
                  <a:pt x="5067172" y="62529"/>
                  <a:pt x="5364729" y="0"/>
                </a:cubicBezTo>
                <a:cubicBezTo>
                  <a:pt x="5437857" y="-2504"/>
                  <a:pt x="5474551" y="50062"/>
                  <a:pt x="5472608" y="107879"/>
                </a:cubicBezTo>
                <a:cubicBezTo>
                  <a:pt x="5473567" y="214317"/>
                  <a:pt x="5427804" y="381601"/>
                  <a:pt x="5472608" y="539381"/>
                </a:cubicBezTo>
                <a:cubicBezTo>
                  <a:pt x="5475392" y="604498"/>
                  <a:pt x="5426259" y="635222"/>
                  <a:pt x="5364729" y="647260"/>
                </a:cubicBezTo>
                <a:cubicBezTo>
                  <a:pt x="5164789" y="686501"/>
                  <a:pt x="5124619" y="629979"/>
                  <a:pt x="4885772" y="647260"/>
                </a:cubicBezTo>
                <a:cubicBezTo>
                  <a:pt x="4646925" y="664541"/>
                  <a:pt x="4520333" y="600777"/>
                  <a:pt x="4301677" y="647260"/>
                </a:cubicBezTo>
                <a:cubicBezTo>
                  <a:pt x="4083021" y="693743"/>
                  <a:pt x="4029120" y="603856"/>
                  <a:pt x="3822720" y="647260"/>
                </a:cubicBezTo>
                <a:cubicBezTo>
                  <a:pt x="3616320" y="690664"/>
                  <a:pt x="3512872" y="600272"/>
                  <a:pt x="3238625" y="647260"/>
                </a:cubicBezTo>
                <a:cubicBezTo>
                  <a:pt x="2964379" y="694248"/>
                  <a:pt x="2733946" y="628013"/>
                  <a:pt x="2601962" y="647260"/>
                </a:cubicBezTo>
                <a:cubicBezTo>
                  <a:pt x="2469978" y="666507"/>
                  <a:pt x="2187621" y="600158"/>
                  <a:pt x="2070436" y="647260"/>
                </a:cubicBezTo>
                <a:cubicBezTo>
                  <a:pt x="1953251" y="694362"/>
                  <a:pt x="1696443" y="613472"/>
                  <a:pt x="1591479" y="647260"/>
                </a:cubicBezTo>
                <a:cubicBezTo>
                  <a:pt x="1486515" y="681048"/>
                  <a:pt x="1273769" y="610686"/>
                  <a:pt x="1007384" y="647260"/>
                </a:cubicBezTo>
                <a:cubicBezTo>
                  <a:pt x="740999" y="683834"/>
                  <a:pt x="435370" y="548845"/>
                  <a:pt x="107879" y="647260"/>
                </a:cubicBezTo>
                <a:cubicBezTo>
                  <a:pt x="48829" y="649092"/>
                  <a:pt x="274" y="596758"/>
                  <a:pt x="0" y="539381"/>
                </a:cubicBezTo>
                <a:cubicBezTo>
                  <a:pt x="-8533" y="392170"/>
                  <a:pt x="83" y="317290"/>
                  <a:pt x="0" y="107879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489977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قال تعالى : </a:t>
            </a:r>
            <a:r>
              <a:rPr lang="ar-KW" sz="28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«</a:t>
            </a:r>
            <a:r>
              <a:rPr lang="ar-KW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</a:t>
            </a:r>
            <a:r>
              <a:rPr lang="ar-KW" sz="2800" dirty="0">
                <a:solidFill>
                  <a:srgbClr val="FF0000"/>
                </a:solidFill>
                <a:latin typeface="Adobe Arabic" panose="02040503050201020203" pitchFamily="18" charset="-78"/>
                <a:cs typeface="DecoType Naskh" panose="02010400000000000000" pitchFamily="2" charset="-78"/>
              </a:rPr>
              <a:t>رَبَّنَا لَا تُؤَاخِذْنَا إِنْ نَسِينَا أَوْ أَخْطَأْنَا </a:t>
            </a:r>
            <a:r>
              <a:rPr lang="ar-KW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ar-KW" sz="28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56176" y="4874412"/>
            <a:ext cx="1440160" cy="619193"/>
          </a:xfrm>
          <a:custGeom>
            <a:avLst/>
            <a:gdLst>
              <a:gd name="connsiteX0" fmla="*/ 0 w 1440160"/>
              <a:gd name="connsiteY0" fmla="*/ 103201 h 619193"/>
              <a:gd name="connsiteX1" fmla="*/ 103201 w 1440160"/>
              <a:gd name="connsiteY1" fmla="*/ 0 h 619193"/>
              <a:gd name="connsiteX2" fmla="*/ 502116 w 1440160"/>
              <a:gd name="connsiteY2" fmla="*/ 0 h 619193"/>
              <a:gd name="connsiteX3" fmla="*/ 938044 w 1440160"/>
              <a:gd name="connsiteY3" fmla="*/ 0 h 619193"/>
              <a:gd name="connsiteX4" fmla="*/ 1336959 w 1440160"/>
              <a:gd name="connsiteY4" fmla="*/ 0 h 619193"/>
              <a:gd name="connsiteX5" fmla="*/ 1440160 w 1440160"/>
              <a:gd name="connsiteY5" fmla="*/ 103201 h 619193"/>
              <a:gd name="connsiteX6" fmla="*/ 1440160 w 1440160"/>
              <a:gd name="connsiteY6" fmla="*/ 515992 h 619193"/>
              <a:gd name="connsiteX7" fmla="*/ 1336959 w 1440160"/>
              <a:gd name="connsiteY7" fmla="*/ 619193 h 619193"/>
              <a:gd name="connsiteX8" fmla="*/ 913369 w 1440160"/>
              <a:gd name="connsiteY8" fmla="*/ 619193 h 619193"/>
              <a:gd name="connsiteX9" fmla="*/ 539129 w 1440160"/>
              <a:gd name="connsiteY9" fmla="*/ 619193 h 619193"/>
              <a:gd name="connsiteX10" fmla="*/ 103201 w 1440160"/>
              <a:gd name="connsiteY10" fmla="*/ 619193 h 619193"/>
              <a:gd name="connsiteX11" fmla="*/ 0 w 1440160"/>
              <a:gd name="connsiteY11" fmla="*/ 515992 h 619193"/>
              <a:gd name="connsiteX12" fmla="*/ 0 w 1440160"/>
              <a:gd name="connsiteY12" fmla="*/ 103201 h 61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0160" h="619193" extrusionOk="0">
                <a:moveTo>
                  <a:pt x="0" y="103201"/>
                </a:moveTo>
                <a:cubicBezTo>
                  <a:pt x="-1576" y="49083"/>
                  <a:pt x="45108" y="9208"/>
                  <a:pt x="103201" y="0"/>
                </a:cubicBezTo>
                <a:cubicBezTo>
                  <a:pt x="224798" y="-2846"/>
                  <a:pt x="325866" y="9270"/>
                  <a:pt x="502116" y="0"/>
                </a:cubicBezTo>
                <a:cubicBezTo>
                  <a:pt x="678366" y="-9270"/>
                  <a:pt x="725356" y="48468"/>
                  <a:pt x="938044" y="0"/>
                </a:cubicBezTo>
                <a:cubicBezTo>
                  <a:pt x="1150732" y="-48468"/>
                  <a:pt x="1222784" y="7603"/>
                  <a:pt x="1336959" y="0"/>
                </a:cubicBezTo>
                <a:cubicBezTo>
                  <a:pt x="1400635" y="5169"/>
                  <a:pt x="1442856" y="39962"/>
                  <a:pt x="1440160" y="103201"/>
                </a:cubicBezTo>
                <a:cubicBezTo>
                  <a:pt x="1474661" y="251228"/>
                  <a:pt x="1405729" y="375647"/>
                  <a:pt x="1440160" y="515992"/>
                </a:cubicBezTo>
                <a:cubicBezTo>
                  <a:pt x="1436509" y="573722"/>
                  <a:pt x="1391009" y="614938"/>
                  <a:pt x="1336959" y="619193"/>
                </a:cubicBezTo>
                <a:cubicBezTo>
                  <a:pt x="1222617" y="646403"/>
                  <a:pt x="1090566" y="600868"/>
                  <a:pt x="913369" y="619193"/>
                </a:cubicBezTo>
                <a:cubicBezTo>
                  <a:pt x="736172" y="637518"/>
                  <a:pt x="670011" y="617021"/>
                  <a:pt x="539129" y="619193"/>
                </a:cubicBezTo>
                <a:cubicBezTo>
                  <a:pt x="408247" y="621365"/>
                  <a:pt x="192325" y="582442"/>
                  <a:pt x="103201" y="619193"/>
                </a:cubicBezTo>
                <a:cubicBezTo>
                  <a:pt x="46911" y="616425"/>
                  <a:pt x="-2870" y="570387"/>
                  <a:pt x="0" y="515992"/>
                </a:cubicBezTo>
                <a:cubicBezTo>
                  <a:pt x="-24959" y="429822"/>
                  <a:pt x="30105" y="281728"/>
                  <a:pt x="0" y="103201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167686799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5/ </a:t>
            </a:r>
            <a:r>
              <a:rPr kumimoji="0" lang="ar-KW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الإكراه</a:t>
            </a:r>
            <a:endParaRPr kumimoji="0" lang="ar-S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dobe Arabic" panose="02040503050201020203" pitchFamily="18" charset="-78"/>
              <a:ea typeface="Arial" pitchFamily="34" charset="0"/>
              <a:cs typeface="Adobe Arabic" panose="02040503050201020203" pitchFamily="18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208" y="5600479"/>
            <a:ext cx="7345128" cy="660962"/>
          </a:xfrm>
          <a:custGeom>
            <a:avLst/>
            <a:gdLst>
              <a:gd name="connsiteX0" fmla="*/ 0 w 7345128"/>
              <a:gd name="connsiteY0" fmla="*/ 110163 h 660962"/>
              <a:gd name="connsiteX1" fmla="*/ 110163 w 7345128"/>
              <a:gd name="connsiteY1" fmla="*/ 0 h 660962"/>
              <a:gd name="connsiteX2" fmla="*/ 846393 w 7345128"/>
              <a:gd name="connsiteY2" fmla="*/ 0 h 660962"/>
              <a:gd name="connsiteX3" fmla="*/ 1226382 w 7345128"/>
              <a:gd name="connsiteY3" fmla="*/ 0 h 660962"/>
              <a:gd name="connsiteX4" fmla="*/ 1891364 w 7345128"/>
              <a:gd name="connsiteY4" fmla="*/ 0 h 660962"/>
              <a:gd name="connsiteX5" fmla="*/ 2342601 w 7345128"/>
              <a:gd name="connsiteY5" fmla="*/ 0 h 660962"/>
              <a:gd name="connsiteX6" fmla="*/ 2793838 w 7345128"/>
              <a:gd name="connsiteY6" fmla="*/ 0 h 660962"/>
              <a:gd name="connsiteX7" fmla="*/ 3316324 w 7345128"/>
              <a:gd name="connsiteY7" fmla="*/ 0 h 660962"/>
              <a:gd name="connsiteX8" fmla="*/ 4052553 w 7345128"/>
              <a:gd name="connsiteY8" fmla="*/ 0 h 660962"/>
              <a:gd name="connsiteX9" fmla="*/ 4575039 w 7345128"/>
              <a:gd name="connsiteY9" fmla="*/ 0 h 660962"/>
              <a:gd name="connsiteX10" fmla="*/ 5168772 w 7345128"/>
              <a:gd name="connsiteY10" fmla="*/ 0 h 660962"/>
              <a:gd name="connsiteX11" fmla="*/ 5691258 w 7345128"/>
              <a:gd name="connsiteY11" fmla="*/ 0 h 660962"/>
              <a:gd name="connsiteX12" fmla="*/ 6142495 w 7345128"/>
              <a:gd name="connsiteY12" fmla="*/ 0 h 660962"/>
              <a:gd name="connsiteX13" fmla="*/ 6593733 w 7345128"/>
              <a:gd name="connsiteY13" fmla="*/ 0 h 660962"/>
              <a:gd name="connsiteX14" fmla="*/ 7234965 w 7345128"/>
              <a:gd name="connsiteY14" fmla="*/ 0 h 660962"/>
              <a:gd name="connsiteX15" fmla="*/ 7345128 w 7345128"/>
              <a:gd name="connsiteY15" fmla="*/ 110163 h 660962"/>
              <a:gd name="connsiteX16" fmla="*/ 7345128 w 7345128"/>
              <a:gd name="connsiteY16" fmla="*/ 550799 h 660962"/>
              <a:gd name="connsiteX17" fmla="*/ 7234965 w 7345128"/>
              <a:gd name="connsiteY17" fmla="*/ 660962 h 660962"/>
              <a:gd name="connsiteX18" fmla="*/ 6498735 w 7345128"/>
              <a:gd name="connsiteY18" fmla="*/ 660962 h 660962"/>
              <a:gd name="connsiteX19" fmla="*/ 5762506 w 7345128"/>
              <a:gd name="connsiteY19" fmla="*/ 660962 h 660962"/>
              <a:gd name="connsiteX20" fmla="*/ 5382516 w 7345128"/>
              <a:gd name="connsiteY20" fmla="*/ 660962 h 660962"/>
              <a:gd name="connsiteX21" fmla="*/ 4931279 w 7345128"/>
              <a:gd name="connsiteY21" fmla="*/ 660962 h 660962"/>
              <a:gd name="connsiteX22" fmla="*/ 4551290 w 7345128"/>
              <a:gd name="connsiteY22" fmla="*/ 660962 h 660962"/>
              <a:gd name="connsiteX23" fmla="*/ 4028804 w 7345128"/>
              <a:gd name="connsiteY23" fmla="*/ 660962 h 660962"/>
              <a:gd name="connsiteX24" fmla="*/ 3506319 w 7345128"/>
              <a:gd name="connsiteY24" fmla="*/ 660962 h 660962"/>
              <a:gd name="connsiteX25" fmla="*/ 2841337 w 7345128"/>
              <a:gd name="connsiteY25" fmla="*/ 660962 h 660962"/>
              <a:gd name="connsiteX26" fmla="*/ 2461348 w 7345128"/>
              <a:gd name="connsiteY26" fmla="*/ 660962 h 660962"/>
              <a:gd name="connsiteX27" fmla="*/ 1938862 w 7345128"/>
              <a:gd name="connsiteY27" fmla="*/ 660962 h 660962"/>
              <a:gd name="connsiteX28" fmla="*/ 1558873 w 7345128"/>
              <a:gd name="connsiteY28" fmla="*/ 660962 h 660962"/>
              <a:gd name="connsiteX29" fmla="*/ 893891 w 7345128"/>
              <a:gd name="connsiteY29" fmla="*/ 660962 h 660962"/>
              <a:gd name="connsiteX30" fmla="*/ 110163 w 7345128"/>
              <a:gd name="connsiteY30" fmla="*/ 660962 h 660962"/>
              <a:gd name="connsiteX31" fmla="*/ 0 w 7345128"/>
              <a:gd name="connsiteY31" fmla="*/ 550799 h 660962"/>
              <a:gd name="connsiteX32" fmla="*/ 0 w 7345128"/>
              <a:gd name="connsiteY32" fmla="*/ 110163 h 66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5128" h="660962" extrusionOk="0">
                <a:moveTo>
                  <a:pt x="0" y="110163"/>
                </a:moveTo>
                <a:cubicBezTo>
                  <a:pt x="8441" y="43672"/>
                  <a:pt x="45072" y="-6140"/>
                  <a:pt x="110163" y="0"/>
                </a:cubicBezTo>
                <a:cubicBezTo>
                  <a:pt x="425099" y="-50342"/>
                  <a:pt x="684120" y="75852"/>
                  <a:pt x="846393" y="0"/>
                </a:cubicBezTo>
                <a:cubicBezTo>
                  <a:pt x="1008666" y="-75852"/>
                  <a:pt x="1081801" y="30289"/>
                  <a:pt x="1226382" y="0"/>
                </a:cubicBezTo>
                <a:cubicBezTo>
                  <a:pt x="1370963" y="-30289"/>
                  <a:pt x="1640845" y="70038"/>
                  <a:pt x="1891364" y="0"/>
                </a:cubicBezTo>
                <a:cubicBezTo>
                  <a:pt x="2141883" y="-70038"/>
                  <a:pt x="2230388" y="19204"/>
                  <a:pt x="2342601" y="0"/>
                </a:cubicBezTo>
                <a:cubicBezTo>
                  <a:pt x="2454814" y="-19204"/>
                  <a:pt x="2589258" y="39271"/>
                  <a:pt x="2793838" y="0"/>
                </a:cubicBezTo>
                <a:cubicBezTo>
                  <a:pt x="2998418" y="-39271"/>
                  <a:pt x="3206676" y="59221"/>
                  <a:pt x="3316324" y="0"/>
                </a:cubicBezTo>
                <a:cubicBezTo>
                  <a:pt x="3425972" y="-59221"/>
                  <a:pt x="3689031" y="70195"/>
                  <a:pt x="4052553" y="0"/>
                </a:cubicBezTo>
                <a:cubicBezTo>
                  <a:pt x="4416075" y="-70195"/>
                  <a:pt x="4353945" y="47886"/>
                  <a:pt x="4575039" y="0"/>
                </a:cubicBezTo>
                <a:cubicBezTo>
                  <a:pt x="4796133" y="-47886"/>
                  <a:pt x="4980242" y="68374"/>
                  <a:pt x="5168772" y="0"/>
                </a:cubicBezTo>
                <a:cubicBezTo>
                  <a:pt x="5357302" y="-68374"/>
                  <a:pt x="5454674" y="30411"/>
                  <a:pt x="5691258" y="0"/>
                </a:cubicBezTo>
                <a:cubicBezTo>
                  <a:pt x="5927842" y="-30411"/>
                  <a:pt x="5989158" y="15801"/>
                  <a:pt x="6142495" y="0"/>
                </a:cubicBezTo>
                <a:cubicBezTo>
                  <a:pt x="6295832" y="-15801"/>
                  <a:pt x="6448672" y="21528"/>
                  <a:pt x="6593733" y="0"/>
                </a:cubicBezTo>
                <a:cubicBezTo>
                  <a:pt x="6738794" y="-21528"/>
                  <a:pt x="7072091" y="64967"/>
                  <a:pt x="7234965" y="0"/>
                </a:cubicBezTo>
                <a:cubicBezTo>
                  <a:pt x="7299871" y="-391"/>
                  <a:pt x="7345059" y="34566"/>
                  <a:pt x="7345128" y="110163"/>
                </a:cubicBezTo>
                <a:cubicBezTo>
                  <a:pt x="7395322" y="218358"/>
                  <a:pt x="7303400" y="414014"/>
                  <a:pt x="7345128" y="550799"/>
                </a:cubicBezTo>
                <a:cubicBezTo>
                  <a:pt x="7345169" y="601476"/>
                  <a:pt x="7295453" y="664365"/>
                  <a:pt x="7234965" y="660962"/>
                </a:cubicBezTo>
                <a:cubicBezTo>
                  <a:pt x="6960128" y="699036"/>
                  <a:pt x="6649176" y="625942"/>
                  <a:pt x="6498735" y="660962"/>
                </a:cubicBezTo>
                <a:cubicBezTo>
                  <a:pt x="6348294" y="695982"/>
                  <a:pt x="5958314" y="592359"/>
                  <a:pt x="5762506" y="660962"/>
                </a:cubicBezTo>
                <a:cubicBezTo>
                  <a:pt x="5566698" y="729565"/>
                  <a:pt x="5480748" y="629587"/>
                  <a:pt x="5382516" y="660962"/>
                </a:cubicBezTo>
                <a:cubicBezTo>
                  <a:pt x="5284284" y="692337"/>
                  <a:pt x="5064972" y="653227"/>
                  <a:pt x="4931279" y="660962"/>
                </a:cubicBezTo>
                <a:cubicBezTo>
                  <a:pt x="4797586" y="668697"/>
                  <a:pt x="4693399" y="646325"/>
                  <a:pt x="4551290" y="660962"/>
                </a:cubicBezTo>
                <a:cubicBezTo>
                  <a:pt x="4409181" y="675599"/>
                  <a:pt x="4267898" y="631433"/>
                  <a:pt x="4028804" y="660962"/>
                </a:cubicBezTo>
                <a:cubicBezTo>
                  <a:pt x="3789710" y="690491"/>
                  <a:pt x="3674917" y="652159"/>
                  <a:pt x="3506319" y="660962"/>
                </a:cubicBezTo>
                <a:cubicBezTo>
                  <a:pt x="3337721" y="669765"/>
                  <a:pt x="3097689" y="637842"/>
                  <a:pt x="2841337" y="660962"/>
                </a:cubicBezTo>
                <a:cubicBezTo>
                  <a:pt x="2584985" y="684082"/>
                  <a:pt x="2555938" y="634331"/>
                  <a:pt x="2461348" y="660962"/>
                </a:cubicBezTo>
                <a:cubicBezTo>
                  <a:pt x="2366758" y="687593"/>
                  <a:pt x="2125450" y="652806"/>
                  <a:pt x="1938862" y="660962"/>
                </a:cubicBezTo>
                <a:cubicBezTo>
                  <a:pt x="1752274" y="669118"/>
                  <a:pt x="1706478" y="637107"/>
                  <a:pt x="1558873" y="660962"/>
                </a:cubicBezTo>
                <a:cubicBezTo>
                  <a:pt x="1411268" y="684817"/>
                  <a:pt x="1048062" y="652554"/>
                  <a:pt x="893891" y="660962"/>
                </a:cubicBezTo>
                <a:cubicBezTo>
                  <a:pt x="739720" y="669370"/>
                  <a:pt x="473445" y="653067"/>
                  <a:pt x="110163" y="660962"/>
                </a:cubicBezTo>
                <a:cubicBezTo>
                  <a:pt x="46190" y="654113"/>
                  <a:pt x="10189" y="609877"/>
                  <a:pt x="0" y="550799"/>
                </a:cubicBezTo>
                <a:cubicBezTo>
                  <a:pt x="-44273" y="370385"/>
                  <a:pt x="38363" y="286880"/>
                  <a:pt x="0" y="110163"/>
                </a:cubicBezTo>
                <a:close/>
              </a:path>
            </a:pathLst>
          </a:custGeom>
          <a:noFill/>
          <a:ln>
            <a:solidFill>
              <a:srgbClr val="CA9920"/>
            </a:solidFill>
            <a:extLst>
              <a:ext uri="{C807C97D-BFC1-408E-A445-0C87EB9F89A2}">
                <ask:lineSketchStyleProps xmlns:ask="http://schemas.microsoft.com/office/drawing/2018/sketchyshapes" xmlns="" sd="383452327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2400" b="1" dirty="0">
                <a:solidFill>
                  <a:srgbClr val="FF0000"/>
                </a:solidFill>
                <a:latin typeface="Adobe Arabic" panose="02040503050201020203" pitchFamily="18" charset="-78"/>
                <a:cs typeface="DecoType Naskh" panose="02010400000000000000" pitchFamily="2" charset="-78"/>
              </a:rPr>
              <a:t>مَن كَفَرَ بِاللّهِ مِن بَعْدِ إيمَانِهِ إِلاَّ مَنْ أُكْرِهَ وَقَلْبُهُ مُطْمَئِنٌّ بِالإِيمَانِ وَلَكِن مَّن شَرَحَ بِالْكُفْرِ صَدْرًا</a:t>
            </a:r>
          </a:p>
        </p:txBody>
      </p:sp>
    </p:spTree>
    <p:extLst>
      <p:ext uri="{BB962C8B-B14F-4D97-AF65-F5344CB8AC3E}">
        <p14:creationId xmlns:p14="http://schemas.microsoft.com/office/powerpoint/2010/main" val="33973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8164" y="983228"/>
            <a:ext cx="6225834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5" y="360023"/>
            <a:ext cx="4007104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صورة 2" descr="صورة تحتوي على رسم&#10;&#10;تم إنشاء الوصف تلقائياً">
            <a:hlinkClick r:id="rId4" action="ppaction://hlinksldjump"/>
            <a:extLst>
              <a:ext uri="{FF2B5EF4-FFF2-40B4-BE49-F238E27FC236}">
                <a16:creationId xmlns:a16="http://schemas.microsoft.com/office/drawing/2014/main" id="{13A4B6BC-8D11-4169-8FCB-396AA45FF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94" y="1936420"/>
            <a:ext cx="1898252" cy="1898252"/>
          </a:xfrm>
          <a:prstGeom prst="rect">
            <a:avLst/>
          </a:prstGeom>
        </p:spPr>
      </p:pic>
      <p:pic>
        <p:nvPicPr>
          <p:cNvPr id="5" name="صورة 4" descr="صورة تحتوي على رسم&#10;&#10;تم إنشاء الوصف تلقائياً">
            <a:hlinkClick r:id="rId6" action="ppaction://hlinksldjump"/>
            <a:extLst>
              <a:ext uri="{FF2B5EF4-FFF2-40B4-BE49-F238E27FC236}">
                <a16:creationId xmlns:a16="http://schemas.microsoft.com/office/drawing/2014/main" id="{EF3419A9-99DB-4904-A050-82BD75B09D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6"/>
          <a:stretch/>
        </p:blipFill>
        <p:spPr>
          <a:xfrm>
            <a:off x="4948665" y="2190154"/>
            <a:ext cx="3822717" cy="3340572"/>
          </a:xfrm>
          <a:prstGeom prst="rect">
            <a:avLst/>
          </a:prstGeom>
        </p:spPr>
      </p:pic>
      <p:pic>
        <p:nvPicPr>
          <p:cNvPr id="6" name="video_2020-08-07_14-20-45-[AudioTrimmer.com]">
            <a:hlinkClick r:id="" action="ppaction://media"/>
            <a:extLst>
              <a:ext uri="{FF2B5EF4-FFF2-40B4-BE49-F238E27FC236}">
                <a16:creationId xmlns:a16="http://schemas.microsoft.com/office/drawing/2014/main" id="{F395D8D4-B048-42D0-BAE4-253ED7EE1D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0025" y="6193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8155" y="0"/>
            <a:ext cx="1854498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صورة 9" descr="صورة تحتوي على رسم&#10;&#10;تم إنشاء الوصف تلقائياً">
            <a:hlinkClick r:id="rId4" action="ppaction://hlinksldjump"/>
            <a:extLst>
              <a:ext uri="{FF2B5EF4-FFF2-40B4-BE49-F238E27FC236}">
                <a16:creationId xmlns:a16="http://schemas.microsoft.com/office/drawing/2014/main" id="{53F72B25-7782-43E5-B2B1-6EAEDBC5D4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8"/>
          <a:stretch/>
        </p:blipFill>
        <p:spPr>
          <a:xfrm>
            <a:off x="3896549" y="3149687"/>
            <a:ext cx="4011874" cy="3449736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7278" y="1992863"/>
            <a:ext cx="111672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video_2020-08-07_14-26-06-[AudioTrimmer.com]">
            <a:hlinkClick r:id="" action="ppaction://media"/>
            <a:extLst>
              <a:ext uri="{FF2B5EF4-FFF2-40B4-BE49-F238E27FC236}">
                <a16:creationId xmlns:a16="http://schemas.microsoft.com/office/drawing/2014/main" id="{E0A88088-3D03-40D6-8C6E-024E5B9A1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8555" y="6093296"/>
            <a:ext cx="609600" cy="609600"/>
          </a:xfrm>
          <a:prstGeom prst="rect">
            <a:avLst/>
          </a:prstGeom>
        </p:spPr>
      </p:pic>
      <p:pic>
        <p:nvPicPr>
          <p:cNvPr id="14" name="صورة 13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A1752754-C148-42BA-B3D6-E4D710BFB430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91" y="498318"/>
            <a:ext cx="2620833" cy="26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6287"/>
            <a:ext cx="8229600" cy="93610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ar-KW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قال تعالى </a:t>
            </a:r>
            <a:r>
              <a:rPr lang="ar-KW" sz="3200" dirty="0">
                <a:cs typeface="DecoType Naskh" panose="02010400000000000000" pitchFamily="2" charset="-78"/>
              </a:rPr>
              <a:t>"هُوَ الَّذِي خَلَقَكُمْ فَمِنكُمْ كَافِرٌ وَمِنكُم مُّؤْمِنٌ وَاللَّهُ بِمَا تَعْمَلُونَ بَصِيرٌ" </a:t>
            </a:r>
          </a:p>
        </p:txBody>
      </p:sp>
      <p:pic>
        <p:nvPicPr>
          <p:cNvPr id="4" name="صورة 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186FC33-43FB-4C8B-9007-ADFC37313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40" y="355849"/>
            <a:ext cx="692729" cy="11296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FA07FD-1E26-4629-B648-DD747C135C5B}"/>
              </a:ext>
            </a:extLst>
          </p:cNvPr>
          <p:cNvSpPr txBox="1">
            <a:spLocks/>
          </p:cNvSpPr>
          <p:nvPr/>
        </p:nvSpPr>
        <p:spPr>
          <a:xfrm>
            <a:off x="3633812" y="1466219"/>
            <a:ext cx="1656183" cy="56976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KW" sz="2800" b="1" dirty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مخير في الدنيا </a:t>
            </a:r>
            <a:endParaRPr lang="ar-KW" sz="2800" b="1" dirty="0">
              <a:solidFill>
                <a:srgbClr val="7030A0"/>
              </a:solidFill>
              <a:cs typeface="DecoType Naskh" panose="02010400000000000000" pitchFamily="2" charset="-78"/>
            </a:endParaRPr>
          </a:p>
        </p:txBody>
      </p:sp>
      <p:pic>
        <p:nvPicPr>
          <p:cNvPr id="11" name="صورة 10" descr="صورة تحتوي على طريق, كمبيوتر&#10;&#10;تم إنشاء الوصف تلقائياً">
            <a:extLst>
              <a:ext uri="{FF2B5EF4-FFF2-40B4-BE49-F238E27FC236}">
                <a16:creationId xmlns:a16="http://schemas.microsoft.com/office/drawing/2014/main" id="{6D37A955-CAA2-4AE3-B4FB-3B565457B8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50A64F"/>
              </a:clrFrom>
              <a:clrTo>
                <a:srgbClr val="50A64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0" b="99351" l="9756" r="89939">
                        <a14:foregroundMark x1="42988" y1="99351" x2="43598" y2="51299"/>
                        <a14:foregroundMark x1="43598" y1="51299" x2="45427" y2="35714"/>
                        <a14:backgroundMark x1="49695" y1="88961" x2="51829" y2="74675"/>
                        <a14:backgroundMark x1="51829" y1="74675" x2="50305" y2="6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9" t="39473" r="7414" b="6988"/>
          <a:stretch/>
        </p:blipFill>
        <p:spPr>
          <a:xfrm>
            <a:off x="3357088" y="2091593"/>
            <a:ext cx="2221686" cy="108012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A3AFF21-59E5-4077-804F-2F33C26B3F4E}"/>
              </a:ext>
            </a:extLst>
          </p:cNvPr>
          <p:cNvSpPr txBox="1">
            <a:spLocks/>
          </p:cNvSpPr>
          <p:nvPr/>
        </p:nvSpPr>
        <p:spPr>
          <a:xfrm>
            <a:off x="4405893" y="3181400"/>
            <a:ext cx="1143716" cy="56976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KW" sz="3200" b="1" dirty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مؤمن</a:t>
            </a:r>
            <a:endParaRPr lang="ar-KW" sz="3200" b="1" dirty="0">
              <a:solidFill>
                <a:srgbClr val="7030A0"/>
              </a:solidFill>
              <a:cs typeface="DecoType Naskh" panose="02010400000000000000" pitchFamily="2" charset="-78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C193DD1-0740-4F43-8EC5-CD4FF2D88B8B}"/>
              </a:ext>
            </a:extLst>
          </p:cNvPr>
          <p:cNvSpPr txBox="1">
            <a:spLocks/>
          </p:cNvSpPr>
          <p:nvPr/>
        </p:nvSpPr>
        <p:spPr>
          <a:xfrm>
            <a:off x="3318189" y="3157144"/>
            <a:ext cx="1143716" cy="5836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KW" sz="3200" b="1" dirty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كافر</a:t>
            </a:r>
            <a:endParaRPr lang="ar-KW" sz="3200" b="1" dirty="0">
              <a:solidFill>
                <a:srgbClr val="7030A0"/>
              </a:solidFill>
              <a:cs typeface="DecoType Naskh" panose="02010400000000000000" pitchFamily="2" charset="-78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FE2DCCD-D705-4EEF-A9A7-99DA5A28B254}"/>
              </a:ext>
            </a:extLst>
          </p:cNvPr>
          <p:cNvSpPr txBox="1">
            <a:spLocks/>
          </p:cNvSpPr>
          <p:nvPr/>
        </p:nvSpPr>
        <p:spPr>
          <a:xfrm>
            <a:off x="6778322" y="4682391"/>
            <a:ext cx="1814824" cy="11234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KW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لدوام النوع الإنساني</a:t>
            </a:r>
            <a:endParaRPr lang="ar-KW" sz="3200" b="1" dirty="0">
              <a:cs typeface="DecoType Naskh" panose="02010400000000000000" pitchFamily="2" charset="-7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A0EEB91-8AB5-4808-B0BB-1B0E8889A49E}"/>
              </a:ext>
            </a:extLst>
          </p:cNvPr>
          <p:cNvSpPr txBox="1">
            <a:spLocks/>
          </p:cNvSpPr>
          <p:nvPr/>
        </p:nvSpPr>
        <p:spPr>
          <a:xfrm>
            <a:off x="398820" y="4833505"/>
            <a:ext cx="2165582" cy="936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KW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لمعرفة الحق لابد من معرفة الباطل</a:t>
            </a:r>
            <a:endParaRPr lang="ar-KW" sz="3200" b="1" dirty="0">
              <a:cs typeface="DecoType Naskh" panose="02010400000000000000" pitchFamily="2" charset="-78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FD739DC-59B0-4F4A-AC70-5E8FA2341249}"/>
              </a:ext>
            </a:extLst>
          </p:cNvPr>
          <p:cNvSpPr txBox="1">
            <a:spLocks/>
          </p:cNvSpPr>
          <p:nvPr/>
        </p:nvSpPr>
        <p:spPr>
          <a:xfrm>
            <a:off x="3763950" y="4833505"/>
            <a:ext cx="1814824" cy="857204"/>
          </a:xfrm>
          <a:prstGeom prst="hexagon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KW" sz="60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الحكمة</a:t>
            </a:r>
          </a:p>
        </p:txBody>
      </p: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BC240EAD-2DFE-4417-BBD1-A25CB3953BFC}"/>
              </a:ext>
            </a:extLst>
          </p:cNvPr>
          <p:cNvCxnSpPr>
            <a:cxnSpLocks/>
          </p:cNvCxnSpPr>
          <p:nvPr/>
        </p:nvCxnSpPr>
        <p:spPr>
          <a:xfrm>
            <a:off x="5687641" y="5263714"/>
            <a:ext cx="1090681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45C095AA-8826-48A5-B351-331E7E644586}"/>
              </a:ext>
            </a:extLst>
          </p:cNvPr>
          <p:cNvCxnSpPr>
            <a:cxnSpLocks/>
          </p:cNvCxnSpPr>
          <p:nvPr/>
        </p:nvCxnSpPr>
        <p:spPr>
          <a:xfrm flipH="1" flipV="1">
            <a:off x="2538101" y="5271534"/>
            <a:ext cx="1079660" cy="95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9" grpId="0"/>
      <p:bldP spid="21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23C5FC-F507-4769-A8EC-92EB6DF272B9}"/>
              </a:ext>
            </a:extLst>
          </p:cNvPr>
          <p:cNvSpPr txBox="1">
            <a:spLocks/>
          </p:cNvSpPr>
          <p:nvPr/>
        </p:nvSpPr>
        <p:spPr>
          <a:xfrm>
            <a:off x="3203848" y="1256506"/>
            <a:ext cx="1908212" cy="1440160"/>
          </a:xfrm>
          <a:prstGeom prst="hexagon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272808" cy="194421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>
                <a:latin typeface="Adobe Arabic" panose="02040503050201020203" pitchFamily="18" charset="-78"/>
                <a:cs typeface="Adobe Arabic" panose="02040503050201020203" pitchFamily="18" charset="-78"/>
              </a:rPr>
              <a:t>هو جحود شئ مما افترض الله تعالى الإيمان به بالقلب واللسان أو بهما معا</a:t>
            </a:r>
            <a:endParaRPr lang="ar-KW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65866" y="1100235"/>
            <a:ext cx="1908212" cy="1440160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الكفر</a:t>
            </a:r>
            <a:endParaRPr lang="ar-KW" sz="66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A472CEE3-7851-4FB4-B652-1D631EC9C4A2}"/>
              </a:ext>
            </a:extLst>
          </p:cNvPr>
          <p:cNvCxnSpPr/>
          <p:nvPr/>
        </p:nvCxnSpPr>
        <p:spPr>
          <a:xfrm flipH="1">
            <a:off x="5436096" y="3861048"/>
            <a:ext cx="1656184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B50AD6C7-D48C-4003-B18E-74235620591F}"/>
              </a:ext>
            </a:extLst>
          </p:cNvPr>
          <p:cNvCxnSpPr>
            <a:cxnSpLocks/>
          </p:cNvCxnSpPr>
          <p:nvPr/>
        </p:nvCxnSpPr>
        <p:spPr>
          <a:xfrm flipH="1">
            <a:off x="2555776" y="3861048"/>
            <a:ext cx="1944216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12C3228-DCCF-48FF-9397-3214684EE190}"/>
              </a:ext>
            </a:extLst>
          </p:cNvPr>
          <p:cNvSpPr txBox="1">
            <a:spLocks/>
          </p:cNvSpPr>
          <p:nvPr/>
        </p:nvSpPr>
        <p:spPr>
          <a:xfrm>
            <a:off x="2483768" y="620688"/>
            <a:ext cx="3250704" cy="926976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 fontScale="92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928" y="485800"/>
            <a:ext cx="3250704" cy="926976"/>
          </a:xfrm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ar-KW" sz="48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الكفر وأنواعه </a:t>
            </a:r>
          </a:p>
        </p:txBody>
      </p:sp>
      <p:sp>
        <p:nvSpPr>
          <p:cNvPr id="4" name="Oval 3"/>
          <p:cNvSpPr/>
          <p:nvPr/>
        </p:nvSpPr>
        <p:spPr>
          <a:xfrm flipH="1">
            <a:off x="5498722" y="1929190"/>
            <a:ext cx="1593558" cy="1530424"/>
          </a:xfrm>
          <a:custGeom>
            <a:avLst/>
            <a:gdLst>
              <a:gd name="connsiteX0" fmla="*/ 0 w 1593558"/>
              <a:gd name="connsiteY0" fmla="*/ 765212 h 1530424"/>
              <a:gd name="connsiteX1" fmla="*/ 796779 w 1593558"/>
              <a:gd name="connsiteY1" fmla="*/ 0 h 1530424"/>
              <a:gd name="connsiteX2" fmla="*/ 1187201 w 1593558"/>
              <a:gd name="connsiteY2" fmla="*/ 0 h 1530424"/>
              <a:gd name="connsiteX3" fmla="*/ 1593558 w 1593558"/>
              <a:gd name="connsiteY3" fmla="*/ 0 h 1530424"/>
              <a:gd name="connsiteX4" fmla="*/ 1593558 w 1593558"/>
              <a:gd name="connsiteY4" fmla="*/ 397910 h 1530424"/>
              <a:gd name="connsiteX5" fmla="*/ 1593558 w 1593558"/>
              <a:gd name="connsiteY5" fmla="*/ 765212 h 1530424"/>
              <a:gd name="connsiteX6" fmla="*/ 796779 w 1593558"/>
              <a:gd name="connsiteY6" fmla="*/ 1530424 h 1530424"/>
              <a:gd name="connsiteX7" fmla="*/ 0 w 1593558"/>
              <a:gd name="connsiteY7" fmla="*/ 765212 h 153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3558" h="1530424" fill="none" extrusionOk="0">
                <a:moveTo>
                  <a:pt x="0" y="765212"/>
                </a:moveTo>
                <a:cubicBezTo>
                  <a:pt x="-1418" y="306766"/>
                  <a:pt x="435803" y="-5376"/>
                  <a:pt x="796779" y="0"/>
                </a:cubicBezTo>
                <a:cubicBezTo>
                  <a:pt x="919973" y="-38915"/>
                  <a:pt x="1075258" y="2920"/>
                  <a:pt x="1187201" y="0"/>
                </a:cubicBezTo>
                <a:cubicBezTo>
                  <a:pt x="1299144" y="-2920"/>
                  <a:pt x="1445803" y="10906"/>
                  <a:pt x="1593558" y="0"/>
                </a:cubicBezTo>
                <a:cubicBezTo>
                  <a:pt x="1599259" y="120095"/>
                  <a:pt x="1577437" y="210798"/>
                  <a:pt x="1593558" y="397910"/>
                </a:cubicBezTo>
                <a:cubicBezTo>
                  <a:pt x="1609679" y="585022"/>
                  <a:pt x="1583766" y="641472"/>
                  <a:pt x="1593558" y="765212"/>
                </a:cubicBezTo>
                <a:cubicBezTo>
                  <a:pt x="1516275" y="1220824"/>
                  <a:pt x="1262925" y="1502953"/>
                  <a:pt x="796779" y="1530424"/>
                </a:cubicBezTo>
                <a:cubicBezTo>
                  <a:pt x="339021" y="1648792"/>
                  <a:pt x="64863" y="1235179"/>
                  <a:pt x="0" y="765212"/>
                </a:cubicBezTo>
                <a:close/>
              </a:path>
              <a:path w="1593558" h="1530424" stroke="0" extrusionOk="0">
                <a:moveTo>
                  <a:pt x="0" y="765212"/>
                </a:moveTo>
                <a:cubicBezTo>
                  <a:pt x="6551" y="323753"/>
                  <a:pt x="276727" y="-76099"/>
                  <a:pt x="796779" y="0"/>
                </a:cubicBezTo>
                <a:cubicBezTo>
                  <a:pt x="934977" y="-47177"/>
                  <a:pt x="1021465" y="41065"/>
                  <a:pt x="1211104" y="0"/>
                </a:cubicBezTo>
                <a:cubicBezTo>
                  <a:pt x="1400744" y="-41065"/>
                  <a:pt x="1460304" y="21334"/>
                  <a:pt x="1593558" y="0"/>
                </a:cubicBezTo>
                <a:cubicBezTo>
                  <a:pt x="1632382" y="123382"/>
                  <a:pt x="1570752" y="204521"/>
                  <a:pt x="1593558" y="382606"/>
                </a:cubicBezTo>
                <a:cubicBezTo>
                  <a:pt x="1616364" y="560691"/>
                  <a:pt x="1548377" y="678409"/>
                  <a:pt x="1593558" y="765212"/>
                </a:cubicBezTo>
                <a:cubicBezTo>
                  <a:pt x="1564646" y="1186235"/>
                  <a:pt x="1296480" y="1583733"/>
                  <a:pt x="796779" y="1530424"/>
                </a:cubicBezTo>
                <a:cubicBezTo>
                  <a:pt x="387434" y="1627592"/>
                  <a:pt x="70916" y="1267235"/>
                  <a:pt x="0" y="765212"/>
                </a:cubicBezTo>
                <a:close/>
              </a:path>
            </a:pathLst>
          </a:custGeom>
          <a:ln>
            <a:solidFill>
              <a:srgbClr val="255F7B"/>
            </a:solidFill>
            <a:extLst>
              <a:ext uri="{C807C97D-BFC1-408E-A445-0C87EB9F89A2}">
                <ask:lineSketchStyleProps xmlns:ask="http://schemas.microsoft.com/office/drawing/2018/sketchyshapes" xmlns="" sd="1686709291">
                  <a:prstGeom prst="teardrop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أكبر </a:t>
            </a:r>
          </a:p>
        </p:txBody>
      </p:sp>
      <p:sp>
        <p:nvSpPr>
          <p:cNvPr id="5" name="Oval 4"/>
          <p:cNvSpPr/>
          <p:nvPr/>
        </p:nvSpPr>
        <p:spPr>
          <a:xfrm>
            <a:off x="2051720" y="1898576"/>
            <a:ext cx="1593558" cy="1530424"/>
          </a:xfrm>
          <a:custGeom>
            <a:avLst/>
            <a:gdLst>
              <a:gd name="connsiteX0" fmla="*/ 0 w 1593558"/>
              <a:gd name="connsiteY0" fmla="*/ 765212 h 1530424"/>
              <a:gd name="connsiteX1" fmla="*/ 796779 w 1593558"/>
              <a:gd name="connsiteY1" fmla="*/ 0 h 1530424"/>
              <a:gd name="connsiteX2" fmla="*/ 1171265 w 1593558"/>
              <a:gd name="connsiteY2" fmla="*/ 0 h 1530424"/>
              <a:gd name="connsiteX3" fmla="*/ 1593558 w 1593558"/>
              <a:gd name="connsiteY3" fmla="*/ 0 h 1530424"/>
              <a:gd name="connsiteX4" fmla="*/ 1593558 w 1593558"/>
              <a:gd name="connsiteY4" fmla="*/ 382606 h 1530424"/>
              <a:gd name="connsiteX5" fmla="*/ 1593558 w 1593558"/>
              <a:gd name="connsiteY5" fmla="*/ 765212 h 1530424"/>
              <a:gd name="connsiteX6" fmla="*/ 796779 w 1593558"/>
              <a:gd name="connsiteY6" fmla="*/ 1530424 h 1530424"/>
              <a:gd name="connsiteX7" fmla="*/ 0 w 1593558"/>
              <a:gd name="connsiteY7" fmla="*/ 765212 h 153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3558" h="1530424" fill="none" extrusionOk="0">
                <a:moveTo>
                  <a:pt x="0" y="765212"/>
                </a:moveTo>
                <a:cubicBezTo>
                  <a:pt x="1962" y="326978"/>
                  <a:pt x="347252" y="3784"/>
                  <a:pt x="796779" y="0"/>
                </a:cubicBezTo>
                <a:cubicBezTo>
                  <a:pt x="913284" y="-30264"/>
                  <a:pt x="1025873" y="18800"/>
                  <a:pt x="1171265" y="0"/>
                </a:cubicBezTo>
                <a:cubicBezTo>
                  <a:pt x="1316657" y="-18800"/>
                  <a:pt x="1487094" y="15434"/>
                  <a:pt x="1593558" y="0"/>
                </a:cubicBezTo>
                <a:cubicBezTo>
                  <a:pt x="1631530" y="184178"/>
                  <a:pt x="1557565" y="213167"/>
                  <a:pt x="1593558" y="382606"/>
                </a:cubicBezTo>
                <a:cubicBezTo>
                  <a:pt x="1629551" y="552045"/>
                  <a:pt x="1576964" y="659632"/>
                  <a:pt x="1593558" y="765212"/>
                </a:cubicBezTo>
                <a:cubicBezTo>
                  <a:pt x="1585527" y="1203374"/>
                  <a:pt x="1239197" y="1543689"/>
                  <a:pt x="796779" y="1530424"/>
                </a:cubicBezTo>
                <a:cubicBezTo>
                  <a:pt x="251047" y="1599693"/>
                  <a:pt x="53097" y="1211630"/>
                  <a:pt x="0" y="765212"/>
                </a:cubicBezTo>
                <a:close/>
              </a:path>
              <a:path w="1593558" h="1530424" stroke="0" extrusionOk="0">
                <a:moveTo>
                  <a:pt x="0" y="765212"/>
                </a:moveTo>
                <a:cubicBezTo>
                  <a:pt x="-54174" y="334851"/>
                  <a:pt x="236726" y="-38780"/>
                  <a:pt x="796779" y="0"/>
                </a:cubicBezTo>
                <a:cubicBezTo>
                  <a:pt x="944449" y="-15538"/>
                  <a:pt x="1000336" y="17176"/>
                  <a:pt x="1187201" y="0"/>
                </a:cubicBezTo>
                <a:cubicBezTo>
                  <a:pt x="1374066" y="-17176"/>
                  <a:pt x="1506324" y="502"/>
                  <a:pt x="1593558" y="0"/>
                </a:cubicBezTo>
                <a:cubicBezTo>
                  <a:pt x="1616308" y="89181"/>
                  <a:pt x="1574428" y="289859"/>
                  <a:pt x="1593558" y="367302"/>
                </a:cubicBezTo>
                <a:cubicBezTo>
                  <a:pt x="1612688" y="444745"/>
                  <a:pt x="1558237" y="664459"/>
                  <a:pt x="1593558" y="765212"/>
                </a:cubicBezTo>
                <a:cubicBezTo>
                  <a:pt x="1515966" y="1167998"/>
                  <a:pt x="1263357" y="1567040"/>
                  <a:pt x="796779" y="1530424"/>
                </a:cubicBezTo>
                <a:cubicBezTo>
                  <a:pt x="366733" y="1527777"/>
                  <a:pt x="53593" y="1282147"/>
                  <a:pt x="0" y="765212"/>
                </a:cubicBezTo>
                <a:close/>
              </a:path>
            </a:pathLst>
          </a:custGeom>
          <a:ln>
            <a:solidFill>
              <a:srgbClr val="255F7B"/>
            </a:solidFill>
            <a:extLst>
              <a:ext uri="{C807C97D-BFC1-408E-A445-0C87EB9F89A2}">
                <ask:lineSketchStyleProps xmlns:ask="http://schemas.microsoft.com/office/drawing/2018/sketchyshapes" xmlns="" sd="285802392">
                  <a:prstGeom prst="teardrop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أصغر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EBAE53-0F7E-4519-A0A4-1B67A9A7FAEE}"/>
              </a:ext>
            </a:extLst>
          </p:cNvPr>
          <p:cNvSpPr txBox="1">
            <a:spLocks/>
          </p:cNvSpPr>
          <p:nvPr/>
        </p:nvSpPr>
        <p:spPr>
          <a:xfrm>
            <a:off x="4716016" y="3645024"/>
            <a:ext cx="3600400" cy="1944217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KW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ما ينقض أصل الإيمان </a:t>
            </a:r>
          </a:p>
          <a:p>
            <a:r>
              <a:rPr lang="ar-KW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يخرج صاحبه من الإسلام</a:t>
            </a:r>
          </a:p>
          <a:p>
            <a:r>
              <a:rPr lang="ar-KW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يخلد في النار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105C1B-011A-42F0-AA02-272895B5EBE9}"/>
              </a:ext>
            </a:extLst>
          </p:cNvPr>
          <p:cNvSpPr txBox="1">
            <a:spLocks/>
          </p:cNvSpPr>
          <p:nvPr/>
        </p:nvSpPr>
        <p:spPr>
          <a:xfrm>
            <a:off x="859470" y="3656511"/>
            <a:ext cx="3600400" cy="1944217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KW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لا ينقض أصل الإيمان </a:t>
            </a:r>
          </a:p>
          <a:p>
            <a:r>
              <a:rPr lang="ar-KW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لا يخرج صاحبه من الإسلام</a:t>
            </a:r>
          </a:p>
          <a:p>
            <a:r>
              <a:rPr lang="ar-KW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ينقص الدين ويضعفه</a:t>
            </a:r>
          </a:p>
        </p:txBody>
      </p:sp>
    </p:spTree>
    <p:extLst>
      <p:ext uri="{BB962C8B-B14F-4D97-AF65-F5344CB8AC3E}">
        <p14:creationId xmlns:p14="http://schemas.microsoft.com/office/powerpoint/2010/main" val="12020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2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9634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D1CEE39-A6DC-4DE0-9789-206F1A9888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5058" y="889634"/>
            <a:ext cx="0" cy="50749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صورة 25">
            <a:extLst>
              <a:ext uri="{FF2B5EF4-FFF2-40B4-BE49-F238E27FC236}">
                <a16:creationId xmlns:a16="http://schemas.microsoft.com/office/drawing/2014/main" id="{89B2585F-5D10-4B7E-A81F-D6FE07113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875" l="10000" r="90000">
                        <a14:foregroundMark x1="32625" y1="90875" x2="38625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0" t="9051" r="8000" b="6951"/>
          <a:stretch/>
        </p:blipFill>
        <p:spPr>
          <a:xfrm>
            <a:off x="4836359" y="1618151"/>
            <a:ext cx="3432938" cy="3432856"/>
          </a:xfrm>
          <a:prstGeom prst="rect">
            <a:avLst/>
          </a:prstGeom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3B2F293-402B-4FEE-8E63-29FAD8140D20}"/>
              </a:ext>
            </a:extLst>
          </p:cNvPr>
          <p:cNvSpPr/>
          <p:nvPr/>
        </p:nvSpPr>
        <p:spPr>
          <a:xfrm>
            <a:off x="1313499" y="1767491"/>
            <a:ext cx="2808265" cy="31341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6600" dirty="0">
                <a:solidFill>
                  <a:schemeClr val="bg1"/>
                </a:solidFill>
                <a:cs typeface="DecoType Naskh Variants" panose="02010400000000000000" pitchFamily="2" charset="-78"/>
              </a:rPr>
              <a:t>خمن </a:t>
            </a:r>
          </a:p>
        </p:txBody>
      </p:sp>
    </p:spTree>
    <p:extLst>
      <p:ext uri="{BB962C8B-B14F-4D97-AF65-F5344CB8AC3E}">
        <p14:creationId xmlns:p14="http://schemas.microsoft.com/office/powerpoint/2010/main" val="370482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9896CCB9-9B71-4419-98C6-22AE8AC29447}"/>
              </a:ext>
            </a:extLst>
          </p:cNvPr>
          <p:cNvSpPr/>
          <p:nvPr/>
        </p:nvSpPr>
        <p:spPr>
          <a:xfrm>
            <a:off x="683568" y="1484784"/>
            <a:ext cx="3096344" cy="576064"/>
          </a:xfrm>
          <a:prstGeom prst="roundRect">
            <a:avLst/>
          </a:prstGeom>
          <a:solidFill>
            <a:srgbClr val="EED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dirty="0">
                <a:solidFill>
                  <a:schemeClr val="tx1"/>
                </a:solidFill>
                <a:cs typeface="DecoType Naskh" panose="02010400000000000000" pitchFamily="2" charset="-78"/>
              </a:rPr>
              <a:t>استهزاء 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BD4184D-5696-4CB6-8F80-B4B7E6259EDE}"/>
              </a:ext>
            </a:extLst>
          </p:cNvPr>
          <p:cNvSpPr/>
          <p:nvPr/>
        </p:nvSpPr>
        <p:spPr>
          <a:xfrm>
            <a:off x="671127" y="2348880"/>
            <a:ext cx="3096344" cy="576064"/>
          </a:xfrm>
          <a:prstGeom prst="roundRect">
            <a:avLst/>
          </a:prstGeom>
          <a:solidFill>
            <a:srgbClr val="EED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dirty="0">
                <a:solidFill>
                  <a:schemeClr val="tx1"/>
                </a:solidFill>
                <a:cs typeface="DecoType Naskh" panose="02010400000000000000" pitchFamily="2" charset="-78"/>
              </a:rPr>
              <a:t>سخرية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648CFC7-41E3-4B0E-A53D-86E727E43EE3}"/>
              </a:ext>
            </a:extLst>
          </p:cNvPr>
          <p:cNvSpPr/>
          <p:nvPr/>
        </p:nvSpPr>
        <p:spPr>
          <a:xfrm>
            <a:off x="671127" y="3212976"/>
            <a:ext cx="3096344" cy="576064"/>
          </a:xfrm>
          <a:prstGeom prst="roundRect">
            <a:avLst/>
          </a:prstGeom>
          <a:solidFill>
            <a:srgbClr val="EED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dirty="0">
                <a:solidFill>
                  <a:schemeClr val="tx1"/>
                </a:solidFill>
                <a:cs typeface="DecoType Naskh" panose="02010400000000000000" pitchFamily="2" charset="-78"/>
              </a:rPr>
              <a:t>انتقاص </a:t>
            </a:r>
          </a:p>
        </p:txBody>
      </p:sp>
      <p:pic>
        <p:nvPicPr>
          <p:cNvPr id="11" name="رسم 10" descr="وجه باكٍ بدون تعبئة">
            <a:hlinkClick r:id="rId2" action="ppaction://hlinksldjump"/>
            <a:extLst>
              <a:ext uri="{FF2B5EF4-FFF2-40B4-BE49-F238E27FC236}">
                <a16:creationId xmlns:a16="http://schemas.microsoft.com/office/drawing/2014/main" id="{7E469243-0527-423B-989F-94131EFA9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6316" y="5708038"/>
            <a:ext cx="576064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رسم 16" descr="وجه مبتسم ابتسامة عريضة دون حشوة">
            <a:hlinkClick r:id="rId5" action="ppaction://hlinksldjump"/>
            <a:extLst>
              <a:ext uri="{FF2B5EF4-FFF2-40B4-BE49-F238E27FC236}">
                <a16:creationId xmlns:a16="http://schemas.microsoft.com/office/drawing/2014/main" id="{8BA400B7-750F-428C-BEA4-1A20190B57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7802" y="5708038"/>
            <a:ext cx="576064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سداسي 17">
            <a:extLst>
              <a:ext uri="{FF2B5EF4-FFF2-40B4-BE49-F238E27FC236}">
                <a16:creationId xmlns:a16="http://schemas.microsoft.com/office/drawing/2014/main" id="{2FDB8FF5-6F48-4DA8-9759-308FA88FA1D3}"/>
              </a:ext>
            </a:extLst>
          </p:cNvPr>
          <p:cNvSpPr/>
          <p:nvPr/>
        </p:nvSpPr>
        <p:spPr>
          <a:xfrm>
            <a:off x="4716016" y="3068960"/>
            <a:ext cx="2448272" cy="2088232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KW" sz="4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Adobe Arabic" panose="02040503050201020203" pitchFamily="18" charset="-78"/>
              <a:ea typeface="Arial" pitchFamily="34" charset="0"/>
              <a:cs typeface="Adobe Arabic" panose="02040503050201020203" pitchFamily="18" charset="-78"/>
            </a:endParaRPr>
          </a:p>
          <a:p>
            <a:pPr algn="ctr"/>
            <a:r>
              <a:rPr lang="ar-SA" sz="4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كفر الاستهزاء</a:t>
            </a:r>
            <a:endParaRPr lang="ar-KW" sz="4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4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9896CCB9-9B71-4419-98C6-22AE8AC29447}"/>
              </a:ext>
            </a:extLst>
          </p:cNvPr>
          <p:cNvSpPr/>
          <p:nvPr/>
        </p:nvSpPr>
        <p:spPr>
          <a:xfrm>
            <a:off x="683568" y="1052736"/>
            <a:ext cx="3096344" cy="1008112"/>
          </a:xfrm>
          <a:prstGeom prst="roundRect">
            <a:avLst/>
          </a:prstGeom>
          <a:solidFill>
            <a:srgbClr val="EED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dirty="0">
                <a:solidFill>
                  <a:schemeClr val="tx1"/>
                </a:solidFill>
                <a:cs typeface="DecoType Naskh" panose="02010400000000000000" pitchFamily="2" charset="-78"/>
              </a:rPr>
              <a:t>عدم الانقياد 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BD4184D-5696-4CB6-8F80-B4B7E6259EDE}"/>
              </a:ext>
            </a:extLst>
          </p:cNvPr>
          <p:cNvSpPr/>
          <p:nvPr/>
        </p:nvSpPr>
        <p:spPr>
          <a:xfrm>
            <a:off x="671127" y="2348880"/>
            <a:ext cx="3096344" cy="1008112"/>
          </a:xfrm>
          <a:prstGeom prst="roundRect">
            <a:avLst/>
          </a:prstGeom>
          <a:solidFill>
            <a:srgbClr val="EED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dirty="0">
                <a:solidFill>
                  <a:schemeClr val="tx1"/>
                </a:solidFill>
                <a:cs typeface="DecoType Naskh" panose="02010400000000000000" pitchFamily="2" charset="-78"/>
              </a:rPr>
              <a:t>رفض الإذعان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648CFC7-41E3-4B0E-A53D-86E727E43EE3}"/>
              </a:ext>
            </a:extLst>
          </p:cNvPr>
          <p:cNvSpPr/>
          <p:nvPr/>
        </p:nvSpPr>
        <p:spPr>
          <a:xfrm>
            <a:off x="649896" y="3609020"/>
            <a:ext cx="3096344" cy="1008112"/>
          </a:xfrm>
          <a:prstGeom prst="roundRect">
            <a:avLst/>
          </a:prstGeom>
          <a:solidFill>
            <a:srgbClr val="EED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dirty="0">
                <a:solidFill>
                  <a:schemeClr val="tx1"/>
                </a:solidFill>
                <a:cs typeface="DecoType Naskh" panose="02010400000000000000" pitchFamily="2" charset="-78"/>
              </a:rPr>
              <a:t>مع العلم بالحق ومعرفه الباطل </a:t>
            </a:r>
          </a:p>
        </p:txBody>
      </p:sp>
      <p:pic>
        <p:nvPicPr>
          <p:cNvPr id="11" name="رسم 10" descr="وجه باكٍ بدون تعبئة">
            <a:hlinkClick r:id="rId2" action="ppaction://hlinksldjump"/>
            <a:extLst>
              <a:ext uri="{FF2B5EF4-FFF2-40B4-BE49-F238E27FC236}">
                <a16:creationId xmlns:a16="http://schemas.microsoft.com/office/drawing/2014/main" id="{7E469243-0527-423B-989F-94131EFA9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6316" y="5708038"/>
            <a:ext cx="576064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رسم 16" descr="وجه مبتسم ابتسامة عريضة دون حشوة">
            <a:hlinkClick r:id="rId5" action="ppaction://hlinksldjump"/>
            <a:extLst>
              <a:ext uri="{FF2B5EF4-FFF2-40B4-BE49-F238E27FC236}">
                <a16:creationId xmlns:a16="http://schemas.microsoft.com/office/drawing/2014/main" id="{8BA400B7-750F-428C-BEA4-1A20190B57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7802" y="5708038"/>
            <a:ext cx="576064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سداسي 17">
            <a:extLst>
              <a:ext uri="{FF2B5EF4-FFF2-40B4-BE49-F238E27FC236}">
                <a16:creationId xmlns:a16="http://schemas.microsoft.com/office/drawing/2014/main" id="{2FDB8FF5-6F48-4DA8-9759-308FA88FA1D3}"/>
              </a:ext>
            </a:extLst>
          </p:cNvPr>
          <p:cNvSpPr/>
          <p:nvPr/>
        </p:nvSpPr>
        <p:spPr>
          <a:xfrm>
            <a:off x="4716016" y="3068960"/>
            <a:ext cx="2448272" cy="2088232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KW" sz="4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Adobe Arabic" panose="02040503050201020203" pitchFamily="18" charset="-78"/>
              <a:ea typeface="Arial" pitchFamily="34" charset="0"/>
              <a:cs typeface="Adobe Arabic" panose="02040503050201020203" pitchFamily="18" charset="-78"/>
            </a:endParaRPr>
          </a:p>
          <a:p>
            <a:pPr algn="ctr"/>
            <a:r>
              <a:rPr lang="ar-SA" sz="4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كفر </a:t>
            </a:r>
            <a:r>
              <a:rPr lang="ar-KW" sz="4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الاستكبار</a:t>
            </a:r>
            <a:endParaRPr lang="ar-KW" sz="4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4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9896CCB9-9B71-4419-98C6-22AE8AC29447}"/>
              </a:ext>
            </a:extLst>
          </p:cNvPr>
          <p:cNvSpPr/>
          <p:nvPr/>
        </p:nvSpPr>
        <p:spPr>
          <a:xfrm>
            <a:off x="683568" y="1484784"/>
            <a:ext cx="3096344" cy="576064"/>
          </a:xfrm>
          <a:prstGeom prst="roundRect">
            <a:avLst/>
          </a:prstGeom>
          <a:solidFill>
            <a:srgbClr val="EED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dirty="0">
                <a:solidFill>
                  <a:schemeClr val="tx1"/>
                </a:solidFill>
                <a:cs typeface="DecoType Naskh" panose="02010400000000000000" pitchFamily="2" charset="-78"/>
              </a:rPr>
              <a:t>كراهية </a:t>
            </a:r>
            <a:r>
              <a:rPr lang="ar-KW" sz="4400" dirty="0" err="1">
                <a:solidFill>
                  <a:schemeClr val="tx1"/>
                </a:solidFill>
                <a:cs typeface="DecoType Naskh" panose="02010400000000000000" pitchFamily="2" charset="-78"/>
              </a:rPr>
              <a:t>للاسلام</a:t>
            </a:r>
            <a:endParaRPr lang="ar-KW" sz="4400" dirty="0">
              <a:solidFill>
                <a:schemeClr val="tx1"/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BD4184D-5696-4CB6-8F80-B4B7E6259EDE}"/>
              </a:ext>
            </a:extLst>
          </p:cNvPr>
          <p:cNvSpPr/>
          <p:nvPr/>
        </p:nvSpPr>
        <p:spPr>
          <a:xfrm>
            <a:off x="671127" y="2348880"/>
            <a:ext cx="3096344" cy="576064"/>
          </a:xfrm>
          <a:prstGeom prst="roundRect">
            <a:avLst/>
          </a:prstGeom>
          <a:solidFill>
            <a:srgbClr val="EED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dirty="0">
                <a:solidFill>
                  <a:schemeClr val="tx1"/>
                </a:solidFill>
                <a:cs typeface="DecoType Naskh" panose="02010400000000000000" pitchFamily="2" charset="-78"/>
              </a:rPr>
              <a:t>كراهية الاحكام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648CFC7-41E3-4B0E-A53D-86E727E43EE3}"/>
              </a:ext>
            </a:extLst>
          </p:cNvPr>
          <p:cNvSpPr/>
          <p:nvPr/>
        </p:nvSpPr>
        <p:spPr>
          <a:xfrm>
            <a:off x="671127" y="3212976"/>
            <a:ext cx="3096344" cy="576064"/>
          </a:xfrm>
          <a:prstGeom prst="roundRect">
            <a:avLst/>
          </a:prstGeom>
          <a:solidFill>
            <a:srgbClr val="EED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dirty="0" err="1">
                <a:solidFill>
                  <a:schemeClr val="tx1"/>
                </a:solidFill>
                <a:cs typeface="DecoType Naskh" panose="02010400000000000000" pitchFamily="2" charset="-78"/>
              </a:rPr>
              <a:t>كراهه</a:t>
            </a:r>
            <a:r>
              <a:rPr lang="ar-KW" sz="3600" dirty="0">
                <a:solidFill>
                  <a:schemeClr val="tx1"/>
                </a:solidFill>
                <a:cs typeface="DecoType Naskh" panose="02010400000000000000" pitchFamily="2" charset="-78"/>
              </a:rPr>
              <a:t> ما جاء به الشرع</a:t>
            </a:r>
          </a:p>
        </p:txBody>
      </p:sp>
      <p:pic>
        <p:nvPicPr>
          <p:cNvPr id="11" name="رسم 10" descr="وجه باكٍ بدون تعبئة">
            <a:hlinkClick r:id="rId2" action="ppaction://hlinksldjump"/>
            <a:extLst>
              <a:ext uri="{FF2B5EF4-FFF2-40B4-BE49-F238E27FC236}">
                <a16:creationId xmlns:a16="http://schemas.microsoft.com/office/drawing/2014/main" id="{7E469243-0527-423B-989F-94131EFA9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6316" y="5708038"/>
            <a:ext cx="576064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رسم 16" descr="وجه مبتسم ابتسامة عريضة دون حشوة">
            <a:hlinkClick r:id="rId5" action="ppaction://hlinksldjump"/>
            <a:extLst>
              <a:ext uri="{FF2B5EF4-FFF2-40B4-BE49-F238E27FC236}">
                <a16:creationId xmlns:a16="http://schemas.microsoft.com/office/drawing/2014/main" id="{8BA400B7-750F-428C-BEA4-1A20190B57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7802" y="5708038"/>
            <a:ext cx="576064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سداسي 17">
            <a:extLst>
              <a:ext uri="{FF2B5EF4-FFF2-40B4-BE49-F238E27FC236}">
                <a16:creationId xmlns:a16="http://schemas.microsoft.com/office/drawing/2014/main" id="{2FDB8FF5-6F48-4DA8-9759-308FA88FA1D3}"/>
              </a:ext>
            </a:extLst>
          </p:cNvPr>
          <p:cNvSpPr/>
          <p:nvPr/>
        </p:nvSpPr>
        <p:spPr>
          <a:xfrm>
            <a:off x="4716016" y="3068960"/>
            <a:ext cx="2448272" cy="2088232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KW" sz="4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Adobe Arabic" panose="02040503050201020203" pitchFamily="18" charset="-78"/>
              <a:ea typeface="Arial" pitchFamily="34" charset="0"/>
              <a:cs typeface="Adobe Arabic" panose="02040503050201020203" pitchFamily="18" charset="-78"/>
            </a:endParaRPr>
          </a:p>
          <a:p>
            <a:pPr algn="ctr"/>
            <a:r>
              <a:rPr lang="ar-SA" sz="4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كفر </a:t>
            </a:r>
            <a:r>
              <a:rPr lang="ar-KW" sz="4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Adobe Arabic" panose="02040503050201020203" pitchFamily="18" charset="-78"/>
                <a:ea typeface="Arial" pitchFamily="34" charset="0"/>
                <a:cs typeface="Adobe Arabic" panose="02040503050201020203" pitchFamily="18" charset="-78"/>
              </a:rPr>
              <a:t>البغض</a:t>
            </a:r>
            <a:endParaRPr lang="ar-KW" sz="4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4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7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438</Words>
  <Application>Microsoft Office PowerPoint</Application>
  <PresentationFormat>On-screen Show (4:3)</PresentationFormat>
  <Paragraphs>99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Adobe Arabic</vt:lpstr>
      <vt:lpstr>Arial</vt:lpstr>
      <vt:lpstr>Calibri</vt:lpstr>
      <vt:lpstr>DecoType Naskh</vt:lpstr>
      <vt:lpstr>DecoType Naskh Variants</vt:lpstr>
      <vt:lpstr>Geeza Pro Regular</vt:lpstr>
      <vt:lpstr>Tahoma</vt:lpstr>
      <vt:lpstr>Times New Roman</vt:lpstr>
      <vt:lpstr>Office Theme</vt:lpstr>
      <vt:lpstr>PowerPoint Presentation</vt:lpstr>
      <vt:lpstr>PowerPoint Presentation</vt:lpstr>
      <vt:lpstr>قال تعالى "هُوَ الَّذِي خَلَقَكُمْ فَمِنكُمْ كَافِرٌ وَمِنكُم مُّؤْمِنٌ وَاللَّهُ بِمَا تَعْمَلُونَ بَصِيرٌ" </vt:lpstr>
      <vt:lpstr>هو جحود شئ مما افترض الله تعالى الإيمان به بالقلب واللسان أو بهما معا</vt:lpstr>
      <vt:lpstr>الكفر وأنواعه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هو معصية الله وترك أمره و الخروج عن طاعته سبحانه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huda</dc:creator>
  <cp:lastModifiedBy>مشاعل مرشد فالح حمد وسمى</cp:lastModifiedBy>
  <cp:revision>3</cp:revision>
  <dcterms:created xsi:type="dcterms:W3CDTF">2020-08-07T15:48:59Z</dcterms:created>
  <dcterms:modified xsi:type="dcterms:W3CDTF">2020-08-08T08:02:08Z</dcterms:modified>
</cp:coreProperties>
</file>