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7" r:id="rId2"/>
    <p:sldId id="288" r:id="rId3"/>
    <p:sldId id="289" r:id="rId4"/>
    <p:sldId id="259" r:id="rId5"/>
    <p:sldId id="290" r:id="rId6"/>
    <p:sldId id="299" r:id="rId7"/>
    <p:sldId id="291" r:id="rId8"/>
    <p:sldId id="262" r:id="rId9"/>
    <p:sldId id="300" r:id="rId10"/>
    <p:sldId id="263" r:id="rId11"/>
    <p:sldId id="266" r:id="rId12"/>
    <p:sldId id="269" r:id="rId13"/>
    <p:sldId id="298" r:id="rId14"/>
    <p:sldId id="271" r:id="rId15"/>
    <p:sldId id="272" r:id="rId16"/>
    <p:sldId id="292" r:id="rId17"/>
    <p:sldId id="301" r:id="rId18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E55"/>
    <a:srgbClr val="EED832"/>
    <a:srgbClr val="255F7B"/>
    <a:srgbClr val="FFFFFF"/>
    <a:srgbClr val="CA9920"/>
    <a:srgbClr val="DCB84A"/>
    <a:srgbClr val="E0C562"/>
    <a:srgbClr val="E3C041"/>
    <a:srgbClr val="D7B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0" autoAdjust="0"/>
    <p:restoredTop sz="94660"/>
  </p:normalViewPr>
  <p:slideViewPr>
    <p:cSldViewPr>
      <p:cViewPr varScale="1">
        <p:scale>
          <a:sx n="74" d="100"/>
          <a:sy n="74" d="100"/>
        </p:scale>
        <p:origin x="62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04279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64514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28178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52000"/>
          </a:blip>
          <a:srcRect l="74511" t="11139" b="7797"/>
          <a:stretch>
            <a:fillRect/>
          </a:stretch>
        </p:blipFill>
        <p:spPr>
          <a:xfrm>
            <a:off x="8221196" y="2406803"/>
            <a:ext cx="1037126" cy="2329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52000"/>
          </a:blip>
          <a:srcRect l="25891" r="43582" b="6045"/>
          <a:stretch>
            <a:fillRect/>
          </a:stretch>
        </p:blipFill>
        <p:spPr>
          <a:xfrm>
            <a:off x="6712739" y="2185156"/>
            <a:ext cx="1144264" cy="2487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BF377345-F085-45D7-82D7-A703A7C1B9AC-L0-001.png" descr="BF377345-F085-45D7-82D7-A703A7C1B9AC-L0-001.png"/>
          <p:cNvPicPr>
            <a:picLocks noChangeAspect="1"/>
          </p:cNvPicPr>
          <p:nvPr/>
        </p:nvPicPr>
        <p:blipFill>
          <a:blip r:embed="rId2">
            <a:alphaModFix amt="52000"/>
          </a:blip>
          <a:srcRect l="55253" t="5569" r="25974" b="43975"/>
          <a:stretch>
            <a:fillRect/>
          </a:stretch>
        </p:blipFill>
        <p:spPr>
          <a:xfrm>
            <a:off x="7634289" y="2666622"/>
            <a:ext cx="763829" cy="1450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rcRect t="36030" r="36880"/>
          <a:stretch>
            <a:fillRect/>
          </a:stretch>
        </p:blipFill>
        <p:spPr>
          <a:xfrm>
            <a:off x="7063892" y="3883"/>
            <a:ext cx="2075247" cy="21032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997" y="124027"/>
            <a:ext cx="2690322" cy="2690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 flipH="1">
            <a:off x="7355782" y="1439951"/>
            <a:ext cx="1491465" cy="1491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3C4298BD-513C-4E68-BC07-536EDD258AFA-L0-001.png" descr="3C4298BD-513C-4E68-BC07-536EDD258AFA-L0-001.png"/>
          <p:cNvPicPr>
            <a:picLocks noChangeAspect="1"/>
          </p:cNvPicPr>
          <p:nvPr/>
        </p:nvPicPr>
        <p:blipFill>
          <a:blip r:embed="rId3"/>
          <a:srcRect l="65205" r="2108"/>
          <a:stretch>
            <a:fillRect/>
          </a:stretch>
        </p:blipFill>
        <p:spPr>
          <a:xfrm>
            <a:off x="-4946" y="472076"/>
            <a:ext cx="1994837" cy="6103162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مستطيل"/>
          <p:cNvSpPr/>
          <p:nvPr/>
        </p:nvSpPr>
        <p:spPr>
          <a:xfrm>
            <a:off x="-32376" y="6628838"/>
            <a:ext cx="9208751" cy="57490"/>
          </a:xfrm>
          <a:prstGeom prst="rect">
            <a:avLst/>
          </a:prstGeom>
          <a:solidFill>
            <a:srgbClr val="DCB84A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 rtl="1"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Geeza Pro Regular"/>
              </a:defRPr>
            </a:pPr>
            <a:endParaRPr sz="1547"/>
          </a:p>
        </p:txBody>
      </p:sp>
      <p:sp>
        <p:nvSpPr>
          <p:cNvPr id="122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6701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38624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66689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66462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990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880657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3409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1283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7112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087E3-841D-4657-98FD-6E2EEED051C7}" type="datetimeFigureOut">
              <a:rPr lang="ar-KW" smtClean="0"/>
              <a:t>19/12/1441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34696-B52C-43F1-A05F-75C89680495A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2746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34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حابة 1">
            <a:extLst>
              <a:ext uri="{FF2B5EF4-FFF2-40B4-BE49-F238E27FC236}">
                <a16:creationId xmlns:a16="http://schemas.microsoft.com/office/drawing/2014/main" id="{C0557F36-8941-4CB7-9B91-5EB54991C50F}"/>
              </a:ext>
            </a:extLst>
          </p:cNvPr>
          <p:cNvSpPr/>
          <p:nvPr/>
        </p:nvSpPr>
        <p:spPr>
          <a:xfrm>
            <a:off x="4571222" y="2557447"/>
            <a:ext cx="1868834" cy="1240450"/>
          </a:xfrm>
          <a:prstGeom prst="cloud">
            <a:avLst/>
          </a:prstGeom>
          <a:ln>
            <a:solidFill>
              <a:srgbClr val="DCB84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buClr>
                <a:srgbClr val="2DA2BF"/>
              </a:buClr>
            </a:pPr>
            <a:r>
              <a:rPr lang="ar-KW" sz="2812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الكعبة     المشرفة</a:t>
            </a:r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E84BD4F9-F3B9-47A1-854A-5A7310B28D7D}"/>
              </a:ext>
            </a:extLst>
          </p:cNvPr>
          <p:cNvSpPr/>
          <p:nvPr/>
        </p:nvSpPr>
        <p:spPr>
          <a:xfrm>
            <a:off x="1504768" y="1225744"/>
            <a:ext cx="2502866" cy="1822703"/>
          </a:xfrm>
          <a:prstGeom prst="cloud">
            <a:avLst/>
          </a:prstGeom>
          <a:ln>
            <a:solidFill>
              <a:srgbClr val="DCB84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buClr>
                <a:srgbClr val="2DA2BF"/>
              </a:buClr>
            </a:pPr>
            <a:r>
              <a:rPr lang="ar-KW" sz="24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المسجد الحرام  </a:t>
            </a:r>
          </a:p>
          <a:p>
            <a:pPr algn="ctr" rtl="1">
              <a:buClr>
                <a:srgbClr val="2DA2BF"/>
              </a:buClr>
            </a:pPr>
            <a:r>
              <a:rPr lang="ar-KW" sz="24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المسجد النبوي  المسجد الأقصى  </a:t>
            </a:r>
          </a:p>
        </p:txBody>
      </p:sp>
      <p:sp>
        <p:nvSpPr>
          <p:cNvPr id="4" name="سحابة 3">
            <a:extLst>
              <a:ext uri="{FF2B5EF4-FFF2-40B4-BE49-F238E27FC236}">
                <a16:creationId xmlns:a16="http://schemas.microsoft.com/office/drawing/2014/main" id="{04F5E8C1-3265-4780-8DDC-624DF0BC590B}"/>
              </a:ext>
            </a:extLst>
          </p:cNvPr>
          <p:cNvSpPr/>
          <p:nvPr/>
        </p:nvSpPr>
        <p:spPr>
          <a:xfrm>
            <a:off x="3000542" y="4328711"/>
            <a:ext cx="2258121" cy="1316396"/>
          </a:xfrm>
          <a:prstGeom prst="cloud">
            <a:avLst/>
          </a:prstGeom>
          <a:ln>
            <a:solidFill>
              <a:srgbClr val="DCB84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buClr>
                <a:srgbClr val="2DA2BF"/>
              </a:buClr>
            </a:pPr>
            <a:r>
              <a:rPr lang="ar-KW" sz="2812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سائر المساجد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04A465A-F1F7-4D79-A7D1-495996DFD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28" y="1401983"/>
            <a:ext cx="1236421" cy="111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7572D1BD-797A-4353-8657-2632A381A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391" y="4741865"/>
            <a:ext cx="1467730" cy="129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AFFB183-FBED-4E64-868F-E7F1E02E6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6" y="1414491"/>
            <a:ext cx="1344142" cy="87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13EBEA0-8844-4F6F-8B04-B02C10D78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8" y="471044"/>
            <a:ext cx="1682018" cy="91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3CB65CB-EA5C-4F9A-B27A-E1948DD21179}"/>
              </a:ext>
            </a:extLst>
          </p:cNvPr>
          <p:cNvSpPr/>
          <p:nvPr/>
        </p:nvSpPr>
        <p:spPr>
          <a:xfrm>
            <a:off x="62573" y="2993243"/>
            <a:ext cx="350131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150" algn="ctr">
              <a:lnSpc>
                <a:spcPct val="115000"/>
              </a:lnSpc>
              <a:spcAft>
                <a:spcPts val="703"/>
              </a:spcAft>
            </a:pPr>
            <a:r>
              <a:rPr lang="ar-SA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(</a:t>
            </a:r>
            <a:r>
              <a:rPr lang="ar-SA" sz="2800" b="1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لا تشد الرحال إلا إلى ثلاثة مساجد ، المسجد الحرام والمسجد الأقصى ومسجدي هذا</a:t>
            </a:r>
            <a:r>
              <a:rPr lang="ar-SA" sz="28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)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0F5A49C-150C-45E1-8CD5-ECC5D009C53F}"/>
              </a:ext>
            </a:extLst>
          </p:cNvPr>
          <p:cNvSpPr/>
          <p:nvPr/>
        </p:nvSpPr>
        <p:spPr>
          <a:xfrm>
            <a:off x="2510870" y="5662385"/>
            <a:ext cx="2323714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150">
              <a:lnSpc>
                <a:spcPct val="115000"/>
              </a:lnSpc>
              <a:spcAft>
                <a:spcPts val="703"/>
              </a:spcAft>
            </a:pPr>
            <a:r>
              <a:rPr lang="ar-SA" sz="2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(</a:t>
            </a:r>
            <a:r>
              <a:rPr lang="ar-SA" sz="2000" b="1" dirty="0">
                <a:solidFill>
                  <a:srgbClr val="00B05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أحب البقاع إلى الله المساجد </a:t>
            </a:r>
            <a:r>
              <a:rPr lang="ar-SA" sz="2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62130B-B202-4222-AC72-8A0B7DC200C8}"/>
              </a:ext>
            </a:extLst>
          </p:cNvPr>
          <p:cNvSpPr txBox="1">
            <a:spLocks/>
          </p:cNvSpPr>
          <p:nvPr/>
        </p:nvSpPr>
        <p:spPr>
          <a:xfrm>
            <a:off x="4765410" y="235328"/>
            <a:ext cx="2285651" cy="608106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64294" tIns="32147" rIns="64294" bIns="32147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4219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FF814A5-6F5D-4D32-9B1B-280BEE657630}"/>
              </a:ext>
            </a:extLst>
          </p:cNvPr>
          <p:cNvSpPr txBox="1">
            <a:spLocks/>
          </p:cNvSpPr>
          <p:nvPr/>
        </p:nvSpPr>
        <p:spPr>
          <a:xfrm>
            <a:off x="4834584" y="168439"/>
            <a:ext cx="2285651" cy="6081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>
            <a:normAutofit fontScale="92500" lnSpcReduction="20000"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4219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الشعائر المكانية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5A965878-1462-44BA-872C-059FD179BEB1}"/>
              </a:ext>
            </a:extLst>
          </p:cNvPr>
          <p:cNvSpPr/>
          <p:nvPr/>
        </p:nvSpPr>
        <p:spPr>
          <a:xfrm>
            <a:off x="6339968" y="2915013"/>
            <a:ext cx="2138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b="1" i="1" dirty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عدم استقبالها حال قضاء الحاجة </a:t>
            </a:r>
            <a:endParaRPr lang="ar-KW" b="1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F3EC7CCF-B025-4C56-81D1-58EE1F0B9661}"/>
              </a:ext>
            </a:extLst>
          </p:cNvPr>
          <p:cNvSpPr/>
          <p:nvPr/>
        </p:nvSpPr>
        <p:spPr>
          <a:xfrm>
            <a:off x="6339968" y="3276935"/>
            <a:ext cx="1422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b="1" i="1" dirty="0">
                <a:solidFill>
                  <a:srgbClr val="7030A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حرمة الصيد في مكة. </a:t>
            </a:r>
            <a:endParaRPr lang="ar-KW" b="1" dirty="0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938FA58-5A81-43EF-823E-585B8DBC4F0C}"/>
              </a:ext>
            </a:extLst>
          </p:cNvPr>
          <p:cNvSpPr/>
          <p:nvPr/>
        </p:nvSpPr>
        <p:spPr>
          <a:xfrm>
            <a:off x="-215113" y="4321492"/>
            <a:ext cx="1378062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150">
              <a:lnSpc>
                <a:spcPct val="115000"/>
              </a:lnSpc>
              <a:spcAft>
                <a:spcPts val="703"/>
              </a:spcAft>
            </a:pPr>
            <a:r>
              <a:rPr lang="ar-KW" sz="320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حفظ</a:t>
            </a:r>
            <a:endParaRPr lang="ar-SA" sz="3200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17373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/>
      <p:bldP spid="12" grpId="0"/>
      <p:bldP spid="5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F171209E-44AA-4F55-85D0-AF920CA4ECB8}"/>
              </a:ext>
            </a:extLst>
          </p:cNvPr>
          <p:cNvSpPr txBox="1">
            <a:spLocks/>
          </p:cNvSpPr>
          <p:nvPr/>
        </p:nvSpPr>
        <p:spPr>
          <a:xfrm>
            <a:off x="0" y="1123598"/>
            <a:ext cx="8016987" cy="174528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KW" sz="1969" dirty="0">
                <a:solidFill>
                  <a:schemeClr val="tx1"/>
                </a:solidFill>
                <a:cs typeface="PT Bold Heading" pitchFamily="2" charset="-78"/>
              </a:rPr>
              <a:t>قال تعالى </a:t>
            </a:r>
            <a:r>
              <a:rPr lang="ar-KW" sz="1969" dirty="0">
                <a:solidFill>
                  <a:srgbClr val="FF0000"/>
                </a:solidFill>
                <a:cs typeface="PT Bold Heading" pitchFamily="2" charset="-78"/>
              </a:rPr>
              <a:t>((</a:t>
            </a:r>
            <a:r>
              <a:rPr lang="ar-KW" sz="3375" dirty="0">
                <a:solidFill>
                  <a:srgbClr val="FF0000"/>
                </a:solidFill>
                <a:cs typeface="PT Bold Heading" pitchFamily="2" charset="-78"/>
              </a:rPr>
              <a:t> </a:t>
            </a:r>
            <a:r>
              <a:rPr lang="ar-KW" sz="2531" dirty="0">
                <a:solidFill>
                  <a:schemeClr val="tx1"/>
                </a:solidFill>
                <a:cs typeface="DecoType Naskh" panose="02010400000000000000" pitchFamily="2" charset="-78"/>
              </a:rPr>
              <a:t>ومن يعص الله ورسوله ويتعد حدوده يدخله ناراً خالداً فيها وله عذاب مهين </a:t>
            </a:r>
            <a:r>
              <a:rPr lang="ar-KW" sz="1969" dirty="0">
                <a:solidFill>
                  <a:srgbClr val="FF0000"/>
                </a:solidFill>
                <a:cs typeface="PT Bold Heading" pitchFamily="2" charset="-78"/>
              </a:rPr>
              <a:t>))</a:t>
            </a:r>
            <a:r>
              <a:rPr lang="ar-KW" sz="225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KW" sz="738" dirty="0">
                <a:solidFill>
                  <a:srgbClr val="FFC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سورة النساء14</a:t>
            </a:r>
            <a:r>
              <a:rPr lang="ar-KW" sz="1125" dirty="0">
                <a:solidFill>
                  <a:srgbClr val="FFC000"/>
                </a:solidFill>
                <a:cs typeface="PT Bold Heading" pitchFamily="2" charset="-78"/>
              </a:rPr>
              <a:t> </a:t>
            </a:r>
          </a:p>
          <a:p>
            <a:pPr algn="ctr" rtl="1"/>
            <a:r>
              <a:rPr lang="ar-KW" sz="1969" dirty="0">
                <a:solidFill>
                  <a:srgbClr val="C00000"/>
                </a:solidFill>
                <a:cs typeface="PT Bold Heading" pitchFamily="2" charset="-78"/>
              </a:rPr>
              <a:t>من أصاب شيئاً من محارم الله ، فقد أصاب حدوده ، وتعداها .</a:t>
            </a:r>
          </a:p>
        </p:txBody>
      </p:sp>
      <p:pic>
        <p:nvPicPr>
          <p:cNvPr id="5" name="صورة 4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63C17EE8-ED9B-46DF-B087-FADB1D800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r="14174"/>
          <a:stretch/>
        </p:blipFill>
        <p:spPr>
          <a:xfrm>
            <a:off x="5534854" y="3735194"/>
            <a:ext cx="1830973" cy="130614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6358B55-2CE7-4DDF-9F19-16E625D9E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92" y="3989116"/>
            <a:ext cx="798294" cy="798294"/>
          </a:xfrm>
          <a:prstGeom prst="rect">
            <a:avLst/>
          </a:prstGeom>
        </p:spPr>
      </p:pic>
      <p:pic>
        <p:nvPicPr>
          <p:cNvPr id="9" name="صورة 8" descr="صورة تحتوي على طعام, رسم, جهاز&#10;&#10;تم إنشاء الوصف تلقائياً">
            <a:extLst>
              <a:ext uri="{FF2B5EF4-FFF2-40B4-BE49-F238E27FC236}">
                <a16:creationId xmlns:a16="http://schemas.microsoft.com/office/drawing/2014/main" id="{0E1C6C17-1A73-4CE5-8E68-1DFC9BDF2A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61" y="4047833"/>
            <a:ext cx="739577" cy="739577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F1B66CD-B101-4B25-9821-99DE3EF4E44F}"/>
              </a:ext>
            </a:extLst>
          </p:cNvPr>
          <p:cNvSpPr txBox="1"/>
          <p:nvPr/>
        </p:nvSpPr>
        <p:spPr>
          <a:xfrm>
            <a:off x="5686698" y="3133104"/>
            <a:ext cx="1679128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1" anchor="ctr">
            <a:spAutoFit/>
          </a:bodyPr>
          <a:lstStyle/>
          <a:p>
            <a:pPr algn="ctr" defTabSz="410751" rtl="0" hangingPunct="0"/>
            <a:r>
              <a:rPr lang="ar-KW" sz="2531" b="1" dirty="0">
                <a:solidFill>
                  <a:srgbClr val="000000"/>
                </a:solidFill>
                <a:latin typeface="Adobe Arabic" panose="02040503050201020203" pitchFamily="18" charset="-78"/>
                <a:cs typeface="Adobe Arabic" panose="02040503050201020203" pitchFamily="18" charset="-78"/>
                <a:sym typeface="Helvetica Neue"/>
              </a:rPr>
              <a:t>يعصي الله بالخفاء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268A911-AE21-44D7-89BA-2911D1D2D61D}"/>
              </a:ext>
            </a:extLst>
          </p:cNvPr>
          <p:cNvSpPr txBox="1"/>
          <p:nvPr/>
        </p:nvSpPr>
        <p:spPr>
          <a:xfrm>
            <a:off x="1259360" y="3133104"/>
            <a:ext cx="1872905" cy="461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1" anchor="ctr">
            <a:spAutoFit/>
          </a:bodyPr>
          <a:lstStyle/>
          <a:p>
            <a:pPr algn="ctr" defTabSz="410751" rtl="0" hangingPunct="0"/>
            <a:r>
              <a:rPr lang="ar-KW" sz="2531" dirty="0">
                <a:latin typeface="Adobe Arabic" panose="02040503050201020203" pitchFamily="18" charset="-78"/>
                <a:cs typeface="Adobe Arabic" panose="02040503050201020203" pitchFamily="18" charset="-78"/>
              </a:rPr>
              <a:t>يعصي الله بالمجاهرة</a:t>
            </a:r>
            <a:endParaRPr lang="ar-KW" sz="2531" b="1" dirty="0">
              <a:solidFill>
                <a:srgbClr val="000000"/>
              </a:solidFill>
              <a:latin typeface="Adobe Arabic" panose="02040503050201020203" pitchFamily="18" charset="-78"/>
              <a:cs typeface="Adobe Arabic" panose="02040503050201020203" pitchFamily="18" charset="-78"/>
              <a:sym typeface="Helvetica Neue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F4B361-9DE7-4B6A-9DD8-BFFC28C2A813}"/>
              </a:ext>
            </a:extLst>
          </p:cNvPr>
          <p:cNvSpPr txBox="1">
            <a:spLocks/>
          </p:cNvSpPr>
          <p:nvPr/>
        </p:nvSpPr>
        <p:spPr>
          <a:xfrm>
            <a:off x="654023" y="343213"/>
            <a:ext cx="1838428" cy="655548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64294" tIns="32147" rIns="64294" bIns="32147" rtlCol="1" anchor="ctr">
            <a:normAutofit fontScale="92500"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4219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941F62A-C24F-4443-92EA-350BC6C025AE}"/>
              </a:ext>
            </a:extLst>
          </p:cNvPr>
          <p:cNvSpPr txBox="1">
            <a:spLocks/>
          </p:cNvSpPr>
          <p:nvPr/>
        </p:nvSpPr>
        <p:spPr>
          <a:xfrm>
            <a:off x="654023" y="403573"/>
            <a:ext cx="1959658" cy="70079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>
            <a:normAutofit lnSpcReduction="10000"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4219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حدود الله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E5181ABD-344F-4313-84E3-CBC40F9A8439}"/>
              </a:ext>
            </a:extLst>
          </p:cNvPr>
          <p:cNvSpPr/>
          <p:nvPr/>
        </p:nvSpPr>
        <p:spPr>
          <a:xfrm>
            <a:off x="3851920" y="5321151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16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حين يظهر المرء الصلاح أمام الناس ، ثم إذا خلا بنفسه ينتهك حدود الله </a:t>
            </a:r>
            <a:endParaRPr lang="ar-KW" sz="16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7CED9F8-CB0F-491D-A737-559CFDFF00FA}"/>
              </a:ext>
            </a:extLst>
          </p:cNvPr>
          <p:cNvSpPr/>
          <p:nvPr/>
        </p:nvSpPr>
        <p:spPr>
          <a:xfrm>
            <a:off x="190628" y="5321151"/>
            <a:ext cx="32543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1600" b="1" i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تعدي حدود الله تعالى مجاهرة  كمن شرب خمراً متباهياً</a:t>
            </a:r>
            <a:endParaRPr lang="ar-KW" sz="16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2B7C8452-AE8F-4C7C-BA19-21FD234B6FA1}"/>
              </a:ext>
            </a:extLst>
          </p:cNvPr>
          <p:cNvSpPr/>
          <p:nvPr/>
        </p:nvSpPr>
        <p:spPr>
          <a:xfrm>
            <a:off x="5120489" y="5754856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>
                <a:solidFill>
                  <a:srgbClr val="002060"/>
                </a:solidFill>
              </a:rPr>
              <a:t>(</a:t>
            </a:r>
            <a:r>
              <a:rPr lang="ar-SA" b="1" dirty="0">
                <a:solidFill>
                  <a:srgbClr val="7030A0"/>
                </a:solidFill>
              </a:rPr>
              <a:t> لا يكن الله أهون الناظرين إليك</a:t>
            </a:r>
            <a:r>
              <a:rPr lang="ar-SA" b="1" dirty="0">
                <a:solidFill>
                  <a:srgbClr val="002060"/>
                </a:solidFill>
              </a:rPr>
              <a:t> )</a:t>
            </a:r>
            <a:endParaRPr lang="ar-KW" b="1" dirty="0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04FF4ADD-6A02-47DE-8E11-5ED89EF529E3}"/>
              </a:ext>
            </a:extLst>
          </p:cNvPr>
          <p:cNvSpPr/>
          <p:nvPr/>
        </p:nvSpPr>
        <p:spPr>
          <a:xfrm>
            <a:off x="340478" y="5708924"/>
            <a:ext cx="2682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b="1" dirty="0">
                <a:solidFill>
                  <a:srgbClr val="00B050"/>
                </a:solidFill>
                <a:latin typeface="Adobe Arabic" panose="02040503050201020203" pitchFamily="18" charset="-78"/>
              </a:rPr>
              <a:t>( كل أمتي معافى إلا المجاهرين ) </a:t>
            </a:r>
            <a:endParaRPr lang="ar-KW" b="1" dirty="0">
              <a:latin typeface="Adobe Arabic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71735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C890CAB9-93ED-44FD-95AA-264ECEE0B472}"/>
              </a:ext>
            </a:extLst>
          </p:cNvPr>
          <p:cNvSpPr/>
          <p:nvPr/>
        </p:nvSpPr>
        <p:spPr>
          <a:xfrm>
            <a:off x="529868" y="1366937"/>
            <a:ext cx="6890830" cy="87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150"/>
            <a:r>
              <a:rPr lang="ar-KW" sz="2531" dirty="0">
                <a:latin typeface="Adobe Arabic" panose="02040503050201020203" pitchFamily="18" charset="-78"/>
                <a:cs typeface="DecoType Naskh" panose="02010400000000000000" pitchFamily="2" charset="-78"/>
              </a:rPr>
              <a:t>الحديث القدسي </a:t>
            </a:r>
          </a:p>
          <a:p>
            <a:pPr marL="77150"/>
            <a:r>
              <a:rPr lang="ar-KW" sz="2531" dirty="0">
                <a:latin typeface="Adobe Arabic" panose="02040503050201020203" pitchFamily="18" charset="-78"/>
                <a:cs typeface="DecoType Naskh" panose="02010400000000000000" pitchFamily="2" charset="-78"/>
              </a:rPr>
              <a:t>(( </a:t>
            </a:r>
            <a:r>
              <a:rPr lang="ar-KW" sz="253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DecoType Naskh" panose="02010400000000000000" pitchFamily="2" charset="-78"/>
              </a:rPr>
              <a:t>يا عبادي إني حرمت الظلم عن نفسي وجعلته بينكم محرماً فلا تظالموا</a:t>
            </a:r>
            <a:r>
              <a:rPr lang="ar-KW" sz="2531" dirty="0">
                <a:latin typeface="Adobe Arabic" panose="02040503050201020203" pitchFamily="18" charset="-78"/>
                <a:cs typeface="DecoType Naskh" panose="02010400000000000000" pitchFamily="2" charset="-78"/>
              </a:rPr>
              <a:t> ))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A937ABB-2E13-4EB7-89CF-A417C6E72055}"/>
              </a:ext>
            </a:extLst>
          </p:cNvPr>
          <p:cNvSpPr/>
          <p:nvPr/>
        </p:nvSpPr>
        <p:spPr>
          <a:xfrm>
            <a:off x="4616273" y="2709759"/>
            <a:ext cx="2806144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53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لا يجوز الاعتداء على المسلمين </a:t>
            </a:r>
            <a:endParaRPr lang="ar-KW" sz="253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81FC293E-FA03-49FD-859B-9FE34FE21DB3}"/>
              </a:ext>
            </a:extLst>
          </p:cNvPr>
          <p:cNvSpPr/>
          <p:nvPr/>
        </p:nvSpPr>
        <p:spPr>
          <a:xfrm>
            <a:off x="4583895" y="3237100"/>
            <a:ext cx="2836803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53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تحريم الاعتداء على أولياء الله </a:t>
            </a:r>
            <a:endParaRPr lang="ar-KW" sz="253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A96995E-0D88-40AA-A120-F9F6F7440ACA}"/>
              </a:ext>
            </a:extLst>
          </p:cNvPr>
          <p:cNvSpPr/>
          <p:nvPr/>
        </p:nvSpPr>
        <p:spPr>
          <a:xfrm>
            <a:off x="2490354" y="3764441"/>
            <a:ext cx="4930344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53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تحريم الاعتداء على زوجات النبي ﷺ والصحابة الكرام </a:t>
            </a:r>
            <a:endParaRPr lang="ar-KW" sz="253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47AD7C-FA2F-49F1-B412-4B880AB3E7B9}"/>
              </a:ext>
            </a:extLst>
          </p:cNvPr>
          <p:cNvSpPr txBox="1">
            <a:spLocks/>
          </p:cNvSpPr>
          <p:nvPr/>
        </p:nvSpPr>
        <p:spPr>
          <a:xfrm>
            <a:off x="866692" y="354089"/>
            <a:ext cx="2059720" cy="514008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64294" tIns="32147" rIns="64294" bIns="32147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4219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CFCE5F-074F-4E8E-8DE5-8CC9BE448C2E}"/>
              </a:ext>
            </a:extLst>
          </p:cNvPr>
          <p:cNvSpPr txBox="1">
            <a:spLocks/>
          </p:cNvSpPr>
          <p:nvPr/>
        </p:nvSpPr>
        <p:spPr>
          <a:xfrm>
            <a:off x="962372" y="276854"/>
            <a:ext cx="1810296" cy="5140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>
            <a:normAutofit fontScale="92500" lnSpcReduction="10000"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3094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حقوق المخلوقين</a:t>
            </a:r>
          </a:p>
        </p:txBody>
      </p:sp>
      <p:sp>
        <p:nvSpPr>
          <p:cNvPr id="3" name="وسيلة الشرح: سهم إلى الأعلى 2">
            <a:extLst>
              <a:ext uri="{FF2B5EF4-FFF2-40B4-BE49-F238E27FC236}">
                <a16:creationId xmlns:a16="http://schemas.microsoft.com/office/drawing/2014/main" id="{7DDAB1BA-F0E2-4E39-B21D-1210E4C04839}"/>
              </a:ext>
            </a:extLst>
          </p:cNvPr>
          <p:cNvSpPr/>
          <p:nvPr/>
        </p:nvSpPr>
        <p:spPr>
          <a:xfrm>
            <a:off x="1756365" y="4190457"/>
            <a:ext cx="3096344" cy="1974848"/>
          </a:xfrm>
          <a:prstGeom prst="upArrowCallout">
            <a:avLst>
              <a:gd name="adj1" fmla="val 7960"/>
              <a:gd name="adj2" fmla="val 9907"/>
              <a:gd name="adj3" fmla="val 17137"/>
              <a:gd name="adj4" fmla="val 71026"/>
            </a:avLst>
          </a:prstGeom>
          <a:solidFill>
            <a:srgbClr val="F1D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KW" sz="28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لأنهم لقو النبي </a:t>
            </a:r>
            <a:r>
              <a:rPr lang="ar-KW" sz="20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ﷺ</a:t>
            </a:r>
            <a:r>
              <a:rPr lang="ar-KW" sz="28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، آمنوا به ، ماتوا على الإيمان ، هاجروا معه ، ونصروه .</a:t>
            </a:r>
          </a:p>
        </p:txBody>
      </p:sp>
    </p:spTree>
    <p:extLst>
      <p:ext uri="{BB962C8B-B14F-4D97-AF65-F5344CB8AC3E}">
        <p14:creationId xmlns:p14="http://schemas.microsoft.com/office/powerpoint/2010/main" val="42897096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جالس, منضدة, مياه, أزرق&#10;&#10;تم إنشاء الوصف تلقائياً">
            <a:extLst>
              <a:ext uri="{FF2B5EF4-FFF2-40B4-BE49-F238E27FC236}">
                <a16:creationId xmlns:a16="http://schemas.microsoft.com/office/drawing/2014/main" id="{9476BBED-E15D-4553-9F14-04C760583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611216" cy="2617784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99F318A4-23A2-4C00-ADC2-9BDBEEE4DAA6}"/>
              </a:ext>
            </a:extLst>
          </p:cNvPr>
          <p:cNvSpPr/>
          <p:nvPr/>
        </p:nvSpPr>
        <p:spPr>
          <a:xfrm>
            <a:off x="1187624" y="4005064"/>
            <a:ext cx="623733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4400" dirty="0">
                <a:latin typeface="Adobe Arabic" panose="02040503050201020203" pitchFamily="18" charset="-78"/>
                <a:cs typeface="Adobe Arabic" panose="02040503050201020203" pitchFamily="18" charset="-78"/>
              </a:rPr>
              <a:t>صفي شعورك تجاه من يعتدي على الحيوانات أو النباتات أو البيئة من حوله ؟ </a:t>
            </a:r>
          </a:p>
        </p:txBody>
      </p:sp>
    </p:spTree>
    <p:extLst>
      <p:ext uri="{BB962C8B-B14F-4D97-AF65-F5344CB8AC3E}">
        <p14:creationId xmlns:p14="http://schemas.microsoft.com/office/powerpoint/2010/main" val="136830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C2B57E95-91A7-45CF-BC0D-F2BF1E7FF77C}"/>
              </a:ext>
            </a:extLst>
          </p:cNvPr>
          <p:cNvSpPr txBox="1">
            <a:spLocks/>
          </p:cNvSpPr>
          <p:nvPr/>
        </p:nvSpPr>
        <p:spPr>
          <a:xfrm>
            <a:off x="1958371" y="570202"/>
            <a:ext cx="4125244" cy="514008"/>
          </a:xfrm>
          <a:prstGeom prst="rect">
            <a:avLst/>
          </a:prstGeom>
          <a:solidFill>
            <a:srgbClr val="EED832">
              <a:alpha val="58824"/>
            </a:srgbClr>
          </a:solidFill>
        </p:spPr>
        <p:txBody>
          <a:bodyPr vert="horz" lIns="64294" tIns="32147" rIns="64294" bIns="32147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4219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D19496E7-4D32-43EA-8796-C18D2D060BE8}"/>
              </a:ext>
            </a:extLst>
          </p:cNvPr>
          <p:cNvSpPr txBox="1">
            <a:spLocks/>
          </p:cNvSpPr>
          <p:nvPr/>
        </p:nvSpPr>
        <p:spPr>
          <a:xfrm>
            <a:off x="784260" y="1834751"/>
            <a:ext cx="4188225" cy="109802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KW" sz="225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ـ تعظيم أمكنة لم يأمر الله تعالى بتعظيمها .</a:t>
            </a:r>
          </a:p>
          <a:p>
            <a:pPr algn="r" rtl="1">
              <a:buClr>
                <a:srgbClr val="2DA2BF"/>
              </a:buClr>
            </a:pPr>
            <a:r>
              <a:rPr lang="ar-KW" sz="2250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ـ تعظيم أزمنة لم يأمر الله تعالى بتعظيمها .</a:t>
            </a:r>
            <a:endParaRPr lang="en-US" sz="2812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E2BDCE95-A857-4420-A770-B067094FBBF0}"/>
              </a:ext>
            </a:extLst>
          </p:cNvPr>
          <p:cNvSpPr txBox="1">
            <a:spLocks/>
          </p:cNvSpPr>
          <p:nvPr/>
        </p:nvSpPr>
        <p:spPr>
          <a:xfrm>
            <a:off x="1124872" y="376449"/>
            <a:ext cx="5786438" cy="90151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ar-KW" sz="3094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أقسام الناس في تعظيم حرمات الله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75EE88A6-E98C-4BFE-87AA-C869F70AE2E7}"/>
              </a:ext>
            </a:extLst>
          </p:cNvPr>
          <p:cNvSpPr/>
          <p:nvPr/>
        </p:nvSpPr>
        <p:spPr>
          <a:xfrm>
            <a:off x="782707" y="3489567"/>
            <a:ext cx="4188225" cy="481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KW" sz="253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لا يبالون بتعظيم حرمة ولا شعيرة .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BFCB9FA7-566D-45D4-ADB4-B38273D79BBE}"/>
              </a:ext>
            </a:extLst>
          </p:cNvPr>
          <p:cNvSpPr/>
          <p:nvPr/>
        </p:nvSpPr>
        <p:spPr>
          <a:xfrm>
            <a:off x="5790275" y="3461398"/>
            <a:ext cx="1775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KW" sz="3200" dirty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ب/</a:t>
            </a:r>
            <a:r>
              <a:rPr lang="ar-KW" sz="3200" dirty="0">
                <a:solidFill>
                  <a:srgbClr val="00206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KW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أهل الجفاء</a:t>
            </a:r>
            <a:endParaRPr lang="ar-KW" sz="3200" dirty="0">
              <a:solidFill>
                <a:srgbClr val="00206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A8126116-2A25-44C2-AD3E-C6A8505D2E67}"/>
              </a:ext>
            </a:extLst>
          </p:cNvPr>
          <p:cNvSpPr/>
          <p:nvPr/>
        </p:nvSpPr>
        <p:spPr>
          <a:xfrm>
            <a:off x="5789447" y="4714571"/>
            <a:ext cx="168828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KW" sz="3200" dirty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ج/</a:t>
            </a:r>
            <a:r>
              <a:rPr lang="ar-KW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 أهل الهدى</a:t>
            </a:r>
          </a:p>
          <a:p>
            <a:pPr algn="ctr" rtl="1"/>
            <a:r>
              <a:rPr lang="ar-KW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 والتقى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341E0D42-AF7E-4283-A06D-C7DCFC70B831}"/>
              </a:ext>
            </a:extLst>
          </p:cNvPr>
          <p:cNvSpPr/>
          <p:nvPr/>
        </p:nvSpPr>
        <p:spPr>
          <a:xfrm>
            <a:off x="398931" y="4745416"/>
            <a:ext cx="4572000" cy="12607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KW" sz="253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هم الذين يعظمون ما عظمه الله على قدر تعظيم الله له ، وما لم يعظمه  الله تعالى أو رسوله فليس عندهم بمعظم .  </a:t>
            </a:r>
            <a:endParaRPr lang="en-US" sz="253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9255A82A-622E-4EB2-8A20-F4C829C41167}"/>
              </a:ext>
            </a:extLst>
          </p:cNvPr>
          <p:cNvSpPr/>
          <p:nvPr/>
        </p:nvSpPr>
        <p:spPr>
          <a:xfrm>
            <a:off x="5805894" y="2047649"/>
            <a:ext cx="16553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200" dirty="0">
                <a:solidFill>
                  <a:srgbClr val="C0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أ/</a:t>
            </a:r>
            <a:r>
              <a:rPr lang="ar-KW" sz="3200" dirty="0">
                <a:latin typeface="Adobe Arabic" panose="02040503050201020203" pitchFamily="18" charset="-78"/>
                <a:cs typeface="Adobe Arabic" panose="02040503050201020203" pitchFamily="18" charset="-78"/>
              </a:rPr>
              <a:t> أهل الغلو</a:t>
            </a:r>
          </a:p>
        </p:txBody>
      </p:sp>
      <p:pic>
        <p:nvPicPr>
          <p:cNvPr id="9" name="رسم 8" descr="سهم خطي مستقيم">
            <a:extLst>
              <a:ext uri="{FF2B5EF4-FFF2-40B4-BE49-F238E27FC236}">
                <a16:creationId xmlns:a16="http://schemas.microsoft.com/office/drawing/2014/main" id="{FFE5250A-AAED-4D61-8B53-46BA71F2CB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47337" y="2160283"/>
            <a:ext cx="642938" cy="468605"/>
          </a:xfrm>
          <a:prstGeom prst="rect">
            <a:avLst/>
          </a:prstGeom>
        </p:spPr>
      </p:pic>
      <p:pic>
        <p:nvPicPr>
          <p:cNvPr id="10" name="رسم 9" descr="سهم خطي مستقيم">
            <a:extLst>
              <a:ext uri="{FF2B5EF4-FFF2-40B4-BE49-F238E27FC236}">
                <a16:creationId xmlns:a16="http://schemas.microsoft.com/office/drawing/2014/main" id="{98F81426-24F0-4040-99F1-3FFE5C0F3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47337" y="3511206"/>
            <a:ext cx="642938" cy="468605"/>
          </a:xfrm>
          <a:prstGeom prst="rect">
            <a:avLst/>
          </a:prstGeom>
        </p:spPr>
      </p:pic>
      <p:pic>
        <p:nvPicPr>
          <p:cNvPr id="11" name="رسم 10" descr="سهم خطي مستقيم">
            <a:extLst>
              <a:ext uri="{FF2B5EF4-FFF2-40B4-BE49-F238E27FC236}">
                <a16:creationId xmlns:a16="http://schemas.microsoft.com/office/drawing/2014/main" id="{3B66C854-7F92-42CC-935B-ABA8C0F6E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51800" y="4771535"/>
            <a:ext cx="642938" cy="4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45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B53EA73-37D1-4899-B945-78629307F950}"/>
              </a:ext>
            </a:extLst>
          </p:cNvPr>
          <p:cNvSpPr txBox="1">
            <a:spLocks/>
          </p:cNvSpPr>
          <p:nvPr/>
        </p:nvSpPr>
        <p:spPr>
          <a:xfrm>
            <a:off x="797978" y="880698"/>
            <a:ext cx="3774021" cy="805554"/>
          </a:xfrm>
          <a:prstGeom prst="rect">
            <a:avLst/>
          </a:prstGeom>
          <a:solidFill>
            <a:srgbClr val="EED832">
              <a:alpha val="58824"/>
            </a:srgbClr>
          </a:solidFill>
        </p:spPr>
        <p:txBody>
          <a:bodyPr vert="horz" lIns="64294" tIns="32147" rIns="64294" bIns="32147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4219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FF1C1F44-2C47-42AB-83FA-80FE14DD269C}"/>
              </a:ext>
            </a:extLst>
          </p:cNvPr>
          <p:cNvSpPr txBox="1">
            <a:spLocks/>
          </p:cNvSpPr>
          <p:nvPr/>
        </p:nvSpPr>
        <p:spPr>
          <a:xfrm>
            <a:off x="658324" y="597698"/>
            <a:ext cx="3989269" cy="10534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ar-KW" sz="2812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أسباب الوقوع في المخالفات </a:t>
            </a:r>
          </a:p>
          <a:p>
            <a:pPr algn="ctr"/>
            <a:r>
              <a:rPr lang="ar-KW" sz="2812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المنافية لتعظيم الله وشعائره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D3F8F2E-6966-477A-8E20-E22801F9D248}"/>
              </a:ext>
            </a:extLst>
          </p:cNvPr>
          <p:cNvSpPr/>
          <p:nvPr/>
        </p:nvSpPr>
        <p:spPr>
          <a:xfrm>
            <a:off x="5364088" y="2669361"/>
            <a:ext cx="2007236" cy="525080"/>
          </a:xfrm>
          <a:custGeom>
            <a:avLst/>
            <a:gdLst>
              <a:gd name="connsiteX0" fmla="*/ 0 w 2007236"/>
              <a:gd name="connsiteY0" fmla="*/ 0 h 525080"/>
              <a:gd name="connsiteX1" fmla="*/ 441592 w 2007236"/>
              <a:gd name="connsiteY1" fmla="*/ 0 h 525080"/>
              <a:gd name="connsiteX2" fmla="*/ 903256 w 2007236"/>
              <a:gd name="connsiteY2" fmla="*/ 0 h 525080"/>
              <a:gd name="connsiteX3" fmla="*/ 1425138 w 2007236"/>
              <a:gd name="connsiteY3" fmla="*/ 0 h 525080"/>
              <a:gd name="connsiteX4" fmla="*/ 2007236 w 2007236"/>
              <a:gd name="connsiteY4" fmla="*/ 0 h 525080"/>
              <a:gd name="connsiteX5" fmla="*/ 2007236 w 2007236"/>
              <a:gd name="connsiteY5" fmla="*/ 525080 h 525080"/>
              <a:gd name="connsiteX6" fmla="*/ 1525499 w 2007236"/>
              <a:gd name="connsiteY6" fmla="*/ 525080 h 525080"/>
              <a:gd name="connsiteX7" fmla="*/ 983546 w 2007236"/>
              <a:gd name="connsiteY7" fmla="*/ 525080 h 525080"/>
              <a:gd name="connsiteX8" fmla="*/ 541954 w 2007236"/>
              <a:gd name="connsiteY8" fmla="*/ 525080 h 525080"/>
              <a:gd name="connsiteX9" fmla="*/ 0 w 2007236"/>
              <a:gd name="connsiteY9" fmla="*/ 525080 h 525080"/>
              <a:gd name="connsiteX10" fmla="*/ 0 w 2007236"/>
              <a:gd name="connsiteY10" fmla="*/ 0 h 52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236" h="525080" fill="none" extrusionOk="0">
                <a:moveTo>
                  <a:pt x="0" y="0"/>
                </a:moveTo>
                <a:cubicBezTo>
                  <a:pt x="179890" y="-42361"/>
                  <a:pt x="295675" y="2157"/>
                  <a:pt x="441592" y="0"/>
                </a:cubicBezTo>
                <a:cubicBezTo>
                  <a:pt x="587509" y="-2157"/>
                  <a:pt x="673410" y="35637"/>
                  <a:pt x="903256" y="0"/>
                </a:cubicBezTo>
                <a:cubicBezTo>
                  <a:pt x="1133102" y="-35637"/>
                  <a:pt x="1227291" y="23526"/>
                  <a:pt x="1425138" y="0"/>
                </a:cubicBezTo>
                <a:cubicBezTo>
                  <a:pt x="1622985" y="-23526"/>
                  <a:pt x="1855674" y="3047"/>
                  <a:pt x="2007236" y="0"/>
                </a:cubicBezTo>
                <a:cubicBezTo>
                  <a:pt x="2019473" y="151857"/>
                  <a:pt x="1951637" y="311324"/>
                  <a:pt x="2007236" y="525080"/>
                </a:cubicBezTo>
                <a:cubicBezTo>
                  <a:pt x="1821348" y="546979"/>
                  <a:pt x="1670092" y="507931"/>
                  <a:pt x="1525499" y="525080"/>
                </a:cubicBezTo>
                <a:cubicBezTo>
                  <a:pt x="1380906" y="542229"/>
                  <a:pt x="1172588" y="473947"/>
                  <a:pt x="983546" y="525080"/>
                </a:cubicBezTo>
                <a:cubicBezTo>
                  <a:pt x="794504" y="576213"/>
                  <a:pt x="746662" y="503949"/>
                  <a:pt x="541954" y="525080"/>
                </a:cubicBezTo>
                <a:cubicBezTo>
                  <a:pt x="337246" y="546211"/>
                  <a:pt x="222805" y="461746"/>
                  <a:pt x="0" y="525080"/>
                </a:cubicBezTo>
                <a:cubicBezTo>
                  <a:pt x="-12323" y="405177"/>
                  <a:pt x="10783" y="181411"/>
                  <a:pt x="0" y="0"/>
                </a:cubicBezTo>
                <a:close/>
              </a:path>
              <a:path w="2007236" h="525080" stroke="0" extrusionOk="0">
                <a:moveTo>
                  <a:pt x="0" y="0"/>
                </a:moveTo>
                <a:cubicBezTo>
                  <a:pt x="212450" y="-51508"/>
                  <a:pt x="316469" y="45336"/>
                  <a:pt x="441592" y="0"/>
                </a:cubicBezTo>
                <a:cubicBezTo>
                  <a:pt x="566715" y="-45336"/>
                  <a:pt x="772722" y="17826"/>
                  <a:pt x="883184" y="0"/>
                </a:cubicBezTo>
                <a:cubicBezTo>
                  <a:pt x="993646" y="-17826"/>
                  <a:pt x="1149388" y="46450"/>
                  <a:pt x="1344848" y="0"/>
                </a:cubicBezTo>
                <a:cubicBezTo>
                  <a:pt x="1540308" y="-46450"/>
                  <a:pt x="1738120" y="23285"/>
                  <a:pt x="2007236" y="0"/>
                </a:cubicBezTo>
                <a:cubicBezTo>
                  <a:pt x="2047260" y="156221"/>
                  <a:pt x="1960957" y="343908"/>
                  <a:pt x="2007236" y="525080"/>
                </a:cubicBezTo>
                <a:cubicBezTo>
                  <a:pt x="1842223" y="534530"/>
                  <a:pt x="1701719" y="471104"/>
                  <a:pt x="1525499" y="525080"/>
                </a:cubicBezTo>
                <a:cubicBezTo>
                  <a:pt x="1349279" y="579056"/>
                  <a:pt x="1242223" y="510970"/>
                  <a:pt x="1083907" y="525080"/>
                </a:cubicBezTo>
                <a:cubicBezTo>
                  <a:pt x="925591" y="539190"/>
                  <a:pt x="724181" y="507932"/>
                  <a:pt x="562026" y="525080"/>
                </a:cubicBezTo>
                <a:cubicBezTo>
                  <a:pt x="399871" y="542228"/>
                  <a:pt x="159460" y="477848"/>
                  <a:pt x="0" y="525080"/>
                </a:cubicBezTo>
                <a:cubicBezTo>
                  <a:pt x="-5432" y="321440"/>
                  <a:pt x="42123" y="174802"/>
                  <a:pt x="0" y="0"/>
                </a:cubicBezTo>
                <a:close/>
              </a:path>
            </a:pathLst>
          </a:custGeom>
          <a:ln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388013071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ar-KW" sz="2812" dirty="0">
                <a:latin typeface="Adobe Arabic" panose="02040503050201020203" pitchFamily="18" charset="-78"/>
                <a:cs typeface="Adobe Arabic" panose="02040503050201020203" pitchFamily="18" charset="-78"/>
              </a:rPr>
              <a:t>قلة العلم الشرعي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959C5426-C561-4D15-978B-F50132666B33}"/>
              </a:ext>
            </a:extLst>
          </p:cNvPr>
          <p:cNvSpPr/>
          <p:nvPr/>
        </p:nvSpPr>
        <p:spPr>
          <a:xfrm>
            <a:off x="2724507" y="2654888"/>
            <a:ext cx="2439285" cy="525080"/>
          </a:xfrm>
          <a:custGeom>
            <a:avLst/>
            <a:gdLst>
              <a:gd name="connsiteX0" fmla="*/ 0 w 2439285"/>
              <a:gd name="connsiteY0" fmla="*/ 0 h 525080"/>
              <a:gd name="connsiteX1" fmla="*/ 439071 w 2439285"/>
              <a:gd name="connsiteY1" fmla="*/ 0 h 525080"/>
              <a:gd name="connsiteX2" fmla="*/ 951321 w 2439285"/>
              <a:gd name="connsiteY2" fmla="*/ 0 h 525080"/>
              <a:gd name="connsiteX3" fmla="*/ 1439178 w 2439285"/>
              <a:gd name="connsiteY3" fmla="*/ 0 h 525080"/>
              <a:gd name="connsiteX4" fmla="*/ 1975821 w 2439285"/>
              <a:gd name="connsiteY4" fmla="*/ 0 h 525080"/>
              <a:gd name="connsiteX5" fmla="*/ 2439285 w 2439285"/>
              <a:gd name="connsiteY5" fmla="*/ 0 h 525080"/>
              <a:gd name="connsiteX6" fmla="*/ 2439285 w 2439285"/>
              <a:gd name="connsiteY6" fmla="*/ 525080 h 525080"/>
              <a:gd name="connsiteX7" fmla="*/ 1902642 w 2439285"/>
              <a:gd name="connsiteY7" fmla="*/ 525080 h 525080"/>
              <a:gd name="connsiteX8" fmla="*/ 1390392 w 2439285"/>
              <a:gd name="connsiteY8" fmla="*/ 525080 h 525080"/>
              <a:gd name="connsiteX9" fmla="*/ 926928 w 2439285"/>
              <a:gd name="connsiteY9" fmla="*/ 525080 h 525080"/>
              <a:gd name="connsiteX10" fmla="*/ 512250 w 2439285"/>
              <a:gd name="connsiteY10" fmla="*/ 525080 h 525080"/>
              <a:gd name="connsiteX11" fmla="*/ 0 w 2439285"/>
              <a:gd name="connsiteY11" fmla="*/ 525080 h 525080"/>
              <a:gd name="connsiteX12" fmla="*/ 0 w 2439285"/>
              <a:gd name="connsiteY12" fmla="*/ 0 h 52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39285" h="525080" fill="none" extrusionOk="0">
                <a:moveTo>
                  <a:pt x="0" y="0"/>
                </a:moveTo>
                <a:cubicBezTo>
                  <a:pt x="196896" y="-13603"/>
                  <a:pt x="310266" y="22481"/>
                  <a:pt x="439071" y="0"/>
                </a:cubicBezTo>
                <a:cubicBezTo>
                  <a:pt x="567876" y="-22481"/>
                  <a:pt x="836928" y="4499"/>
                  <a:pt x="951321" y="0"/>
                </a:cubicBezTo>
                <a:cubicBezTo>
                  <a:pt x="1065714" y="-4499"/>
                  <a:pt x="1332556" y="15872"/>
                  <a:pt x="1439178" y="0"/>
                </a:cubicBezTo>
                <a:cubicBezTo>
                  <a:pt x="1545800" y="-15872"/>
                  <a:pt x="1845504" y="24924"/>
                  <a:pt x="1975821" y="0"/>
                </a:cubicBezTo>
                <a:cubicBezTo>
                  <a:pt x="2106138" y="-24924"/>
                  <a:pt x="2308725" y="6529"/>
                  <a:pt x="2439285" y="0"/>
                </a:cubicBezTo>
                <a:cubicBezTo>
                  <a:pt x="2446474" y="200961"/>
                  <a:pt x="2377236" y="392103"/>
                  <a:pt x="2439285" y="525080"/>
                </a:cubicBezTo>
                <a:cubicBezTo>
                  <a:pt x="2232422" y="557502"/>
                  <a:pt x="2148693" y="472465"/>
                  <a:pt x="1902642" y="525080"/>
                </a:cubicBezTo>
                <a:cubicBezTo>
                  <a:pt x="1656591" y="577695"/>
                  <a:pt x="1634330" y="487373"/>
                  <a:pt x="1390392" y="525080"/>
                </a:cubicBezTo>
                <a:cubicBezTo>
                  <a:pt x="1146454" y="562787"/>
                  <a:pt x="1068060" y="518678"/>
                  <a:pt x="926928" y="525080"/>
                </a:cubicBezTo>
                <a:cubicBezTo>
                  <a:pt x="785796" y="531482"/>
                  <a:pt x="697228" y="520325"/>
                  <a:pt x="512250" y="525080"/>
                </a:cubicBezTo>
                <a:cubicBezTo>
                  <a:pt x="327272" y="529835"/>
                  <a:pt x="196818" y="493707"/>
                  <a:pt x="0" y="525080"/>
                </a:cubicBezTo>
                <a:cubicBezTo>
                  <a:pt x="-15197" y="355462"/>
                  <a:pt x="24074" y="132374"/>
                  <a:pt x="0" y="0"/>
                </a:cubicBezTo>
                <a:close/>
              </a:path>
              <a:path w="2439285" h="525080" stroke="0" extrusionOk="0">
                <a:moveTo>
                  <a:pt x="0" y="0"/>
                </a:moveTo>
                <a:cubicBezTo>
                  <a:pt x="166142" y="-53852"/>
                  <a:pt x="336678" y="50983"/>
                  <a:pt x="487857" y="0"/>
                </a:cubicBezTo>
                <a:cubicBezTo>
                  <a:pt x="639036" y="-50983"/>
                  <a:pt x="769583" y="52026"/>
                  <a:pt x="951321" y="0"/>
                </a:cubicBezTo>
                <a:cubicBezTo>
                  <a:pt x="1133059" y="-52026"/>
                  <a:pt x="1242983" y="24844"/>
                  <a:pt x="1487964" y="0"/>
                </a:cubicBezTo>
                <a:cubicBezTo>
                  <a:pt x="1732945" y="-24844"/>
                  <a:pt x="1738871" y="17557"/>
                  <a:pt x="1927035" y="0"/>
                </a:cubicBezTo>
                <a:cubicBezTo>
                  <a:pt x="2115199" y="-17557"/>
                  <a:pt x="2302996" y="48789"/>
                  <a:pt x="2439285" y="0"/>
                </a:cubicBezTo>
                <a:cubicBezTo>
                  <a:pt x="2444905" y="155784"/>
                  <a:pt x="2420637" y="414587"/>
                  <a:pt x="2439285" y="525080"/>
                </a:cubicBezTo>
                <a:cubicBezTo>
                  <a:pt x="2236125" y="530661"/>
                  <a:pt x="2121466" y="491052"/>
                  <a:pt x="2000214" y="525080"/>
                </a:cubicBezTo>
                <a:cubicBezTo>
                  <a:pt x="1878962" y="559108"/>
                  <a:pt x="1695025" y="524364"/>
                  <a:pt x="1487964" y="525080"/>
                </a:cubicBezTo>
                <a:cubicBezTo>
                  <a:pt x="1280903" y="525796"/>
                  <a:pt x="1192149" y="500735"/>
                  <a:pt x="1000107" y="525080"/>
                </a:cubicBezTo>
                <a:cubicBezTo>
                  <a:pt x="808065" y="549425"/>
                  <a:pt x="622769" y="488024"/>
                  <a:pt x="512250" y="525080"/>
                </a:cubicBezTo>
                <a:cubicBezTo>
                  <a:pt x="401731" y="562136"/>
                  <a:pt x="153075" y="498896"/>
                  <a:pt x="0" y="525080"/>
                </a:cubicBezTo>
                <a:cubicBezTo>
                  <a:pt x="-51357" y="414912"/>
                  <a:pt x="39372" y="146504"/>
                  <a:pt x="0" y="0"/>
                </a:cubicBezTo>
                <a:close/>
              </a:path>
            </a:pathLst>
          </a:custGeom>
          <a:ln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44966259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77150"/>
            <a:r>
              <a:rPr lang="ar-KW" sz="2812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الجهل بدين الله تعالى 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7981D53-8055-4355-BCE8-6E967D1BA7B9}"/>
              </a:ext>
            </a:extLst>
          </p:cNvPr>
          <p:cNvSpPr/>
          <p:nvPr/>
        </p:nvSpPr>
        <p:spPr>
          <a:xfrm>
            <a:off x="1979712" y="3426557"/>
            <a:ext cx="5391613" cy="525080"/>
          </a:xfrm>
          <a:custGeom>
            <a:avLst/>
            <a:gdLst>
              <a:gd name="connsiteX0" fmla="*/ 0 w 5391613"/>
              <a:gd name="connsiteY0" fmla="*/ 0 h 525080"/>
              <a:gd name="connsiteX1" fmla="*/ 437320 w 5391613"/>
              <a:gd name="connsiteY1" fmla="*/ 0 h 525080"/>
              <a:gd name="connsiteX2" fmla="*/ 1090304 w 5391613"/>
              <a:gd name="connsiteY2" fmla="*/ 0 h 525080"/>
              <a:gd name="connsiteX3" fmla="*/ 1527624 w 5391613"/>
              <a:gd name="connsiteY3" fmla="*/ 0 h 525080"/>
              <a:gd name="connsiteX4" fmla="*/ 2180608 w 5391613"/>
              <a:gd name="connsiteY4" fmla="*/ 0 h 525080"/>
              <a:gd name="connsiteX5" fmla="*/ 2833592 w 5391613"/>
              <a:gd name="connsiteY5" fmla="*/ 0 h 525080"/>
              <a:gd name="connsiteX6" fmla="*/ 3324828 w 5391613"/>
              <a:gd name="connsiteY6" fmla="*/ 0 h 525080"/>
              <a:gd name="connsiteX7" fmla="*/ 3923896 w 5391613"/>
              <a:gd name="connsiteY7" fmla="*/ 0 h 525080"/>
              <a:gd name="connsiteX8" fmla="*/ 4469048 w 5391613"/>
              <a:gd name="connsiteY8" fmla="*/ 0 h 525080"/>
              <a:gd name="connsiteX9" fmla="*/ 5391613 w 5391613"/>
              <a:gd name="connsiteY9" fmla="*/ 0 h 525080"/>
              <a:gd name="connsiteX10" fmla="*/ 5391613 w 5391613"/>
              <a:gd name="connsiteY10" fmla="*/ 525080 h 525080"/>
              <a:gd name="connsiteX11" fmla="*/ 4792545 w 5391613"/>
              <a:gd name="connsiteY11" fmla="*/ 525080 h 525080"/>
              <a:gd name="connsiteX12" fmla="*/ 4085645 w 5391613"/>
              <a:gd name="connsiteY12" fmla="*/ 525080 h 525080"/>
              <a:gd name="connsiteX13" fmla="*/ 3378744 w 5391613"/>
              <a:gd name="connsiteY13" fmla="*/ 525080 h 525080"/>
              <a:gd name="connsiteX14" fmla="*/ 2779676 w 5391613"/>
              <a:gd name="connsiteY14" fmla="*/ 525080 h 525080"/>
              <a:gd name="connsiteX15" fmla="*/ 2342356 w 5391613"/>
              <a:gd name="connsiteY15" fmla="*/ 525080 h 525080"/>
              <a:gd name="connsiteX16" fmla="*/ 1689372 w 5391613"/>
              <a:gd name="connsiteY16" fmla="*/ 525080 h 525080"/>
              <a:gd name="connsiteX17" fmla="*/ 982472 w 5391613"/>
              <a:gd name="connsiteY17" fmla="*/ 525080 h 525080"/>
              <a:gd name="connsiteX18" fmla="*/ 0 w 5391613"/>
              <a:gd name="connsiteY18" fmla="*/ 525080 h 525080"/>
              <a:gd name="connsiteX19" fmla="*/ 0 w 5391613"/>
              <a:gd name="connsiteY19" fmla="*/ 0 h 52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391613" h="525080" fill="none" extrusionOk="0">
                <a:moveTo>
                  <a:pt x="0" y="0"/>
                </a:moveTo>
                <a:cubicBezTo>
                  <a:pt x="105118" y="-10863"/>
                  <a:pt x="340262" y="45031"/>
                  <a:pt x="437320" y="0"/>
                </a:cubicBezTo>
                <a:cubicBezTo>
                  <a:pt x="534378" y="-45031"/>
                  <a:pt x="926502" y="54080"/>
                  <a:pt x="1090304" y="0"/>
                </a:cubicBezTo>
                <a:cubicBezTo>
                  <a:pt x="1254106" y="-54080"/>
                  <a:pt x="1332455" y="50983"/>
                  <a:pt x="1527624" y="0"/>
                </a:cubicBezTo>
                <a:cubicBezTo>
                  <a:pt x="1722793" y="-50983"/>
                  <a:pt x="1933517" y="64681"/>
                  <a:pt x="2180608" y="0"/>
                </a:cubicBezTo>
                <a:cubicBezTo>
                  <a:pt x="2427699" y="-64681"/>
                  <a:pt x="2574540" y="51969"/>
                  <a:pt x="2833592" y="0"/>
                </a:cubicBezTo>
                <a:cubicBezTo>
                  <a:pt x="3092644" y="-51969"/>
                  <a:pt x="3118986" y="56832"/>
                  <a:pt x="3324828" y="0"/>
                </a:cubicBezTo>
                <a:cubicBezTo>
                  <a:pt x="3530670" y="-56832"/>
                  <a:pt x="3774903" y="12720"/>
                  <a:pt x="3923896" y="0"/>
                </a:cubicBezTo>
                <a:cubicBezTo>
                  <a:pt x="4072889" y="-12720"/>
                  <a:pt x="4315182" y="34391"/>
                  <a:pt x="4469048" y="0"/>
                </a:cubicBezTo>
                <a:cubicBezTo>
                  <a:pt x="4622914" y="-34391"/>
                  <a:pt x="4957787" y="83938"/>
                  <a:pt x="5391613" y="0"/>
                </a:cubicBezTo>
                <a:cubicBezTo>
                  <a:pt x="5435530" y="233627"/>
                  <a:pt x="5345567" y="277442"/>
                  <a:pt x="5391613" y="525080"/>
                </a:cubicBezTo>
                <a:cubicBezTo>
                  <a:pt x="5119871" y="587528"/>
                  <a:pt x="4990343" y="523530"/>
                  <a:pt x="4792545" y="525080"/>
                </a:cubicBezTo>
                <a:cubicBezTo>
                  <a:pt x="4594747" y="526630"/>
                  <a:pt x="4410718" y="443777"/>
                  <a:pt x="4085645" y="525080"/>
                </a:cubicBezTo>
                <a:cubicBezTo>
                  <a:pt x="3760572" y="606383"/>
                  <a:pt x="3700751" y="518312"/>
                  <a:pt x="3378744" y="525080"/>
                </a:cubicBezTo>
                <a:cubicBezTo>
                  <a:pt x="3056737" y="531848"/>
                  <a:pt x="3042435" y="476623"/>
                  <a:pt x="2779676" y="525080"/>
                </a:cubicBezTo>
                <a:cubicBezTo>
                  <a:pt x="2516917" y="573537"/>
                  <a:pt x="2508960" y="523610"/>
                  <a:pt x="2342356" y="525080"/>
                </a:cubicBezTo>
                <a:cubicBezTo>
                  <a:pt x="2175752" y="526550"/>
                  <a:pt x="1978216" y="513777"/>
                  <a:pt x="1689372" y="525080"/>
                </a:cubicBezTo>
                <a:cubicBezTo>
                  <a:pt x="1400528" y="536383"/>
                  <a:pt x="1140668" y="440649"/>
                  <a:pt x="982472" y="525080"/>
                </a:cubicBezTo>
                <a:cubicBezTo>
                  <a:pt x="824276" y="609511"/>
                  <a:pt x="361154" y="521343"/>
                  <a:pt x="0" y="525080"/>
                </a:cubicBezTo>
                <a:cubicBezTo>
                  <a:pt x="-18162" y="361834"/>
                  <a:pt x="13634" y="159573"/>
                  <a:pt x="0" y="0"/>
                </a:cubicBezTo>
                <a:close/>
              </a:path>
              <a:path w="5391613" h="525080" stroke="0" extrusionOk="0">
                <a:moveTo>
                  <a:pt x="0" y="0"/>
                </a:moveTo>
                <a:cubicBezTo>
                  <a:pt x="272763" y="-40222"/>
                  <a:pt x="416277" y="2412"/>
                  <a:pt x="599068" y="0"/>
                </a:cubicBezTo>
                <a:cubicBezTo>
                  <a:pt x="781859" y="-2412"/>
                  <a:pt x="845798" y="33880"/>
                  <a:pt x="1090304" y="0"/>
                </a:cubicBezTo>
                <a:cubicBezTo>
                  <a:pt x="1334810" y="-33880"/>
                  <a:pt x="1582642" y="43560"/>
                  <a:pt x="1797204" y="0"/>
                </a:cubicBezTo>
                <a:cubicBezTo>
                  <a:pt x="2011766" y="-43560"/>
                  <a:pt x="2058208" y="23410"/>
                  <a:pt x="2288440" y="0"/>
                </a:cubicBezTo>
                <a:cubicBezTo>
                  <a:pt x="2518672" y="-23410"/>
                  <a:pt x="2615236" y="11961"/>
                  <a:pt x="2779676" y="0"/>
                </a:cubicBezTo>
                <a:cubicBezTo>
                  <a:pt x="2944116" y="-11961"/>
                  <a:pt x="3138589" y="63617"/>
                  <a:pt x="3432660" y="0"/>
                </a:cubicBezTo>
                <a:cubicBezTo>
                  <a:pt x="3726731" y="-63617"/>
                  <a:pt x="3872123" y="5754"/>
                  <a:pt x="4031728" y="0"/>
                </a:cubicBezTo>
                <a:cubicBezTo>
                  <a:pt x="4191333" y="-5754"/>
                  <a:pt x="4339892" y="29237"/>
                  <a:pt x="4576880" y="0"/>
                </a:cubicBezTo>
                <a:cubicBezTo>
                  <a:pt x="4813868" y="-29237"/>
                  <a:pt x="5134741" y="85270"/>
                  <a:pt x="5391613" y="0"/>
                </a:cubicBezTo>
                <a:cubicBezTo>
                  <a:pt x="5427038" y="252955"/>
                  <a:pt x="5346412" y="322817"/>
                  <a:pt x="5391613" y="525080"/>
                </a:cubicBezTo>
                <a:cubicBezTo>
                  <a:pt x="5198407" y="546287"/>
                  <a:pt x="5024874" y="472742"/>
                  <a:pt x="4738629" y="525080"/>
                </a:cubicBezTo>
                <a:cubicBezTo>
                  <a:pt x="4452384" y="577418"/>
                  <a:pt x="4387031" y="498741"/>
                  <a:pt x="4139561" y="525080"/>
                </a:cubicBezTo>
                <a:cubicBezTo>
                  <a:pt x="3892091" y="551419"/>
                  <a:pt x="3818601" y="472279"/>
                  <a:pt x="3540493" y="525080"/>
                </a:cubicBezTo>
                <a:cubicBezTo>
                  <a:pt x="3262385" y="577881"/>
                  <a:pt x="3140454" y="509975"/>
                  <a:pt x="2887508" y="525080"/>
                </a:cubicBezTo>
                <a:cubicBezTo>
                  <a:pt x="2634562" y="540185"/>
                  <a:pt x="2405166" y="442377"/>
                  <a:pt x="2180608" y="525080"/>
                </a:cubicBezTo>
                <a:cubicBezTo>
                  <a:pt x="1956050" y="607783"/>
                  <a:pt x="1815547" y="478884"/>
                  <a:pt x="1473708" y="525080"/>
                </a:cubicBezTo>
                <a:cubicBezTo>
                  <a:pt x="1131869" y="571276"/>
                  <a:pt x="1247194" y="475785"/>
                  <a:pt x="1036388" y="525080"/>
                </a:cubicBezTo>
                <a:cubicBezTo>
                  <a:pt x="825582" y="574375"/>
                  <a:pt x="418233" y="454164"/>
                  <a:pt x="0" y="525080"/>
                </a:cubicBezTo>
                <a:cubicBezTo>
                  <a:pt x="-12331" y="358311"/>
                  <a:pt x="10698" y="129721"/>
                  <a:pt x="0" y="0"/>
                </a:cubicBezTo>
                <a:close/>
              </a:path>
            </a:pathLst>
          </a:custGeom>
          <a:ln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31304373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77150"/>
            <a:r>
              <a:rPr lang="ar-KW" sz="2812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الخوض بغير علم في ذات الله تعالى وصفاته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4EBE164A-394B-4E0A-B828-FFEED17E1DE7}"/>
              </a:ext>
            </a:extLst>
          </p:cNvPr>
          <p:cNvSpPr/>
          <p:nvPr/>
        </p:nvSpPr>
        <p:spPr>
          <a:xfrm>
            <a:off x="516978" y="4183753"/>
            <a:ext cx="6854345" cy="525080"/>
          </a:xfrm>
          <a:custGeom>
            <a:avLst/>
            <a:gdLst>
              <a:gd name="connsiteX0" fmla="*/ 0 w 6854345"/>
              <a:gd name="connsiteY0" fmla="*/ 0 h 525080"/>
              <a:gd name="connsiteX1" fmla="*/ 571195 w 6854345"/>
              <a:gd name="connsiteY1" fmla="*/ 0 h 525080"/>
              <a:gd name="connsiteX2" fmla="*/ 1142391 w 6854345"/>
              <a:gd name="connsiteY2" fmla="*/ 0 h 525080"/>
              <a:gd name="connsiteX3" fmla="*/ 1850673 w 6854345"/>
              <a:gd name="connsiteY3" fmla="*/ 0 h 525080"/>
              <a:gd name="connsiteX4" fmla="*/ 2558955 w 6854345"/>
              <a:gd name="connsiteY4" fmla="*/ 0 h 525080"/>
              <a:gd name="connsiteX5" fmla="*/ 3267238 w 6854345"/>
              <a:gd name="connsiteY5" fmla="*/ 0 h 525080"/>
              <a:gd name="connsiteX6" fmla="*/ 3975520 w 6854345"/>
              <a:gd name="connsiteY6" fmla="*/ 0 h 525080"/>
              <a:gd name="connsiteX7" fmla="*/ 4546716 w 6854345"/>
              <a:gd name="connsiteY7" fmla="*/ 0 h 525080"/>
              <a:gd name="connsiteX8" fmla="*/ 5117911 w 6854345"/>
              <a:gd name="connsiteY8" fmla="*/ 0 h 525080"/>
              <a:gd name="connsiteX9" fmla="*/ 5620563 w 6854345"/>
              <a:gd name="connsiteY9" fmla="*/ 0 h 525080"/>
              <a:gd name="connsiteX10" fmla="*/ 6123215 w 6854345"/>
              <a:gd name="connsiteY10" fmla="*/ 0 h 525080"/>
              <a:gd name="connsiteX11" fmla="*/ 6854345 w 6854345"/>
              <a:gd name="connsiteY11" fmla="*/ 0 h 525080"/>
              <a:gd name="connsiteX12" fmla="*/ 6854345 w 6854345"/>
              <a:gd name="connsiteY12" fmla="*/ 525080 h 525080"/>
              <a:gd name="connsiteX13" fmla="*/ 6351693 w 6854345"/>
              <a:gd name="connsiteY13" fmla="*/ 525080 h 525080"/>
              <a:gd name="connsiteX14" fmla="*/ 5849041 w 6854345"/>
              <a:gd name="connsiteY14" fmla="*/ 525080 h 525080"/>
              <a:gd name="connsiteX15" fmla="*/ 5346389 w 6854345"/>
              <a:gd name="connsiteY15" fmla="*/ 525080 h 525080"/>
              <a:gd name="connsiteX16" fmla="*/ 4912281 w 6854345"/>
              <a:gd name="connsiteY16" fmla="*/ 525080 h 525080"/>
              <a:gd name="connsiteX17" fmla="*/ 4546716 w 6854345"/>
              <a:gd name="connsiteY17" fmla="*/ 525080 h 525080"/>
              <a:gd name="connsiteX18" fmla="*/ 3838433 w 6854345"/>
              <a:gd name="connsiteY18" fmla="*/ 525080 h 525080"/>
              <a:gd name="connsiteX19" fmla="*/ 3472868 w 6854345"/>
              <a:gd name="connsiteY19" fmla="*/ 525080 h 525080"/>
              <a:gd name="connsiteX20" fmla="*/ 2970216 w 6854345"/>
              <a:gd name="connsiteY20" fmla="*/ 525080 h 525080"/>
              <a:gd name="connsiteX21" fmla="*/ 2261934 w 6854345"/>
              <a:gd name="connsiteY21" fmla="*/ 525080 h 525080"/>
              <a:gd name="connsiteX22" fmla="*/ 1759282 w 6854345"/>
              <a:gd name="connsiteY22" fmla="*/ 525080 h 525080"/>
              <a:gd name="connsiteX23" fmla="*/ 1051000 w 6854345"/>
              <a:gd name="connsiteY23" fmla="*/ 525080 h 525080"/>
              <a:gd name="connsiteX24" fmla="*/ 548348 w 6854345"/>
              <a:gd name="connsiteY24" fmla="*/ 525080 h 525080"/>
              <a:gd name="connsiteX25" fmla="*/ 0 w 6854345"/>
              <a:gd name="connsiteY25" fmla="*/ 525080 h 525080"/>
              <a:gd name="connsiteX26" fmla="*/ 0 w 6854345"/>
              <a:gd name="connsiteY26" fmla="*/ 0 h 52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854345" h="525080" fill="none" extrusionOk="0">
                <a:moveTo>
                  <a:pt x="0" y="0"/>
                </a:moveTo>
                <a:cubicBezTo>
                  <a:pt x="123137" y="-60329"/>
                  <a:pt x="348318" y="52588"/>
                  <a:pt x="571195" y="0"/>
                </a:cubicBezTo>
                <a:cubicBezTo>
                  <a:pt x="794072" y="-52588"/>
                  <a:pt x="1024292" y="30311"/>
                  <a:pt x="1142391" y="0"/>
                </a:cubicBezTo>
                <a:cubicBezTo>
                  <a:pt x="1260490" y="-30311"/>
                  <a:pt x="1502732" y="47658"/>
                  <a:pt x="1850673" y="0"/>
                </a:cubicBezTo>
                <a:cubicBezTo>
                  <a:pt x="2198614" y="-47658"/>
                  <a:pt x="2401872" y="16770"/>
                  <a:pt x="2558955" y="0"/>
                </a:cubicBezTo>
                <a:cubicBezTo>
                  <a:pt x="2716038" y="-16770"/>
                  <a:pt x="3006945" y="75685"/>
                  <a:pt x="3267238" y="0"/>
                </a:cubicBezTo>
                <a:cubicBezTo>
                  <a:pt x="3527531" y="-75685"/>
                  <a:pt x="3767299" y="34142"/>
                  <a:pt x="3975520" y="0"/>
                </a:cubicBezTo>
                <a:cubicBezTo>
                  <a:pt x="4183741" y="-34142"/>
                  <a:pt x="4273539" y="40961"/>
                  <a:pt x="4546716" y="0"/>
                </a:cubicBezTo>
                <a:cubicBezTo>
                  <a:pt x="4819893" y="-40961"/>
                  <a:pt x="4925681" y="38782"/>
                  <a:pt x="5117911" y="0"/>
                </a:cubicBezTo>
                <a:cubicBezTo>
                  <a:pt x="5310141" y="-38782"/>
                  <a:pt x="5508390" y="6896"/>
                  <a:pt x="5620563" y="0"/>
                </a:cubicBezTo>
                <a:cubicBezTo>
                  <a:pt x="5732736" y="-6896"/>
                  <a:pt x="5886276" y="21692"/>
                  <a:pt x="6123215" y="0"/>
                </a:cubicBezTo>
                <a:cubicBezTo>
                  <a:pt x="6360154" y="-21692"/>
                  <a:pt x="6510318" y="53335"/>
                  <a:pt x="6854345" y="0"/>
                </a:cubicBezTo>
                <a:cubicBezTo>
                  <a:pt x="6872325" y="175456"/>
                  <a:pt x="6802288" y="385019"/>
                  <a:pt x="6854345" y="525080"/>
                </a:cubicBezTo>
                <a:cubicBezTo>
                  <a:pt x="6662709" y="531901"/>
                  <a:pt x="6524201" y="471009"/>
                  <a:pt x="6351693" y="525080"/>
                </a:cubicBezTo>
                <a:cubicBezTo>
                  <a:pt x="6179185" y="579151"/>
                  <a:pt x="6001908" y="521115"/>
                  <a:pt x="5849041" y="525080"/>
                </a:cubicBezTo>
                <a:cubicBezTo>
                  <a:pt x="5696174" y="529045"/>
                  <a:pt x="5550821" y="486440"/>
                  <a:pt x="5346389" y="525080"/>
                </a:cubicBezTo>
                <a:cubicBezTo>
                  <a:pt x="5141957" y="563720"/>
                  <a:pt x="5090452" y="522353"/>
                  <a:pt x="4912281" y="525080"/>
                </a:cubicBezTo>
                <a:cubicBezTo>
                  <a:pt x="4734110" y="527807"/>
                  <a:pt x="4668175" y="510467"/>
                  <a:pt x="4546716" y="525080"/>
                </a:cubicBezTo>
                <a:cubicBezTo>
                  <a:pt x="4425258" y="539693"/>
                  <a:pt x="4180799" y="511072"/>
                  <a:pt x="3838433" y="525080"/>
                </a:cubicBezTo>
                <a:cubicBezTo>
                  <a:pt x="3496067" y="539088"/>
                  <a:pt x="3627397" y="519261"/>
                  <a:pt x="3472868" y="525080"/>
                </a:cubicBezTo>
                <a:cubicBezTo>
                  <a:pt x="3318339" y="530899"/>
                  <a:pt x="3172690" y="495156"/>
                  <a:pt x="2970216" y="525080"/>
                </a:cubicBezTo>
                <a:cubicBezTo>
                  <a:pt x="2767742" y="555004"/>
                  <a:pt x="2450981" y="519049"/>
                  <a:pt x="2261934" y="525080"/>
                </a:cubicBezTo>
                <a:cubicBezTo>
                  <a:pt x="2072887" y="531111"/>
                  <a:pt x="1917166" y="472727"/>
                  <a:pt x="1759282" y="525080"/>
                </a:cubicBezTo>
                <a:cubicBezTo>
                  <a:pt x="1601398" y="577433"/>
                  <a:pt x="1207868" y="450120"/>
                  <a:pt x="1051000" y="525080"/>
                </a:cubicBezTo>
                <a:cubicBezTo>
                  <a:pt x="894132" y="600040"/>
                  <a:pt x="787903" y="519122"/>
                  <a:pt x="548348" y="525080"/>
                </a:cubicBezTo>
                <a:cubicBezTo>
                  <a:pt x="308793" y="531038"/>
                  <a:pt x="195594" y="505600"/>
                  <a:pt x="0" y="525080"/>
                </a:cubicBezTo>
                <a:cubicBezTo>
                  <a:pt x="-51567" y="289670"/>
                  <a:pt x="25302" y="229990"/>
                  <a:pt x="0" y="0"/>
                </a:cubicBezTo>
                <a:close/>
              </a:path>
              <a:path w="6854345" h="525080" stroke="0" extrusionOk="0">
                <a:moveTo>
                  <a:pt x="0" y="0"/>
                </a:moveTo>
                <a:cubicBezTo>
                  <a:pt x="213024" y="-46335"/>
                  <a:pt x="370821" y="49183"/>
                  <a:pt x="639739" y="0"/>
                </a:cubicBezTo>
                <a:cubicBezTo>
                  <a:pt x="908657" y="-49183"/>
                  <a:pt x="907226" y="39388"/>
                  <a:pt x="1142391" y="0"/>
                </a:cubicBezTo>
                <a:cubicBezTo>
                  <a:pt x="1377556" y="-39388"/>
                  <a:pt x="1394591" y="11498"/>
                  <a:pt x="1507956" y="0"/>
                </a:cubicBezTo>
                <a:cubicBezTo>
                  <a:pt x="1621321" y="-11498"/>
                  <a:pt x="1805173" y="39923"/>
                  <a:pt x="2079151" y="0"/>
                </a:cubicBezTo>
                <a:cubicBezTo>
                  <a:pt x="2353130" y="-39923"/>
                  <a:pt x="2500970" y="80224"/>
                  <a:pt x="2787434" y="0"/>
                </a:cubicBezTo>
                <a:cubicBezTo>
                  <a:pt x="3073898" y="-80224"/>
                  <a:pt x="2984660" y="11096"/>
                  <a:pt x="3152999" y="0"/>
                </a:cubicBezTo>
                <a:cubicBezTo>
                  <a:pt x="3321338" y="-11096"/>
                  <a:pt x="3612699" y="67778"/>
                  <a:pt x="3792738" y="0"/>
                </a:cubicBezTo>
                <a:cubicBezTo>
                  <a:pt x="3972777" y="-67778"/>
                  <a:pt x="4209889" y="39300"/>
                  <a:pt x="4363933" y="0"/>
                </a:cubicBezTo>
                <a:cubicBezTo>
                  <a:pt x="4517977" y="-39300"/>
                  <a:pt x="4693004" y="2559"/>
                  <a:pt x="5003672" y="0"/>
                </a:cubicBezTo>
                <a:cubicBezTo>
                  <a:pt x="5314340" y="-2559"/>
                  <a:pt x="5309043" y="49011"/>
                  <a:pt x="5506324" y="0"/>
                </a:cubicBezTo>
                <a:cubicBezTo>
                  <a:pt x="5703605" y="-49011"/>
                  <a:pt x="5748972" y="35752"/>
                  <a:pt x="5871889" y="0"/>
                </a:cubicBezTo>
                <a:cubicBezTo>
                  <a:pt x="5994807" y="-35752"/>
                  <a:pt x="6369438" y="49740"/>
                  <a:pt x="6854345" y="0"/>
                </a:cubicBezTo>
                <a:cubicBezTo>
                  <a:pt x="6867106" y="152845"/>
                  <a:pt x="6842099" y="344661"/>
                  <a:pt x="6854345" y="525080"/>
                </a:cubicBezTo>
                <a:cubicBezTo>
                  <a:pt x="6684374" y="573545"/>
                  <a:pt x="6376339" y="466497"/>
                  <a:pt x="6214606" y="525080"/>
                </a:cubicBezTo>
                <a:cubicBezTo>
                  <a:pt x="6052873" y="583663"/>
                  <a:pt x="5983958" y="522948"/>
                  <a:pt x="5780498" y="525080"/>
                </a:cubicBezTo>
                <a:cubicBezTo>
                  <a:pt x="5577038" y="527212"/>
                  <a:pt x="5451482" y="511209"/>
                  <a:pt x="5277846" y="525080"/>
                </a:cubicBezTo>
                <a:cubicBezTo>
                  <a:pt x="5104210" y="538951"/>
                  <a:pt x="4788651" y="484006"/>
                  <a:pt x="4638107" y="525080"/>
                </a:cubicBezTo>
                <a:cubicBezTo>
                  <a:pt x="4487563" y="566154"/>
                  <a:pt x="4249270" y="513942"/>
                  <a:pt x="4135455" y="525080"/>
                </a:cubicBezTo>
                <a:cubicBezTo>
                  <a:pt x="4021640" y="536218"/>
                  <a:pt x="3735748" y="472070"/>
                  <a:pt x="3564259" y="525080"/>
                </a:cubicBezTo>
                <a:cubicBezTo>
                  <a:pt x="3392770" y="578090"/>
                  <a:pt x="3246526" y="481788"/>
                  <a:pt x="3130151" y="525080"/>
                </a:cubicBezTo>
                <a:cubicBezTo>
                  <a:pt x="3013776" y="568372"/>
                  <a:pt x="2885569" y="512665"/>
                  <a:pt x="2696042" y="525080"/>
                </a:cubicBezTo>
                <a:cubicBezTo>
                  <a:pt x="2506515" y="537495"/>
                  <a:pt x="2409177" y="478068"/>
                  <a:pt x="2261934" y="525080"/>
                </a:cubicBezTo>
                <a:cubicBezTo>
                  <a:pt x="2114691" y="572092"/>
                  <a:pt x="2022849" y="514516"/>
                  <a:pt x="1896369" y="525080"/>
                </a:cubicBezTo>
                <a:cubicBezTo>
                  <a:pt x="1769889" y="535644"/>
                  <a:pt x="1583356" y="475712"/>
                  <a:pt x="1325173" y="525080"/>
                </a:cubicBezTo>
                <a:cubicBezTo>
                  <a:pt x="1066990" y="574448"/>
                  <a:pt x="1067980" y="489282"/>
                  <a:pt x="891065" y="525080"/>
                </a:cubicBezTo>
                <a:cubicBezTo>
                  <a:pt x="714150" y="560878"/>
                  <a:pt x="224642" y="501550"/>
                  <a:pt x="0" y="525080"/>
                </a:cubicBezTo>
                <a:cubicBezTo>
                  <a:pt x="-57342" y="374513"/>
                  <a:pt x="15074" y="136321"/>
                  <a:pt x="0" y="0"/>
                </a:cubicBezTo>
                <a:close/>
              </a:path>
            </a:pathLst>
          </a:custGeom>
          <a:ln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324178420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77150"/>
            <a:r>
              <a:rPr lang="ar-KW" sz="2812" dirty="0">
                <a:latin typeface="Adobe Arabic" panose="02040503050201020203" pitchFamily="18" charset="-78"/>
                <a:cs typeface="Adobe Arabic" panose="02040503050201020203" pitchFamily="18" charset="-78"/>
              </a:rPr>
              <a:t>كثرة الترخص والمداهنات والتنازلات والتساهل من بعض علماء الدين .</a:t>
            </a:r>
          </a:p>
        </p:txBody>
      </p:sp>
    </p:spTree>
    <p:extLst>
      <p:ext uri="{BB962C8B-B14F-4D97-AF65-F5344CB8AC3E}">
        <p14:creationId xmlns:p14="http://schemas.microsoft.com/office/powerpoint/2010/main" val="4224836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9CA790-FA6D-4479-B202-33A08F70784F}"/>
              </a:ext>
            </a:extLst>
          </p:cNvPr>
          <p:cNvSpPr txBox="1">
            <a:spLocks/>
          </p:cNvSpPr>
          <p:nvPr/>
        </p:nvSpPr>
        <p:spPr>
          <a:xfrm>
            <a:off x="816416" y="881303"/>
            <a:ext cx="2999278" cy="827488"/>
          </a:xfrm>
          <a:prstGeom prst="rect">
            <a:avLst/>
          </a:prstGeom>
          <a:solidFill>
            <a:srgbClr val="EED832">
              <a:alpha val="58824"/>
            </a:srgbClr>
          </a:solidFill>
        </p:spPr>
        <p:txBody>
          <a:bodyPr vert="horz" lIns="64294" tIns="32147" rIns="64294" bIns="32147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4219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عنصر نائب للمحتوى 2">
            <a:extLst>
              <a:ext uri="{FF2B5EF4-FFF2-40B4-BE49-F238E27FC236}">
                <a16:creationId xmlns:a16="http://schemas.microsoft.com/office/drawing/2014/main" id="{F85F20BD-648E-44CA-9A8B-225D6C217270}"/>
              </a:ext>
            </a:extLst>
          </p:cNvPr>
          <p:cNvSpPr txBox="1">
            <a:spLocks/>
          </p:cNvSpPr>
          <p:nvPr/>
        </p:nvSpPr>
        <p:spPr>
          <a:xfrm>
            <a:off x="1261453" y="1708791"/>
            <a:ext cx="6075675" cy="183649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endParaRPr lang="ar-KW" sz="3094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26AE33AF-FF35-42F8-8553-428818FE539F}"/>
              </a:ext>
            </a:extLst>
          </p:cNvPr>
          <p:cNvSpPr txBox="1">
            <a:spLocks/>
          </p:cNvSpPr>
          <p:nvPr/>
        </p:nvSpPr>
        <p:spPr>
          <a:xfrm>
            <a:off x="816416" y="350609"/>
            <a:ext cx="2999278" cy="15394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ar-KW" sz="2812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الآثار الحميدة لتعظيم حرمات الله تعالى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BECC8B6D-A906-4BB6-BEF3-42F785376CB5}"/>
              </a:ext>
            </a:extLst>
          </p:cNvPr>
          <p:cNvSpPr/>
          <p:nvPr/>
        </p:nvSpPr>
        <p:spPr>
          <a:xfrm>
            <a:off x="4522063" y="2192782"/>
            <a:ext cx="3118161" cy="568489"/>
          </a:xfrm>
          <a:custGeom>
            <a:avLst/>
            <a:gdLst>
              <a:gd name="connsiteX0" fmla="*/ 0 w 3118161"/>
              <a:gd name="connsiteY0" fmla="*/ 0 h 568489"/>
              <a:gd name="connsiteX1" fmla="*/ 488512 w 3118161"/>
              <a:gd name="connsiteY1" fmla="*/ 0 h 568489"/>
              <a:gd name="connsiteX2" fmla="*/ 977024 w 3118161"/>
              <a:gd name="connsiteY2" fmla="*/ 0 h 568489"/>
              <a:gd name="connsiteX3" fmla="*/ 1434354 w 3118161"/>
              <a:gd name="connsiteY3" fmla="*/ 0 h 568489"/>
              <a:gd name="connsiteX4" fmla="*/ 1922866 w 3118161"/>
              <a:gd name="connsiteY4" fmla="*/ 0 h 568489"/>
              <a:gd name="connsiteX5" fmla="*/ 2349015 w 3118161"/>
              <a:gd name="connsiteY5" fmla="*/ 0 h 568489"/>
              <a:gd name="connsiteX6" fmla="*/ 3118161 w 3118161"/>
              <a:gd name="connsiteY6" fmla="*/ 0 h 568489"/>
              <a:gd name="connsiteX7" fmla="*/ 3118161 w 3118161"/>
              <a:gd name="connsiteY7" fmla="*/ 568489 h 568489"/>
              <a:gd name="connsiteX8" fmla="*/ 2567286 w 3118161"/>
              <a:gd name="connsiteY8" fmla="*/ 568489 h 568489"/>
              <a:gd name="connsiteX9" fmla="*/ 2109956 w 3118161"/>
              <a:gd name="connsiteY9" fmla="*/ 568489 h 568489"/>
              <a:gd name="connsiteX10" fmla="*/ 1559081 w 3118161"/>
              <a:gd name="connsiteY10" fmla="*/ 568489 h 568489"/>
              <a:gd name="connsiteX11" fmla="*/ 977024 w 3118161"/>
              <a:gd name="connsiteY11" fmla="*/ 568489 h 568489"/>
              <a:gd name="connsiteX12" fmla="*/ 550875 w 3118161"/>
              <a:gd name="connsiteY12" fmla="*/ 568489 h 568489"/>
              <a:gd name="connsiteX13" fmla="*/ 0 w 3118161"/>
              <a:gd name="connsiteY13" fmla="*/ 568489 h 568489"/>
              <a:gd name="connsiteX14" fmla="*/ 0 w 3118161"/>
              <a:gd name="connsiteY14" fmla="*/ 0 h 5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18161" h="568489" fill="none" extrusionOk="0">
                <a:moveTo>
                  <a:pt x="0" y="0"/>
                </a:moveTo>
                <a:cubicBezTo>
                  <a:pt x="151287" y="-36771"/>
                  <a:pt x="287048" y="21413"/>
                  <a:pt x="488512" y="0"/>
                </a:cubicBezTo>
                <a:cubicBezTo>
                  <a:pt x="689976" y="-21413"/>
                  <a:pt x="767731" y="2395"/>
                  <a:pt x="977024" y="0"/>
                </a:cubicBezTo>
                <a:cubicBezTo>
                  <a:pt x="1186317" y="-2395"/>
                  <a:pt x="1321455" y="11715"/>
                  <a:pt x="1434354" y="0"/>
                </a:cubicBezTo>
                <a:cubicBezTo>
                  <a:pt x="1547253" y="-11715"/>
                  <a:pt x="1697415" y="41814"/>
                  <a:pt x="1922866" y="0"/>
                </a:cubicBezTo>
                <a:cubicBezTo>
                  <a:pt x="2148317" y="-41814"/>
                  <a:pt x="2213832" y="29848"/>
                  <a:pt x="2349015" y="0"/>
                </a:cubicBezTo>
                <a:cubicBezTo>
                  <a:pt x="2484198" y="-29848"/>
                  <a:pt x="2882576" y="5760"/>
                  <a:pt x="3118161" y="0"/>
                </a:cubicBezTo>
                <a:cubicBezTo>
                  <a:pt x="3149085" y="282727"/>
                  <a:pt x="3050216" y="300628"/>
                  <a:pt x="3118161" y="568489"/>
                </a:cubicBezTo>
                <a:cubicBezTo>
                  <a:pt x="3000516" y="579965"/>
                  <a:pt x="2778029" y="517546"/>
                  <a:pt x="2567286" y="568489"/>
                </a:cubicBezTo>
                <a:cubicBezTo>
                  <a:pt x="2356543" y="619432"/>
                  <a:pt x="2319507" y="547442"/>
                  <a:pt x="2109956" y="568489"/>
                </a:cubicBezTo>
                <a:cubicBezTo>
                  <a:pt x="1900405" y="589536"/>
                  <a:pt x="1739911" y="505914"/>
                  <a:pt x="1559081" y="568489"/>
                </a:cubicBezTo>
                <a:cubicBezTo>
                  <a:pt x="1378252" y="631064"/>
                  <a:pt x="1173202" y="524336"/>
                  <a:pt x="977024" y="568489"/>
                </a:cubicBezTo>
                <a:cubicBezTo>
                  <a:pt x="780846" y="612642"/>
                  <a:pt x="690828" y="525724"/>
                  <a:pt x="550875" y="568489"/>
                </a:cubicBezTo>
                <a:cubicBezTo>
                  <a:pt x="410922" y="611254"/>
                  <a:pt x="168895" y="505521"/>
                  <a:pt x="0" y="568489"/>
                </a:cubicBezTo>
                <a:cubicBezTo>
                  <a:pt x="-3821" y="336443"/>
                  <a:pt x="17055" y="266052"/>
                  <a:pt x="0" y="0"/>
                </a:cubicBezTo>
                <a:close/>
              </a:path>
              <a:path w="3118161" h="568489" stroke="0" extrusionOk="0">
                <a:moveTo>
                  <a:pt x="0" y="0"/>
                </a:moveTo>
                <a:cubicBezTo>
                  <a:pt x="268061" y="-67372"/>
                  <a:pt x="340083" y="47267"/>
                  <a:pt x="582057" y="0"/>
                </a:cubicBezTo>
                <a:cubicBezTo>
                  <a:pt x="824031" y="-47267"/>
                  <a:pt x="966558" y="5867"/>
                  <a:pt x="1101750" y="0"/>
                </a:cubicBezTo>
                <a:cubicBezTo>
                  <a:pt x="1236942" y="-5867"/>
                  <a:pt x="1450883" y="56832"/>
                  <a:pt x="1683807" y="0"/>
                </a:cubicBezTo>
                <a:cubicBezTo>
                  <a:pt x="1916731" y="-56832"/>
                  <a:pt x="1985836" y="41077"/>
                  <a:pt x="2234682" y="0"/>
                </a:cubicBezTo>
                <a:cubicBezTo>
                  <a:pt x="2483529" y="-41077"/>
                  <a:pt x="2900942" y="45191"/>
                  <a:pt x="3118161" y="0"/>
                </a:cubicBezTo>
                <a:cubicBezTo>
                  <a:pt x="3172786" y="174820"/>
                  <a:pt x="3057447" y="400281"/>
                  <a:pt x="3118161" y="568489"/>
                </a:cubicBezTo>
                <a:cubicBezTo>
                  <a:pt x="2851602" y="628926"/>
                  <a:pt x="2823433" y="554136"/>
                  <a:pt x="2536104" y="568489"/>
                </a:cubicBezTo>
                <a:cubicBezTo>
                  <a:pt x="2248775" y="582842"/>
                  <a:pt x="2266718" y="521817"/>
                  <a:pt x="2047592" y="568489"/>
                </a:cubicBezTo>
                <a:cubicBezTo>
                  <a:pt x="1828466" y="615161"/>
                  <a:pt x="1675076" y="517918"/>
                  <a:pt x="1559081" y="568489"/>
                </a:cubicBezTo>
                <a:cubicBezTo>
                  <a:pt x="1443086" y="619060"/>
                  <a:pt x="1231851" y="566463"/>
                  <a:pt x="1039387" y="568489"/>
                </a:cubicBezTo>
                <a:cubicBezTo>
                  <a:pt x="846923" y="570515"/>
                  <a:pt x="668679" y="537971"/>
                  <a:pt x="488512" y="568489"/>
                </a:cubicBezTo>
                <a:cubicBezTo>
                  <a:pt x="308346" y="599007"/>
                  <a:pt x="98871" y="557851"/>
                  <a:pt x="0" y="568489"/>
                </a:cubicBezTo>
                <a:cubicBezTo>
                  <a:pt x="-22330" y="396734"/>
                  <a:pt x="5638" y="244453"/>
                  <a:pt x="0" y="0"/>
                </a:cubicBezTo>
                <a:close/>
              </a:path>
            </a:pathLst>
          </a:custGeom>
          <a:ln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41183061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algn="r" rtl="1"/>
            <a:r>
              <a:rPr lang="ar-KW" sz="3094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الابتعاد عن ارتكاب المعاصي .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51894CFD-FAFE-46E6-9617-AF20552F0182}"/>
              </a:ext>
            </a:extLst>
          </p:cNvPr>
          <p:cNvSpPr/>
          <p:nvPr/>
        </p:nvSpPr>
        <p:spPr>
          <a:xfrm>
            <a:off x="3555450" y="3066972"/>
            <a:ext cx="4084773" cy="568489"/>
          </a:xfrm>
          <a:custGeom>
            <a:avLst/>
            <a:gdLst>
              <a:gd name="connsiteX0" fmla="*/ 0 w 4084773"/>
              <a:gd name="connsiteY0" fmla="*/ 0 h 568489"/>
              <a:gd name="connsiteX1" fmla="*/ 665234 w 4084773"/>
              <a:gd name="connsiteY1" fmla="*/ 0 h 568489"/>
              <a:gd name="connsiteX2" fmla="*/ 1330469 w 4084773"/>
              <a:gd name="connsiteY2" fmla="*/ 0 h 568489"/>
              <a:gd name="connsiteX3" fmla="*/ 1914008 w 4084773"/>
              <a:gd name="connsiteY3" fmla="*/ 0 h 568489"/>
              <a:gd name="connsiteX4" fmla="*/ 2579242 w 4084773"/>
              <a:gd name="connsiteY4" fmla="*/ 0 h 568489"/>
              <a:gd name="connsiteX5" fmla="*/ 3040238 w 4084773"/>
              <a:gd name="connsiteY5" fmla="*/ 0 h 568489"/>
              <a:gd name="connsiteX6" fmla="*/ 3501234 w 4084773"/>
              <a:gd name="connsiteY6" fmla="*/ 0 h 568489"/>
              <a:gd name="connsiteX7" fmla="*/ 4084773 w 4084773"/>
              <a:gd name="connsiteY7" fmla="*/ 0 h 568489"/>
              <a:gd name="connsiteX8" fmla="*/ 4084773 w 4084773"/>
              <a:gd name="connsiteY8" fmla="*/ 568489 h 568489"/>
              <a:gd name="connsiteX9" fmla="*/ 3542082 w 4084773"/>
              <a:gd name="connsiteY9" fmla="*/ 568489 h 568489"/>
              <a:gd name="connsiteX10" fmla="*/ 3040238 w 4084773"/>
              <a:gd name="connsiteY10" fmla="*/ 568489 h 568489"/>
              <a:gd name="connsiteX11" fmla="*/ 2579242 w 4084773"/>
              <a:gd name="connsiteY11" fmla="*/ 568489 h 568489"/>
              <a:gd name="connsiteX12" fmla="*/ 1995703 w 4084773"/>
              <a:gd name="connsiteY12" fmla="*/ 568489 h 568489"/>
              <a:gd name="connsiteX13" fmla="*/ 1453012 w 4084773"/>
              <a:gd name="connsiteY13" fmla="*/ 568489 h 568489"/>
              <a:gd name="connsiteX14" fmla="*/ 910321 w 4084773"/>
              <a:gd name="connsiteY14" fmla="*/ 568489 h 568489"/>
              <a:gd name="connsiteX15" fmla="*/ 0 w 4084773"/>
              <a:gd name="connsiteY15" fmla="*/ 568489 h 568489"/>
              <a:gd name="connsiteX16" fmla="*/ 0 w 4084773"/>
              <a:gd name="connsiteY16" fmla="*/ 0 h 5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84773" h="568489" fill="none" extrusionOk="0">
                <a:moveTo>
                  <a:pt x="0" y="0"/>
                </a:moveTo>
                <a:cubicBezTo>
                  <a:pt x="271812" y="-21838"/>
                  <a:pt x="438842" y="65624"/>
                  <a:pt x="665234" y="0"/>
                </a:cubicBezTo>
                <a:cubicBezTo>
                  <a:pt x="891626" y="-65624"/>
                  <a:pt x="1013625" y="77263"/>
                  <a:pt x="1330469" y="0"/>
                </a:cubicBezTo>
                <a:cubicBezTo>
                  <a:pt x="1647313" y="-77263"/>
                  <a:pt x="1629978" y="33060"/>
                  <a:pt x="1914008" y="0"/>
                </a:cubicBezTo>
                <a:cubicBezTo>
                  <a:pt x="2198038" y="-33060"/>
                  <a:pt x="2309687" y="43039"/>
                  <a:pt x="2579242" y="0"/>
                </a:cubicBezTo>
                <a:cubicBezTo>
                  <a:pt x="2848797" y="-43039"/>
                  <a:pt x="2921349" y="24474"/>
                  <a:pt x="3040238" y="0"/>
                </a:cubicBezTo>
                <a:cubicBezTo>
                  <a:pt x="3159127" y="-24474"/>
                  <a:pt x="3353099" y="26479"/>
                  <a:pt x="3501234" y="0"/>
                </a:cubicBezTo>
                <a:cubicBezTo>
                  <a:pt x="3649369" y="-26479"/>
                  <a:pt x="3851477" y="18806"/>
                  <a:pt x="4084773" y="0"/>
                </a:cubicBezTo>
                <a:cubicBezTo>
                  <a:pt x="4118671" y="230564"/>
                  <a:pt x="4052771" y="291912"/>
                  <a:pt x="4084773" y="568489"/>
                </a:cubicBezTo>
                <a:cubicBezTo>
                  <a:pt x="3822074" y="598641"/>
                  <a:pt x="3673605" y="521113"/>
                  <a:pt x="3542082" y="568489"/>
                </a:cubicBezTo>
                <a:cubicBezTo>
                  <a:pt x="3410559" y="615865"/>
                  <a:pt x="3281498" y="554606"/>
                  <a:pt x="3040238" y="568489"/>
                </a:cubicBezTo>
                <a:cubicBezTo>
                  <a:pt x="2798978" y="582372"/>
                  <a:pt x="2735134" y="564428"/>
                  <a:pt x="2579242" y="568489"/>
                </a:cubicBezTo>
                <a:cubicBezTo>
                  <a:pt x="2423350" y="572550"/>
                  <a:pt x="2181587" y="536102"/>
                  <a:pt x="1995703" y="568489"/>
                </a:cubicBezTo>
                <a:cubicBezTo>
                  <a:pt x="1809819" y="600876"/>
                  <a:pt x="1608242" y="543610"/>
                  <a:pt x="1453012" y="568489"/>
                </a:cubicBezTo>
                <a:cubicBezTo>
                  <a:pt x="1297782" y="593368"/>
                  <a:pt x="1111814" y="555098"/>
                  <a:pt x="910321" y="568489"/>
                </a:cubicBezTo>
                <a:cubicBezTo>
                  <a:pt x="708828" y="581880"/>
                  <a:pt x="413448" y="566212"/>
                  <a:pt x="0" y="568489"/>
                </a:cubicBezTo>
                <a:cubicBezTo>
                  <a:pt x="-44460" y="301544"/>
                  <a:pt x="25957" y="186821"/>
                  <a:pt x="0" y="0"/>
                </a:cubicBezTo>
                <a:close/>
              </a:path>
              <a:path w="4084773" h="568489" stroke="0" extrusionOk="0">
                <a:moveTo>
                  <a:pt x="0" y="0"/>
                </a:moveTo>
                <a:cubicBezTo>
                  <a:pt x="240611" y="-49407"/>
                  <a:pt x="369244" y="71526"/>
                  <a:pt x="624387" y="0"/>
                </a:cubicBezTo>
                <a:cubicBezTo>
                  <a:pt x="879530" y="-71526"/>
                  <a:pt x="1014473" y="26710"/>
                  <a:pt x="1126230" y="0"/>
                </a:cubicBezTo>
                <a:cubicBezTo>
                  <a:pt x="1237987" y="-26710"/>
                  <a:pt x="1637246" y="71578"/>
                  <a:pt x="1791465" y="0"/>
                </a:cubicBezTo>
                <a:cubicBezTo>
                  <a:pt x="1945685" y="-71578"/>
                  <a:pt x="2193715" y="54767"/>
                  <a:pt x="2334156" y="0"/>
                </a:cubicBezTo>
                <a:cubicBezTo>
                  <a:pt x="2474597" y="-54767"/>
                  <a:pt x="2599732" y="56029"/>
                  <a:pt x="2836000" y="0"/>
                </a:cubicBezTo>
                <a:cubicBezTo>
                  <a:pt x="3072268" y="-56029"/>
                  <a:pt x="3094383" y="21426"/>
                  <a:pt x="3296995" y="0"/>
                </a:cubicBezTo>
                <a:cubicBezTo>
                  <a:pt x="3499608" y="-21426"/>
                  <a:pt x="3749008" y="80921"/>
                  <a:pt x="4084773" y="0"/>
                </a:cubicBezTo>
                <a:cubicBezTo>
                  <a:pt x="4135510" y="171778"/>
                  <a:pt x="4058545" y="445903"/>
                  <a:pt x="4084773" y="568489"/>
                </a:cubicBezTo>
                <a:cubicBezTo>
                  <a:pt x="3839009" y="576566"/>
                  <a:pt x="3813121" y="517415"/>
                  <a:pt x="3582929" y="568489"/>
                </a:cubicBezTo>
                <a:cubicBezTo>
                  <a:pt x="3352737" y="619563"/>
                  <a:pt x="3220869" y="557296"/>
                  <a:pt x="3121934" y="568489"/>
                </a:cubicBezTo>
                <a:cubicBezTo>
                  <a:pt x="3022999" y="579682"/>
                  <a:pt x="2627212" y="493978"/>
                  <a:pt x="2497547" y="568489"/>
                </a:cubicBezTo>
                <a:cubicBezTo>
                  <a:pt x="2367882" y="643000"/>
                  <a:pt x="2110175" y="565844"/>
                  <a:pt x="1995703" y="568489"/>
                </a:cubicBezTo>
                <a:cubicBezTo>
                  <a:pt x="1881231" y="571134"/>
                  <a:pt x="1550879" y="515697"/>
                  <a:pt x="1412164" y="568489"/>
                </a:cubicBezTo>
                <a:cubicBezTo>
                  <a:pt x="1273449" y="621281"/>
                  <a:pt x="1152649" y="517630"/>
                  <a:pt x="951169" y="568489"/>
                </a:cubicBezTo>
                <a:cubicBezTo>
                  <a:pt x="749689" y="619348"/>
                  <a:pt x="384139" y="509407"/>
                  <a:pt x="0" y="568489"/>
                </a:cubicBezTo>
                <a:cubicBezTo>
                  <a:pt x="-47647" y="310128"/>
                  <a:pt x="57174" y="154629"/>
                  <a:pt x="0" y="0"/>
                </a:cubicBezTo>
                <a:close/>
              </a:path>
            </a:pathLst>
          </a:custGeom>
          <a:ln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309927466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algn="r" rtl="1"/>
            <a:r>
              <a:rPr lang="ar-KW" sz="3094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حصول الخير من عند الله رب العالمين 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8D131DD-0B70-4A4B-B4EB-8E286F643582}"/>
              </a:ext>
            </a:extLst>
          </p:cNvPr>
          <p:cNvSpPr/>
          <p:nvPr/>
        </p:nvSpPr>
        <p:spPr>
          <a:xfrm>
            <a:off x="2250606" y="3982489"/>
            <a:ext cx="5389617" cy="568489"/>
          </a:xfrm>
          <a:custGeom>
            <a:avLst/>
            <a:gdLst>
              <a:gd name="connsiteX0" fmla="*/ 0 w 5389617"/>
              <a:gd name="connsiteY0" fmla="*/ 0 h 568489"/>
              <a:gd name="connsiteX1" fmla="*/ 706639 w 5389617"/>
              <a:gd name="connsiteY1" fmla="*/ 0 h 568489"/>
              <a:gd name="connsiteX2" fmla="*/ 1197693 w 5389617"/>
              <a:gd name="connsiteY2" fmla="*/ 0 h 568489"/>
              <a:gd name="connsiteX3" fmla="*/ 1634850 w 5389617"/>
              <a:gd name="connsiteY3" fmla="*/ 0 h 568489"/>
              <a:gd name="connsiteX4" fmla="*/ 2233697 w 5389617"/>
              <a:gd name="connsiteY4" fmla="*/ 0 h 568489"/>
              <a:gd name="connsiteX5" fmla="*/ 2832543 w 5389617"/>
              <a:gd name="connsiteY5" fmla="*/ 0 h 568489"/>
              <a:gd name="connsiteX6" fmla="*/ 3269701 w 5389617"/>
              <a:gd name="connsiteY6" fmla="*/ 0 h 568489"/>
              <a:gd name="connsiteX7" fmla="*/ 3706859 w 5389617"/>
              <a:gd name="connsiteY7" fmla="*/ 0 h 568489"/>
              <a:gd name="connsiteX8" fmla="*/ 4251809 w 5389617"/>
              <a:gd name="connsiteY8" fmla="*/ 0 h 568489"/>
              <a:gd name="connsiteX9" fmla="*/ 4796759 w 5389617"/>
              <a:gd name="connsiteY9" fmla="*/ 0 h 568489"/>
              <a:gd name="connsiteX10" fmla="*/ 5389617 w 5389617"/>
              <a:gd name="connsiteY10" fmla="*/ 0 h 568489"/>
              <a:gd name="connsiteX11" fmla="*/ 5389617 w 5389617"/>
              <a:gd name="connsiteY11" fmla="*/ 568489 h 568489"/>
              <a:gd name="connsiteX12" fmla="*/ 4736874 w 5389617"/>
              <a:gd name="connsiteY12" fmla="*/ 568489 h 568489"/>
              <a:gd name="connsiteX13" fmla="*/ 4299717 w 5389617"/>
              <a:gd name="connsiteY13" fmla="*/ 568489 h 568489"/>
              <a:gd name="connsiteX14" fmla="*/ 3593078 w 5389617"/>
              <a:gd name="connsiteY14" fmla="*/ 568489 h 568489"/>
              <a:gd name="connsiteX15" fmla="*/ 3102024 w 5389617"/>
              <a:gd name="connsiteY15" fmla="*/ 568489 h 568489"/>
              <a:gd name="connsiteX16" fmla="*/ 2557074 w 5389617"/>
              <a:gd name="connsiteY16" fmla="*/ 568489 h 568489"/>
              <a:gd name="connsiteX17" fmla="*/ 1850435 w 5389617"/>
              <a:gd name="connsiteY17" fmla="*/ 568489 h 568489"/>
              <a:gd name="connsiteX18" fmla="*/ 1143796 w 5389617"/>
              <a:gd name="connsiteY18" fmla="*/ 568489 h 568489"/>
              <a:gd name="connsiteX19" fmla="*/ 598846 w 5389617"/>
              <a:gd name="connsiteY19" fmla="*/ 568489 h 568489"/>
              <a:gd name="connsiteX20" fmla="*/ 0 w 5389617"/>
              <a:gd name="connsiteY20" fmla="*/ 568489 h 568489"/>
              <a:gd name="connsiteX21" fmla="*/ 0 w 5389617"/>
              <a:gd name="connsiteY21" fmla="*/ 0 h 5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89617" h="568489" fill="none" extrusionOk="0">
                <a:moveTo>
                  <a:pt x="0" y="0"/>
                </a:moveTo>
                <a:cubicBezTo>
                  <a:pt x="170551" y="-7663"/>
                  <a:pt x="519503" y="48114"/>
                  <a:pt x="706639" y="0"/>
                </a:cubicBezTo>
                <a:cubicBezTo>
                  <a:pt x="893775" y="-48114"/>
                  <a:pt x="1018325" y="11280"/>
                  <a:pt x="1197693" y="0"/>
                </a:cubicBezTo>
                <a:cubicBezTo>
                  <a:pt x="1377061" y="-11280"/>
                  <a:pt x="1478773" y="24349"/>
                  <a:pt x="1634850" y="0"/>
                </a:cubicBezTo>
                <a:cubicBezTo>
                  <a:pt x="1790927" y="-24349"/>
                  <a:pt x="2080383" y="7700"/>
                  <a:pt x="2233697" y="0"/>
                </a:cubicBezTo>
                <a:cubicBezTo>
                  <a:pt x="2387011" y="-7700"/>
                  <a:pt x="2687027" y="54066"/>
                  <a:pt x="2832543" y="0"/>
                </a:cubicBezTo>
                <a:cubicBezTo>
                  <a:pt x="2978059" y="-54066"/>
                  <a:pt x="3115389" y="33517"/>
                  <a:pt x="3269701" y="0"/>
                </a:cubicBezTo>
                <a:cubicBezTo>
                  <a:pt x="3424013" y="-33517"/>
                  <a:pt x="3603843" y="45416"/>
                  <a:pt x="3706859" y="0"/>
                </a:cubicBezTo>
                <a:cubicBezTo>
                  <a:pt x="3809875" y="-45416"/>
                  <a:pt x="4014187" y="11976"/>
                  <a:pt x="4251809" y="0"/>
                </a:cubicBezTo>
                <a:cubicBezTo>
                  <a:pt x="4489431" y="-11976"/>
                  <a:pt x="4551162" y="13925"/>
                  <a:pt x="4796759" y="0"/>
                </a:cubicBezTo>
                <a:cubicBezTo>
                  <a:pt x="5042356" y="-13925"/>
                  <a:pt x="5238931" y="50667"/>
                  <a:pt x="5389617" y="0"/>
                </a:cubicBezTo>
                <a:cubicBezTo>
                  <a:pt x="5394616" y="131054"/>
                  <a:pt x="5340987" y="444881"/>
                  <a:pt x="5389617" y="568489"/>
                </a:cubicBezTo>
                <a:cubicBezTo>
                  <a:pt x="5151290" y="588571"/>
                  <a:pt x="4890438" y="516250"/>
                  <a:pt x="4736874" y="568489"/>
                </a:cubicBezTo>
                <a:cubicBezTo>
                  <a:pt x="4583310" y="620728"/>
                  <a:pt x="4396566" y="557961"/>
                  <a:pt x="4299717" y="568489"/>
                </a:cubicBezTo>
                <a:cubicBezTo>
                  <a:pt x="4202868" y="579017"/>
                  <a:pt x="3869288" y="501490"/>
                  <a:pt x="3593078" y="568489"/>
                </a:cubicBezTo>
                <a:cubicBezTo>
                  <a:pt x="3316868" y="635488"/>
                  <a:pt x="3217893" y="519818"/>
                  <a:pt x="3102024" y="568489"/>
                </a:cubicBezTo>
                <a:cubicBezTo>
                  <a:pt x="2986155" y="617160"/>
                  <a:pt x="2745849" y="554445"/>
                  <a:pt x="2557074" y="568489"/>
                </a:cubicBezTo>
                <a:cubicBezTo>
                  <a:pt x="2368299" y="582533"/>
                  <a:pt x="2076475" y="483772"/>
                  <a:pt x="1850435" y="568489"/>
                </a:cubicBezTo>
                <a:cubicBezTo>
                  <a:pt x="1624395" y="653206"/>
                  <a:pt x="1454485" y="515976"/>
                  <a:pt x="1143796" y="568489"/>
                </a:cubicBezTo>
                <a:cubicBezTo>
                  <a:pt x="833107" y="621002"/>
                  <a:pt x="727171" y="528503"/>
                  <a:pt x="598846" y="568489"/>
                </a:cubicBezTo>
                <a:cubicBezTo>
                  <a:pt x="470521" y="608475"/>
                  <a:pt x="132543" y="561543"/>
                  <a:pt x="0" y="568489"/>
                </a:cubicBezTo>
                <a:cubicBezTo>
                  <a:pt x="-12032" y="453034"/>
                  <a:pt x="50078" y="228877"/>
                  <a:pt x="0" y="0"/>
                </a:cubicBezTo>
                <a:close/>
              </a:path>
              <a:path w="5389617" h="568489" stroke="0" extrusionOk="0">
                <a:moveTo>
                  <a:pt x="0" y="0"/>
                </a:moveTo>
                <a:cubicBezTo>
                  <a:pt x="174439" y="-73159"/>
                  <a:pt x="407004" y="77212"/>
                  <a:pt x="706639" y="0"/>
                </a:cubicBezTo>
                <a:cubicBezTo>
                  <a:pt x="1006274" y="-77212"/>
                  <a:pt x="1090061" y="4429"/>
                  <a:pt x="1305485" y="0"/>
                </a:cubicBezTo>
                <a:cubicBezTo>
                  <a:pt x="1520909" y="-4429"/>
                  <a:pt x="1616115" y="1685"/>
                  <a:pt x="1796539" y="0"/>
                </a:cubicBezTo>
                <a:cubicBezTo>
                  <a:pt x="1976963" y="-1685"/>
                  <a:pt x="2237718" y="472"/>
                  <a:pt x="2449282" y="0"/>
                </a:cubicBezTo>
                <a:cubicBezTo>
                  <a:pt x="2660846" y="-472"/>
                  <a:pt x="2760772" y="17188"/>
                  <a:pt x="2940335" y="0"/>
                </a:cubicBezTo>
                <a:cubicBezTo>
                  <a:pt x="3119898" y="-17188"/>
                  <a:pt x="3257747" y="20797"/>
                  <a:pt x="3539182" y="0"/>
                </a:cubicBezTo>
                <a:cubicBezTo>
                  <a:pt x="3820617" y="-20797"/>
                  <a:pt x="4012244" y="58812"/>
                  <a:pt x="4138028" y="0"/>
                </a:cubicBezTo>
                <a:cubicBezTo>
                  <a:pt x="4263812" y="-58812"/>
                  <a:pt x="4432749" y="31530"/>
                  <a:pt x="4682978" y="0"/>
                </a:cubicBezTo>
                <a:cubicBezTo>
                  <a:pt x="4933207" y="-31530"/>
                  <a:pt x="5086459" y="10289"/>
                  <a:pt x="5389617" y="0"/>
                </a:cubicBezTo>
                <a:cubicBezTo>
                  <a:pt x="5437448" y="245649"/>
                  <a:pt x="5379092" y="337942"/>
                  <a:pt x="5389617" y="568489"/>
                </a:cubicBezTo>
                <a:cubicBezTo>
                  <a:pt x="5266844" y="591158"/>
                  <a:pt x="5084599" y="529381"/>
                  <a:pt x="4898563" y="568489"/>
                </a:cubicBezTo>
                <a:cubicBezTo>
                  <a:pt x="4712527" y="607597"/>
                  <a:pt x="4517617" y="499286"/>
                  <a:pt x="4245821" y="568489"/>
                </a:cubicBezTo>
                <a:cubicBezTo>
                  <a:pt x="3974025" y="637692"/>
                  <a:pt x="3821182" y="552164"/>
                  <a:pt x="3700870" y="568489"/>
                </a:cubicBezTo>
                <a:cubicBezTo>
                  <a:pt x="3580558" y="584814"/>
                  <a:pt x="3310872" y="506621"/>
                  <a:pt x="3155920" y="568489"/>
                </a:cubicBezTo>
                <a:cubicBezTo>
                  <a:pt x="3000968" y="630357"/>
                  <a:pt x="2805187" y="500880"/>
                  <a:pt x="2503178" y="568489"/>
                </a:cubicBezTo>
                <a:cubicBezTo>
                  <a:pt x="2201169" y="636098"/>
                  <a:pt x="2068334" y="510918"/>
                  <a:pt x="1850435" y="568489"/>
                </a:cubicBezTo>
                <a:cubicBezTo>
                  <a:pt x="1632536" y="626060"/>
                  <a:pt x="1519494" y="564169"/>
                  <a:pt x="1413277" y="568489"/>
                </a:cubicBezTo>
                <a:cubicBezTo>
                  <a:pt x="1307060" y="572809"/>
                  <a:pt x="934098" y="566528"/>
                  <a:pt x="760535" y="568489"/>
                </a:cubicBezTo>
                <a:cubicBezTo>
                  <a:pt x="586972" y="570450"/>
                  <a:pt x="171081" y="515937"/>
                  <a:pt x="0" y="568489"/>
                </a:cubicBezTo>
                <a:cubicBezTo>
                  <a:pt x="-63667" y="373099"/>
                  <a:pt x="23880" y="261390"/>
                  <a:pt x="0" y="0"/>
                </a:cubicBezTo>
                <a:close/>
              </a:path>
            </a:pathLst>
          </a:custGeom>
          <a:ln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35167839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pPr algn="r" rtl="1"/>
            <a:r>
              <a:rPr lang="ar-KW" sz="3094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التقوى والإيمان والتمسك بما جاء بالشريعة المطهرة. </a:t>
            </a:r>
          </a:p>
        </p:txBody>
      </p:sp>
    </p:spTree>
    <p:extLst>
      <p:ext uri="{BB962C8B-B14F-4D97-AF65-F5344CB8AC3E}">
        <p14:creationId xmlns:p14="http://schemas.microsoft.com/office/powerpoint/2010/main" val="3359917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ساعة حائط&#10;&#10;تم إنشاء الوصف تلقائياً">
            <a:extLst>
              <a:ext uri="{FF2B5EF4-FFF2-40B4-BE49-F238E27FC236}">
                <a16:creationId xmlns:a16="http://schemas.microsoft.com/office/drawing/2014/main" id="{8119C9D3-27EA-475F-A402-9E068162BA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44" b="93988" l="9432" r="90114">
                        <a14:foregroundMark x1="49773" y1="8466" x2="49773" y2="8466"/>
                        <a14:foregroundMark x1="9545" y1="50184" x2="9545" y2="50184"/>
                        <a14:foregroundMark x1="50682" y1="91166" x2="50682" y2="91166"/>
                        <a14:foregroundMark x1="49773" y1="94110" x2="49773" y2="94110"/>
                        <a14:foregroundMark x1="90114" y1="49693" x2="90114" y2="49693"/>
                        <a14:foregroundMark x1="78068" y1="19877" x2="71591" y2="18896"/>
                        <a14:foregroundMark x1="71591" y1="18896" x2="66250" y2="19755"/>
                        <a14:foregroundMark x1="58750" y1="33374" x2="58750" y2="333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3312368" cy="3067704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1E8BD44-37E4-43EA-A5D4-0E5A427628D8}"/>
              </a:ext>
            </a:extLst>
          </p:cNvPr>
          <p:cNvSpPr/>
          <p:nvPr/>
        </p:nvSpPr>
        <p:spPr>
          <a:xfrm>
            <a:off x="3203848" y="2132856"/>
            <a:ext cx="4608512" cy="3456384"/>
          </a:xfrm>
          <a:prstGeom prst="roundRect">
            <a:avLst/>
          </a:prstGeom>
          <a:solidFill>
            <a:srgbClr val="F1D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KW" sz="2800" b="1" dirty="0">
                <a:solidFill>
                  <a:schemeClr val="tx1"/>
                </a:solidFill>
              </a:rPr>
              <a:t>بم يعظم المسلم الشعائر التالية ؟</a:t>
            </a:r>
          </a:p>
          <a:p>
            <a:pPr marL="285750" indent="-285750">
              <a:buFontTx/>
              <a:buChar char="-"/>
            </a:pP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يوم عرفة </a:t>
            </a:r>
          </a:p>
          <a:p>
            <a:pPr marL="285750" indent="-285750">
              <a:buFontTx/>
              <a:buChar char="-"/>
            </a:pP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يوم الجمعة</a:t>
            </a:r>
          </a:p>
          <a:p>
            <a:pPr marL="285750" indent="-285750">
              <a:buFontTx/>
              <a:buChar char="-"/>
            </a:pP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مقام إبراهيم عليه السلام</a:t>
            </a:r>
          </a:p>
          <a:p>
            <a:pPr marL="285750" indent="-285750">
              <a:buFontTx/>
              <a:buChar char="-"/>
            </a:pPr>
            <a:r>
              <a:rPr lang="ar-KW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الصفا والمروة </a:t>
            </a:r>
          </a:p>
        </p:txBody>
      </p:sp>
    </p:spTree>
    <p:extLst>
      <p:ext uri="{BB962C8B-B14F-4D97-AF65-F5344CB8AC3E}">
        <p14:creationId xmlns:p14="http://schemas.microsoft.com/office/powerpoint/2010/main" val="33362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A82E04-79D3-49DC-9BEC-88DA7DF80759}"/>
              </a:ext>
            </a:extLst>
          </p:cNvPr>
          <p:cNvSpPr txBox="1">
            <a:spLocks/>
          </p:cNvSpPr>
          <p:nvPr/>
        </p:nvSpPr>
        <p:spPr>
          <a:xfrm>
            <a:off x="502892" y="2795381"/>
            <a:ext cx="6653282" cy="149552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ar-KW" sz="6187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تعظيـم حرمات الله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2062E02-EF2C-420C-BD6F-195D3CF6E8B0}"/>
              </a:ext>
            </a:extLst>
          </p:cNvPr>
          <p:cNvSpPr txBox="1">
            <a:spLocks/>
          </p:cNvSpPr>
          <p:nvPr/>
        </p:nvSpPr>
        <p:spPr>
          <a:xfrm>
            <a:off x="1219972" y="5170241"/>
            <a:ext cx="6462875" cy="8818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rtl="1"/>
            <a:r>
              <a:rPr lang="ar-KW" sz="1687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قال تعالـى </a:t>
            </a:r>
            <a:r>
              <a:rPr lang="ar-KW" sz="1406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((</a:t>
            </a:r>
            <a:r>
              <a:rPr lang="ar-KW" sz="3094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 </a:t>
            </a:r>
            <a:r>
              <a:rPr lang="ar-KW" sz="3094" dirty="0">
                <a:solidFill>
                  <a:schemeClr val="tx1">
                    <a:lumMod val="95000"/>
                    <a:lumOff val="5000"/>
                  </a:schemeClr>
                </a:solidFill>
                <a:cs typeface="DecoType Naskh Special" pitchFamily="2" charset="-78"/>
              </a:rPr>
              <a:t>ذلك ومن يعظم حرمات الله فهو خير له عند ربه </a:t>
            </a:r>
            <a:r>
              <a:rPr lang="ar-KW" sz="1406" dirty="0">
                <a:solidFill>
                  <a:schemeClr val="tx1">
                    <a:lumMod val="95000"/>
                    <a:lumOff val="5000"/>
                  </a:schemeClr>
                </a:solidFill>
                <a:cs typeface="PT Bold Heading" pitchFamily="2" charset="-78"/>
              </a:rPr>
              <a:t>)) </a:t>
            </a:r>
            <a:r>
              <a:rPr lang="ar-KW" sz="1125" b="0" dirty="0">
                <a:solidFill>
                  <a:srgbClr val="FFC000"/>
                </a:solidFill>
                <a:cs typeface="PT Bold Heading" pitchFamily="2" charset="-78"/>
              </a:rPr>
              <a:t>سورة الحج 30</a:t>
            </a:r>
            <a:endParaRPr lang="ar-KW" sz="1406" b="0" dirty="0">
              <a:solidFill>
                <a:srgbClr val="FFC000"/>
              </a:solidFill>
              <a:cs typeface="PT Bold Heading" pitchFamily="2" charset="-78"/>
            </a:endParaRPr>
          </a:p>
        </p:txBody>
      </p:sp>
      <p:sp>
        <p:nvSpPr>
          <p:cNvPr id="3" name="عنوان 1">
            <a:extLst>
              <a:ext uri="{FF2B5EF4-FFF2-40B4-BE49-F238E27FC236}">
                <a16:creationId xmlns:a16="http://schemas.microsoft.com/office/drawing/2014/main" id="{E62C635F-209D-469A-AB8F-557B9D3949C7}"/>
              </a:ext>
            </a:extLst>
          </p:cNvPr>
          <p:cNvSpPr txBox="1">
            <a:spLocks/>
          </p:cNvSpPr>
          <p:nvPr/>
        </p:nvSpPr>
        <p:spPr>
          <a:xfrm>
            <a:off x="1956444" y="247470"/>
            <a:ext cx="4506230" cy="58429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3797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DecoType Naskh" panose="02010400000000000000" pitchFamily="2" charset="-78"/>
              </a:rPr>
              <a:t>تعظيم حرمات الله تعالى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D7B613E-1A19-456A-8847-44DFA860645B}"/>
              </a:ext>
            </a:extLst>
          </p:cNvPr>
          <p:cNvSpPr/>
          <p:nvPr/>
        </p:nvSpPr>
        <p:spPr>
          <a:xfrm>
            <a:off x="2242553" y="1159213"/>
            <a:ext cx="2013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000" b="1" dirty="0"/>
              <a:t>المرء أمر الله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100C8A61-C301-4564-8D5E-1737F8373B07}"/>
              </a:ext>
            </a:extLst>
          </p:cNvPr>
          <p:cNvSpPr/>
          <p:nvPr/>
        </p:nvSpPr>
        <p:spPr>
          <a:xfrm>
            <a:off x="3247367" y="1603694"/>
            <a:ext cx="720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000" b="1" dirty="0"/>
              <a:t>نواهيه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2AE19D16-0A42-4C88-B39E-323413A514A6}"/>
              </a:ext>
            </a:extLst>
          </p:cNvPr>
          <p:cNvSpPr/>
          <p:nvPr/>
        </p:nvSpPr>
        <p:spPr>
          <a:xfrm>
            <a:off x="4889997" y="1156420"/>
            <a:ext cx="7312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000" b="1" dirty="0"/>
              <a:t>امتثال 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9B752729-7633-4756-BD7B-BE7E394E440E}"/>
              </a:ext>
            </a:extLst>
          </p:cNvPr>
          <p:cNvSpPr/>
          <p:nvPr/>
        </p:nvSpPr>
        <p:spPr>
          <a:xfrm>
            <a:off x="4761469" y="1626335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000" b="1" dirty="0"/>
              <a:t>واجتناب 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7E6BE5CD-7A07-4D63-AC85-699F83018103}"/>
              </a:ext>
            </a:extLst>
          </p:cNvPr>
          <p:cNvSpPr/>
          <p:nvPr/>
        </p:nvSpPr>
        <p:spPr>
          <a:xfrm>
            <a:off x="4742605" y="3781120"/>
            <a:ext cx="2189188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03"/>
              </a:spcAft>
            </a:pPr>
            <a:r>
              <a:rPr lang="ar-KW" sz="2812" dirty="0">
                <a:solidFill>
                  <a:srgbClr val="002060"/>
                </a:solidFill>
                <a:latin typeface="Adobe Arabic" panose="02040503050201020203" pitchFamily="18" charset="-78"/>
                <a:ea typeface="Calibri"/>
              </a:rPr>
              <a:t>الخطايا والذنوب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57BCC365-7600-4C2B-9D31-98D84C547ABA}"/>
              </a:ext>
            </a:extLst>
          </p:cNvPr>
          <p:cNvSpPr/>
          <p:nvPr/>
        </p:nvSpPr>
        <p:spPr>
          <a:xfrm>
            <a:off x="5141108" y="2782744"/>
            <a:ext cx="1459054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12" dirty="0">
                <a:solidFill>
                  <a:srgbClr val="FF0000"/>
                </a:solidFill>
                <a:latin typeface="Adobe Arabic" panose="02040503050201020203" pitchFamily="18" charset="-78"/>
                <a:ea typeface="Calibri"/>
              </a:rPr>
              <a:t>متعلقة بالله </a:t>
            </a:r>
            <a:endParaRPr lang="ar-KW" sz="2812" dirty="0">
              <a:solidFill>
                <a:srgbClr val="FF0000"/>
              </a:solidFill>
              <a:latin typeface="Adobe Arabic" panose="02040503050201020203" pitchFamily="18" charset="-78"/>
            </a:endParaRP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30B8E2A7-BDD0-47DF-89E2-AB2E3294BD1C}"/>
              </a:ext>
            </a:extLst>
          </p:cNvPr>
          <p:cNvSpPr/>
          <p:nvPr/>
        </p:nvSpPr>
        <p:spPr>
          <a:xfrm>
            <a:off x="1980185" y="2775734"/>
            <a:ext cx="1787670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12" dirty="0">
                <a:solidFill>
                  <a:srgbClr val="FF0000"/>
                </a:solidFill>
                <a:latin typeface="Adobe Arabic" panose="02040503050201020203" pitchFamily="18" charset="-78"/>
                <a:ea typeface="Calibri"/>
              </a:rPr>
              <a:t>متعلقة بالخلق </a:t>
            </a:r>
            <a:endParaRPr lang="ar-KW" sz="2812" dirty="0">
              <a:solidFill>
                <a:srgbClr val="FF0000"/>
              </a:solidFill>
              <a:latin typeface="Adobe Arabic" panose="02040503050201020203" pitchFamily="18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B123CDC-5BB1-4AFA-BDDB-7ED489D9776C}"/>
              </a:ext>
            </a:extLst>
          </p:cNvPr>
          <p:cNvSpPr/>
          <p:nvPr/>
        </p:nvSpPr>
        <p:spPr>
          <a:xfrm>
            <a:off x="5494362" y="3271619"/>
            <a:ext cx="918842" cy="525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812" dirty="0">
                <a:solidFill>
                  <a:srgbClr val="002060"/>
                </a:solidFill>
                <a:latin typeface="Adobe Arabic" panose="02040503050201020203" pitchFamily="18" charset="-78"/>
                <a:ea typeface="Calibri"/>
              </a:rPr>
              <a:t>الشرك</a:t>
            </a:r>
            <a:endParaRPr lang="ar-KW" sz="2812" dirty="0">
              <a:latin typeface="Adobe Arabic" panose="02040503050201020203" pitchFamily="18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F5058D3F-BB8D-4A13-9312-A41F889E3EAB}"/>
              </a:ext>
            </a:extLst>
          </p:cNvPr>
          <p:cNvSpPr/>
          <p:nvPr/>
        </p:nvSpPr>
        <p:spPr>
          <a:xfrm>
            <a:off x="1" y="3631824"/>
            <a:ext cx="3967436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03"/>
              </a:spcAft>
            </a:pPr>
            <a:r>
              <a:rPr lang="ar-KW" sz="2812" dirty="0">
                <a:solidFill>
                  <a:srgbClr val="002060"/>
                </a:solidFill>
                <a:latin typeface="Adobe Arabic" panose="02040503050201020203" pitchFamily="18" charset="-78"/>
                <a:ea typeface="Calibri"/>
              </a:rPr>
              <a:t>الاعتداء على العرض بالسب </a:t>
            </a:r>
            <a:endParaRPr lang="ar-KW" sz="2812" dirty="0">
              <a:latin typeface="Adobe Arabic" panose="02040503050201020203" pitchFamily="18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274A4349-3B4D-4A3B-9110-E4A63C172FDF}"/>
              </a:ext>
            </a:extLst>
          </p:cNvPr>
          <p:cNvSpPr/>
          <p:nvPr/>
        </p:nvSpPr>
        <p:spPr>
          <a:xfrm>
            <a:off x="1080298" y="3124822"/>
            <a:ext cx="2922596" cy="5737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703"/>
              </a:spcAft>
            </a:pPr>
            <a:r>
              <a:rPr lang="ar-KW" sz="2812" dirty="0">
                <a:solidFill>
                  <a:srgbClr val="002060"/>
                </a:solidFill>
                <a:latin typeface="Adobe Arabic" panose="02040503050201020203" pitchFamily="18" charset="-78"/>
                <a:ea typeface="Calibri"/>
              </a:rPr>
              <a:t>المال بالسرقة والرشوة .</a:t>
            </a:r>
            <a:endParaRPr lang="en-US" sz="2812" dirty="0">
              <a:solidFill>
                <a:srgbClr val="002060"/>
              </a:solidFill>
              <a:latin typeface="Adobe Arabic" panose="02040503050201020203" pitchFamily="18" charset="-78"/>
              <a:ea typeface="Calibri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D354A0A1-D518-4384-B074-689C0BC8DBD2}"/>
              </a:ext>
            </a:extLst>
          </p:cNvPr>
          <p:cNvSpPr/>
          <p:nvPr/>
        </p:nvSpPr>
        <p:spPr>
          <a:xfrm>
            <a:off x="1909473" y="4149080"/>
            <a:ext cx="2057963" cy="547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03"/>
              </a:spcAft>
            </a:pPr>
            <a:r>
              <a:rPr lang="ar-KW" sz="2812" dirty="0">
                <a:solidFill>
                  <a:srgbClr val="002060"/>
                </a:solidFill>
                <a:latin typeface="Adobe Arabic" panose="02040503050201020203" pitchFamily="18" charset="-78"/>
                <a:ea typeface="Calibri"/>
              </a:rPr>
              <a:t>النفس بالقتل </a:t>
            </a:r>
            <a:endParaRPr lang="ar-KW" sz="2812" dirty="0">
              <a:latin typeface="Adobe Arabic" panose="02040503050201020203" pitchFamily="18" charset="-78"/>
            </a:endParaRPr>
          </a:p>
        </p:txBody>
      </p:sp>
      <p:pic>
        <p:nvPicPr>
          <p:cNvPr id="17" name="رسم 16" descr="سهم خطي مستقيم">
            <a:extLst>
              <a:ext uri="{FF2B5EF4-FFF2-40B4-BE49-F238E27FC236}">
                <a16:creationId xmlns:a16="http://schemas.microsoft.com/office/drawing/2014/main" id="{0BDF5C1F-AD4E-4B43-ACEA-D548DA3753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72338" y="1097346"/>
            <a:ext cx="642938" cy="468605"/>
          </a:xfrm>
          <a:prstGeom prst="rect">
            <a:avLst/>
          </a:prstGeom>
        </p:spPr>
      </p:pic>
      <p:pic>
        <p:nvPicPr>
          <p:cNvPr id="18" name="رسم 17" descr="سهم خطي مستقيم">
            <a:extLst>
              <a:ext uri="{FF2B5EF4-FFF2-40B4-BE49-F238E27FC236}">
                <a16:creationId xmlns:a16="http://schemas.microsoft.com/office/drawing/2014/main" id="{CA4B654F-93A5-43F1-AC84-4C9D7501E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098221" y="1588547"/>
            <a:ext cx="642938" cy="468605"/>
          </a:xfrm>
          <a:prstGeom prst="rect">
            <a:avLst/>
          </a:prstGeom>
        </p:spPr>
      </p:pic>
      <p:pic>
        <p:nvPicPr>
          <p:cNvPr id="16" name="رسم 15" descr="سهم خطي: منحنى باتجاه عكس عقارب الساعة">
            <a:extLst>
              <a:ext uri="{FF2B5EF4-FFF2-40B4-BE49-F238E27FC236}">
                <a16:creationId xmlns:a16="http://schemas.microsoft.com/office/drawing/2014/main" id="{E7769B0B-B5BE-4761-8400-0FA998A73E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4701062">
            <a:off x="2981362" y="2127816"/>
            <a:ext cx="642938" cy="642938"/>
          </a:xfrm>
          <a:prstGeom prst="rect">
            <a:avLst/>
          </a:prstGeom>
        </p:spPr>
      </p:pic>
      <p:pic>
        <p:nvPicPr>
          <p:cNvPr id="20" name="رسم 19" descr="سهم خطي: منحنى باتجاه عكس عقارب الساعة">
            <a:extLst>
              <a:ext uri="{FF2B5EF4-FFF2-40B4-BE49-F238E27FC236}">
                <a16:creationId xmlns:a16="http://schemas.microsoft.com/office/drawing/2014/main" id="{6E9B3059-E5B4-4D3F-AF94-E4E027548F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898938" flipH="1">
            <a:off x="5318029" y="2144021"/>
            <a:ext cx="642938" cy="64418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F84BEB-6717-483F-B6B6-CD23640CB2DF}"/>
              </a:ext>
            </a:extLst>
          </p:cNvPr>
          <p:cNvSpPr txBox="1">
            <a:spLocks/>
          </p:cNvSpPr>
          <p:nvPr/>
        </p:nvSpPr>
        <p:spPr>
          <a:xfrm>
            <a:off x="1729554" y="632366"/>
            <a:ext cx="5265585" cy="95214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464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أمر الله تعالى بتعظيم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F141E0D-BA9B-4CD9-A569-7C0F4E9ACD31}"/>
              </a:ext>
            </a:extLst>
          </p:cNvPr>
          <p:cNvSpPr txBox="1"/>
          <p:nvPr/>
        </p:nvSpPr>
        <p:spPr>
          <a:xfrm>
            <a:off x="4056612" y="3166460"/>
            <a:ext cx="2835315" cy="52508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ar-KW" sz="281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تعظيم حدود الله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CE359DFF-BDE4-4562-8579-9FB87EB68E59}"/>
              </a:ext>
            </a:extLst>
          </p:cNvPr>
          <p:cNvSpPr txBox="1"/>
          <p:nvPr/>
        </p:nvSpPr>
        <p:spPr>
          <a:xfrm>
            <a:off x="4056612" y="2124643"/>
            <a:ext cx="2835315" cy="52508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ar-KW" sz="281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تعظيم شعائر الله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1C90F72-A828-475E-8FA2-91E52F28F21A}"/>
              </a:ext>
            </a:extLst>
          </p:cNvPr>
          <p:cNvSpPr txBox="1"/>
          <p:nvPr/>
        </p:nvSpPr>
        <p:spPr>
          <a:xfrm>
            <a:off x="3779912" y="4281494"/>
            <a:ext cx="3112015" cy="52508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ar-KW" sz="281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تعظيم حقوق المخلوقين</a:t>
            </a:r>
          </a:p>
        </p:txBody>
      </p:sp>
      <p:pic>
        <p:nvPicPr>
          <p:cNvPr id="7" name="رسم 6" descr="مجموعة من الرجال">
            <a:extLst>
              <a:ext uri="{FF2B5EF4-FFF2-40B4-BE49-F238E27FC236}">
                <a16:creationId xmlns:a16="http://schemas.microsoft.com/office/drawing/2014/main" id="{DFC256AD-FE01-45EF-A00E-E266076B5F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382285" y="4315025"/>
            <a:ext cx="686422" cy="642938"/>
          </a:xfrm>
          <a:prstGeom prst="rect">
            <a:avLst/>
          </a:prstGeom>
        </p:spPr>
      </p:pic>
      <p:pic>
        <p:nvPicPr>
          <p:cNvPr id="9" name="رسم 8" descr="قمر">
            <a:extLst>
              <a:ext uri="{FF2B5EF4-FFF2-40B4-BE49-F238E27FC236}">
                <a16:creationId xmlns:a16="http://schemas.microsoft.com/office/drawing/2014/main" id="{C587D164-A0A7-42CA-83E4-EF6260C7C1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76073" y="2052041"/>
            <a:ext cx="642938" cy="642938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076AF0FE-1D94-425B-BBA1-AE1A78B273D0}"/>
              </a:ext>
            </a:extLst>
          </p:cNvPr>
          <p:cNvCxnSpPr/>
          <p:nvPr/>
        </p:nvCxnSpPr>
        <p:spPr>
          <a:xfrm flipH="1">
            <a:off x="2124489" y="3429000"/>
            <a:ext cx="1202013" cy="0"/>
          </a:xfrm>
          <a:prstGeom prst="line">
            <a:avLst/>
          </a:prstGeom>
          <a:ln w="57150">
            <a:solidFill>
              <a:srgbClr val="DCB84A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235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F8997F5D-7F2C-4F2A-985D-C4543A776A6D}"/>
              </a:ext>
            </a:extLst>
          </p:cNvPr>
          <p:cNvSpPr/>
          <p:nvPr/>
        </p:nvSpPr>
        <p:spPr>
          <a:xfrm>
            <a:off x="3962157" y="2977907"/>
            <a:ext cx="825867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531" dirty="0"/>
              <a:t>المعالم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A4AF77D2-2A7E-4BBA-A402-9F17153BB6D3}"/>
              </a:ext>
            </a:extLst>
          </p:cNvPr>
          <p:cNvSpPr/>
          <p:nvPr/>
        </p:nvSpPr>
        <p:spPr>
          <a:xfrm>
            <a:off x="1691680" y="2980042"/>
            <a:ext cx="978153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531" dirty="0"/>
              <a:t>الظاهرة</a:t>
            </a:r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C5C50EB8-2BF1-4878-8B62-166458108AA8}"/>
              </a:ext>
            </a:extLst>
          </p:cNvPr>
          <p:cNvSpPr/>
          <p:nvPr/>
        </p:nvSpPr>
        <p:spPr>
          <a:xfrm>
            <a:off x="4916037" y="2969859"/>
            <a:ext cx="1367682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531" dirty="0"/>
              <a:t> من دين الله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04CA97AE-8F98-400D-B373-BEE5E99F1016}"/>
              </a:ext>
            </a:extLst>
          </p:cNvPr>
          <p:cNvSpPr/>
          <p:nvPr/>
        </p:nvSpPr>
        <p:spPr>
          <a:xfrm>
            <a:off x="6202037" y="2957325"/>
            <a:ext cx="2116285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531" dirty="0"/>
              <a:t>التي نصبها الشارع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CA3934BD-C2A4-4043-8908-395447CEF85B}"/>
              </a:ext>
            </a:extLst>
          </p:cNvPr>
          <p:cNvSpPr/>
          <p:nvPr/>
        </p:nvSpPr>
        <p:spPr>
          <a:xfrm>
            <a:off x="346567" y="2963100"/>
            <a:ext cx="1273105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531" dirty="0"/>
              <a:t>إما زمانية </a:t>
            </a: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46ADD0A5-10E9-415C-B366-E68D39AC4079}"/>
              </a:ext>
            </a:extLst>
          </p:cNvPr>
          <p:cNvSpPr/>
          <p:nvPr/>
        </p:nvSpPr>
        <p:spPr>
          <a:xfrm>
            <a:off x="2689549" y="2977907"/>
            <a:ext cx="1090363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531" dirty="0"/>
              <a:t>أو مكانية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547F653-9304-43FB-A62B-DE1855F766D9}"/>
              </a:ext>
            </a:extLst>
          </p:cNvPr>
          <p:cNvSpPr txBox="1"/>
          <p:nvPr/>
        </p:nvSpPr>
        <p:spPr>
          <a:xfrm>
            <a:off x="467544" y="2451063"/>
            <a:ext cx="7316937" cy="223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1" anchor="ctr">
            <a:spAutoFit/>
          </a:bodyPr>
          <a:lstStyle/>
          <a:p>
            <a:pPr algn="ctr" defTabSz="410751" rtl="0" hangingPunct="0"/>
            <a:r>
              <a:rPr lang="ar-KW" sz="984" b="1" dirty="0">
                <a:solidFill>
                  <a:schemeClr val="bg2">
                    <a:lumMod val="50000"/>
                  </a:schemeClr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...............................................................................................................................................................................................................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8C49627-16FF-4B46-9FFE-594BE73A5892}"/>
              </a:ext>
            </a:extLst>
          </p:cNvPr>
          <p:cNvSpPr txBox="1">
            <a:spLocks/>
          </p:cNvSpPr>
          <p:nvPr/>
        </p:nvSpPr>
        <p:spPr>
          <a:xfrm>
            <a:off x="3372009" y="586896"/>
            <a:ext cx="1421345" cy="514008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64294" tIns="32147" rIns="64294" bIns="32147" rtlCol="1" anchor="ctr">
            <a:normAutofit fontScale="77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4219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FC2C425-2130-4E01-8F9B-AF5B70BD8C91}"/>
              </a:ext>
            </a:extLst>
          </p:cNvPr>
          <p:cNvSpPr txBox="1">
            <a:spLocks/>
          </p:cNvSpPr>
          <p:nvPr/>
        </p:nvSpPr>
        <p:spPr>
          <a:xfrm>
            <a:off x="3207369" y="520536"/>
            <a:ext cx="1421345" cy="5140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>
            <a:normAutofit fontScale="92500" lnSpcReduction="20000"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3375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شعائر الله</a:t>
            </a:r>
          </a:p>
        </p:txBody>
      </p:sp>
      <p:pic>
        <p:nvPicPr>
          <p:cNvPr id="3" name="صورة 2" descr="صورة تحتوي على رسم, طعام&#10;&#10;تم إنشاء الوصف تلقائياً">
            <a:extLst>
              <a:ext uri="{FF2B5EF4-FFF2-40B4-BE49-F238E27FC236}">
                <a16:creationId xmlns:a16="http://schemas.microsoft.com/office/drawing/2014/main" id="{CDDA1B95-4847-4B46-A161-85613C09FE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12" y="3824553"/>
            <a:ext cx="3724963" cy="2446552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0A7E9B1-95B8-4404-BFBD-5B505C799733}"/>
              </a:ext>
            </a:extLst>
          </p:cNvPr>
          <p:cNvSpPr txBox="1"/>
          <p:nvPr/>
        </p:nvSpPr>
        <p:spPr>
          <a:xfrm>
            <a:off x="1036340" y="1334101"/>
            <a:ext cx="6486105" cy="5645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1" anchor="ctr">
            <a:spAutoFit/>
          </a:bodyPr>
          <a:lstStyle/>
          <a:p>
            <a:pPr algn="ctr" defTabSz="410751" rtl="0" hangingPunct="0"/>
            <a:r>
              <a:rPr lang="ar-KW" sz="32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أعيدي ترتيب الكلمات التالية 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3307EA23-A3AC-4342-8A2E-F08B51C77E87}"/>
              </a:ext>
            </a:extLst>
          </p:cNvPr>
          <p:cNvSpPr/>
          <p:nvPr/>
        </p:nvSpPr>
        <p:spPr>
          <a:xfrm>
            <a:off x="6919378" y="2192851"/>
            <a:ext cx="825867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531" dirty="0">
                <a:solidFill>
                  <a:srgbClr val="FF0000"/>
                </a:solidFill>
              </a:rPr>
              <a:t>المعالم</a:t>
            </a:r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8719712D-B83A-4083-A652-B1D2BFFB825C}"/>
              </a:ext>
            </a:extLst>
          </p:cNvPr>
          <p:cNvSpPr/>
          <p:nvPr/>
        </p:nvSpPr>
        <p:spPr>
          <a:xfrm>
            <a:off x="5970111" y="2208671"/>
            <a:ext cx="978153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531" dirty="0">
                <a:solidFill>
                  <a:srgbClr val="FF0000"/>
                </a:solidFill>
              </a:rPr>
              <a:t>الظاهرة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956EDF85-B398-436C-BEBF-B85297A81AE3}"/>
              </a:ext>
            </a:extLst>
          </p:cNvPr>
          <p:cNvSpPr/>
          <p:nvPr/>
        </p:nvSpPr>
        <p:spPr>
          <a:xfrm>
            <a:off x="4716016" y="2196264"/>
            <a:ext cx="1367682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531" dirty="0">
                <a:solidFill>
                  <a:srgbClr val="FF0000"/>
                </a:solidFill>
              </a:rPr>
              <a:t> من دين الله</a:t>
            </a:r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7C2106F8-43A2-430E-8AF2-240B135754DB}"/>
              </a:ext>
            </a:extLst>
          </p:cNvPr>
          <p:cNvSpPr/>
          <p:nvPr/>
        </p:nvSpPr>
        <p:spPr>
          <a:xfrm>
            <a:off x="2677069" y="2195919"/>
            <a:ext cx="2116285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531" dirty="0">
                <a:solidFill>
                  <a:srgbClr val="FF0000"/>
                </a:solidFill>
              </a:rPr>
              <a:t>التي نصبها الشارع</a:t>
            </a:r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80059E3B-7E37-47A1-9BCD-B5181D026938}"/>
              </a:ext>
            </a:extLst>
          </p:cNvPr>
          <p:cNvSpPr/>
          <p:nvPr/>
        </p:nvSpPr>
        <p:spPr>
          <a:xfrm>
            <a:off x="1498695" y="2200761"/>
            <a:ext cx="1273105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531" dirty="0">
                <a:solidFill>
                  <a:srgbClr val="FF0000"/>
                </a:solidFill>
              </a:rPr>
              <a:t>إما زمانية </a:t>
            </a:r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12345425-6DBC-4C3F-B981-7106A032C3A7}"/>
              </a:ext>
            </a:extLst>
          </p:cNvPr>
          <p:cNvSpPr/>
          <p:nvPr/>
        </p:nvSpPr>
        <p:spPr>
          <a:xfrm>
            <a:off x="529309" y="2192850"/>
            <a:ext cx="1090363" cy="481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KW" sz="2531" dirty="0">
                <a:solidFill>
                  <a:srgbClr val="FF0000"/>
                </a:solidFill>
              </a:rPr>
              <a:t>أو مكانية</a:t>
            </a:r>
          </a:p>
        </p:txBody>
      </p:sp>
    </p:spTree>
    <p:extLst>
      <p:ext uri="{BB962C8B-B14F-4D97-AF65-F5344CB8AC3E}">
        <p14:creationId xmlns:p14="http://schemas.microsoft.com/office/powerpoint/2010/main" val="2265442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 descr="صورة تحتوي على رسم, ساعة حائط&#10;&#10;تم إنشاء الوصف تلقائياً">
            <a:extLst>
              <a:ext uri="{FF2B5EF4-FFF2-40B4-BE49-F238E27FC236}">
                <a16:creationId xmlns:a16="http://schemas.microsoft.com/office/drawing/2014/main" id="{A7C0F335-431D-44A2-B66D-1C7E216468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7" r="19205" b="1365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37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5E59767A-DF4F-4CE9-8C5B-11F60AA82D57}"/>
              </a:ext>
            </a:extLst>
          </p:cNvPr>
          <p:cNvSpPr/>
          <p:nvPr/>
        </p:nvSpPr>
        <p:spPr>
          <a:xfrm>
            <a:off x="358485" y="1122363"/>
            <a:ext cx="301752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>
                <a:latin typeface="+mj-lt"/>
                <a:ea typeface="+mj-ea"/>
                <a:cs typeface="+mj-cs"/>
              </a:rPr>
              <a:t>باستخدام استراتيجية الدقيقة الواحدة </a:t>
            </a:r>
          </a:p>
        </p:txBody>
      </p:sp>
      <p:sp>
        <p:nvSpPr>
          <p:cNvPr id="38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216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EC40AD-341F-4162-90E6-94CE70797628}"/>
              </a:ext>
            </a:extLst>
          </p:cNvPr>
          <p:cNvSpPr txBox="1">
            <a:spLocks/>
          </p:cNvSpPr>
          <p:nvPr/>
        </p:nvSpPr>
        <p:spPr>
          <a:xfrm>
            <a:off x="2023766" y="252300"/>
            <a:ext cx="4204418" cy="608106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64294" tIns="32147" rIns="64294" bIns="32147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4219" dirty="0">
              <a:solidFill>
                <a:schemeClr val="bg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F3A979-D56A-4421-AB21-45B59441300B}"/>
              </a:ext>
            </a:extLst>
          </p:cNvPr>
          <p:cNvSpPr txBox="1">
            <a:spLocks/>
          </p:cNvSpPr>
          <p:nvPr/>
        </p:nvSpPr>
        <p:spPr>
          <a:xfrm>
            <a:off x="1888718" y="355996"/>
            <a:ext cx="4411474" cy="5044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>
            <a:noAutofit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2800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صنفي الشعائر التي أمر الله تعالى بتعظيمها 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C88E6D5-0237-456D-BB64-6CECD0123F9D}"/>
              </a:ext>
            </a:extLst>
          </p:cNvPr>
          <p:cNvSpPr txBox="1">
            <a:spLocks/>
          </p:cNvSpPr>
          <p:nvPr/>
        </p:nvSpPr>
        <p:spPr>
          <a:xfrm>
            <a:off x="4571999" y="2619008"/>
            <a:ext cx="3372236" cy="2849118"/>
          </a:xfrm>
          <a:custGeom>
            <a:avLst/>
            <a:gdLst>
              <a:gd name="connsiteX0" fmla="*/ 0 w 3372236"/>
              <a:gd name="connsiteY0" fmla="*/ 0 h 2849118"/>
              <a:gd name="connsiteX1" fmla="*/ 460872 w 3372236"/>
              <a:gd name="connsiteY1" fmla="*/ 0 h 2849118"/>
              <a:gd name="connsiteX2" fmla="*/ 1022912 w 3372236"/>
              <a:gd name="connsiteY2" fmla="*/ 0 h 2849118"/>
              <a:gd name="connsiteX3" fmla="*/ 1652396 w 3372236"/>
              <a:gd name="connsiteY3" fmla="*/ 0 h 2849118"/>
              <a:gd name="connsiteX4" fmla="*/ 2180713 w 3372236"/>
              <a:gd name="connsiteY4" fmla="*/ 0 h 2849118"/>
              <a:gd name="connsiteX5" fmla="*/ 2709030 w 3372236"/>
              <a:gd name="connsiteY5" fmla="*/ 0 h 2849118"/>
              <a:gd name="connsiteX6" fmla="*/ 3372236 w 3372236"/>
              <a:gd name="connsiteY6" fmla="*/ 0 h 2849118"/>
              <a:gd name="connsiteX7" fmla="*/ 3372236 w 3372236"/>
              <a:gd name="connsiteY7" fmla="*/ 484350 h 2849118"/>
              <a:gd name="connsiteX8" fmla="*/ 3372236 w 3372236"/>
              <a:gd name="connsiteY8" fmla="*/ 997191 h 2849118"/>
              <a:gd name="connsiteX9" fmla="*/ 3372236 w 3372236"/>
              <a:gd name="connsiteY9" fmla="*/ 1510033 h 2849118"/>
              <a:gd name="connsiteX10" fmla="*/ 3372236 w 3372236"/>
              <a:gd name="connsiteY10" fmla="*/ 2022874 h 2849118"/>
              <a:gd name="connsiteX11" fmla="*/ 3372236 w 3372236"/>
              <a:gd name="connsiteY11" fmla="*/ 2849118 h 2849118"/>
              <a:gd name="connsiteX12" fmla="*/ 2810197 w 3372236"/>
              <a:gd name="connsiteY12" fmla="*/ 2849118 h 2849118"/>
              <a:gd name="connsiteX13" fmla="*/ 2281880 w 3372236"/>
              <a:gd name="connsiteY13" fmla="*/ 2849118 h 2849118"/>
              <a:gd name="connsiteX14" fmla="*/ 1787285 w 3372236"/>
              <a:gd name="connsiteY14" fmla="*/ 2849118 h 2849118"/>
              <a:gd name="connsiteX15" fmla="*/ 1225246 w 3372236"/>
              <a:gd name="connsiteY15" fmla="*/ 2849118 h 2849118"/>
              <a:gd name="connsiteX16" fmla="*/ 696929 w 3372236"/>
              <a:gd name="connsiteY16" fmla="*/ 2849118 h 2849118"/>
              <a:gd name="connsiteX17" fmla="*/ 0 w 3372236"/>
              <a:gd name="connsiteY17" fmla="*/ 2849118 h 2849118"/>
              <a:gd name="connsiteX18" fmla="*/ 0 w 3372236"/>
              <a:gd name="connsiteY18" fmla="*/ 2222312 h 2849118"/>
              <a:gd name="connsiteX19" fmla="*/ 0 w 3372236"/>
              <a:gd name="connsiteY19" fmla="*/ 1737962 h 2849118"/>
              <a:gd name="connsiteX20" fmla="*/ 0 w 3372236"/>
              <a:gd name="connsiteY20" fmla="*/ 1111156 h 2849118"/>
              <a:gd name="connsiteX21" fmla="*/ 0 w 3372236"/>
              <a:gd name="connsiteY21" fmla="*/ 512841 h 2849118"/>
              <a:gd name="connsiteX22" fmla="*/ 0 w 3372236"/>
              <a:gd name="connsiteY22" fmla="*/ 0 h 2849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72236" h="2849118" extrusionOk="0">
                <a:moveTo>
                  <a:pt x="0" y="0"/>
                </a:moveTo>
                <a:cubicBezTo>
                  <a:pt x="206765" y="-47503"/>
                  <a:pt x="293131" y="47889"/>
                  <a:pt x="460872" y="0"/>
                </a:cubicBezTo>
                <a:cubicBezTo>
                  <a:pt x="628613" y="-47889"/>
                  <a:pt x="885629" y="25678"/>
                  <a:pt x="1022912" y="0"/>
                </a:cubicBezTo>
                <a:cubicBezTo>
                  <a:pt x="1160195" y="-25678"/>
                  <a:pt x="1508662" y="40444"/>
                  <a:pt x="1652396" y="0"/>
                </a:cubicBezTo>
                <a:cubicBezTo>
                  <a:pt x="1796130" y="-40444"/>
                  <a:pt x="2013092" y="16617"/>
                  <a:pt x="2180713" y="0"/>
                </a:cubicBezTo>
                <a:cubicBezTo>
                  <a:pt x="2348334" y="-16617"/>
                  <a:pt x="2529134" y="9752"/>
                  <a:pt x="2709030" y="0"/>
                </a:cubicBezTo>
                <a:cubicBezTo>
                  <a:pt x="2888926" y="-9752"/>
                  <a:pt x="3119592" y="77291"/>
                  <a:pt x="3372236" y="0"/>
                </a:cubicBezTo>
                <a:cubicBezTo>
                  <a:pt x="3426881" y="213804"/>
                  <a:pt x="3357270" y="365776"/>
                  <a:pt x="3372236" y="484350"/>
                </a:cubicBezTo>
                <a:cubicBezTo>
                  <a:pt x="3387202" y="602924"/>
                  <a:pt x="3337206" y="876202"/>
                  <a:pt x="3372236" y="997191"/>
                </a:cubicBezTo>
                <a:cubicBezTo>
                  <a:pt x="3407266" y="1118180"/>
                  <a:pt x="3366989" y="1325740"/>
                  <a:pt x="3372236" y="1510033"/>
                </a:cubicBezTo>
                <a:cubicBezTo>
                  <a:pt x="3377483" y="1694326"/>
                  <a:pt x="3366479" y="1888397"/>
                  <a:pt x="3372236" y="2022874"/>
                </a:cubicBezTo>
                <a:cubicBezTo>
                  <a:pt x="3377993" y="2157351"/>
                  <a:pt x="3275154" y="2579109"/>
                  <a:pt x="3372236" y="2849118"/>
                </a:cubicBezTo>
                <a:cubicBezTo>
                  <a:pt x="3219370" y="2849920"/>
                  <a:pt x="3086825" y="2839278"/>
                  <a:pt x="2810197" y="2849118"/>
                </a:cubicBezTo>
                <a:cubicBezTo>
                  <a:pt x="2533569" y="2858958"/>
                  <a:pt x="2418897" y="2806208"/>
                  <a:pt x="2281880" y="2849118"/>
                </a:cubicBezTo>
                <a:cubicBezTo>
                  <a:pt x="2144863" y="2892028"/>
                  <a:pt x="1898628" y="2794301"/>
                  <a:pt x="1787285" y="2849118"/>
                </a:cubicBezTo>
                <a:cubicBezTo>
                  <a:pt x="1675943" y="2903935"/>
                  <a:pt x="1405576" y="2833413"/>
                  <a:pt x="1225246" y="2849118"/>
                </a:cubicBezTo>
                <a:cubicBezTo>
                  <a:pt x="1044916" y="2864823"/>
                  <a:pt x="887821" y="2833309"/>
                  <a:pt x="696929" y="2849118"/>
                </a:cubicBezTo>
                <a:cubicBezTo>
                  <a:pt x="506037" y="2864927"/>
                  <a:pt x="236433" y="2795597"/>
                  <a:pt x="0" y="2849118"/>
                </a:cubicBezTo>
                <a:cubicBezTo>
                  <a:pt x="-64916" y="2603986"/>
                  <a:pt x="63171" y="2458150"/>
                  <a:pt x="0" y="2222312"/>
                </a:cubicBezTo>
                <a:cubicBezTo>
                  <a:pt x="-63171" y="1986474"/>
                  <a:pt x="36416" y="1933117"/>
                  <a:pt x="0" y="1737962"/>
                </a:cubicBezTo>
                <a:cubicBezTo>
                  <a:pt x="-36416" y="1542807"/>
                  <a:pt x="61288" y="1322816"/>
                  <a:pt x="0" y="1111156"/>
                </a:cubicBezTo>
                <a:cubicBezTo>
                  <a:pt x="-61288" y="899496"/>
                  <a:pt x="22691" y="693245"/>
                  <a:pt x="0" y="512841"/>
                </a:cubicBezTo>
                <a:cubicBezTo>
                  <a:pt x="-22691" y="332437"/>
                  <a:pt x="28560" y="11244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067728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64294" tIns="32147" rIns="64294" bIns="32147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KW" sz="253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الأزمنة الشريفة</a:t>
            </a:r>
          </a:p>
          <a:p>
            <a:endParaRPr lang="ar-KW" sz="253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ar-KW" sz="253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ar-KW" sz="253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ar-KW" sz="253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ar-KW" sz="253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A40D90-E502-45E2-9303-FECDE82542B4}"/>
              </a:ext>
            </a:extLst>
          </p:cNvPr>
          <p:cNvSpPr txBox="1">
            <a:spLocks/>
          </p:cNvSpPr>
          <p:nvPr/>
        </p:nvSpPr>
        <p:spPr>
          <a:xfrm>
            <a:off x="753739" y="2619008"/>
            <a:ext cx="3372236" cy="2861344"/>
          </a:xfrm>
          <a:custGeom>
            <a:avLst/>
            <a:gdLst>
              <a:gd name="connsiteX0" fmla="*/ 0 w 3372236"/>
              <a:gd name="connsiteY0" fmla="*/ 0 h 2861344"/>
              <a:gd name="connsiteX1" fmla="*/ 460872 w 3372236"/>
              <a:gd name="connsiteY1" fmla="*/ 0 h 2861344"/>
              <a:gd name="connsiteX2" fmla="*/ 1022912 w 3372236"/>
              <a:gd name="connsiteY2" fmla="*/ 0 h 2861344"/>
              <a:gd name="connsiteX3" fmla="*/ 1652396 w 3372236"/>
              <a:gd name="connsiteY3" fmla="*/ 0 h 2861344"/>
              <a:gd name="connsiteX4" fmla="*/ 2180713 w 3372236"/>
              <a:gd name="connsiteY4" fmla="*/ 0 h 2861344"/>
              <a:gd name="connsiteX5" fmla="*/ 2709030 w 3372236"/>
              <a:gd name="connsiteY5" fmla="*/ 0 h 2861344"/>
              <a:gd name="connsiteX6" fmla="*/ 3372236 w 3372236"/>
              <a:gd name="connsiteY6" fmla="*/ 0 h 2861344"/>
              <a:gd name="connsiteX7" fmla="*/ 3372236 w 3372236"/>
              <a:gd name="connsiteY7" fmla="*/ 486428 h 2861344"/>
              <a:gd name="connsiteX8" fmla="*/ 3372236 w 3372236"/>
              <a:gd name="connsiteY8" fmla="*/ 1001470 h 2861344"/>
              <a:gd name="connsiteX9" fmla="*/ 3372236 w 3372236"/>
              <a:gd name="connsiteY9" fmla="*/ 1516512 h 2861344"/>
              <a:gd name="connsiteX10" fmla="*/ 3372236 w 3372236"/>
              <a:gd name="connsiteY10" fmla="*/ 2031554 h 2861344"/>
              <a:gd name="connsiteX11" fmla="*/ 3372236 w 3372236"/>
              <a:gd name="connsiteY11" fmla="*/ 2861344 h 2861344"/>
              <a:gd name="connsiteX12" fmla="*/ 2810197 w 3372236"/>
              <a:gd name="connsiteY12" fmla="*/ 2861344 h 2861344"/>
              <a:gd name="connsiteX13" fmla="*/ 2281880 w 3372236"/>
              <a:gd name="connsiteY13" fmla="*/ 2861344 h 2861344"/>
              <a:gd name="connsiteX14" fmla="*/ 1787285 w 3372236"/>
              <a:gd name="connsiteY14" fmla="*/ 2861344 h 2861344"/>
              <a:gd name="connsiteX15" fmla="*/ 1225246 w 3372236"/>
              <a:gd name="connsiteY15" fmla="*/ 2861344 h 2861344"/>
              <a:gd name="connsiteX16" fmla="*/ 696929 w 3372236"/>
              <a:gd name="connsiteY16" fmla="*/ 2861344 h 2861344"/>
              <a:gd name="connsiteX17" fmla="*/ 0 w 3372236"/>
              <a:gd name="connsiteY17" fmla="*/ 2861344 h 2861344"/>
              <a:gd name="connsiteX18" fmla="*/ 0 w 3372236"/>
              <a:gd name="connsiteY18" fmla="*/ 2231848 h 2861344"/>
              <a:gd name="connsiteX19" fmla="*/ 0 w 3372236"/>
              <a:gd name="connsiteY19" fmla="*/ 1745420 h 2861344"/>
              <a:gd name="connsiteX20" fmla="*/ 0 w 3372236"/>
              <a:gd name="connsiteY20" fmla="*/ 1115924 h 2861344"/>
              <a:gd name="connsiteX21" fmla="*/ 0 w 3372236"/>
              <a:gd name="connsiteY21" fmla="*/ 515042 h 2861344"/>
              <a:gd name="connsiteX22" fmla="*/ 0 w 3372236"/>
              <a:gd name="connsiteY22" fmla="*/ 0 h 286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372236" h="2861344" extrusionOk="0">
                <a:moveTo>
                  <a:pt x="0" y="0"/>
                </a:moveTo>
                <a:cubicBezTo>
                  <a:pt x="206765" y="-47503"/>
                  <a:pt x="293131" y="47889"/>
                  <a:pt x="460872" y="0"/>
                </a:cubicBezTo>
                <a:cubicBezTo>
                  <a:pt x="628613" y="-47889"/>
                  <a:pt x="885629" y="25678"/>
                  <a:pt x="1022912" y="0"/>
                </a:cubicBezTo>
                <a:cubicBezTo>
                  <a:pt x="1160195" y="-25678"/>
                  <a:pt x="1508662" y="40444"/>
                  <a:pt x="1652396" y="0"/>
                </a:cubicBezTo>
                <a:cubicBezTo>
                  <a:pt x="1796130" y="-40444"/>
                  <a:pt x="2013092" y="16617"/>
                  <a:pt x="2180713" y="0"/>
                </a:cubicBezTo>
                <a:cubicBezTo>
                  <a:pt x="2348334" y="-16617"/>
                  <a:pt x="2529134" y="9752"/>
                  <a:pt x="2709030" y="0"/>
                </a:cubicBezTo>
                <a:cubicBezTo>
                  <a:pt x="2888926" y="-9752"/>
                  <a:pt x="3119592" y="77291"/>
                  <a:pt x="3372236" y="0"/>
                </a:cubicBezTo>
                <a:cubicBezTo>
                  <a:pt x="3420589" y="174357"/>
                  <a:pt x="3320585" y="270214"/>
                  <a:pt x="3372236" y="486428"/>
                </a:cubicBezTo>
                <a:cubicBezTo>
                  <a:pt x="3423887" y="702642"/>
                  <a:pt x="3320368" y="792601"/>
                  <a:pt x="3372236" y="1001470"/>
                </a:cubicBezTo>
                <a:cubicBezTo>
                  <a:pt x="3424104" y="1210339"/>
                  <a:pt x="3339890" y="1266522"/>
                  <a:pt x="3372236" y="1516512"/>
                </a:cubicBezTo>
                <a:cubicBezTo>
                  <a:pt x="3404582" y="1766502"/>
                  <a:pt x="3313552" y="1852509"/>
                  <a:pt x="3372236" y="2031554"/>
                </a:cubicBezTo>
                <a:cubicBezTo>
                  <a:pt x="3430920" y="2210599"/>
                  <a:pt x="3333430" y="2467630"/>
                  <a:pt x="3372236" y="2861344"/>
                </a:cubicBezTo>
                <a:cubicBezTo>
                  <a:pt x="3219370" y="2862146"/>
                  <a:pt x="3086825" y="2851504"/>
                  <a:pt x="2810197" y="2861344"/>
                </a:cubicBezTo>
                <a:cubicBezTo>
                  <a:pt x="2533569" y="2871184"/>
                  <a:pt x="2418897" y="2818434"/>
                  <a:pt x="2281880" y="2861344"/>
                </a:cubicBezTo>
                <a:cubicBezTo>
                  <a:pt x="2144863" y="2904254"/>
                  <a:pt x="1898628" y="2806527"/>
                  <a:pt x="1787285" y="2861344"/>
                </a:cubicBezTo>
                <a:cubicBezTo>
                  <a:pt x="1675943" y="2916161"/>
                  <a:pt x="1405576" y="2845639"/>
                  <a:pt x="1225246" y="2861344"/>
                </a:cubicBezTo>
                <a:cubicBezTo>
                  <a:pt x="1044916" y="2877049"/>
                  <a:pt x="887821" y="2845535"/>
                  <a:pt x="696929" y="2861344"/>
                </a:cubicBezTo>
                <a:cubicBezTo>
                  <a:pt x="506037" y="2877153"/>
                  <a:pt x="236433" y="2807823"/>
                  <a:pt x="0" y="2861344"/>
                </a:cubicBezTo>
                <a:cubicBezTo>
                  <a:pt x="-20725" y="2630752"/>
                  <a:pt x="15602" y="2501446"/>
                  <a:pt x="0" y="2231848"/>
                </a:cubicBezTo>
                <a:cubicBezTo>
                  <a:pt x="-15602" y="1962250"/>
                  <a:pt x="13197" y="1934703"/>
                  <a:pt x="0" y="1745420"/>
                </a:cubicBezTo>
                <a:cubicBezTo>
                  <a:pt x="-13197" y="1556137"/>
                  <a:pt x="74224" y="1353710"/>
                  <a:pt x="0" y="1115924"/>
                </a:cubicBezTo>
                <a:cubicBezTo>
                  <a:pt x="-74224" y="878138"/>
                  <a:pt x="17944" y="728600"/>
                  <a:pt x="0" y="515042"/>
                </a:cubicBezTo>
                <a:cubicBezTo>
                  <a:pt x="-17944" y="301484"/>
                  <a:pt x="8375" y="157467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0677286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64294" tIns="32147" rIns="64294" bIns="32147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KW" sz="253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الأمكنة الشريفة</a:t>
            </a:r>
          </a:p>
          <a:p>
            <a:endParaRPr lang="ar-KW" sz="253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ar-KW" sz="253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ar-KW" sz="253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ar-KW" sz="253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  <a:p>
            <a:endParaRPr lang="ar-KW" sz="253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FCB9396-7BCE-4901-972F-0EB4A39E6C3F}"/>
              </a:ext>
            </a:extLst>
          </p:cNvPr>
          <p:cNvSpPr/>
          <p:nvPr/>
        </p:nvSpPr>
        <p:spPr>
          <a:xfrm>
            <a:off x="5747324" y="1178945"/>
            <a:ext cx="1358561" cy="484762"/>
          </a:xfrm>
          <a:custGeom>
            <a:avLst/>
            <a:gdLst>
              <a:gd name="connsiteX0" fmla="*/ 0 w 1358561"/>
              <a:gd name="connsiteY0" fmla="*/ 80795 h 484762"/>
              <a:gd name="connsiteX1" fmla="*/ 80795 w 1358561"/>
              <a:gd name="connsiteY1" fmla="*/ 0 h 484762"/>
              <a:gd name="connsiteX2" fmla="*/ 1277766 w 1358561"/>
              <a:gd name="connsiteY2" fmla="*/ 0 h 484762"/>
              <a:gd name="connsiteX3" fmla="*/ 1358561 w 1358561"/>
              <a:gd name="connsiteY3" fmla="*/ 80795 h 484762"/>
              <a:gd name="connsiteX4" fmla="*/ 1358561 w 1358561"/>
              <a:gd name="connsiteY4" fmla="*/ 403967 h 484762"/>
              <a:gd name="connsiteX5" fmla="*/ 1277766 w 1358561"/>
              <a:gd name="connsiteY5" fmla="*/ 484762 h 484762"/>
              <a:gd name="connsiteX6" fmla="*/ 80795 w 1358561"/>
              <a:gd name="connsiteY6" fmla="*/ 484762 h 484762"/>
              <a:gd name="connsiteX7" fmla="*/ 0 w 1358561"/>
              <a:gd name="connsiteY7" fmla="*/ 403967 h 484762"/>
              <a:gd name="connsiteX8" fmla="*/ 0 w 1358561"/>
              <a:gd name="connsiteY8" fmla="*/ 80795 h 48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8561" h="484762" fill="none" extrusionOk="0">
                <a:moveTo>
                  <a:pt x="0" y="80795"/>
                </a:moveTo>
                <a:cubicBezTo>
                  <a:pt x="-1439" y="29944"/>
                  <a:pt x="29599" y="-5674"/>
                  <a:pt x="80795" y="0"/>
                </a:cubicBezTo>
                <a:cubicBezTo>
                  <a:pt x="519110" y="37828"/>
                  <a:pt x="1047326" y="86793"/>
                  <a:pt x="1277766" y="0"/>
                </a:cubicBezTo>
                <a:cubicBezTo>
                  <a:pt x="1321634" y="1763"/>
                  <a:pt x="1361587" y="33331"/>
                  <a:pt x="1358561" y="80795"/>
                </a:cubicBezTo>
                <a:cubicBezTo>
                  <a:pt x="1365596" y="133235"/>
                  <a:pt x="1381858" y="259773"/>
                  <a:pt x="1358561" y="403967"/>
                </a:cubicBezTo>
                <a:cubicBezTo>
                  <a:pt x="1366832" y="446660"/>
                  <a:pt x="1331010" y="486821"/>
                  <a:pt x="1277766" y="484762"/>
                </a:cubicBezTo>
                <a:cubicBezTo>
                  <a:pt x="860511" y="443515"/>
                  <a:pt x="224761" y="573806"/>
                  <a:pt x="80795" y="484762"/>
                </a:cubicBezTo>
                <a:cubicBezTo>
                  <a:pt x="37300" y="483743"/>
                  <a:pt x="5676" y="453614"/>
                  <a:pt x="0" y="403967"/>
                </a:cubicBezTo>
                <a:cubicBezTo>
                  <a:pt x="-431" y="272280"/>
                  <a:pt x="-10533" y="146098"/>
                  <a:pt x="0" y="80795"/>
                </a:cubicBezTo>
                <a:close/>
              </a:path>
              <a:path w="1358561" h="484762" stroke="0" extrusionOk="0">
                <a:moveTo>
                  <a:pt x="0" y="80795"/>
                </a:moveTo>
                <a:cubicBezTo>
                  <a:pt x="-7510" y="36913"/>
                  <a:pt x="35663" y="-302"/>
                  <a:pt x="80795" y="0"/>
                </a:cubicBezTo>
                <a:cubicBezTo>
                  <a:pt x="397081" y="-87636"/>
                  <a:pt x="896268" y="32959"/>
                  <a:pt x="1277766" y="0"/>
                </a:cubicBezTo>
                <a:cubicBezTo>
                  <a:pt x="1326563" y="-7804"/>
                  <a:pt x="1355483" y="32837"/>
                  <a:pt x="1358561" y="80795"/>
                </a:cubicBezTo>
                <a:cubicBezTo>
                  <a:pt x="1374480" y="241586"/>
                  <a:pt x="1330335" y="290173"/>
                  <a:pt x="1358561" y="403967"/>
                </a:cubicBezTo>
                <a:cubicBezTo>
                  <a:pt x="1360871" y="449812"/>
                  <a:pt x="1321671" y="485528"/>
                  <a:pt x="1277766" y="484762"/>
                </a:cubicBezTo>
                <a:cubicBezTo>
                  <a:pt x="796538" y="565268"/>
                  <a:pt x="366629" y="589192"/>
                  <a:pt x="80795" y="484762"/>
                </a:cubicBezTo>
                <a:cubicBezTo>
                  <a:pt x="35118" y="489162"/>
                  <a:pt x="3220" y="445852"/>
                  <a:pt x="0" y="403967"/>
                </a:cubicBezTo>
                <a:cubicBezTo>
                  <a:pt x="-9715" y="252981"/>
                  <a:pt x="13168" y="131405"/>
                  <a:pt x="0" y="80795"/>
                </a:cubicBezTo>
                <a:close/>
              </a:path>
            </a:pathLst>
          </a:custGeom>
          <a:ln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169823103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buClr>
                <a:srgbClr val="2DA2BF"/>
              </a:buClr>
            </a:pPr>
            <a:r>
              <a:rPr lang="ar-KW" sz="225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شهر رمضان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5E1F4572-FE74-43C7-96C0-197078089765}"/>
              </a:ext>
            </a:extLst>
          </p:cNvPr>
          <p:cNvSpPr/>
          <p:nvPr/>
        </p:nvSpPr>
        <p:spPr>
          <a:xfrm>
            <a:off x="4073875" y="1864900"/>
            <a:ext cx="1340766" cy="504413"/>
          </a:xfrm>
          <a:custGeom>
            <a:avLst/>
            <a:gdLst>
              <a:gd name="connsiteX0" fmla="*/ 0 w 1340766"/>
              <a:gd name="connsiteY0" fmla="*/ 84071 h 504413"/>
              <a:gd name="connsiteX1" fmla="*/ 84071 w 1340766"/>
              <a:gd name="connsiteY1" fmla="*/ 0 h 504413"/>
              <a:gd name="connsiteX2" fmla="*/ 1256695 w 1340766"/>
              <a:gd name="connsiteY2" fmla="*/ 0 h 504413"/>
              <a:gd name="connsiteX3" fmla="*/ 1340766 w 1340766"/>
              <a:gd name="connsiteY3" fmla="*/ 84071 h 504413"/>
              <a:gd name="connsiteX4" fmla="*/ 1340766 w 1340766"/>
              <a:gd name="connsiteY4" fmla="*/ 420342 h 504413"/>
              <a:gd name="connsiteX5" fmla="*/ 1256695 w 1340766"/>
              <a:gd name="connsiteY5" fmla="*/ 504413 h 504413"/>
              <a:gd name="connsiteX6" fmla="*/ 84071 w 1340766"/>
              <a:gd name="connsiteY6" fmla="*/ 504413 h 504413"/>
              <a:gd name="connsiteX7" fmla="*/ 0 w 1340766"/>
              <a:gd name="connsiteY7" fmla="*/ 420342 h 504413"/>
              <a:gd name="connsiteX8" fmla="*/ 0 w 1340766"/>
              <a:gd name="connsiteY8" fmla="*/ 84071 h 50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0766" h="504413" fill="none" extrusionOk="0">
                <a:moveTo>
                  <a:pt x="0" y="84071"/>
                </a:moveTo>
                <a:cubicBezTo>
                  <a:pt x="-2715" y="30340"/>
                  <a:pt x="39405" y="-5005"/>
                  <a:pt x="84071" y="0"/>
                </a:cubicBezTo>
                <a:cubicBezTo>
                  <a:pt x="348188" y="-29088"/>
                  <a:pt x="1075825" y="-93159"/>
                  <a:pt x="1256695" y="0"/>
                </a:cubicBezTo>
                <a:cubicBezTo>
                  <a:pt x="1300386" y="4532"/>
                  <a:pt x="1338632" y="35589"/>
                  <a:pt x="1340766" y="84071"/>
                </a:cubicBezTo>
                <a:cubicBezTo>
                  <a:pt x="1353843" y="216333"/>
                  <a:pt x="1333143" y="273392"/>
                  <a:pt x="1340766" y="420342"/>
                </a:cubicBezTo>
                <a:cubicBezTo>
                  <a:pt x="1337002" y="471905"/>
                  <a:pt x="1301292" y="501377"/>
                  <a:pt x="1256695" y="504413"/>
                </a:cubicBezTo>
                <a:cubicBezTo>
                  <a:pt x="955486" y="455435"/>
                  <a:pt x="238870" y="478379"/>
                  <a:pt x="84071" y="504413"/>
                </a:cubicBezTo>
                <a:cubicBezTo>
                  <a:pt x="36314" y="501028"/>
                  <a:pt x="4768" y="471245"/>
                  <a:pt x="0" y="420342"/>
                </a:cubicBezTo>
                <a:cubicBezTo>
                  <a:pt x="-24446" y="320176"/>
                  <a:pt x="-13090" y="167485"/>
                  <a:pt x="0" y="84071"/>
                </a:cubicBezTo>
                <a:close/>
              </a:path>
              <a:path w="1340766" h="504413" stroke="0" extrusionOk="0">
                <a:moveTo>
                  <a:pt x="0" y="84071"/>
                </a:moveTo>
                <a:cubicBezTo>
                  <a:pt x="-8935" y="38372"/>
                  <a:pt x="34551" y="6389"/>
                  <a:pt x="84071" y="0"/>
                </a:cubicBezTo>
                <a:cubicBezTo>
                  <a:pt x="556652" y="-47863"/>
                  <a:pt x="959428" y="-77270"/>
                  <a:pt x="1256695" y="0"/>
                </a:cubicBezTo>
                <a:cubicBezTo>
                  <a:pt x="1303424" y="2748"/>
                  <a:pt x="1334463" y="34118"/>
                  <a:pt x="1340766" y="84071"/>
                </a:cubicBezTo>
                <a:cubicBezTo>
                  <a:pt x="1365459" y="212521"/>
                  <a:pt x="1345784" y="369665"/>
                  <a:pt x="1340766" y="420342"/>
                </a:cubicBezTo>
                <a:cubicBezTo>
                  <a:pt x="1342291" y="465156"/>
                  <a:pt x="1304802" y="504363"/>
                  <a:pt x="1256695" y="504413"/>
                </a:cubicBezTo>
                <a:cubicBezTo>
                  <a:pt x="929917" y="592232"/>
                  <a:pt x="217535" y="586292"/>
                  <a:pt x="84071" y="504413"/>
                </a:cubicBezTo>
                <a:cubicBezTo>
                  <a:pt x="42172" y="503682"/>
                  <a:pt x="584" y="458103"/>
                  <a:pt x="0" y="420342"/>
                </a:cubicBezTo>
                <a:cubicBezTo>
                  <a:pt x="7543" y="328352"/>
                  <a:pt x="-26544" y="185737"/>
                  <a:pt x="0" y="84071"/>
                </a:cubicBezTo>
                <a:close/>
              </a:path>
            </a:pathLst>
          </a:custGeom>
          <a:ln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8576128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buClr>
                <a:srgbClr val="2DA2BF"/>
              </a:buClr>
            </a:pPr>
            <a:r>
              <a:rPr lang="ar-KW" sz="225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ليلة القدر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EA4EA3E8-C727-474A-A323-9724B0011730}"/>
              </a:ext>
            </a:extLst>
          </p:cNvPr>
          <p:cNvSpPr/>
          <p:nvPr/>
        </p:nvSpPr>
        <p:spPr>
          <a:xfrm>
            <a:off x="727495" y="1915897"/>
            <a:ext cx="1296271" cy="454912"/>
          </a:xfrm>
          <a:custGeom>
            <a:avLst/>
            <a:gdLst>
              <a:gd name="connsiteX0" fmla="*/ 0 w 1296271"/>
              <a:gd name="connsiteY0" fmla="*/ 75820 h 454912"/>
              <a:gd name="connsiteX1" fmla="*/ 75820 w 1296271"/>
              <a:gd name="connsiteY1" fmla="*/ 0 h 454912"/>
              <a:gd name="connsiteX2" fmla="*/ 1220451 w 1296271"/>
              <a:gd name="connsiteY2" fmla="*/ 0 h 454912"/>
              <a:gd name="connsiteX3" fmla="*/ 1296271 w 1296271"/>
              <a:gd name="connsiteY3" fmla="*/ 75820 h 454912"/>
              <a:gd name="connsiteX4" fmla="*/ 1296271 w 1296271"/>
              <a:gd name="connsiteY4" fmla="*/ 379092 h 454912"/>
              <a:gd name="connsiteX5" fmla="*/ 1220451 w 1296271"/>
              <a:gd name="connsiteY5" fmla="*/ 454912 h 454912"/>
              <a:gd name="connsiteX6" fmla="*/ 75820 w 1296271"/>
              <a:gd name="connsiteY6" fmla="*/ 454912 h 454912"/>
              <a:gd name="connsiteX7" fmla="*/ 0 w 1296271"/>
              <a:gd name="connsiteY7" fmla="*/ 379092 h 454912"/>
              <a:gd name="connsiteX8" fmla="*/ 0 w 1296271"/>
              <a:gd name="connsiteY8" fmla="*/ 75820 h 45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96271" h="454912" fill="none" extrusionOk="0">
                <a:moveTo>
                  <a:pt x="0" y="75820"/>
                </a:moveTo>
                <a:cubicBezTo>
                  <a:pt x="-637" y="28899"/>
                  <a:pt x="33506" y="4379"/>
                  <a:pt x="75820" y="0"/>
                </a:cubicBezTo>
                <a:cubicBezTo>
                  <a:pt x="487445" y="82883"/>
                  <a:pt x="697522" y="-63977"/>
                  <a:pt x="1220451" y="0"/>
                </a:cubicBezTo>
                <a:cubicBezTo>
                  <a:pt x="1259056" y="2018"/>
                  <a:pt x="1297373" y="34645"/>
                  <a:pt x="1296271" y="75820"/>
                </a:cubicBezTo>
                <a:cubicBezTo>
                  <a:pt x="1281009" y="120786"/>
                  <a:pt x="1281080" y="341695"/>
                  <a:pt x="1296271" y="379092"/>
                </a:cubicBezTo>
                <a:cubicBezTo>
                  <a:pt x="1300040" y="421687"/>
                  <a:pt x="1262852" y="455161"/>
                  <a:pt x="1220451" y="454912"/>
                </a:cubicBezTo>
                <a:cubicBezTo>
                  <a:pt x="949660" y="398440"/>
                  <a:pt x="449583" y="511405"/>
                  <a:pt x="75820" y="454912"/>
                </a:cubicBezTo>
                <a:cubicBezTo>
                  <a:pt x="28260" y="450211"/>
                  <a:pt x="-4430" y="422029"/>
                  <a:pt x="0" y="379092"/>
                </a:cubicBezTo>
                <a:cubicBezTo>
                  <a:pt x="-1311" y="340542"/>
                  <a:pt x="-16689" y="175816"/>
                  <a:pt x="0" y="75820"/>
                </a:cubicBezTo>
                <a:close/>
              </a:path>
              <a:path w="1296271" h="454912" stroke="0" extrusionOk="0">
                <a:moveTo>
                  <a:pt x="0" y="75820"/>
                </a:moveTo>
                <a:cubicBezTo>
                  <a:pt x="3210" y="35397"/>
                  <a:pt x="34359" y="-600"/>
                  <a:pt x="75820" y="0"/>
                </a:cubicBezTo>
                <a:cubicBezTo>
                  <a:pt x="285030" y="-33022"/>
                  <a:pt x="933800" y="-50010"/>
                  <a:pt x="1220451" y="0"/>
                </a:cubicBezTo>
                <a:cubicBezTo>
                  <a:pt x="1258577" y="-1993"/>
                  <a:pt x="1294981" y="30452"/>
                  <a:pt x="1296271" y="75820"/>
                </a:cubicBezTo>
                <a:cubicBezTo>
                  <a:pt x="1323290" y="219412"/>
                  <a:pt x="1305868" y="342492"/>
                  <a:pt x="1296271" y="379092"/>
                </a:cubicBezTo>
                <a:cubicBezTo>
                  <a:pt x="1293727" y="420238"/>
                  <a:pt x="1267184" y="453408"/>
                  <a:pt x="1220451" y="454912"/>
                </a:cubicBezTo>
                <a:cubicBezTo>
                  <a:pt x="974705" y="550111"/>
                  <a:pt x="293101" y="499841"/>
                  <a:pt x="75820" y="454912"/>
                </a:cubicBezTo>
                <a:cubicBezTo>
                  <a:pt x="32261" y="452705"/>
                  <a:pt x="-1789" y="422431"/>
                  <a:pt x="0" y="379092"/>
                </a:cubicBezTo>
                <a:cubicBezTo>
                  <a:pt x="3087" y="271680"/>
                  <a:pt x="1751" y="145627"/>
                  <a:pt x="0" y="75820"/>
                </a:cubicBezTo>
                <a:close/>
              </a:path>
            </a:pathLst>
          </a:custGeom>
          <a:ln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53913942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buClr>
                <a:srgbClr val="2DA2BF"/>
              </a:buClr>
            </a:pPr>
            <a:r>
              <a:rPr lang="ar-KW" sz="225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العشر الأوائل 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45D97F6F-33A8-4DA3-B0D6-4F55526F1FB7}"/>
              </a:ext>
            </a:extLst>
          </p:cNvPr>
          <p:cNvSpPr/>
          <p:nvPr/>
        </p:nvSpPr>
        <p:spPr>
          <a:xfrm>
            <a:off x="2297951" y="1208123"/>
            <a:ext cx="1492734" cy="426407"/>
          </a:xfrm>
          <a:custGeom>
            <a:avLst/>
            <a:gdLst>
              <a:gd name="connsiteX0" fmla="*/ 0 w 1492734"/>
              <a:gd name="connsiteY0" fmla="*/ 71069 h 426407"/>
              <a:gd name="connsiteX1" fmla="*/ 71069 w 1492734"/>
              <a:gd name="connsiteY1" fmla="*/ 0 h 426407"/>
              <a:gd name="connsiteX2" fmla="*/ 1421665 w 1492734"/>
              <a:gd name="connsiteY2" fmla="*/ 0 h 426407"/>
              <a:gd name="connsiteX3" fmla="*/ 1492734 w 1492734"/>
              <a:gd name="connsiteY3" fmla="*/ 71069 h 426407"/>
              <a:gd name="connsiteX4" fmla="*/ 1492734 w 1492734"/>
              <a:gd name="connsiteY4" fmla="*/ 355338 h 426407"/>
              <a:gd name="connsiteX5" fmla="*/ 1421665 w 1492734"/>
              <a:gd name="connsiteY5" fmla="*/ 426407 h 426407"/>
              <a:gd name="connsiteX6" fmla="*/ 71069 w 1492734"/>
              <a:gd name="connsiteY6" fmla="*/ 426407 h 426407"/>
              <a:gd name="connsiteX7" fmla="*/ 0 w 1492734"/>
              <a:gd name="connsiteY7" fmla="*/ 355338 h 426407"/>
              <a:gd name="connsiteX8" fmla="*/ 0 w 1492734"/>
              <a:gd name="connsiteY8" fmla="*/ 71069 h 4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2734" h="426407" fill="none" extrusionOk="0">
                <a:moveTo>
                  <a:pt x="0" y="71069"/>
                </a:moveTo>
                <a:cubicBezTo>
                  <a:pt x="-2580" y="29680"/>
                  <a:pt x="29436" y="3509"/>
                  <a:pt x="71069" y="0"/>
                </a:cubicBezTo>
                <a:cubicBezTo>
                  <a:pt x="288720" y="-50109"/>
                  <a:pt x="954075" y="108966"/>
                  <a:pt x="1421665" y="0"/>
                </a:cubicBezTo>
                <a:cubicBezTo>
                  <a:pt x="1459433" y="-14"/>
                  <a:pt x="1492153" y="35845"/>
                  <a:pt x="1492734" y="71069"/>
                </a:cubicBezTo>
                <a:cubicBezTo>
                  <a:pt x="1499700" y="157926"/>
                  <a:pt x="1517048" y="234292"/>
                  <a:pt x="1492734" y="355338"/>
                </a:cubicBezTo>
                <a:cubicBezTo>
                  <a:pt x="1492027" y="393179"/>
                  <a:pt x="1458318" y="425036"/>
                  <a:pt x="1421665" y="426407"/>
                </a:cubicBezTo>
                <a:cubicBezTo>
                  <a:pt x="1190853" y="382395"/>
                  <a:pt x="586625" y="359588"/>
                  <a:pt x="71069" y="426407"/>
                </a:cubicBezTo>
                <a:cubicBezTo>
                  <a:pt x="32088" y="422559"/>
                  <a:pt x="1513" y="400939"/>
                  <a:pt x="0" y="355338"/>
                </a:cubicBezTo>
                <a:cubicBezTo>
                  <a:pt x="-22622" y="245881"/>
                  <a:pt x="-9377" y="173966"/>
                  <a:pt x="0" y="71069"/>
                </a:cubicBezTo>
                <a:close/>
              </a:path>
              <a:path w="1492734" h="426407" stroke="0" extrusionOk="0">
                <a:moveTo>
                  <a:pt x="0" y="71069"/>
                </a:moveTo>
                <a:cubicBezTo>
                  <a:pt x="3357" y="30605"/>
                  <a:pt x="24983" y="2358"/>
                  <a:pt x="71069" y="0"/>
                </a:cubicBezTo>
                <a:cubicBezTo>
                  <a:pt x="340412" y="-41421"/>
                  <a:pt x="1176415" y="70520"/>
                  <a:pt x="1421665" y="0"/>
                </a:cubicBezTo>
                <a:cubicBezTo>
                  <a:pt x="1463763" y="1245"/>
                  <a:pt x="1491388" y="29923"/>
                  <a:pt x="1492734" y="71069"/>
                </a:cubicBezTo>
                <a:cubicBezTo>
                  <a:pt x="1503564" y="174473"/>
                  <a:pt x="1516411" y="278052"/>
                  <a:pt x="1492734" y="355338"/>
                </a:cubicBezTo>
                <a:cubicBezTo>
                  <a:pt x="1490727" y="394715"/>
                  <a:pt x="1465295" y="421205"/>
                  <a:pt x="1421665" y="426407"/>
                </a:cubicBezTo>
                <a:cubicBezTo>
                  <a:pt x="1191255" y="484167"/>
                  <a:pt x="459670" y="526883"/>
                  <a:pt x="71069" y="426407"/>
                </a:cubicBezTo>
                <a:cubicBezTo>
                  <a:pt x="33421" y="431578"/>
                  <a:pt x="-1123" y="390702"/>
                  <a:pt x="0" y="355338"/>
                </a:cubicBezTo>
                <a:cubicBezTo>
                  <a:pt x="-8831" y="214198"/>
                  <a:pt x="-18771" y="150328"/>
                  <a:pt x="0" y="71069"/>
                </a:cubicBezTo>
                <a:close/>
              </a:path>
            </a:pathLst>
          </a:custGeom>
          <a:ln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215134276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buClr>
                <a:srgbClr val="2DA2BF"/>
              </a:buClr>
            </a:pPr>
            <a:r>
              <a:rPr lang="ar-KW" sz="225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الكعبة  المشرفة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56F3FAA2-7C1A-45DA-AD2B-9D9AB619FE75}"/>
              </a:ext>
            </a:extLst>
          </p:cNvPr>
          <p:cNvSpPr/>
          <p:nvPr/>
        </p:nvSpPr>
        <p:spPr>
          <a:xfrm>
            <a:off x="5747324" y="1886482"/>
            <a:ext cx="1425647" cy="485239"/>
          </a:xfrm>
          <a:custGeom>
            <a:avLst/>
            <a:gdLst>
              <a:gd name="connsiteX0" fmla="*/ 0 w 1425647"/>
              <a:gd name="connsiteY0" fmla="*/ 80875 h 485239"/>
              <a:gd name="connsiteX1" fmla="*/ 80875 w 1425647"/>
              <a:gd name="connsiteY1" fmla="*/ 0 h 485239"/>
              <a:gd name="connsiteX2" fmla="*/ 1344772 w 1425647"/>
              <a:gd name="connsiteY2" fmla="*/ 0 h 485239"/>
              <a:gd name="connsiteX3" fmla="*/ 1425647 w 1425647"/>
              <a:gd name="connsiteY3" fmla="*/ 80875 h 485239"/>
              <a:gd name="connsiteX4" fmla="*/ 1425647 w 1425647"/>
              <a:gd name="connsiteY4" fmla="*/ 404364 h 485239"/>
              <a:gd name="connsiteX5" fmla="*/ 1344772 w 1425647"/>
              <a:gd name="connsiteY5" fmla="*/ 485239 h 485239"/>
              <a:gd name="connsiteX6" fmla="*/ 80875 w 1425647"/>
              <a:gd name="connsiteY6" fmla="*/ 485239 h 485239"/>
              <a:gd name="connsiteX7" fmla="*/ 0 w 1425647"/>
              <a:gd name="connsiteY7" fmla="*/ 404364 h 485239"/>
              <a:gd name="connsiteX8" fmla="*/ 0 w 1425647"/>
              <a:gd name="connsiteY8" fmla="*/ 80875 h 48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5647" h="485239" fill="none" extrusionOk="0">
                <a:moveTo>
                  <a:pt x="0" y="80875"/>
                </a:moveTo>
                <a:cubicBezTo>
                  <a:pt x="-4940" y="38565"/>
                  <a:pt x="35333" y="810"/>
                  <a:pt x="80875" y="0"/>
                </a:cubicBezTo>
                <a:cubicBezTo>
                  <a:pt x="416153" y="43941"/>
                  <a:pt x="1107634" y="86211"/>
                  <a:pt x="1344772" y="0"/>
                </a:cubicBezTo>
                <a:cubicBezTo>
                  <a:pt x="1381242" y="447"/>
                  <a:pt x="1422068" y="40415"/>
                  <a:pt x="1425647" y="80875"/>
                </a:cubicBezTo>
                <a:cubicBezTo>
                  <a:pt x="1438928" y="193912"/>
                  <a:pt x="1402807" y="368543"/>
                  <a:pt x="1425647" y="404364"/>
                </a:cubicBezTo>
                <a:cubicBezTo>
                  <a:pt x="1424824" y="446074"/>
                  <a:pt x="1385018" y="490067"/>
                  <a:pt x="1344772" y="485239"/>
                </a:cubicBezTo>
                <a:cubicBezTo>
                  <a:pt x="853546" y="424277"/>
                  <a:pt x="583152" y="416044"/>
                  <a:pt x="80875" y="485239"/>
                </a:cubicBezTo>
                <a:cubicBezTo>
                  <a:pt x="34497" y="486897"/>
                  <a:pt x="1427" y="444246"/>
                  <a:pt x="0" y="404364"/>
                </a:cubicBezTo>
                <a:cubicBezTo>
                  <a:pt x="21342" y="271769"/>
                  <a:pt x="5868" y="124005"/>
                  <a:pt x="0" y="80875"/>
                </a:cubicBezTo>
                <a:close/>
              </a:path>
              <a:path w="1425647" h="485239" stroke="0" extrusionOk="0">
                <a:moveTo>
                  <a:pt x="0" y="80875"/>
                </a:moveTo>
                <a:cubicBezTo>
                  <a:pt x="-4053" y="41822"/>
                  <a:pt x="38777" y="1364"/>
                  <a:pt x="80875" y="0"/>
                </a:cubicBezTo>
                <a:cubicBezTo>
                  <a:pt x="473470" y="-27074"/>
                  <a:pt x="726924" y="-35497"/>
                  <a:pt x="1344772" y="0"/>
                </a:cubicBezTo>
                <a:cubicBezTo>
                  <a:pt x="1387891" y="6296"/>
                  <a:pt x="1427351" y="35945"/>
                  <a:pt x="1425647" y="80875"/>
                </a:cubicBezTo>
                <a:cubicBezTo>
                  <a:pt x="1415241" y="203369"/>
                  <a:pt x="1398924" y="342926"/>
                  <a:pt x="1425647" y="404364"/>
                </a:cubicBezTo>
                <a:cubicBezTo>
                  <a:pt x="1429405" y="451686"/>
                  <a:pt x="1392391" y="481283"/>
                  <a:pt x="1344772" y="485239"/>
                </a:cubicBezTo>
                <a:cubicBezTo>
                  <a:pt x="870707" y="536589"/>
                  <a:pt x="438651" y="410514"/>
                  <a:pt x="80875" y="485239"/>
                </a:cubicBezTo>
                <a:cubicBezTo>
                  <a:pt x="37307" y="484449"/>
                  <a:pt x="2266" y="448754"/>
                  <a:pt x="0" y="404364"/>
                </a:cubicBezTo>
                <a:cubicBezTo>
                  <a:pt x="22883" y="255639"/>
                  <a:pt x="-7386" y="153175"/>
                  <a:pt x="0" y="80875"/>
                </a:cubicBezTo>
                <a:close/>
              </a:path>
            </a:pathLst>
          </a:custGeom>
          <a:ln w="28575"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39996254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rtl="1">
              <a:buClr>
                <a:srgbClr val="2DA2BF"/>
              </a:buClr>
            </a:pPr>
            <a:r>
              <a:rPr lang="ar-KW" sz="225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المسجد الحرام 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42115A11-B80E-4D5B-8EE0-59E648672320}"/>
              </a:ext>
            </a:extLst>
          </p:cNvPr>
          <p:cNvSpPr/>
          <p:nvPr/>
        </p:nvSpPr>
        <p:spPr>
          <a:xfrm>
            <a:off x="678546" y="1208123"/>
            <a:ext cx="1384270" cy="485239"/>
          </a:xfrm>
          <a:custGeom>
            <a:avLst/>
            <a:gdLst>
              <a:gd name="connsiteX0" fmla="*/ 0 w 1384270"/>
              <a:gd name="connsiteY0" fmla="*/ 80875 h 485239"/>
              <a:gd name="connsiteX1" fmla="*/ 80875 w 1384270"/>
              <a:gd name="connsiteY1" fmla="*/ 0 h 485239"/>
              <a:gd name="connsiteX2" fmla="*/ 1303395 w 1384270"/>
              <a:gd name="connsiteY2" fmla="*/ 0 h 485239"/>
              <a:gd name="connsiteX3" fmla="*/ 1384270 w 1384270"/>
              <a:gd name="connsiteY3" fmla="*/ 80875 h 485239"/>
              <a:gd name="connsiteX4" fmla="*/ 1384270 w 1384270"/>
              <a:gd name="connsiteY4" fmla="*/ 404364 h 485239"/>
              <a:gd name="connsiteX5" fmla="*/ 1303395 w 1384270"/>
              <a:gd name="connsiteY5" fmla="*/ 485239 h 485239"/>
              <a:gd name="connsiteX6" fmla="*/ 80875 w 1384270"/>
              <a:gd name="connsiteY6" fmla="*/ 485239 h 485239"/>
              <a:gd name="connsiteX7" fmla="*/ 0 w 1384270"/>
              <a:gd name="connsiteY7" fmla="*/ 404364 h 485239"/>
              <a:gd name="connsiteX8" fmla="*/ 0 w 1384270"/>
              <a:gd name="connsiteY8" fmla="*/ 80875 h 48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4270" h="485239" fill="none" extrusionOk="0">
                <a:moveTo>
                  <a:pt x="0" y="80875"/>
                </a:moveTo>
                <a:cubicBezTo>
                  <a:pt x="3691" y="31607"/>
                  <a:pt x="32545" y="-142"/>
                  <a:pt x="80875" y="0"/>
                </a:cubicBezTo>
                <a:cubicBezTo>
                  <a:pt x="671182" y="108079"/>
                  <a:pt x="863427" y="-32392"/>
                  <a:pt x="1303395" y="0"/>
                </a:cubicBezTo>
                <a:cubicBezTo>
                  <a:pt x="1346562" y="-6306"/>
                  <a:pt x="1384373" y="39363"/>
                  <a:pt x="1384270" y="80875"/>
                </a:cubicBezTo>
                <a:cubicBezTo>
                  <a:pt x="1378206" y="144866"/>
                  <a:pt x="1408592" y="363473"/>
                  <a:pt x="1384270" y="404364"/>
                </a:cubicBezTo>
                <a:cubicBezTo>
                  <a:pt x="1382709" y="447891"/>
                  <a:pt x="1353922" y="482235"/>
                  <a:pt x="1303395" y="485239"/>
                </a:cubicBezTo>
                <a:cubicBezTo>
                  <a:pt x="1148158" y="537824"/>
                  <a:pt x="221354" y="430057"/>
                  <a:pt x="80875" y="485239"/>
                </a:cubicBezTo>
                <a:cubicBezTo>
                  <a:pt x="35629" y="479572"/>
                  <a:pt x="-2710" y="452262"/>
                  <a:pt x="0" y="404364"/>
                </a:cubicBezTo>
                <a:cubicBezTo>
                  <a:pt x="16085" y="244824"/>
                  <a:pt x="7684" y="214016"/>
                  <a:pt x="0" y="80875"/>
                </a:cubicBezTo>
                <a:close/>
              </a:path>
              <a:path w="1384270" h="485239" stroke="0" extrusionOk="0">
                <a:moveTo>
                  <a:pt x="0" y="80875"/>
                </a:moveTo>
                <a:cubicBezTo>
                  <a:pt x="-1615" y="38877"/>
                  <a:pt x="42054" y="-2762"/>
                  <a:pt x="80875" y="0"/>
                </a:cubicBezTo>
                <a:cubicBezTo>
                  <a:pt x="251526" y="-24728"/>
                  <a:pt x="946769" y="24322"/>
                  <a:pt x="1303395" y="0"/>
                </a:cubicBezTo>
                <a:cubicBezTo>
                  <a:pt x="1351738" y="1597"/>
                  <a:pt x="1386551" y="41228"/>
                  <a:pt x="1384270" y="80875"/>
                </a:cubicBezTo>
                <a:cubicBezTo>
                  <a:pt x="1381757" y="122467"/>
                  <a:pt x="1389045" y="260563"/>
                  <a:pt x="1384270" y="404364"/>
                </a:cubicBezTo>
                <a:cubicBezTo>
                  <a:pt x="1379646" y="445802"/>
                  <a:pt x="1351606" y="485352"/>
                  <a:pt x="1303395" y="485239"/>
                </a:cubicBezTo>
                <a:cubicBezTo>
                  <a:pt x="1124110" y="461372"/>
                  <a:pt x="615760" y="550788"/>
                  <a:pt x="80875" y="485239"/>
                </a:cubicBezTo>
                <a:cubicBezTo>
                  <a:pt x="34949" y="487542"/>
                  <a:pt x="-5272" y="442481"/>
                  <a:pt x="0" y="404364"/>
                </a:cubicBezTo>
                <a:cubicBezTo>
                  <a:pt x="-11133" y="269836"/>
                  <a:pt x="26815" y="116696"/>
                  <a:pt x="0" y="80875"/>
                </a:cubicBezTo>
                <a:close/>
              </a:path>
            </a:pathLst>
          </a:custGeom>
          <a:ln w="28575"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420651623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none">
            <a:spAutoFit/>
          </a:bodyPr>
          <a:lstStyle/>
          <a:p>
            <a:r>
              <a:rPr lang="ar-KW" sz="225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المسجد النبوي </a:t>
            </a:r>
            <a:endParaRPr lang="ar-KW" sz="2250" b="1" dirty="0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1435B462-B580-4D95-8D16-6A26D194D453}"/>
              </a:ext>
            </a:extLst>
          </p:cNvPr>
          <p:cNvSpPr/>
          <p:nvPr/>
        </p:nvSpPr>
        <p:spPr>
          <a:xfrm>
            <a:off x="2297951" y="1915897"/>
            <a:ext cx="1492734" cy="426407"/>
          </a:xfrm>
          <a:custGeom>
            <a:avLst/>
            <a:gdLst>
              <a:gd name="connsiteX0" fmla="*/ 0 w 1492734"/>
              <a:gd name="connsiteY0" fmla="*/ 71069 h 426407"/>
              <a:gd name="connsiteX1" fmla="*/ 71069 w 1492734"/>
              <a:gd name="connsiteY1" fmla="*/ 0 h 426407"/>
              <a:gd name="connsiteX2" fmla="*/ 1421665 w 1492734"/>
              <a:gd name="connsiteY2" fmla="*/ 0 h 426407"/>
              <a:gd name="connsiteX3" fmla="*/ 1492734 w 1492734"/>
              <a:gd name="connsiteY3" fmla="*/ 71069 h 426407"/>
              <a:gd name="connsiteX4" fmla="*/ 1492734 w 1492734"/>
              <a:gd name="connsiteY4" fmla="*/ 355338 h 426407"/>
              <a:gd name="connsiteX5" fmla="*/ 1421665 w 1492734"/>
              <a:gd name="connsiteY5" fmla="*/ 426407 h 426407"/>
              <a:gd name="connsiteX6" fmla="*/ 71069 w 1492734"/>
              <a:gd name="connsiteY6" fmla="*/ 426407 h 426407"/>
              <a:gd name="connsiteX7" fmla="*/ 0 w 1492734"/>
              <a:gd name="connsiteY7" fmla="*/ 355338 h 426407"/>
              <a:gd name="connsiteX8" fmla="*/ 0 w 1492734"/>
              <a:gd name="connsiteY8" fmla="*/ 71069 h 426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2734" h="426407" fill="none" extrusionOk="0">
                <a:moveTo>
                  <a:pt x="0" y="71069"/>
                </a:moveTo>
                <a:cubicBezTo>
                  <a:pt x="-2580" y="29680"/>
                  <a:pt x="29436" y="3509"/>
                  <a:pt x="71069" y="0"/>
                </a:cubicBezTo>
                <a:cubicBezTo>
                  <a:pt x="288720" y="-50109"/>
                  <a:pt x="954075" y="108966"/>
                  <a:pt x="1421665" y="0"/>
                </a:cubicBezTo>
                <a:cubicBezTo>
                  <a:pt x="1459433" y="-14"/>
                  <a:pt x="1492153" y="35845"/>
                  <a:pt x="1492734" y="71069"/>
                </a:cubicBezTo>
                <a:cubicBezTo>
                  <a:pt x="1499700" y="157926"/>
                  <a:pt x="1517048" y="234292"/>
                  <a:pt x="1492734" y="355338"/>
                </a:cubicBezTo>
                <a:cubicBezTo>
                  <a:pt x="1492027" y="393179"/>
                  <a:pt x="1458318" y="425036"/>
                  <a:pt x="1421665" y="426407"/>
                </a:cubicBezTo>
                <a:cubicBezTo>
                  <a:pt x="1190853" y="382395"/>
                  <a:pt x="586625" y="359588"/>
                  <a:pt x="71069" y="426407"/>
                </a:cubicBezTo>
                <a:cubicBezTo>
                  <a:pt x="32088" y="422559"/>
                  <a:pt x="1513" y="400939"/>
                  <a:pt x="0" y="355338"/>
                </a:cubicBezTo>
                <a:cubicBezTo>
                  <a:pt x="-22622" y="245881"/>
                  <a:pt x="-9377" y="173966"/>
                  <a:pt x="0" y="71069"/>
                </a:cubicBezTo>
                <a:close/>
              </a:path>
              <a:path w="1492734" h="426407" stroke="0" extrusionOk="0">
                <a:moveTo>
                  <a:pt x="0" y="71069"/>
                </a:moveTo>
                <a:cubicBezTo>
                  <a:pt x="3357" y="30605"/>
                  <a:pt x="24983" y="2358"/>
                  <a:pt x="71069" y="0"/>
                </a:cubicBezTo>
                <a:cubicBezTo>
                  <a:pt x="340412" y="-41421"/>
                  <a:pt x="1176415" y="70520"/>
                  <a:pt x="1421665" y="0"/>
                </a:cubicBezTo>
                <a:cubicBezTo>
                  <a:pt x="1463763" y="1245"/>
                  <a:pt x="1491388" y="29923"/>
                  <a:pt x="1492734" y="71069"/>
                </a:cubicBezTo>
                <a:cubicBezTo>
                  <a:pt x="1503564" y="174473"/>
                  <a:pt x="1516411" y="278052"/>
                  <a:pt x="1492734" y="355338"/>
                </a:cubicBezTo>
                <a:cubicBezTo>
                  <a:pt x="1490727" y="394715"/>
                  <a:pt x="1465295" y="421205"/>
                  <a:pt x="1421665" y="426407"/>
                </a:cubicBezTo>
                <a:cubicBezTo>
                  <a:pt x="1191255" y="484167"/>
                  <a:pt x="459670" y="526883"/>
                  <a:pt x="71069" y="426407"/>
                </a:cubicBezTo>
                <a:cubicBezTo>
                  <a:pt x="33421" y="431578"/>
                  <a:pt x="-1123" y="390702"/>
                  <a:pt x="0" y="355338"/>
                </a:cubicBezTo>
                <a:cubicBezTo>
                  <a:pt x="-8831" y="214198"/>
                  <a:pt x="-18771" y="150328"/>
                  <a:pt x="0" y="71069"/>
                </a:cubicBezTo>
                <a:close/>
              </a:path>
            </a:pathLst>
          </a:custGeom>
          <a:ln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215134276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buClr>
                <a:srgbClr val="2DA2BF"/>
              </a:buClr>
            </a:pPr>
            <a:r>
              <a:rPr lang="ar-KW" sz="225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المسجد الأقصى 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EDE651C4-3178-45E8-BD75-76746D371322}"/>
              </a:ext>
            </a:extLst>
          </p:cNvPr>
          <p:cNvSpPr/>
          <p:nvPr/>
        </p:nvSpPr>
        <p:spPr>
          <a:xfrm>
            <a:off x="4103159" y="1169119"/>
            <a:ext cx="1340766" cy="504413"/>
          </a:xfrm>
          <a:custGeom>
            <a:avLst/>
            <a:gdLst>
              <a:gd name="connsiteX0" fmla="*/ 0 w 1340766"/>
              <a:gd name="connsiteY0" fmla="*/ 84071 h 504413"/>
              <a:gd name="connsiteX1" fmla="*/ 84071 w 1340766"/>
              <a:gd name="connsiteY1" fmla="*/ 0 h 504413"/>
              <a:gd name="connsiteX2" fmla="*/ 1256695 w 1340766"/>
              <a:gd name="connsiteY2" fmla="*/ 0 h 504413"/>
              <a:gd name="connsiteX3" fmla="*/ 1340766 w 1340766"/>
              <a:gd name="connsiteY3" fmla="*/ 84071 h 504413"/>
              <a:gd name="connsiteX4" fmla="*/ 1340766 w 1340766"/>
              <a:gd name="connsiteY4" fmla="*/ 420342 h 504413"/>
              <a:gd name="connsiteX5" fmla="*/ 1256695 w 1340766"/>
              <a:gd name="connsiteY5" fmla="*/ 504413 h 504413"/>
              <a:gd name="connsiteX6" fmla="*/ 84071 w 1340766"/>
              <a:gd name="connsiteY6" fmla="*/ 504413 h 504413"/>
              <a:gd name="connsiteX7" fmla="*/ 0 w 1340766"/>
              <a:gd name="connsiteY7" fmla="*/ 420342 h 504413"/>
              <a:gd name="connsiteX8" fmla="*/ 0 w 1340766"/>
              <a:gd name="connsiteY8" fmla="*/ 84071 h 504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0766" h="504413" fill="none" extrusionOk="0">
                <a:moveTo>
                  <a:pt x="0" y="84071"/>
                </a:moveTo>
                <a:cubicBezTo>
                  <a:pt x="-2715" y="30340"/>
                  <a:pt x="39405" y="-5005"/>
                  <a:pt x="84071" y="0"/>
                </a:cubicBezTo>
                <a:cubicBezTo>
                  <a:pt x="348188" y="-29088"/>
                  <a:pt x="1075825" y="-93159"/>
                  <a:pt x="1256695" y="0"/>
                </a:cubicBezTo>
                <a:cubicBezTo>
                  <a:pt x="1300386" y="4532"/>
                  <a:pt x="1338632" y="35589"/>
                  <a:pt x="1340766" y="84071"/>
                </a:cubicBezTo>
                <a:cubicBezTo>
                  <a:pt x="1353843" y="216333"/>
                  <a:pt x="1333143" y="273392"/>
                  <a:pt x="1340766" y="420342"/>
                </a:cubicBezTo>
                <a:cubicBezTo>
                  <a:pt x="1337002" y="471905"/>
                  <a:pt x="1301292" y="501377"/>
                  <a:pt x="1256695" y="504413"/>
                </a:cubicBezTo>
                <a:cubicBezTo>
                  <a:pt x="955486" y="455435"/>
                  <a:pt x="238870" y="478379"/>
                  <a:pt x="84071" y="504413"/>
                </a:cubicBezTo>
                <a:cubicBezTo>
                  <a:pt x="36314" y="501028"/>
                  <a:pt x="4768" y="471245"/>
                  <a:pt x="0" y="420342"/>
                </a:cubicBezTo>
                <a:cubicBezTo>
                  <a:pt x="-24446" y="320176"/>
                  <a:pt x="-13090" y="167485"/>
                  <a:pt x="0" y="84071"/>
                </a:cubicBezTo>
                <a:close/>
              </a:path>
              <a:path w="1340766" h="504413" stroke="0" extrusionOk="0">
                <a:moveTo>
                  <a:pt x="0" y="84071"/>
                </a:moveTo>
                <a:cubicBezTo>
                  <a:pt x="-8935" y="38372"/>
                  <a:pt x="34551" y="6389"/>
                  <a:pt x="84071" y="0"/>
                </a:cubicBezTo>
                <a:cubicBezTo>
                  <a:pt x="556652" y="-47863"/>
                  <a:pt x="959428" y="-77270"/>
                  <a:pt x="1256695" y="0"/>
                </a:cubicBezTo>
                <a:cubicBezTo>
                  <a:pt x="1303424" y="2748"/>
                  <a:pt x="1334463" y="34118"/>
                  <a:pt x="1340766" y="84071"/>
                </a:cubicBezTo>
                <a:cubicBezTo>
                  <a:pt x="1365459" y="212521"/>
                  <a:pt x="1345784" y="369665"/>
                  <a:pt x="1340766" y="420342"/>
                </a:cubicBezTo>
                <a:cubicBezTo>
                  <a:pt x="1342291" y="465156"/>
                  <a:pt x="1304802" y="504363"/>
                  <a:pt x="1256695" y="504413"/>
                </a:cubicBezTo>
                <a:cubicBezTo>
                  <a:pt x="929917" y="592232"/>
                  <a:pt x="217535" y="586292"/>
                  <a:pt x="84071" y="504413"/>
                </a:cubicBezTo>
                <a:cubicBezTo>
                  <a:pt x="42172" y="503682"/>
                  <a:pt x="584" y="458103"/>
                  <a:pt x="0" y="420342"/>
                </a:cubicBezTo>
                <a:cubicBezTo>
                  <a:pt x="7543" y="328352"/>
                  <a:pt x="-26544" y="185737"/>
                  <a:pt x="0" y="84071"/>
                </a:cubicBezTo>
                <a:close/>
              </a:path>
            </a:pathLst>
          </a:custGeom>
          <a:ln>
            <a:solidFill>
              <a:srgbClr val="DCB84A"/>
            </a:solidFill>
            <a:extLst>
              <a:ext uri="{C807C97D-BFC1-408E-A445-0C87EB9F89A2}">
                <ask:lineSketchStyleProps xmlns:ask="http://schemas.microsoft.com/office/drawing/2018/sketchyshapes" xmlns="" sd="8576128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buClr>
                <a:srgbClr val="2DA2BF"/>
              </a:buClr>
            </a:pPr>
            <a:r>
              <a:rPr lang="ar-KW" sz="225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يوم عرفة</a:t>
            </a:r>
          </a:p>
        </p:txBody>
      </p:sp>
      <p:pic>
        <p:nvPicPr>
          <p:cNvPr id="8" name="video_2020-08-07_15-09-29">
            <a:hlinkClick r:id="" action="ppaction://media"/>
            <a:extLst>
              <a:ext uri="{FF2B5EF4-FFF2-40B4-BE49-F238E27FC236}">
                <a16:creationId xmlns:a16="http://schemas.microsoft.com/office/drawing/2014/main" id="{DA89E963-4740-479B-8DED-8ADB2B761C5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5943" y="5732604"/>
            <a:ext cx="2092113" cy="110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6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03EEE09D-8DD8-4298-9505-57EA67DFCF37}"/>
              </a:ext>
            </a:extLst>
          </p:cNvPr>
          <p:cNvSpPr txBox="1">
            <a:spLocks/>
          </p:cNvSpPr>
          <p:nvPr/>
        </p:nvSpPr>
        <p:spPr>
          <a:xfrm>
            <a:off x="4765410" y="235328"/>
            <a:ext cx="2285651" cy="608106"/>
          </a:xfrm>
          <a:prstGeom prst="rect">
            <a:avLst/>
          </a:prstGeom>
          <a:solidFill>
            <a:srgbClr val="EED832">
              <a:alpha val="70980"/>
            </a:srgbClr>
          </a:solidFill>
        </p:spPr>
        <p:txBody>
          <a:bodyPr vert="horz" lIns="64294" tIns="32147" rIns="64294" bIns="32147" rtlCol="1" anchor="ctr">
            <a:normAutofit fontScale="9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ar-KW" sz="4219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2EDEFA9-DCE5-4DD0-A2AE-BE36BB55C14E}"/>
              </a:ext>
            </a:extLst>
          </p:cNvPr>
          <p:cNvSpPr txBox="1">
            <a:spLocks/>
          </p:cNvSpPr>
          <p:nvPr/>
        </p:nvSpPr>
        <p:spPr>
          <a:xfrm>
            <a:off x="4834584" y="168439"/>
            <a:ext cx="2285651" cy="6081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lgDash"/>
          </a:ln>
        </p:spPr>
        <p:txBody>
          <a:bodyPr>
            <a:normAutofit fontScale="92500" lnSpcReduction="20000"/>
          </a:bodyPr>
          <a:lstStyle>
            <a:lvl1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1pPr>
            <a:lvl2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2pPr>
            <a:lvl3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3pPr>
            <a:lvl4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4pPr>
            <a:lvl5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5pPr>
            <a:lvl6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6pPr>
            <a:lvl7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7pPr>
            <a:lvl8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8pPr>
            <a:lvl9pPr marL="0" marR="0" indent="0" algn="ctr" defTabSz="584200" rtl="1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Geeza Pro Regular"/>
              </a:defRPr>
            </a:lvl9pPr>
          </a:lstStyle>
          <a:p>
            <a:pPr hangingPunct="1"/>
            <a:r>
              <a:rPr lang="ar-KW" sz="4219" b="1" dirty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الشعائر الزمانية</a:t>
            </a:r>
          </a:p>
        </p:txBody>
      </p:sp>
      <p:sp>
        <p:nvSpPr>
          <p:cNvPr id="12" name="فقاعة الكلام: مستطيلة 11">
            <a:extLst>
              <a:ext uri="{FF2B5EF4-FFF2-40B4-BE49-F238E27FC236}">
                <a16:creationId xmlns:a16="http://schemas.microsoft.com/office/drawing/2014/main" id="{BD471287-A6C5-4D20-8F6D-1ADD71478434}"/>
              </a:ext>
            </a:extLst>
          </p:cNvPr>
          <p:cNvSpPr/>
          <p:nvPr/>
        </p:nvSpPr>
        <p:spPr>
          <a:xfrm>
            <a:off x="6391285" y="2621204"/>
            <a:ext cx="1043583" cy="310214"/>
          </a:xfrm>
          <a:prstGeom prst="wedgeRectCallout">
            <a:avLst>
              <a:gd name="adj1" fmla="val -35566"/>
              <a:gd name="adj2" fmla="val -124905"/>
            </a:avLst>
          </a:prstGeom>
          <a:ln>
            <a:solidFill>
              <a:srgbClr val="00456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ar-KW" sz="1547" dirty="0">
                <a:solidFill>
                  <a:sysClr val="windowText" lastClr="000000"/>
                </a:solidFill>
                <a:sym typeface="Geeza Pro Regular"/>
              </a:rPr>
              <a:t>بصيامه</a:t>
            </a:r>
          </a:p>
        </p:txBody>
      </p:sp>
      <p:sp>
        <p:nvSpPr>
          <p:cNvPr id="13" name="فقاعة الكلام: مستطيلة 12">
            <a:extLst>
              <a:ext uri="{FF2B5EF4-FFF2-40B4-BE49-F238E27FC236}">
                <a16:creationId xmlns:a16="http://schemas.microsoft.com/office/drawing/2014/main" id="{C8FFFB31-A79D-41D8-B79C-AA6199FF2A24}"/>
              </a:ext>
            </a:extLst>
          </p:cNvPr>
          <p:cNvSpPr/>
          <p:nvPr/>
        </p:nvSpPr>
        <p:spPr>
          <a:xfrm>
            <a:off x="4834584" y="2585399"/>
            <a:ext cx="1043583" cy="310214"/>
          </a:xfrm>
          <a:prstGeom prst="wedgeRectCallout">
            <a:avLst>
              <a:gd name="adj1" fmla="val 38096"/>
              <a:gd name="adj2" fmla="val -120399"/>
            </a:avLst>
          </a:prstGeom>
          <a:ln>
            <a:solidFill>
              <a:srgbClr val="00456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ar-KW" sz="1547" dirty="0">
                <a:solidFill>
                  <a:sysClr val="windowText" lastClr="000000"/>
                </a:solidFill>
                <a:sym typeface="Geeza Pro Regular"/>
              </a:rPr>
              <a:t>الطاعات</a:t>
            </a:r>
          </a:p>
        </p:txBody>
      </p:sp>
      <p:sp>
        <p:nvSpPr>
          <p:cNvPr id="3" name="سحابة 2">
            <a:extLst>
              <a:ext uri="{FF2B5EF4-FFF2-40B4-BE49-F238E27FC236}">
                <a16:creationId xmlns:a16="http://schemas.microsoft.com/office/drawing/2014/main" id="{854C16DE-D4D4-4736-96F9-E6BF21986851}"/>
              </a:ext>
            </a:extLst>
          </p:cNvPr>
          <p:cNvSpPr/>
          <p:nvPr/>
        </p:nvSpPr>
        <p:spPr>
          <a:xfrm>
            <a:off x="5082273" y="1294794"/>
            <a:ext cx="1968788" cy="1286076"/>
          </a:xfrm>
          <a:prstGeom prst="cloud">
            <a:avLst/>
          </a:prstGeom>
          <a:ln>
            <a:solidFill>
              <a:srgbClr val="DCB84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buClr>
                <a:srgbClr val="2DA2BF"/>
              </a:buClr>
            </a:pPr>
            <a:r>
              <a:rPr lang="ar-KW" sz="2812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شهر رمضان </a:t>
            </a:r>
          </a:p>
        </p:txBody>
      </p:sp>
      <p:sp>
        <p:nvSpPr>
          <p:cNvPr id="14" name="فقاعة الكلام: مستطيلة 13">
            <a:extLst>
              <a:ext uri="{FF2B5EF4-FFF2-40B4-BE49-F238E27FC236}">
                <a16:creationId xmlns:a16="http://schemas.microsoft.com/office/drawing/2014/main" id="{CD8ADB69-76EC-4945-8473-5A3B60942322}"/>
              </a:ext>
            </a:extLst>
          </p:cNvPr>
          <p:cNvSpPr/>
          <p:nvPr/>
        </p:nvSpPr>
        <p:spPr>
          <a:xfrm>
            <a:off x="3119602" y="2569560"/>
            <a:ext cx="1043583" cy="310214"/>
          </a:xfrm>
          <a:prstGeom prst="wedgeRectCallout">
            <a:avLst>
              <a:gd name="adj1" fmla="val -51638"/>
              <a:gd name="adj2" fmla="val -147435"/>
            </a:avLst>
          </a:prstGeom>
          <a:ln>
            <a:solidFill>
              <a:srgbClr val="00456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ar-KW" sz="1547" dirty="0">
                <a:solidFill>
                  <a:sysClr val="windowText" lastClr="000000"/>
                </a:solidFill>
                <a:sym typeface="Geeza Pro Regular"/>
              </a:rPr>
              <a:t>الصلاة</a:t>
            </a:r>
          </a:p>
        </p:txBody>
      </p:sp>
      <p:sp>
        <p:nvSpPr>
          <p:cNvPr id="15" name="فقاعة الكلام: مستطيلة 14">
            <a:extLst>
              <a:ext uri="{FF2B5EF4-FFF2-40B4-BE49-F238E27FC236}">
                <a16:creationId xmlns:a16="http://schemas.microsoft.com/office/drawing/2014/main" id="{80463DC0-0DBE-4D1F-A782-3AB8B9F2AA1C}"/>
              </a:ext>
            </a:extLst>
          </p:cNvPr>
          <p:cNvSpPr/>
          <p:nvPr/>
        </p:nvSpPr>
        <p:spPr>
          <a:xfrm>
            <a:off x="1874582" y="2621204"/>
            <a:ext cx="1043583" cy="310214"/>
          </a:xfrm>
          <a:prstGeom prst="wedgeRectCallout">
            <a:avLst>
              <a:gd name="adj1" fmla="val 3274"/>
              <a:gd name="adj2" fmla="val -138423"/>
            </a:avLst>
          </a:prstGeom>
          <a:ln>
            <a:solidFill>
              <a:srgbClr val="00456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ar-KW" sz="1547" dirty="0">
                <a:solidFill>
                  <a:sysClr val="windowText" lastClr="000000"/>
                </a:solidFill>
                <a:sym typeface="Geeza Pro Regular"/>
              </a:rPr>
              <a:t>ذكر الله</a:t>
            </a:r>
          </a:p>
        </p:txBody>
      </p:sp>
      <p:sp>
        <p:nvSpPr>
          <p:cNvPr id="16" name="فقاعة الكلام: مستطيلة 15">
            <a:extLst>
              <a:ext uri="{FF2B5EF4-FFF2-40B4-BE49-F238E27FC236}">
                <a16:creationId xmlns:a16="http://schemas.microsoft.com/office/drawing/2014/main" id="{1B56D4DC-6828-47B8-8256-B20E159EBBE2}"/>
              </a:ext>
            </a:extLst>
          </p:cNvPr>
          <p:cNvSpPr/>
          <p:nvPr/>
        </p:nvSpPr>
        <p:spPr>
          <a:xfrm>
            <a:off x="702075" y="2585399"/>
            <a:ext cx="1043583" cy="310214"/>
          </a:xfrm>
          <a:prstGeom prst="wedgeRectCallout">
            <a:avLst>
              <a:gd name="adj1" fmla="val 59526"/>
              <a:gd name="adj2" fmla="val -147435"/>
            </a:avLst>
          </a:prstGeom>
          <a:ln>
            <a:solidFill>
              <a:srgbClr val="00456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ar-KW" sz="1547" dirty="0">
                <a:solidFill>
                  <a:sysClr val="windowText" lastClr="000000"/>
                </a:solidFill>
                <a:sym typeface="Geeza Pro Regular"/>
              </a:rPr>
              <a:t>الدعاء</a:t>
            </a:r>
          </a:p>
        </p:txBody>
      </p:sp>
      <p:sp>
        <p:nvSpPr>
          <p:cNvPr id="4" name="سحابة 3">
            <a:extLst>
              <a:ext uri="{FF2B5EF4-FFF2-40B4-BE49-F238E27FC236}">
                <a16:creationId xmlns:a16="http://schemas.microsoft.com/office/drawing/2014/main" id="{562F9FF2-C8EC-4340-8E98-A494E462851A}"/>
              </a:ext>
            </a:extLst>
          </p:cNvPr>
          <p:cNvSpPr/>
          <p:nvPr/>
        </p:nvSpPr>
        <p:spPr>
          <a:xfrm>
            <a:off x="1513455" y="1459047"/>
            <a:ext cx="1968788" cy="1063243"/>
          </a:xfrm>
          <a:prstGeom prst="cloud">
            <a:avLst/>
          </a:prstGeom>
          <a:ln>
            <a:solidFill>
              <a:srgbClr val="DCB84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buClr>
                <a:srgbClr val="2DA2BF"/>
              </a:buClr>
            </a:pPr>
            <a:r>
              <a:rPr lang="ar-KW" sz="2812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ليلة القدر</a:t>
            </a:r>
          </a:p>
        </p:txBody>
      </p:sp>
      <p:sp>
        <p:nvSpPr>
          <p:cNvPr id="17" name="فقاعة الكلام: مستطيلة 16">
            <a:extLst>
              <a:ext uri="{FF2B5EF4-FFF2-40B4-BE49-F238E27FC236}">
                <a16:creationId xmlns:a16="http://schemas.microsoft.com/office/drawing/2014/main" id="{DA6688E8-9F05-4EB3-B730-D191EF2A8F87}"/>
              </a:ext>
            </a:extLst>
          </p:cNvPr>
          <p:cNvSpPr/>
          <p:nvPr/>
        </p:nvSpPr>
        <p:spPr>
          <a:xfrm>
            <a:off x="7222778" y="4101744"/>
            <a:ext cx="1043583" cy="310214"/>
          </a:xfrm>
          <a:prstGeom prst="wedgeRectCallout">
            <a:avLst>
              <a:gd name="adj1" fmla="val -52977"/>
              <a:gd name="adj2" fmla="val -111387"/>
            </a:avLst>
          </a:prstGeom>
          <a:ln>
            <a:solidFill>
              <a:srgbClr val="00456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ar-KW" sz="1547" dirty="0">
                <a:solidFill>
                  <a:sysClr val="windowText" lastClr="000000"/>
                </a:solidFill>
                <a:sym typeface="Geeza Pro Regular"/>
              </a:rPr>
              <a:t>محرم</a:t>
            </a:r>
          </a:p>
        </p:txBody>
      </p:sp>
      <p:sp>
        <p:nvSpPr>
          <p:cNvPr id="18" name="فقاعة الكلام: مستطيلة 17">
            <a:extLst>
              <a:ext uri="{FF2B5EF4-FFF2-40B4-BE49-F238E27FC236}">
                <a16:creationId xmlns:a16="http://schemas.microsoft.com/office/drawing/2014/main" id="{1BCA9D7D-86AA-4F5A-A550-134932E0E5C0}"/>
              </a:ext>
            </a:extLst>
          </p:cNvPr>
          <p:cNvSpPr/>
          <p:nvPr/>
        </p:nvSpPr>
        <p:spPr>
          <a:xfrm>
            <a:off x="6391285" y="4554080"/>
            <a:ext cx="1043583" cy="310214"/>
          </a:xfrm>
          <a:prstGeom prst="wedgeRectCallout">
            <a:avLst>
              <a:gd name="adj1" fmla="val -31549"/>
              <a:gd name="adj2" fmla="val -165460"/>
            </a:avLst>
          </a:prstGeom>
          <a:ln>
            <a:solidFill>
              <a:srgbClr val="00456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ar-KW" sz="1547" dirty="0">
                <a:solidFill>
                  <a:sysClr val="windowText" lastClr="000000"/>
                </a:solidFill>
                <a:sym typeface="Geeza Pro Regular"/>
              </a:rPr>
              <a:t>رجب </a:t>
            </a:r>
          </a:p>
        </p:txBody>
      </p:sp>
      <p:sp>
        <p:nvSpPr>
          <p:cNvPr id="19" name="فقاعة الكلام: مستطيلة 18">
            <a:extLst>
              <a:ext uri="{FF2B5EF4-FFF2-40B4-BE49-F238E27FC236}">
                <a16:creationId xmlns:a16="http://schemas.microsoft.com/office/drawing/2014/main" id="{787B2D40-BFA5-4EBE-BD9A-C1DFA3A8E17C}"/>
              </a:ext>
            </a:extLst>
          </p:cNvPr>
          <p:cNvSpPr/>
          <p:nvPr/>
        </p:nvSpPr>
        <p:spPr>
          <a:xfrm>
            <a:off x="5225889" y="4658627"/>
            <a:ext cx="1043583" cy="310214"/>
          </a:xfrm>
          <a:prstGeom prst="wedgeRectCallout">
            <a:avLst>
              <a:gd name="adj1" fmla="val -4762"/>
              <a:gd name="adj2" fmla="val -187990"/>
            </a:avLst>
          </a:prstGeom>
          <a:ln>
            <a:solidFill>
              <a:srgbClr val="00456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ar-KW" sz="1547" dirty="0">
                <a:solidFill>
                  <a:sysClr val="windowText" lastClr="000000"/>
                </a:solidFill>
                <a:sym typeface="Geeza Pro Regular"/>
              </a:rPr>
              <a:t>ذو </a:t>
            </a:r>
            <a:r>
              <a:rPr lang="ar-KW" sz="1547" dirty="0" err="1">
                <a:solidFill>
                  <a:sysClr val="windowText" lastClr="000000"/>
                </a:solidFill>
                <a:sym typeface="Geeza Pro Regular"/>
              </a:rPr>
              <a:t>الفعدة</a:t>
            </a:r>
            <a:r>
              <a:rPr lang="ar-KW" sz="1547" dirty="0">
                <a:solidFill>
                  <a:sysClr val="windowText" lastClr="000000"/>
                </a:solidFill>
                <a:sym typeface="Geeza Pro Regular"/>
              </a:rPr>
              <a:t> </a:t>
            </a:r>
          </a:p>
        </p:txBody>
      </p:sp>
      <p:sp>
        <p:nvSpPr>
          <p:cNvPr id="20" name="فقاعة الكلام: مستطيلة 19">
            <a:extLst>
              <a:ext uri="{FF2B5EF4-FFF2-40B4-BE49-F238E27FC236}">
                <a16:creationId xmlns:a16="http://schemas.microsoft.com/office/drawing/2014/main" id="{4CBED798-A907-4545-A384-109B6843BC80}"/>
              </a:ext>
            </a:extLst>
          </p:cNvPr>
          <p:cNvSpPr/>
          <p:nvPr/>
        </p:nvSpPr>
        <p:spPr>
          <a:xfrm>
            <a:off x="4182306" y="4256834"/>
            <a:ext cx="1043583" cy="310214"/>
          </a:xfrm>
          <a:prstGeom prst="wedgeRectCallout">
            <a:avLst>
              <a:gd name="adj1" fmla="val 54168"/>
              <a:gd name="adj2" fmla="val -138423"/>
            </a:avLst>
          </a:prstGeom>
          <a:ln>
            <a:solidFill>
              <a:srgbClr val="00456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ar-KW" sz="1547" dirty="0">
                <a:solidFill>
                  <a:sysClr val="windowText" lastClr="000000"/>
                </a:solidFill>
                <a:sym typeface="Geeza Pro Regular"/>
              </a:rPr>
              <a:t>ذي الحجة </a:t>
            </a:r>
          </a:p>
        </p:txBody>
      </p:sp>
      <p:sp>
        <p:nvSpPr>
          <p:cNvPr id="6" name="سحابة 5">
            <a:extLst>
              <a:ext uri="{FF2B5EF4-FFF2-40B4-BE49-F238E27FC236}">
                <a16:creationId xmlns:a16="http://schemas.microsoft.com/office/drawing/2014/main" id="{6E06867A-2D26-4C60-B934-EDE8F4FE185A}"/>
              </a:ext>
            </a:extLst>
          </p:cNvPr>
          <p:cNvSpPr/>
          <p:nvPr/>
        </p:nvSpPr>
        <p:spPr>
          <a:xfrm>
            <a:off x="5082274" y="3329611"/>
            <a:ext cx="2140504" cy="1193976"/>
          </a:xfrm>
          <a:prstGeom prst="cloud">
            <a:avLst/>
          </a:prstGeom>
          <a:ln>
            <a:solidFill>
              <a:srgbClr val="DCB84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buClr>
                <a:srgbClr val="2DA2BF"/>
              </a:buClr>
            </a:pPr>
            <a:r>
              <a:rPr lang="ar-KW" sz="2812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الأشهر الحرم </a:t>
            </a:r>
          </a:p>
        </p:txBody>
      </p:sp>
      <p:sp>
        <p:nvSpPr>
          <p:cNvPr id="21" name="فقاعة الكلام: مستطيلة 20">
            <a:extLst>
              <a:ext uri="{FF2B5EF4-FFF2-40B4-BE49-F238E27FC236}">
                <a16:creationId xmlns:a16="http://schemas.microsoft.com/office/drawing/2014/main" id="{3749E507-58DB-4597-A35F-1BD1FCE3B812}"/>
              </a:ext>
            </a:extLst>
          </p:cNvPr>
          <p:cNvSpPr/>
          <p:nvPr/>
        </p:nvSpPr>
        <p:spPr>
          <a:xfrm>
            <a:off x="2673950" y="4805095"/>
            <a:ext cx="1043583" cy="310214"/>
          </a:xfrm>
          <a:prstGeom prst="wedgeRectCallout">
            <a:avLst>
              <a:gd name="adj1" fmla="val 1935"/>
              <a:gd name="adj2" fmla="val -169965"/>
            </a:avLst>
          </a:prstGeom>
          <a:ln>
            <a:solidFill>
              <a:srgbClr val="00456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ar-KW" sz="1547" dirty="0">
                <a:solidFill>
                  <a:sysClr val="windowText" lastClr="000000"/>
                </a:solidFill>
                <a:sym typeface="Geeza Pro Regular"/>
              </a:rPr>
              <a:t>ذي الحجة</a:t>
            </a:r>
          </a:p>
        </p:txBody>
      </p:sp>
      <p:sp>
        <p:nvSpPr>
          <p:cNvPr id="22" name="فقاعة الكلام: مستطيلة 21">
            <a:extLst>
              <a:ext uri="{FF2B5EF4-FFF2-40B4-BE49-F238E27FC236}">
                <a16:creationId xmlns:a16="http://schemas.microsoft.com/office/drawing/2014/main" id="{6D0862DA-75F3-4501-8FE6-B5CBF0B52A2F}"/>
              </a:ext>
            </a:extLst>
          </p:cNvPr>
          <p:cNvSpPr/>
          <p:nvPr/>
        </p:nvSpPr>
        <p:spPr>
          <a:xfrm>
            <a:off x="1417317" y="4908604"/>
            <a:ext cx="1043583" cy="310214"/>
          </a:xfrm>
          <a:prstGeom prst="wedgeRectCallout">
            <a:avLst>
              <a:gd name="adj1" fmla="val 18006"/>
              <a:gd name="adj2" fmla="val -183484"/>
            </a:avLst>
          </a:prstGeom>
          <a:ln>
            <a:solidFill>
              <a:srgbClr val="00456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ar-KW" sz="1547" dirty="0">
                <a:solidFill>
                  <a:sysClr val="windowText" lastClr="000000"/>
                </a:solidFill>
                <a:sym typeface="Geeza Pro Regular"/>
              </a:rPr>
              <a:t>يوم عرفة </a:t>
            </a:r>
          </a:p>
        </p:txBody>
      </p:sp>
      <p:sp>
        <p:nvSpPr>
          <p:cNvPr id="23" name="فقاعة الكلام: مستطيلة 22">
            <a:extLst>
              <a:ext uri="{FF2B5EF4-FFF2-40B4-BE49-F238E27FC236}">
                <a16:creationId xmlns:a16="http://schemas.microsoft.com/office/drawing/2014/main" id="{621E3EAF-ED41-4E10-9877-6685BE6D0BB7}"/>
              </a:ext>
            </a:extLst>
          </p:cNvPr>
          <p:cNvSpPr/>
          <p:nvPr/>
        </p:nvSpPr>
        <p:spPr>
          <a:xfrm>
            <a:off x="421170" y="4448255"/>
            <a:ext cx="1043583" cy="310214"/>
          </a:xfrm>
          <a:prstGeom prst="wedgeRectCallout">
            <a:avLst>
              <a:gd name="adj1" fmla="val 63544"/>
              <a:gd name="adj2" fmla="val -138423"/>
            </a:avLst>
          </a:prstGeom>
          <a:ln>
            <a:solidFill>
              <a:srgbClr val="00456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ar-KW" sz="1547" dirty="0">
                <a:solidFill>
                  <a:sysClr val="windowText" lastClr="000000"/>
                </a:solidFill>
                <a:sym typeface="Geeza Pro Regular"/>
              </a:rPr>
              <a:t>يوم النحر</a:t>
            </a:r>
          </a:p>
        </p:txBody>
      </p:sp>
      <p:sp>
        <p:nvSpPr>
          <p:cNvPr id="5" name="سحابة 4">
            <a:extLst>
              <a:ext uri="{FF2B5EF4-FFF2-40B4-BE49-F238E27FC236}">
                <a16:creationId xmlns:a16="http://schemas.microsoft.com/office/drawing/2014/main" id="{9719EB98-A061-4352-9389-897F9E65AA68}"/>
              </a:ext>
            </a:extLst>
          </p:cNvPr>
          <p:cNvSpPr/>
          <p:nvPr/>
        </p:nvSpPr>
        <p:spPr>
          <a:xfrm>
            <a:off x="1459104" y="3402604"/>
            <a:ext cx="2140504" cy="1309189"/>
          </a:xfrm>
          <a:prstGeom prst="cloud">
            <a:avLst/>
          </a:prstGeom>
          <a:ln>
            <a:solidFill>
              <a:srgbClr val="DCB84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buClr>
                <a:srgbClr val="2DA2BF"/>
              </a:buClr>
            </a:pPr>
            <a:r>
              <a:rPr lang="ar-KW" sz="2812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العشر الأوائل </a:t>
            </a:r>
          </a:p>
        </p:txBody>
      </p:sp>
    </p:spTree>
    <p:extLst>
      <p:ext uri="{BB962C8B-B14F-4D97-AF65-F5344CB8AC3E}">
        <p14:creationId xmlns:p14="http://schemas.microsoft.com/office/powerpoint/2010/main" val="36340347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مباراة&#10;&#10;تم إنشاء الوصف تلقائياً">
            <a:extLst>
              <a:ext uri="{FF2B5EF4-FFF2-40B4-BE49-F238E27FC236}">
                <a16:creationId xmlns:a16="http://schemas.microsoft.com/office/drawing/2014/main" id="{33230BDC-94C6-4D29-A64E-F82DA514C76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20" b="95763" l="10000" r="90000">
                        <a14:foregroundMark x1="61556" y1="95763" x2="62222" y2="94492"/>
                        <a14:foregroundMark x1="50333" y1="3220" x2="50333" y2="3220"/>
                        <a14:foregroundMark x1="69000" y1="9237" x2="69000" y2="9237"/>
                        <a14:foregroundMark x1="84556" y1="18220" x2="84556" y2="18220"/>
                        <a14:foregroundMark x1="20222" y1="15424" x2="20222" y2="15424"/>
                        <a14:foregroundMark x1="41222" y1="95508" x2="41222" y2="95508"/>
                        <a14:foregroundMark x1="31333" y1="11271" x2="31333" y2="112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58" y="349890"/>
            <a:ext cx="3911484" cy="5128391"/>
          </a:xfrm>
          <a:prstGeom prst="rect">
            <a:avLst/>
          </a:prstGeom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7147E104-EFFE-40B6-8317-23AC84881739}"/>
              </a:ext>
            </a:extLst>
          </p:cNvPr>
          <p:cNvSpPr/>
          <p:nvPr/>
        </p:nvSpPr>
        <p:spPr>
          <a:xfrm>
            <a:off x="4860032" y="908720"/>
            <a:ext cx="20162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5400" b="1" dirty="0">
                <a:solidFill>
                  <a:srgbClr val="255F7B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لماذا سميت الأشهر الحرم بهذا الاسم ؟</a:t>
            </a:r>
          </a:p>
        </p:txBody>
      </p:sp>
      <p:sp>
        <p:nvSpPr>
          <p:cNvPr id="23" name="مستطيل: زوايا علوية مستديرة 22">
            <a:extLst>
              <a:ext uri="{FF2B5EF4-FFF2-40B4-BE49-F238E27FC236}">
                <a16:creationId xmlns:a16="http://schemas.microsoft.com/office/drawing/2014/main" id="{B5FDEC87-90C1-46E0-8BDE-2F089CBE0D61}"/>
              </a:ext>
            </a:extLst>
          </p:cNvPr>
          <p:cNvSpPr/>
          <p:nvPr/>
        </p:nvSpPr>
        <p:spPr>
          <a:xfrm>
            <a:off x="6372200" y="5827627"/>
            <a:ext cx="1821998" cy="462815"/>
          </a:xfrm>
          <a:prstGeom prst="round2Same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ar-KW" sz="2400" b="1" dirty="0">
                <a:solidFill>
                  <a:sysClr val="windowText" lastClr="000000"/>
                </a:solidFill>
                <a:highlight>
                  <a:srgbClr val="EED832"/>
                </a:highlight>
                <a:sym typeface="Geeza Pro Regular"/>
              </a:rPr>
              <a:t>يحرم فيها القتال</a:t>
            </a:r>
          </a:p>
        </p:txBody>
      </p:sp>
      <p:sp>
        <p:nvSpPr>
          <p:cNvPr id="27" name="مستطيل: زوايا علوية مستديرة 26">
            <a:extLst>
              <a:ext uri="{FF2B5EF4-FFF2-40B4-BE49-F238E27FC236}">
                <a16:creationId xmlns:a16="http://schemas.microsoft.com/office/drawing/2014/main" id="{0CC3D336-BE0F-4F2F-AED3-8B9FF0C470A0}"/>
              </a:ext>
            </a:extLst>
          </p:cNvPr>
          <p:cNvSpPr/>
          <p:nvPr/>
        </p:nvSpPr>
        <p:spPr>
          <a:xfrm>
            <a:off x="3903065" y="5827628"/>
            <a:ext cx="1821998" cy="462815"/>
          </a:xfrm>
          <a:prstGeom prst="round2Same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ar-KW" sz="2400" b="1" dirty="0">
                <a:solidFill>
                  <a:sysClr val="windowText" lastClr="000000"/>
                </a:solidFill>
                <a:highlight>
                  <a:srgbClr val="EED832"/>
                </a:highlight>
                <a:sym typeface="Geeza Pro Regular"/>
              </a:rPr>
              <a:t>حرم الظلم فيها</a:t>
            </a:r>
          </a:p>
        </p:txBody>
      </p:sp>
      <p:sp>
        <p:nvSpPr>
          <p:cNvPr id="28" name="مستطيل: زوايا علوية مستديرة 27">
            <a:extLst>
              <a:ext uri="{FF2B5EF4-FFF2-40B4-BE49-F238E27FC236}">
                <a16:creationId xmlns:a16="http://schemas.microsoft.com/office/drawing/2014/main" id="{3FF0A949-774B-455A-A855-263B0DB48224}"/>
              </a:ext>
            </a:extLst>
          </p:cNvPr>
          <p:cNvSpPr/>
          <p:nvPr/>
        </p:nvSpPr>
        <p:spPr>
          <a:xfrm>
            <a:off x="805786" y="5799907"/>
            <a:ext cx="2613153" cy="462815"/>
          </a:xfrm>
          <a:prstGeom prst="round2Same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algn="ctr" defTabSz="410751" hangingPunct="0"/>
            <a:r>
              <a:rPr lang="ar-KW" sz="2400" b="1" dirty="0">
                <a:solidFill>
                  <a:sysClr val="windowText" lastClr="000000"/>
                </a:solidFill>
                <a:highlight>
                  <a:srgbClr val="EED832"/>
                </a:highlight>
                <a:sym typeface="Geeza Pro Regular"/>
              </a:rPr>
              <a:t>تضاعف فيها الحسنات</a:t>
            </a:r>
          </a:p>
        </p:txBody>
      </p:sp>
    </p:spTree>
    <p:extLst>
      <p:ext uri="{BB962C8B-B14F-4D97-AF65-F5344CB8AC3E}">
        <p14:creationId xmlns:p14="http://schemas.microsoft.com/office/powerpoint/2010/main" val="11340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506</Words>
  <Application>Microsoft Office PowerPoint</Application>
  <PresentationFormat>On-screen Show (4:3)</PresentationFormat>
  <Paragraphs>123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Adobe Arabic</vt:lpstr>
      <vt:lpstr>Arial</vt:lpstr>
      <vt:lpstr>Arial Unicode MS</vt:lpstr>
      <vt:lpstr>Calibri</vt:lpstr>
      <vt:lpstr>DecoType Naskh</vt:lpstr>
      <vt:lpstr>DecoType Naskh Special</vt:lpstr>
      <vt:lpstr>Geeza Pro Regular</vt:lpstr>
      <vt:lpstr>Helvetica Neue</vt:lpstr>
      <vt:lpstr>PT Bold Heading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huda</dc:creator>
  <cp:lastModifiedBy>مشاعل مرشد فالح حمد وسمى</cp:lastModifiedBy>
  <cp:revision>8</cp:revision>
  <dcterms:created xsi:type="dcterms:W3CDTF">2020-08-06T21:46:05Z</dcterms:created>
  <dcterms:modified xsi:type="dcterms:W3CDTF">2020-08-08T08:01:22Z</dcterms:modified>
</cp:coreProperties>
</file>