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67" r:id="rId2"/>
    <p:sldId id="277" r:id="rId3"/>
    <p:sldId id="257" r:id="rId4"/>
    <p:sldId id="283" r:id="rId5"/>
    <p:sldId id="278" r:id="rId6"/>
    <p:sldId id="261" r:id="rId7"/>
    <p:sldId id="284" r:id="rId8"/>
    <p:sldId id="280" r:id="rId9"/>
    <p:sldId id="281" r:id="rId10"/>
    <p:sldId id="282" r:id="rId11"/>
    <p:sldId id="270" r:id="rId12"/>
    <p:sldId id="288" r:id="rId13"/>
    <p:sldId id="271" r:id="rId14"/>
    <p:sldId id="272" r:id="rId15"/>
    <p:sldId id="273" r:id="rId16"/>
    <p:sldId id="285" r:id="rId17"/>
    <p:sldId id="275" r:id="rId18"/>
    <p:sldId id="286" r:id="rId19"/>
    <p:sldId id="289" r:id="rId20"/>
    <p:sldId id="290" r:id="rId21"/>
  </p:sldIdLst>
  <p:sldSz cx="12192000" cy="6858000"/>
  <p:notesSz cx="6858000" cy="9144000"/>
  <p:defaultTextStyle>
    <a:defPPr>
      <a:defRPr lang="ar-KW"/>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18550E-2F50-4728-9524-82970EEF2AC4}" type="doc">
      <dgm:prSet loTypeId="urn:microsoft.com/office/officeart/2005/8/layout/default" loCatId="list" qsTypeId="urn:microsoft.com/office/officeart/2005/8/quickstyle/simple1" qsCatId="simple" csTypeId="urn:microsoft.com/office/officeart/2005/8/colors/colorful3" csCatId="colorful" phldr="1"/>
      <dgm:spPr/>
      <dgm:t>
        <a:bodyPr/>
        <a:lstStyle/>
        <a:p>
          <a:pPr rtl="1"/>
          <a:endParaRPr lang="ar-KW"/>
        </a:p>
      </dgm:t>
    </dgm:pt>
    <dgm:pt modelId="{CD760561-18F9-42FA-B720-094F12B386F8}">
      <dgm:prSet phldrT="[نص]"/>
      <dgm:spPr/>
      <dgm:t>
        <a:bodyPr/>
        <a:lstStyle/>
        <a:p>
          <a:pPr rtl="1"/>
          <a:r>
            <a:rPr lang="ar-KW" dirty="0"/>
            <a:t>........</a:t>
          </a:r>
        </a:p>
      </dgm:t>
    </dgm:pt>
    <dgm:pt modelId="{75681C04-24BA-437A-983B-BB431DF018EF}" type="parTrans" cxnId="{63177A50-7BC6-4B6B-A9A7-7A1EB1F2F085}">
      <dgm:prSet/>
      <dgm:spPr/>
      <dgm:t>
        <a:bodyPr/>
        <a:lstStyle/>
        <a:p>
          <a:pPr rtl="1"/>
          <a:endParaRPr lang="ar-KW"/>
        </a:p>
      </dgm:t>
    </dgm:pt>
    <dgm:pt modelId="{54175A4B-A35B-422E-B4C6-B1FD4FBFBA7C}" type="sibTrans" cxnId="{63177A50-7BC6-4B6B-A9A7-7A1EB1F2F085}">
      <dgm:prSet/>
      <dgm:spPr/>
      <dgm:t>
        <a:bodyPr/>
        <a:lstStyle/>
        <a:p>
          <a:pPr rtl="1"/>
          <a:endParaRPr lang="ar-KW"/>
        </a:p>
      </dgm:t>
    </dgm:pt>
    <dgm:pt modelId="{DA9B5555-31EA-438E-9A22-B109418BB56C}">
      <dgm:prSet phldrT="[نص]"/>
      <dgm:spPr/>
      <dgm:t>
        <a:bodyPr/>
        <a:lstStyle/>
        <a:p>
          <a:pPr rtl="1"/>
          <a:r>
            <a:rPr lang="ar-KW" dirty="0"/>
            <a:t>.........</a:t>
          </a:r>
        </a:p>
      </dgm:t>
    </dgm:pt>
    <dgm:pt modelId="{33EE8331-FB1D-45E7-81F5-A0440C6828A6}" type="parTrans" cxnId="{733DB492-648C-4ED2-83F5-28504F6FD697}">
      <dgm:prSet/>
      <dgm:spPr/>
      <dgm:t>
        <a:bodyPr/>
        <a:lstStyle/>
        <a:p>
          <a:pPr rtl="1"/>
          <a:endParaRPr lang="ar-KW"/>
        </a:p>
      </dgm:t>
    </dgm:pt>
    <dgm:pt modelId="{BCC0106B-6C5D-4FC6-B0D1-3CE3B927E18A}" type="sibTrans" cxnId="{733DB492-648C-4ED2-83F5-28504F6FD697}">
      <dgm:prSet/>
      <dgm:spPr/>
      <dgm:t>
        <a:bodyPr/>
        <a:lstStyle/>
        <a:p>
          <a:pPr rtl="1"/>
          <a:endParaRPr lang="ar-KW"/>
        </a:p>
      </dgm:t>
    </dgm:pt>
    <dgm:pt modelId="{05213C98-D655-4C91-9FAC-50813C97D48A}">
      <dgm:prSet phldrT="[نص]"/>
      <dgm:spPr/>
      <dgm:t>
        <a:bodyPr/>
        <a:lstStyle/>
        <a:p>
          <a:pPr rtl="1"/>
          <a:r>
            <a:rPr lang="ar-KW" dirty="0"/>
            <a:t>........</a:t>
          </a:r>
        </a:p>
      </dgm:t>
    </dgm:pt>
    <dgm:pt modelId="{614E83D2-759B-4E9F-B562-F63669941886}" type="parTrans" cxnId="{3578519B-ACC7-422E-A168-7F7202CA32F7}">
      <dgm:prSet/>
      <dgm:spPr/>
      <dgm:t>
        <a:bodyPr/>
        <a:lstStyle/>
        <a:p>
          <a:pPr rtl="1"/>
          <a:endParaRPr lang="ar-KW"/>
        </a:p>
      </dgm:t>
    </dgm:pt>
    <dgm:pt modelId="{74F4CD07-6464-46F2-BC7E-E128797ADAFD}" type="sibTrans" cxnId="{3578519B-ACC7-422E-A168-7F7202CA32F7}">
      <dgm:prSet/>
      <dgm:spPr/>
      <dgm:t>
        <a:bodyPr/>
        <a:lstStyle/>
        <a:p>
          <a:pPr rtl="1"/>
          <a:endParaRPr lang="ar-KW"/>
        </a:p>
      </dgm:t>
    </dgm:pt>
    <dgm:pt modelId="{7104597D-5AFC-4D5B-9416-571108BF7515}">
      <dgm:prSet phldrT="[نص]"/>
      <dgm:spPr/>
      <dgm:t>
        <a:bodyPr/>
        <a:lstStyle/>
        <a:p>
          <a:pPr rtl="1"/>
          <a:r>
            <a:rPr lang="ar-KW" dirty="0"/>
            <a:t>.......</a:t>
          </a:r>
        </a:p>
      </dgm:t>
    </dgm:pt>
    <dgm:pt modelId="{3E83D070-4D42-45DF-B8D4-86B3C43FD959}" type="parTrans" cxnId="{C68AE29A-3907-4313-A55D-3CF64678ABEE}">
      <dgm:prSet/>
      <dgm:spPr/>
      <dgm:t>
        <a:bodyPr/>
        <a:lstStyle/>
        <a:p>
          <a:pPr rtl="1"/>
          <a:endParaRPr lang="ar-KW"/>
        </a:p>
      </dgm:t>
    </dgm:pt>
    <dgm:pt modelId="{70627AB3-D750-44D4-B384-6B078727EC90}" type="sibTrans" cxnId="{C68AE29A-3907-4313-A55D-3CF64678ABEE}">
      <dgm:prSet/>
      <dgm:spPr/>
      <dgm:t>
        <a:bodyPr/>
        <a:lstStyle/>
        <a:p>
          <a:pPr rtl="1"/>
          <a:endParaRPr lang="ar-KW"/>
        </a:p>
      </dgm:t>
    </dgm:pt>
    <dgm:pt modelId="{DC126CC5-BCF4-48FE-9037-D8FD69D2E04D}">
      <dgm:prSet phldrT="[نص]"/>
      <dgm:spPr/>
      <dgm:t>
        <a:bodyPr/>
        <a:lstStyle/>
        <a:p>
          <a:pPr rtl="1"/>
          <a:r>
            <a:rPr lang="ar-KW" dirty="0"/>
            <a:t>......</a:t>
          </a:r>
        </a:p>
      </dgm:t>
    </dgm:pt>
    <dgm:pt modelId="{293FCC62-DA6F-4ED2-814C-FE12B03E543B}" type="parTrans" cxnId="{C1F3DC79-9B77-4BCB-81EE-29E73D5E9528}">
      <dgm:prSet/>
      <dgm:spPr/>
      <dgm:t>
        <a:bodyPr/>
        <a:lstStyle/>
        <a:p>
          <a:pPr rtl="1"/>
          <a:endParaRPr lang="ar-KW"/>
        </a:p>
      </dgm:t>
    </dgm:pt>
    <dgm:pt modelId="{E1B156B8-9F01-4A39-871F-17D54A0058AF}" type="sibTrans" cxnId="{C1F3DC79-9B77-4BCB-81EE-29E73D5E9528}">
      <dgm:prSet/>
      <dgm:spPr/>
      <dgm:t>
        <a:bodyPr/>
        <a:lstStyle/>
        <a:p>
          <a:pPr rtl="1"/>
          <a:endParaRPr lang="ar-KW"/>
        </a:p>
      </dgm:t>
    </dgm:pt>
    <dgm:pt modelId="{173B8AC1-D806-4DC5-AAD0-BA4F144F21DB}" type="pres">
      <dgm:prSet presAssocID="{A518550E-2F50-4728-9524-82970EEF2AC4}" presName="diagram" presStyleCnt="0">
        <dgm:presLayoutVars>
          <dgm:dir/>
          <dgm:resizeHandles val="exact"/>
        </dgm:presLayoutVars>
      </dgm:prSet>
      <dgm:spPr/>
    </dgm:pt>
    <dgm:pt modelId="{2D94E693-CB5F-4EC8-95E4-DF4ADBA457C7}" type="pres">
      <dgm:prSet presAssocID="{CD760561-18F9-42FA-B720-094F12B386F8}" presName="node" presStyleLbl="node1" presStyleIdx="0" presStyleCnt="5">
        <dgm:presLayoutVars>
          <dgm:bulletEnabled val="1"/>
        </dgm:presLayoutVars>
      </dgm:prSet>
      <dgm:spPr/>
    </dgm:pt>
    <dgm:pt modelId="{C3094E26-E26D-4274-ABCD-6292B00DFFE8}" type="pres">
      <dgm:prSet presAssocID="{54175A4B-A35B-422E-B4C6-B1FD4FBFBA7C}" presName="sibTrans" presStyleCnt="0"/>
      <dgm:spPr/>
    </dgm:pt>
    <dgm:pt modelId="{0762F1B2-460F-406C-90FF-99E1F392B197}" type="pres">
      <dgm:prSet presAssocID="{DA9B5555-31EA-438E-9A22-B109418BB56C}" presName="node" presStyleLbl="node1" presStyleIdx="1" presStyleCnt="5">
        <dgm:presLayoutVars>
          <dgm:bulletEnabled val="1"/>
        </dgm:presLayoutVars>
      </dgm:prSet>
      <dgm:spPr/>
    </dgm:pt>
    <dgm:pt modelId="{8161C0F7-6B10-4865-8308-8888AA42279D}" type="pres">
      <dgm:prSet presAssocID="{BCC0106B-6C5D-4FC6-B0D1-3CE3B927E18A}" presName="sibTrans" presStyleCnt="0"/>
      <dgm:spPr/>
    </dgm:pt>
    <dgm:pt modelId="{BE0F2BE0-3A92-4FB2-8AA0-877711860E97}" type="pres">
      <dgm:prSet presAssocID="{05213C98-D655-4C91-9FAC-50813C97D48A}" presName="node" presStyleLbl="node1" presStyleIdx="2" presStyleCnt="5">
        <dgm:presLayoutVars>
          <dgm:bulletEnabled val="1"/>
        </dgm:presLayoutVars>
      </dgm:prSet>
      <dgm:spPr/>
    </dgm:pt>
    <dgm:pt modelId="{F644F180-1D80-49E3-A9E9-7A58FF41BDB5}" type="pres">
      <dgm:prSet presAssocID="{74F4CD07-6464-46F2-BC7E-E128797ADAFD}" presName="sibTrans" presStyleCnt="0"/>
      <dgm:spPr/>
    </dgm:pt>
    <dgm:pt modelId="{3EDECAE5-737F-47B5-810D-3D7DE81844E5}" type="pres">
      <dgm:prSet presAssocID="{7104597D-5AFC-4D5B-9416-571108BF7515}" presName="node" presStyleLbl="node1" presStyleIdx="3" presStyleCnt="5">
        <dgm:presLayoutVars>
          <dgm:bulletEnabled val="1"/>
        </dgm:presLayoutVars>
      </dgm:prSet>
      <dgm:spPr/>
    </dgm:pt>
    <dgm:pt modelId="{CD803A8B-651D-4447-BEE2-E397197670FF}" type="pres">
      <dgm:prSet presAssocID="{70627AB3-D750-44D4-B384-6B078727EC90}" presName="sibTrans" presStyleCnt="0"/>
      <dgm:spPr/>
    </dgm:pt>
    <dgm:pt modelId="{B2399B63-5F91-451A-8B24-70A93006B3AE}" type="pres">
      <dgm:prSet presAssocID="{DC126CC5-BCF4-48FE-9037-D8FD69D2E04D}" presName="node" presStyleLbl="node1" presStyleIdx="4" presStyleCnt="5">
        <dgm:presLayoutVars>
          <dgm:bulletEnabled val="1"/>
        </dgm:presLayoutVars>
      </dgm:prSet>
      <dgm:spPr/>
    </dgm:pt>
  </dgm:ptLst>
  <dgm:cxnLst>
    <dgm:cxn modelId="{01288124-56D1-4B72-B778-93CFC7C27C90}" type="presOf" srcId="{DA9B5555-31EA-438E-9A22-B109418BB56C}" destId="{0762F1B2-460F-406C-90FF-99E1F392B197}" srcOrd="0" destOrd="0" presId="urn:microsoft.com/office/officeart/2005/8/layout/default"/>
    <dgm:cxn modelId="{9C8D3C67-08BD-4152-9154-4578FE9B8A70}" type="presOf" srcId="{05213C98-D655-4C91-9FAC-50813C97D48A}" destId="{BE0F2BE0-3A92-4FB2-8AA0-877711860E97}" srcOrd="0" destOrd="0" presId="urn:microsoft.com/office/officeart/2005/8/layout/default"/>
    <dgm:cxn modelId="{48DAAF4E-7977-49FC-9A3C-C17B39C7DB3F}" type="presOf" srcId="{DC126CC5-BCF4-48FE-9037-D8FD69D2E04D}" destId="{B2399B63-5F91-451A-8B24-70A93006B3AE}" srcOrd="0" destOrd="0" presId="urn:microsoft.com/office/officeart/2005/8/layout/default"/>
    <dgm:cxn modelId="{63177A50-7BC6-4B6B-A9A7-7A1EB1F2F085}" srcId="{A518550E-2F50-4728-9524-82970EEF2AC4}" destId="{CD760561-18F9-42FA-B720-094F12B386F8}" srcOrd="0" destOrd="0" parTransId="{75681C04-24BA-437A-983B-BB431DF018EF}" sibTransId="{54175A4B-A35B-422E-B4C6-B1FD4FBFBA7C}"/>
    <dgm:cxn modelId="{C1F3DC79-9B77-4BCB-81EE-29E73D5E9528}" srcId="{A518550E-2F50-4728-9524-82970EEF2AC4}" destId="{DC126CC5-BCF4-48FE-9037-D8FD69D2E04D}" srcOrd="4" destOrd="0" parTransId="{293FCC62-DA6F-4ED2-814C-FE12B03E543B}" sibTransId="{E1B156B8-9F01-4A39-871F-17D54A0058AF}"/>
    <dgm:cxn modelId="{EC960A84-DAA0-4501-8322-CB761F47E3CC}" type="presOf" srcId="{CD760561-18F9-42FA-B720-094F12B386F8}" destId="{2D94E693-CB5F-4EC8-95E4-DF4ADBA457C7}" srcOrd="0" destOrd="0" presId="urn:microsoft.com/office/officeart/2005/8/layout/default"/>
    <dgm:cxn modelId="{604C7D8D-1F14-4940-8F43-A406B01108EC}" type="presOf" srcId="{7104597D-5AFC-4D5B-9416-571108BF7515}" destId="{3EDECAE5-737F-47B5-810D-3D7DE81844E5}" srcOrd="0" destOrd="0" presId="urn:microsoft.com/office/officeart/2005/8/layout/default"/>
    <dgm:cxn modelId="{733DB492-648C-4ED2-83F5-28504F6FD697}" srcId="{A518550E-2F50-4728-9524-82970EEF2AC4}" destId="{DA9B5555-31EA-438E-9A22-B109418BB56C}" srcOrd="1" destOrd="0" parTransId="{33EE8331-FB1D-45E7-81F5-A0440C6828A6}" sibTransId="{BCC0106B-6C5D-4FC6-B0D1-3CE3B927E18A}"/>
    <dgm:cxn modelId="{C68AE29A-3907-4313-A55D-3CF64678ABEE}" srcId="{A518550E-2F50-4728-9524-82970EEF2AC4}" destId="{7104597D-5AFC-4D5B-9416-571108BF7515}" srcOrd="3" destOrd="0" parTransId="{3E83D070-4D42-45DF-B8D4-86B3C43FD959}" sibTransId="{70627AB3-D750-44D4-B384-6B078727EC90}"/>
    <dgm:cxn modelId="{3578519B-ACC7-422E-A168-7F7202CA32F7}" srcId="{A518550E-2F50-4728-9524-82970EEF2AC4}" destId="{05213C98-D655-4C91-9FAC-50813C97D48A}" srcOrd="2" destOrd="0" parTransId="{614E83D2-759B-4E9F-B562-F63669941886}" sibTransId="{74F4CD07-6464-46F2-BC7E-E128797ADAFD}"/>
    <dgm:cxn modelId="{3C77359E-FF0E-423C-83D4-25759D17D0B4}" type="presOf" srcId="{A518550E-2F50-4728-9524-82970EEF2AC4}" destId="{173B8AC1-D806-4DC5-AAD0-BA4F144F21DB}" srcOrd="0" destOrd="0" presId="urn:microsoft.com/office/officeart/2005/8/layout/default"/>
    <dgm:cxn modelId="{0B6BCD23-F546-49EC-BB2F-A5D6165129E3}" type="presParOf" srcId="{173B8AC1-D806-4DC5-AAD0-BA4F144F21DB}" destId="{2D94E693-CB5F-4EC8-95E4-DF4ADBA457C7}" srcOrd="0" destOrd="0" presId="urn:microsoft.com/office/officeart/2005/8/layout/default"/>
    <dgm:cxn modelId="{31B969A0-1306-4AC1-A9C8-8DF83319DB7A}" type="presParOf" srcId="{173B8AC1-D806-4DC5-AAD0-BA4F144F21DB}" destId="{C3094E26-E26D-4274-ABCD-6292B00DFFE8}" srcOrd="1" destOrd="0" presId="urn:microsoft.com/office/officeart/2005/8/layout/default"/>
    <dgm:cxn modelId="{A49BD600-3C62-4C94-9F79-6E333231EF1D}" type="presParOf" srcId="{173B8AC1-D806-4DC5-AAD0-BA4F144F21DB}" destId="{0762F1B2-460F-406C-90FF-99E1F392B197}" srcOrd="2" destOrd="0" presId="urn:microsoft.com/office/officeart/2005/8/layout/default"/>
    <dgm:cxn modelId="{2C752990-85CF-4677-B1FD-B069E5D8716C}" type="presParOf" srcId="{173B8AC1-D806-4DC5-AAD0-BA4F144F21DB}" destId="{8161C0F7-6B10-4865-8308-8888AA42279D}" srcOrd="3" destOrd="0" presId="urn:microsoft.com/office/officeart/2005/8/layout/default"/>
    <dgm:cxn modelId="{5F5BEAFF-EDEF-4078-9373-3CC00F3AC374}" type="presParOf" srcId="{173B8AC1-D806-4DC5-AAD0-BA4F144F21DB}" destId="{BE0F2BE0-3A92-4FB2-8AA0-877711860E97}" srcOrd="4" destOrd="0" presId="urn:microsoft.com/office/officeart/2005/8/layout/default"/>
    <dgm:cxn modelId="{091C92F1-F8C1-4BD4-9774-B14648E4BD7E}" type="presParOf" srcId="{173B8AC1-D806-4DC5-AAD0-BA4F144F21DB}" destId="{F644F180-1D80-49E3-A9E9-7A58FF41BDB5}" srcOrd="5" destOrd="0" presId="urn:microsoft.com/office/officeart/2005/8/layout/default"/>
    <dgm:cxn modelId="{7DC8D753-85F7-4656-98C3-8BAEAB0BF559}" type="presParOf" srcId="{173B8AC1-D806-4DC5-AAD0-BA4F144F21DB}" destId="{3EDECAE5-737F-47B5-810D-3D7DE81844E5}" srcOrd="6" destOrd="0" presId="urn:microsoft.com/office/officeart/2005/8/layout/default"/>
    <dgm:cxn modelId="{6BB9A9CC-F724-4DB7-8DE1-6A8E915C2833}" type="presParOf" srcId="{173B8AC1-D806-4DC5-AAD0-BA4F144F21DB}" destId="{CD803A8B-651D-4447-BEE2-E397197670FF}" srcOrd="7" destOrd="0" presId="urn:microsoft.com/office/officeart/2005/8/layout/default"/>
    <dgm:cxn modelId="{2CB0AABD-21A8-4EA9-B16B-10B3818831E1}" type="presParOf" srcId="{173B8AC1-D806-4DC5-AAD0-BA4F144F21DB}" destId="{B2399B63-5F91-451A-8B24-70A93006B3AE}"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D689CE-1EDF-4E90-86FD-11A54322F1AA}" type="doc">
      <dgm:prSet loTypeId="urn:microsoft.com/office/officeart/2005/8/layout/chevron1" loCatId="process" qsTypeId="urn:microsoft.com/office/officeart/2005/8/quickstyle/simple1" qsCatId="simple" csTypeId="urn:microsoft.com/office/officeart/2005/8/colors/colorful2" csCatId="colorful" phldr="1"/>
      <dgm:spPr/>
    </dgm:pt>
    <dgm:pt modelId="{9488C0AA-B7F4-4D57-A1B6-0D0D85A30165}">
      <dgm:prSet phldrT="[نص]"/>
      <dgm:spPr/>
      <dgm:t>
        <a:bodyPr/>
        <a:lstStyle/>
        <a:p>
          <a:pPr rtl="1"/>
          <a:r>
            <a:rPr lang="ar-KW" dirty="0"/>
            <a:t>.......</a:t>
          </a:r>
        </a:p>
      </dgm:t>
    </dgm:pt>
    <dgm:pt modelId="{4F1DFFC1-7DFE-4A8E-8763-76CD1362CEE9}" type="parTrans" cxnId="{D56968BD-0B65-4FDD-8209-B2D026D8938B}">
      <dgm:prSet/>
      <dgm:spPr/>
      <dgm:t>
        <a:bodyPr/>
        <a:lstStyle/>
        <a:p>
          <a:pPr rtl="1"/>
          <a:endParaRPr lang="ar-KW"/>
        </a:p>
      </dgm:t>
    </dgm:pt>
    <dgm:pt modelId="{F63AACA0-8E7C-4C24-9E16-A0D562786F3F}" type="sibTrans" cxnId="{D56968BD-0B65-4FDD-8209-B2D026D8938B}">
      <dgm:prSet/>
      <dgm:spPr/>
      <dgm:t>
        <a:bodyPr/>
        <a:lstStyle/>
        <a:p>
          <a:pPr rtl="1"/>
          <a:endParaRPr lang="ar-KW"/>
        </a:p>
      </dgm:t>
    </dgm:pt>
    <dgm:pt modelId="{EE7174F9-7422-4D2B-9F2F-693A48F01D3E}">
      <dgm:prSet phldrT="[نص]"/>
      <dgm:spPr/>
      <dgm:t>
        <a:bodyPr/>
        <a:lstStyle/>
        <a:p>
          <a:pPr rtl="1"/>
          <a:r>
            <a:rPr lang="ar-KW" dirty="0"/>
            <a:t>......</a:t>
          </a:r>
        </a:p>
      </dgm:t>
    </dgm:pt>
    <dgm:pt modelId="{FDA521EA-B5A7-411D-A849-DEC17080E2EE}" type="parTrans" cxnId="{9BB79FCC-5CA8-4440-A503-F9FD9E36C834}">
      <dgm:prSet/>
      <dgm:spPr/>
      <dgm:t>
        <a:bodyPr/>
        <a:lstStyle/>
        <a:p>
          <a:pPr rtl="1"/>
          <a:endParaRPr lang="ar-KW"/>
        </a:p>
      </dgm:t>
    </dgm:pt>
    <dgm:pt modelId="{167F8131-7B4E-493A-A094-C5E15D4F51EC}" type="sibTrans" cxnId="{9BB79FCC-5CA8-4440-A503-F9FD9E36C834}">
      <dgm:prSet/>
      <dgm:spPr/>
      <dgm:t>
        <a:bodyPr/>
        <a:lstStyle/>
        <a:p>
          <a:pPr rtl="1"/>
          <a:endParaRPr lang="ar-KW"/>
        </a:p>
      </dgm:t>
    </dgm:pt>
    <dgm:pt modelId="{851F25AA-2800-4FB8-8AF8-7D3C66FB8A18}">
      <dgm:prSet phldrT="[نص]"/>
      <dgm:spPr/>
      <dgm:t>
        <a:bodyPr/>
        <a:lstStyle/>
        <a:p>
          <a:pPr rtl="1"/>
          <a:r>
            <a:rPr lang="ar-KW" dirty="0"/>
            <a:t>.......</a:t>
          </a:r>
        </a:p>
      </dgm:t>
    </dgm:pt>
    <dgm:pt modelId="{26A08929-F4B8-4398-A7A4-8DD30252265E}" type="parTrans" cxnId="{200311A1-44D0-4FC4-AF45-2919F7AA341B}">
      <dgm:prSet/>
      <dgm:spPr/>
      <dgm:t>
        <a:bodyPr/>
        <a:lstStyle/>
        <a:p>
          <a:pPr rtl="1"/>
          <a:endParaRPr lang="ar-KW"/>
        </a:p>
      </dgm:t>
    </dgm:pt>
    <dgm:pt modelId="{8D07E127-2FC4-440B-BEE3-68065D80C606}" type="sibTrans" cxnId="{200311A1-44D0-4FC4-AF45-2919F7AA341B}">
      <dgm:prSet/>
      <dgm:spPr/>
      <dgm:t>
        <a:bodyPr/>
        <a:lstStyle/>
        <a:p>
          <a:pPr rtl="1"/>
          <a:endParaRPr lang="ar-KW"/>
        </a:p>
      </dgm:t>
    </dgm:pt>
    <dgm:pt modelId="{B4CD9488-D4CD-4F58-82C1-30254092DE7B}" type="pres">
      <dgm:prSet presAssocID="{8DD689CE-1EDF-4E90-86FD-11A54322F1AA}" presName="Name0" presStyleCnt="0">
        <dgm:presLayoutVars>
          <dgm:dir/>
          <dgm:animLvl val="lvl"/>
          <dgm:resizeHandles val="exact"/>
        </dgm:presLayoutVars>
      </dgm:prSet>
      <dgm:spPr/>
    </dgm:pt>
    <dgm:pt modelId="{314F8E21-91CF-41DA-BA5D-FBF559DF509C}" type="pres">
      <dgm:prSet presAssocID="{9488C0AA-B7F4-4D57-A1B6-0D0D85A30165}" presName="parTxOnly" presStyleLbl="node1" presStyleIdx="0" presStyleCnt="3" custLinFactX="2527" custLinFactNeighborX="100000" custLinFactNeighborY="62075">
        <dgm:presLayoutVars>
          <dgm:chMax val="0"/>
          <dgm:chPref val="0"/>
          <dgm:bulletEnabled val="1"/>
        </dgm:presLayoutVars>
      </dgm:prSet>
      <dgm:spPr/>
    </dgm:pt>
    <dgm:pt modelId="{84A64958-B35E-4228-B981-3A5C6081B9E0}" type="pres">
      <dgm:prSet presAssocID="{F63AACA0-8E7C-4C24-9E16-A0D562786F3F}" presName="parTxOnlySpace" presStyleCnt="0"/>
      <dgm:spPr/>
    </dgm:pt>
    <dgm:pt modelId="{7F313DB9-DFF0-4209-BDE8-30A7FA746345}" type="pres">
      <dgm:prSet presAssocID="{EE7174F9-7422-4D2B-9F2F-693A48F01D3E}" presName="parTxOnly" presStyleLbl="node1" presStyleIdx="1" presStyleCnt="3" custLinFactY="-27908" custLinFactNeighborX="-39308" custLinFactNeighborY="-100000">
        <dgm:presLayoutVars>
          <dgm:chMax val="0"/>
          <dgm:chPref val="0"/>
          <dgm:bulletEnabled val="1"/>
        </dgm:presLayoutVars>
      </dgm:prSet>
      <dgm:spPr/>
    </dgm:pt>
    <dgm:pt modelId="{26EAE0D2-4793-44D0-B362-CA533E2AA2EB}" type="pres">
      <dgm:prSet presAssocID="{167F8131-7B4E-493A-A094-C5E15D4F51EC}" presName="parTxOnlySpace" presStyleCnt="0"/>
      <dgm:spPr/>
    </dgm:pt>
    <dgm:pt modelId="{004CC95B-C5AB-4E47-9367-4AEB24B4F23C}" type="pres">
      <dgm:prSet presAssocID="{851F25AA-2800-4FB8-8AF8-7D3C66FB8A18}" presName="parTxOnly" presStyleLbl="node1" presStyleIdx="2" presStyleCnt="3" custLinFactX="-15292" custLinFactNeighborX="-100000" custLinFactNeighborY="25304">
        <dgm:presLayoutVars>
          <dgm:chMax val="0"/>
          <dgm:chPref val="0"/>
          <dgm:bulletEnabled val="1"/>
        </dgm:presLayoutVars>
      </dgm:prSet>
      <dgm:spPr/>
    </dgm:pt>
  </dgm:ptLst>
  <dgm:cxnLst>
    <dgm:cxn modelId="{B1E6D163-6EF1-4CD8-BA2E-7A604FF0601A}" type="presOf" srcId="{9488C0AA-B7F4-4D57-A1B6-0D0D85A30165}" destId="{314F8E21-91CF-41DA-BA5D-FBF559DF509C}" srcOrd="0" destOrd="0" presId="urn:microsoft.com/office/officeart/2005/8/layout/chevron1"/>
    <dgm:cxn modelId="{82D03A94-1B12-4C08-A617-27D092256177}" type="presOf" srcId="{851F25AA-2800-4FB8-8AF8-7D3C66FB8A18}" destId="{004CC95B-C5AB-4E47-9367-4AEB24B4F23C}" srcOrd="0" destOrd="0" presId="urn:microsoft.com/office/officeart/2005/8/layout/chevron1"/>
    <dgm:cxn modelId="{3A78A49B-D248-4805-9631-8394B24BAE6E}" type="presOf" srcId="{8DD689CE-1EDF-4E90-86FD-11A54322F1AA}" destId="{B4CD9488-D4CD-4F58-82C1-30254092DE7B}" srcOrd="0" destOrd="0" presId="urn:microsoft.com/office/officeart/2005/8/layout/chevron1"/>
    <dgm:cxn modelId="{200311A1-44D0-4FC4-AF45-2919F7AA341B}" srcId="{8DD689CE-1EDF-4E90-86FD-11A54322F1AA}" destId="{851F25AA-2800-4FB8-8AF8-7D3C66FB8A18}" srcOrd="2" destOrd="0" parTransId="{26A08929-F4B8-4398-A7A4-8DD30252265E}" sibTransId="{8D07E127-2FC4-440B-BEE3-68065D80C606}"/>
    <dgm:cxn modelId="{D67B56BA-9D4D-4BAF-92DA-94A47523A9F4}" type="presOf" srcId="{EE7174F9-7422-4D2B-9F2F-693A48F01D3E}" destId="{7F313DB9-DFF0-4209-BDE8-30A7FA746345}" srcOrd="0" destOrd="0" presId="urn:microsoft.com/office/officeart/2005/8/layout/chevron1"/>
    <dgm:cxn modelId="{D56968BD-0B65-4FDD-8209-B2D026D8938B}" srcId="{8DD689CE-1EDF-4E90-86FD-11A54322F1AA}" destId="{9488C0AA-B7F4-4D57-A1B6-0D0D85A30165}" srcOrd="0" destOrd="0" parTransId="{4F1DFFC1-7DFE-4A8E-8763-76CD1362CEE9}" sibTransId="{F63AACA0-8E7C-4C24-9E16-A0D562786F3F}"/>
    <dgm:cxn modelId="{9BB79FCC-5CA8-4440-A503-F9FD9E36C834}" srcId="{8DD689CE-1EDF-4E90-86FD-11A54322F1AA}" destId="{EE7174F9-7422-4D2B-9F2F-693A48F01D3E}" srcOrd="1" destOrd="0" parTransId="{FDA521EA-B5A7-411D-A849-DEC17080E2EE}" sibTransId="{167F8131-7B4E-493A-A094-C5E15D4F51EC}"/>
    <dgm:cxn modelId="{94560154-8848-48A4-A53E-23A1A6CCB2B7}" type="presParOf" srcId="{B4CD9488-D4CD-4F58-82C1-30254092DE7B}" destId="{314F8E21-91CF-41DA-BA5D-FBF559DF509C}" srcOrd="0" destOrd="0" presId="urn:microsoft.com/office/officeart/2005/8/layout/chevron1"/>
    <dgm:cxn modelId="{3573479F-B64B-402F-BFD5-E92E2A9B3558}" type="presParOf" srcId="{B4CD9488-D4CD-4F58-82C1-30254092DE7B}" destId="{84A64958-B35E-4228-B981-3A5C6081B9E0}" srcOrd="1" destOrd="0" presId="urn:microsoft.com/office/officeart/2005/8/layout/chevron1"/>
    <dgm:cxn modelId="{67481659-6D6B-4270-9AF5-B75016CC3E0F}" type="presParOf" srcId="{B4CD9488-D4CD-4F58-82C1-30254092DE7B}" destId="{7F313DB9-DFF0-4209-BDE8-30A7FA746345}" srcOrd="2" destOrd="0" presId="urn:microsoft.com/office/officeart/2005/8/layout/chevron1"/>
    <dgm:cxn modelId="{49734133-E2F6-4A7C-94C3-E331281ACAA2}" type="presParOf" srcId="{B4CD9488-D4CD-4F58-82C1-30254092DE7B}" destId="{26EAE0D2-4793-44D0-B362-CA533E2AA2EB}" srcOrd="3" destOrd="0" presId="urn:microsoft.com/office/officeart/2005/8/layout/chevron1"/>
    <dgm:cxn modelId="{6A5737A9-8E18-438B-9EBA-50390FCC13D6}" type="presParOf" srcId="{B4CD9488-D4CD-4F58-82C1-30254092DE7B}" destId="{004CC95B-C5AB-4E47-9367-4AEB24B4F23C}"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94E693-CB5F-4EC8-95E4-DF4ADBA457C7}">
      <dsp:nvSpPr>
        <dsp:cNvPr id="0" name=""/>
        <dsp:cNvSpPr/>
      </dsp:nvSpPr>
      <dsp:spPr>
        <a:xfrm>
          <a:off x="0" y="573139"/>
          <a:ext cx="2388497" cy="143309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ctr" defTabSz="2667000" rtl="1">
            <a:lnSpc>
              <a:spcPct val="90000"/>
            </a:lnSpc>
            <a:spcBef>
              <a:spcPct val="0"/>
            </a:spcBef>
            <a:spcAft>
              <a:spcPct val="35000"/>
            </a:spcAft>
            <a:buNone/>
          </a:pPr>
          <a:r>
            <a:rPr lang="ar-KW" sz="6000" kern="1200" dirty="0"/>
            <a:t>........</a:t>
          </a:r>
        </a:p>
      </dsp:txBody>
      <dsp:txXfrm>
        <a:off x="0" y="573139"/>
        <a:ext cx="2388497" cy="1433098"/>
      </dsp:txXfrm>
    </dsp:sp>
    <dsp:sp modelId="{0762F1B2-460F-406C-90FF-99E1F392B197}">
      <dsp:nvSpPr>
        <dsp:cNvPr id="0" name=""/>
        <dsp:cNvSpPr/>
      </dsp:nvSpPr>
      <dsp:spPr>
        <a:xfrm>
          <a:off x="2627347" y="573139"/>
          <a:ext cx="2388497" cy="1433098"/>
        </a:xfrm>
        <a:prstGeom prst="rect">
          <a:avLst/>
        </a:prstGeom>
        <a:solidFill>
          <a:schemeClr val="accent3">
            <a:hueOff val="2812566"/>
            <a:satOff val="-4220"/>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ctr" defTabSz="2667000" rtl="1">
            <a:lnSpc>
              <a:spcPct val="90000"/>
            </a:lnSpc>
            <a:spcBef>
              <a:spcPct val="0"/>
            </a:spcBef>
            <a:spcAft>
              <a:spcPct val="35000"/>
            </a:spcAft>
            <a:buNone/>
          </a:pPr>
          <a:r>
            <a:rPr lang="ar-KW" sz="6000" kern="1200" dirty="0"/>
            <a:t>.........</a:t>
          </a:r>
        </a:p>
      </dsp:txBody>
      <dsp:txXfrm>
        <a:off x="2627347" y="573139"/>
        <a:ext cx="2388497" cy="1433098"/>
      </dsp:txXfrm>
    </dsp:sp>
    <dsp:sp modelId="{BE0F2BE0-3A92-4FB2-8AA0-877711860E97}">
      <dsp:nvSpPr>
        <dsp:cNvPr id="0" name=""/>
        <dsp:cNvSpPr/>
      </dsp:nvSpPr>
      <dsp:spPr>
        <a:xfrm>
          <a:off x="5254694" y="573139"/>
          <a:ext cx="2388497" cy="1433098"/>
        </a:xfrm>
        <a:prstGeom prst="rect">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ctr" defTabSz="2667000" rtl="1">
            <a:lnSpc>
              <a:spcPct val="90000"/>
            </a:lnSpc>
            <a:spcBef>
              <a:spcPct val="0"/>
            </a:spcBef>
            <a:spcAft>
              <a:spcPct val="35000"/>
            </a:spcAft>
            <a:buNone/>
          </a:pPr>
          <a:r>
            <a:rPr lang="ar-KW" sz="6000" kern="1200" dirty="0"/>
            <a:t>........</a:t>
          </a:r>
        </a:p>
      </dsp:txBody>
      <dsp:txXfrm>
        <a:off x="5254694" y="573139"/>
        <a:ext cx="2388497" cy="1433098"/>
      </dsp:txXfrm>
    </dsp:sp>
    <dsp:sp modelId="{3EDECAE5-737F-47B5-810D-3D7DE81844E5}">
      <dsp:nvSpPr>
        <dsp:cNvPr id="0" name=""/>
        <dsp:cNvSpPr/>
      </dsp:nvSpPr>
      <dsp:spPr>
        <a:xfrm>
          <a:off x="1313673" y="2245087"/>
          <a:ext cx="2388497" cy="1433098"/>
        </a:xfrm>
        <a:prstGeom prst="rect">
          <a:avLst/>
        </a:prstGeom>
        <a:solidFill>
          <a:schemeClr val="accent3">
            <a:hueOff val="8437698"/>
            <a:satOff val="-12660"/>
            <a:lumOff val="-2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ctr" defTabSz="2667000" rtl="1">
            <a:lnSpc>
              <a:spcPct val="90000"/>
            </a:lnSpc>
            <a:spcBef>
              <a:spcPct val="0"/>
            </a:spcBef>
            <a:spcAft>
              <a:spcPct val="35000"/>
            </a:spcAft>
            <a:buNone/>
          </a:pPr>
          <a:r>
            <a:rPr lang="ar-KW" sz="6000" kern="1200" dirty="0"/>
            <a:t>.......</a:t>
          </a:r>
        </a:p>
      </dsp:txBody>
      <dsp:txXfrm>
        <a:off x="1313673" y="2245087"/>
        <a:ext cx="2388497" cy="1433098"/>
      </dsp:txXfrm>
    </dsp:sp>
    <dsp:sp modelId="{B2399B63-5F91-451A-8B24-70A93006B3AE}">
      <dsp:nvSpPr>
        <dsp:cNvPr id="0" name=""/>
        <dsp:cNvSpPr/>
      </dsp:nvSpPr>
      <dsp:spPr>
        <a:xfrm>
          <a:off x="3941020" y="2245087"/>
          <a:ext cx="2388497" cy="1433098"/>
        </a:xfrm>
        <a:prstGeom prst="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ctr" defTabSz="2667000" rtl="1">
            <a:lnSpc>
              <a:spcPct val="90000"/>
            </a:lnSpc>
            <a:spcBef>
              <a:spcPct val="0"/>
            </a:spcBef>
            <a:spcAft>
              <a:spcPct val="35000"/>
            </a:spcAft>
            <a:buNone/>
          </a:pPr>
          <a:r>
            <a:rPr lang="ar-KW" sz="6000" kern="1200" dirty="0"/>
            <a:t>......</a:t>
          </a:r>
        </a:p>
      </dsp:txBody>
      <dsp:txXfrm>
        <a:off x="3941020" y="2245087"/>
        <a:ext cx="2388497" cy="14330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4F8E21-91CF-41DA-BA5D-FBF559DF509C}">
      <dsp:nvSpPr>
        <dsp:cNvPr id="0" name=""/>
        <dsp:cNvSpPr/>
      </dsp:nvSpPr>
      <dsp:spPr>
        <a:xfrm>
          <a:off x="370381" y="2404858"/>
          <a:ext cx="2937420" cy="1174968"/>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2029" tIns="77343" rIns="77343" bIns="77343" numCol="1" spcCol="1270" anchor="ctr" anchorCtr="0">
          <a:noAutofit/>
        </a:bodyPr>
        <a:lstStyle/>
        <a:p>
          <a:pPr marL="0" lvl="0" indent="0" algn="ctr" defTabSz="2578100" rtl="1">
            <a:lnSpc>
              <a:spcPct val="90000"/>
            </a:lnSpc>
            <a:spcBef>
              <a:spcPct val="0"/>
            </a:spcBef>
            <a:spcAft>
              <a:spcPct val="35000"/>
            </a:spcAft>
            <a:buNone/>
          </a:pPr>
          <a:r>
            <a:rPr lang="ar-KW" sz="5800" kern="1200" dirty="0"/>
            <a:t>.......</a:t>
          </a:r>
        </a:p>
      </dsp:txBody>
      <dsp:txXfrm>
        <a:off x="957865" y="2404858"/>
        <a:ext cx="1762452" cy="1174968"/>
      </dsp:txXfrm>
    </dsp:sp>
    <dsp:sp modelId="{7F313DB9-DFF0-4209-BDE8-30A7FA746345}">
      <dsp:nvSpPr>
        <dsp:cNvPr id="0" name=""/>
        <dsp:cNvSpPr/>
      </dsp:nvSpPr>
      <dsp:spPr>
        <a:xfrm>
          <a:off x="2530625" y="172618"/>
          <a:ext cx="2937420" cy="1174968"/>
        </a:xfrm>
        <a:prstGeom prst="chevron">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2029" tIns="77343" rIns="77343" bIns="77343" numCol="1" spcCol="1270" anchor="ctr" anchorCtr="0">
          <a:noAutofit/>
        </a:bodyPr>
        <a:lstStyle/>
        <a:p>
          <a:pPr marL="0" lvl="0" indent="0" algn="ctr" defTabSz="2578100" rtl="1">
            <a:lnSpc>
              <a:spcPct val="90000"/>
            </a:lnSpc>
            <a:spcBef>
              <a:spcPct val="0"/>
            </a:spcBef>
            <a:spcAft>
              <a:spcPct val="35000"/>
            </a:spcAft>
            <a:buNone/>
          </a:pPr>
          <a:r>
            <a:rPr lang="ar-KW" sz="5800" kern="1200" dirty="0"/>
            <a:t>......</a:t>
          </a:r>
        </a:p>
      </dsp:txBody>
      <dsp:txXfrm>
        <a:off x="3118109" y="172618"/>
        <a:ext cx="1762452" cy="1174968"/>
      </dsp:txXfrm>
    </dsp:sp>
    <dsp:sp modelId="{004CC95B-C5AB-4E47-9367-4AEB24B4F23C}">
      <dsp:nvSpPr>
        <dsp:cNvPr id="0" name=""/>
        <dsp:cNvSpPr/>
      </dsp:nvSpPr>
      <dsp:spPr>
        <a:xfrm>
          <a:off x="4546835" y="1972811"/>
          <a:ext cx="2937420" cy="1174968"/>
        </a:xfrm>
        <a:prstGeom prst="chevron">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2029" tIns="77343" rIns="77343" bIns="77343" numCol="1" spcCol="1270" anchor="ctr" anchorCtr="0">
          <a:noAutofit/>
        </a:bodyPr>
        <a:lstStyle/>
        <a:p>
          <a:pPr marL="0" lvl="0" indent="0" algn="ctr" defTabSz="2578100" rtl="1">
            <a:lnSpc>
              <a:spcPct val="90000"/>
            </a:lnSpc>
            <a:spcBef>
              <a:spcPct val="0"/>
            </a:spcBef>
            <a:spcAft>
              <a:spcPct val="35000"/>
            </a:spcAft>
            <a:buNone/>
          </a:pPr>
          <a:r>
            <a:rPr lang="ar-KW" sz="5800" kern="1200" dirty="0"/>
            <a:t>.......</a:t>
          </a:r>
        </a:p>
      </dsp:txBody>
      <dsp:txXfrm>
        <a:off x="5134319" y="1972811"/>
        <a:ext cx="1762452" cy="117496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ar-KW"/>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ar-KW"/>
          </a:p>
        </p:txBody>
      </p:sp>
      <p:sp>
        <p:nvSpPr>
          <p:cNvPr id="4" name="Date Placeholder 3"/>
          <p:cNvSpPr>
            <a:spLocks noGrp="1"/>
          </p:cNvSpPr>
          <p:nvPr>
            <p:ph type="dt" sz="half" idx="10"/>
          </p:nvPr>
        </p:nvSpPr>
        <p:spPr/>
        <p:txBody>
          <a:bodyPr/>
          <a:lstStyle/>
          <a:p>
            <a:fld id="{A93162A6-F362-49F2-B94A-1B0D91C5BECE}" type="datetimeFigureOut">
              <a:rPr lang="ar-KW" smtClean="0"/>
              <a:t>16/12/1441</a:t>
            </a:fld>
            <a:endParaRPr lang="ar-KW"/>
          </a:p>
        </p:txBody>
      </p:sp>
      <p:sp>
        <p:nvSpPr>
          <p:cNvPr id="5" name="Footer Placeholder 4"/>
          <p:cNvSpPr>
            <a:spLocks noGrp="1"/>
          </p:cNvSpPr>
          <p:nvPr>
            <p:ph type="ftr" sz="quarter" idx="11"/>
          </p:nvPr>
        </p:nvSpPr>
        <p:spPr/>
        <p:txBody>
          <a:bodyPr/>
          <a:lstStyle/>
          <a:p>
            <a:endParaRPr lang="ar-KW"/>
          </a:p>
        </p:txBody>
      </p:sp>
      <p:sp>
        <p:nvSpPr>
          <p:cNvPr id="6" name="Slide Number Placeholder 5"/>
          <p:cNvSpPr>
            <a:spLocks noGrp="1"/>
          </p:cNvSpPr>
          <p:nvPr>
            <p:ph type="sldNum" sz="quarter" idx="12"/>
          </p:nvPr>
        </p:nvSpPr>
        <p:spPr/>
        <p:txBody>
          <a:bodyPr/>
          <a:lstStyle/>
          <a:p>
            <a:fld id="{3D802840-327C-484B-B902-717271193FE6}" type="slidenum">
              <a:rPr lang="ar-KW" smtClean="0"/>
              <a:t>‹#›</a:t>
            </a:fld>
            <a:endParaRPr lang="ar-KW"/>
          </a:p>
        </p:txBody>
      </p:sp>
    </p:spTree>
    <p:extLst>
      <p:ext uri="{BB962C8B-B14F-4D97-AF65-F5344CB8AC3E}">
        <p14:creationId xmlns:p14="http://schemas.microsoft.com/office/powerpoint/2010/main" val="3944474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KW"/>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KW"/>
          </a:p>
        </p:txBody>
      </p:sp>
      <p:sp>
        <p:nvSpPr>
          <p:cNvPr id="4" name="Date Placeholder 3"/>
          <p:cNvSpPr>
            <a:spLocks noGrp="1"/>
          </p:cNvSpPr>
          <p:nvPr>
            <p:ph type="dt" sz="half" idx="10"/>
          </p:nvPr>
        </p:nvSpPr>
        <p:spPr/>
        <p:txBody>
          <a:bodyPr/>
          <a:lstStyle/>
          <a:p>
            <a:fld id="{A93162A6-F362-49F2-B94A-1B0D91C5BECE}" type="datetimeFigureOut">
              <a:rPr lang="ar-KW" smtClean="0"/>
              <a:t>16/12/1441</a:t>
            </a:fld>
            <a:endParaRPr lang="ar-KW"/>
          </a:p>
        </p:txBody>
      </p:sp>
      <p:sp>
        <p:nvSpPr>
          <p:cNvPr id="5" name="Footer Placeholder 4"/>
          <p:cNvSpPr>
            <a:spLocks noGrp="1"/>
          </p:cNvSpPr>
          <p:nvPr>
            <p:ph type="ftr" sz="quarter" idx="11"/>
          </p:nvPr>
        </p:nvSpPr>
        <p:spPr/>
        <p:txBody>
          <a:bodyPr/>
          <a:lstStyle/>
          <a:p>
            <a:endParaRPr lang="ar-KW"/>
          </a:p>
        </p:txBody>
      </p:sp>
      <p:sp>
        <p:nvSpPr>
          <p:cNvPr id="6" name="Slide Number Placeholder 5"/>
          <p:cNvSpPr>
            <a:spLocks noGrp="1"/>
          </p:cNvSpPr>
          <p:nvPr>
            <p:ph type="sldNum" sz="quarter" idx="12"/>
          </p:nvPr>
        </p:nvSpPr>
        <p:spPr/>
        <p:txBody>
          <a:bodyPr/>
          <a:lstStyle/>
          <a:p>
            <a:fld id="{3D802840-327C-484B-B902-717271193FE6}" type="slidenum">
              <a:rPr lang="ar-KW" smtClean="0"/>
              <a:t>‹#›</a:t>
            </a:fld>
            <a:endParaRPr lang="ar-KW"/>
          </a:p>
        </p:txBody>
      </p:sp>
    </p:spTree>
    <p:extLst>
      <p:ext uri="{BB962C8B-B14F-4D97-AF65-F5344CB8AC3E}">
        <p14:creationId xmlns:p14="http://schemas.microsoft.com/office/powerpoint/2010/main" val="978901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ar-KW"/>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KW"/>
          </a:p>
        </p:txBody>
      </p:sp>
      <p:sp>
        <p:nvSpPr>
          <p:cNvPr id="4" name="Date Placeholder 3"/>
          <p:cNvSpPr>
            <a:spLocks noGrp="1"/>
          </p:cNvSpPr>
          <p:nvPr>
            <p:ph type="dt" sz="half" idx="10"/>
          </p:nvPr>
        </p:nvSpPr>
        <p:spPr/>
        <p:txBody>
          <a:bodyPr/>
          <a:lstStyle/>
          <a:p>
            <a:fld id="{A93162A6-F362-49F2-B94A-1B0D91C5BECE}" type="datetimeFigureOut">
              <a:rPr lang="ar-KW" smtClean="0"/>
              <a:t>16/12/1441</a:t>
            </a:fld>
            <a:endParaRPr lang="ar-KW"/>
          </a:p>
        </p:txBody>
      </p:sp>
      <p:sp>
        <p:nvSpPr>
          <p:cNvPr id="5" name="Footer Placeholder 4"/>
          <p:cNvSpPr>
            <a:spLocks noGrp="1"/>
          </p:cNvSpPr>
          <p:nvPr>
            <p:ph type="ftr" sz="quarter" idx="11"/>
          </p:nvPr>
        </p:nvSpPr>
        <p:spPr/>
        <p:txBody>
          <a:bodyPr/>
          <a:lstStyle/>
          <a:p>
            <a:endParaRPr lang="ar-KW"/>
          </a:p>
        </p:txBody>
      </p:sp>
      <p:sp>
        <p:nvSpPr>
          <p:cNvPr id="6" name="Slide Number Placeholder 5"/>
          <p:cNvSpPr>
            <a:spLocks noGrp="1"/>
          </p:cNvSpPr>
          <p:nvPr>
            <p:ph type="sldNum" sz="quarter" idx="12"/>
          </p:nvPr>
        </p:nvSpPr>
        <p:spPr/>
        <p:txBody>
          <a:bodyPr/>
          <a:lstStyle/>
          <a:p>
            <a:fld id="{3D802840-327C-484B-B902-717271193FE6}" type="slidenum">
              <a:rPr lang="ar-KW" smtClean="0"/>
              <a:t>‹#›</a:t>
            </a:fld>
            <a:endParaRPr lang="ar-KW"/>
          </a:p>
        </p:txBody>
      </p:sp>
    </p:spTree>
    <p:extLst>
      <p:ext uri="{BB962C8B-B14F-4D97-AF65-F5344CB8AC3E}">
        <p14:creationId xmlns:p14="http://schemas.microsoft.com/office/powerpoint/2010/main" val="846081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KW"/>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KW"/>
          </a:p>
        </p:txBody>
      </p:sp>
      <p:sp>
        <p:nvSpPr>
          <p:cNvPr id="4" name="Date Placeholder 3"/>
          <p:cNvSpPr>
            <a:spLocks noGrp="1"/>
          </p:cNvSpPr>
          <p:nvPr>
            <p:ph type="dt" sz="half" idx="10"/>
          </p:nvPr>
        </p:nvSpPr>
        <p:spPr/>
        <p:txBody>
          <a:bodyPr/>
          <a:lstStyle/>
          <a:p>
            <a:fld id="{A93162A6-F362-49F2-B94A-1B0D91C5BECE}" type="datetimeFigureOut">
              <a:rPr lang="ar-KW" smtClean="0"/>
              <a:t>16/12/1441</a:t>
            </a:fld>
            <a:endParaRPr lang="ar-KW"/>
          </a:p>
        </p:txBody>
      </p:sp>
      <p:sp>
        <p:nvSpPr>
          <p:cNvPr id="5" name="Footer Placeholder 4"/>
          <p:cNvSpPr>
            <a:spLocks noGrp="1"/>
          </p:cNvSpPr>
          <p:nvPr>
            <p:ph type="ftr" sz="quarter" idx="11"/>
          </p:nvPr>
        </p:nvSpPr>
        <p:spPr/>
        <p:txBody>
          <a:bodyPr/>
          <a:lstStyle/>
          <a:p>
            <a:endParaRPr lang="ar-KW"/>
          </a:p>
        </p:txBody>
      </p:sp>
      <p:sp>
        <p:nvSpPr>
          <p:cNvPr id="6" name="Slide Number Placeholder 5"/>
          <p:cNvSpPr>
            <a:spLocks noGrp="1"/>
          </p:cNvSpPr>
          <p:nvPr>
            <p:ph type="sldNum" sz="quarter" idx="12"/>
          </p:nvPr>
        </p:nvSpPr>
        <p:spPr/>
        <p:txBody>
          <a:bodyPr/>
          <a:lstStyle/>
          <a:p>
            <a:fld id="{3D802840-327C-484B-B902-717271193FE6}" type="slidenum">
              <a:rPr lang="ar-KW" smtClean="0"/>
              <a:t>‹#›</a:t>
            </a:fld>
            <a:endParaRPr lang="ar-KW"/>
          </a:p>
        </p:txBody>
      </p:sp>
    </p:spTree>
    <p:extLst>
      <p:ext uri="{BB962C8B-B14F-4D97-AF65-F5344CB8AC3E}">
        <p14:creationId xmlns:p14="http://schemas.microsoft.com/office/powerpoint/2010/main" val="413355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r">
              <a:defRPr sz="4000" b="1" cap="all"/>
            </a:lvl1pPr>
          </a:lstStyle>
          <a:p>
            <a:r>
              <a:rPr lang="en-US"/>
              <a:t>Click to edit Master title style</a:t>
            </a:r>
            <a:endParaRPr lang="ar-KW"/>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3162A6-F362-49F2-B94A-1B0D91C5BECE}" type="datetimeFigureOut">
              <a:rPr lang="ar-KW" smtClean="0"/>
              <a:t>16/12/1441</a:t>
            </a:fld>
            <a:endParaRPr lang="ar-KW"/>
          </a:p>
        </p:txBody>
      </p:sp>
      <p:sp>
        <p:nvSpPr>
          <p:cNvPr id="5" name="Footer Placeholder 4"/>
          <p:cNvSpPr>
            <a:spLocks noGrp="1"/>
          </p:cNvSpPr>
          <p:nvPr>
            <p:ph type="ftr" sz="quarter" idx="11"/>
          </p:nvPr>
        </p:nvSpPr>
        <p:spPr/>
        <p:txBody>
          <a:bodyPr/>
          <a:lstStyle/>
          <a:p>
            <a:endParaRPr lang="ar-KW"/>
          </a:p>
        </p:txBody>
      </p:sp>
      <p:sp>
        <p:nvSpPr>
          <p:cNvPr id="6" name="Slide Number Placeholder 5"/>
          <p:cNvSpPr>
            <a:spLocks noGrp="1"/>
          </p:cNvSpPr>
          <p:nvPr>
            <p:ph type="sldNum" sz="quarter" idx="12"/>
          </p:nvPr>
        </p:nvSpPr>
        <p:spPr/>
        <p:txBody>
          <a:bodyPr/>
          <a:lstStyle/>
          <a:p>
            <a:fld id="{3D802840-327C-484B-B902-717271193FE6}" type="slidenum">
              <a:rPr lang="ar-KW" smtClean="0"/>
              <a:t>‹#›</a:t>
            </a:fld>
            <a:endParaRPr lang="ar-KW"/>
          </a:p>
        </p:txBody>
      </p:sp>
    </p:spTree>
    <p:extLst>
      <p:ext uri="{BB962C8B-B14F-4D97-AF65-F5344CB8AC3E}">
        <p14:creationId xmlns:p14="http://schemas.microsoft.com/office/powerpoint/2010/main" val="3995202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KW"/>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KW"/>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KW"/>
          </a:p>
        </p:txBody>
      </p:sp>
      <p:sp>
        <p:nvSpPr>
          <p:cNvPr id="5" name="Date Placeholder 4"/>
          <p:cNvSpPr>
            <a:spLocks noGrp="1"/>
          </p:cNvSpPr>
          <p:nvPr>
            <p:ph type="dt" sz="half" idx="10"/>
          </p:nvPr>
        </p:nvSpPr>
        <p:spPr/>
        <p:txBody>
          <a:bodyPr/>
          <a:lstStyle/>
          <a:p>
            <a:fld id="{A93162A6-F362-49F2-B94A-1B0D91C5BECE}" type="datetimeFigureOut">
              <a:rPr lang="ar-KW" smtClean="0"/>
              <a:t>16/12/1441</a:t>
            </a:fld>
            <a:endParaRPr lang="ar-KW"/>
          </a:p>
        </p:txBody>
      </p:sp>
      <p:sp>
        <p:nvSpPr>
          <p:cNvPr id="6" name="Footer Placeholder 5"/>
          <p:cNvSpPr>
            <a:spLocks noGrp="1"/>
          </p:cNvSpPr>
          <p:nvPr>
            <p:ph type="ftr" sz="quarter" idx="11"/>
          </p:nvPr>
        </p:nvSpPr>
        <p:spPr/>
        <p:txBody>
          <a:bodyPr/>
          <a:lstStyle/>
          <a:p>
            <a:endParaRPr lang="ar-KW"/>
          </a:p>
        </p:txBody>
      </p:sp>
      <p:sp>
        <p:nvSpPr>
          <p:cNvPr id="7" name="Slide Number Placeholder 6"/>
          <p:cNvSpPr>
            <a:spLocks noGrp="1"/>
          </p:cNvSpPr>
          <p:nvPr>
            <p:ph type="sldNum" sz="quarter" idx="12"/>
          </p:nvPr>
        </p:nvSpPr>
        <p:spPr/>
        <p:txBody>
          <a:bodyPr/>
          <a:lstStyle/>
          <a:p>
            <a:fld id="{3D802840-327C-484B-B902-717271193FE6}" type="slidenum">
              <a:rPr lang="ar-KW" smtClean="0"/>
              <a:t>‹#›</a:t>
            </a:fld>
            <a:endParaRPr lang="ar-KW"/>
          </a:p>
        </p:txBody>
      </p:sp>
    </p:spTree>
    <p:extLst>
      <p:ext uri="{BB962C8B-B14F-4D97-AF65-F5344CB8AC3E}">
        <p14:creationId xmlns:p14="http://schemas.microsoft.com/office/powerpoint/2010/main" val="1638812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ar-KW"/>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KW"/>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KW"/>
          </a:p>
        </p:txBody>
      </p:sp>
      <p:sp>
        <p:nvSpPr>
          <p:cNvPr id="7" name="Date Placeholder 6"/>
          <p:cNvSpPr>
            <a:spLocks noGrp="1"/>
          </p:cNvSpPr>
          <p:nvPr>
            <p:ph type="dt" sz="half" idx="10"/>
          </p:nvPr>
        </p:nvSpPr>
        <p:spPr/>
        <p:txBody>
          <a:bodyPr/>
          <a:lstStyle/>
          <a:p>
            <a:fld id="{A93162A6-F362-49F2-B94A-1B0D91C5BECE}" type="datetimeFigureOut">
              <a:rPr lang="ar-KW" smtClean="0"/>
              <a:t>16/12/1441</a:t>
            </a:fld>
            <a:endParaRPr lang="ar-KW"/>
          </a:p>
        </p:txBody>
      </p:sp>
      <p:sp>
        <p:nvSpPr>
          <p:cNvPr id="8" name="Footer Placeholder 7"/>
          <p:cNvSpPr>
            <a:spLocks noGrp="1"/>
          </p:cNvSpPr>
          <p:nvPr>
            <p:ph type="ftr" sz="quarter" idx="11"/>
          </p:nvPr>
        </p:nvSpPr>
        <p:spPr/>
        <p:txBody>
          <a:bodyPr/>
          <a:lstStyle/>
          <a:p>
            <a:endParaRPr lang="ar-KW"/>
          </a:p>
        </p:txBody>
      </p:sp>
      <p:sp>
        <p:nvSpPr>
          <p:cNvPr id="9" name="Slide Number Placeholder 8"/>
          <p:cNvSpPr>
            <a:spLocks noGrp="1"/>
          </p:cNvSpPr>
          <p:nvPr>
            <p:ph type="sldNum" sz="quarter" idx="12"/>
          </p:nvPr>
        </p:nvSpPr>
        <p:spPr/>
        <p:txBody>
          <a:bodyPr/>
          <a:lstStyle/>
          <a:p>
            <a:fld id="{3D802840-327C-484B-B902-717271193FE6}" type="slidenum">
              <a:rPr lang="ar-KW" smtClean="0"/>
              <a:t>‹#›</a:t>
            </a:fld>
            <a:endParaRPr lang="ar-KW"/>
          </a:p>
        </p:txBody>
      </p:sp>
    </p:spTree>
    <p:extLst>
      <p:ext uri="{BB962C8B-B14F-4D97-AF65-F5344CB8AC3E}">
        <p14:creationId xmlns:p14="http://schemas.microsoft.com/office/powerpoint/2010/main" val="2091920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KW"/>
          </a:p>
        </p:txBody>
      </p:sp>
      <p:sp>
        <p:nvSpPr>
          <p:cNvPr id="3" name="Date Placeholder 2"/>
          <p:cNvSpPr>
            <a:spLocks noGrp="1"/>
          </p:cNvSpPr>
          <p:nvPr>
            <p:ph type="dt" sz="half" idx="10"/>
          </p:nvPr>
        </p:nvSpPr>
        <p:spPr/>
        <p:txBody>
          <a:bodyPr/>
          <a:lstStyle/>
          <a:p>
            <a:fld id="{A93162A6-F362-49F2-B94A-1B0D91C5BECE}" type="datetimeFigureOut">
              <a:rPr lang="ar-KW" smtClean="0"/>
              <a:t>16/12/1441</a:t>
            </a:fld>
            <a:endParaRPr lang="ar-KW"/>
          </a:p>
        </p:txBody>
      </p:sp>
      <p:sp>
        <p:nvSpPr>
          <p:cNvPr id="4" name="Footer Placeholder 3"/>
          <p:cNvSpPr>
            <a:spLocks noGrp="1"/>
          </p:cNvSpPr>
          <p:nvPr>
            <p:ph type="ftr" sz="quarter" idx="11"/>
          </p:nvPr>
        </p:nvSpPr>
        <p:spPr/>
        <p:txBody>
          <a:bodyPr/>
          <a:lstStyle/>
          <a:p>
            <a:endParaRPr lang="ar-KW"/>
          </a:p>
        </p:txBody>
      </p:sp>
      <p:sp>
        <p:nvSpPr>
          <p:cNvPr id="5" name="Slide Number Placeholder 4"/>
          <p:cNvSpPr>
            <a:spLocks noGrp="1"/>
          </p:cNvSpPr>
          <p:nvPr>
            <p:ph type="sldNum" sz="quarter" idx="12"/>
          </p:nvPr>
        </p:nvSpPr>
        <p:spPr/>
        <p:txBody>
          <a:bodyPr/>
          <a:lstStyle/>
          <a:p>
            <a:fld id="{3D802840-327C-484B-B902-717271193FE6}" type="slidenum">
              <a:rPr lang="ar-KW" smtClean="0"/>
              <a:t>‹#›</a:t>
            </a:fld>
            <a:endParaRPr lang="ar-KW"/>
          </a:p>
        </p:txBody>
      </p:sp>
    </p:spTree>
    <p:extLst>
      <p:ext uri="{BB962C8B-B14F-4D97-AF65-F5344CB8AC3E}">
        <p14:creationId xmlns:p14="http://schemas.microsoft.com/office/powerpoint/2010/main" val="26608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3162A6-F362-49F2-B94A-1B0D91C5BECE}" type="datetimeFigureOut">
              <a:rPr lang="ar-KW" smtClean="0"/>
              <a:t>16/12/1441</a:t>
            </a:fld>
            <a:endParaRPr lang="ar-KW"/>
          </a:p>
        </p:txBody>
      </p:sp>
      <p:sp>
        <p:nvSpPr>
          <p:cNvPr id="3" name="Footer Placeholder 2"/>
          <p:cNvSpPr>
            <a:spLocks noGrp="1"/>
          </p:cNvSpPr>
          <p:nvPr>
            <p:ph type="ftr" sz="quarter" idx="11"/>
          </p:nvPr>
        </p:nvSpPr>
        <p:spPr/>
        <p:txBody>
          <a:bodyPr/>
          <a:lstStyle/>
          <a:p>
            <a:endParaRPr lang="ar-KW"/>
          </a:p>
        </p:txBody>
      </p:sp>
      <p:sp>
        <p:nvSpPr>
          <p:cNvPr id="4" name="Slide Number Placeholder 3"/>
          <p:cNvSpPr>
            <a:spLocks noGrp="1"/>
          </p:cNvSpPr>
          <p:nvPr>
            <p:ph type="sldNum" sz="quarter" idx="12"/>
          </p:nvPr>
        </p:nvSpPr>
        <p:spPr/>
        <p:txBody>
          <a:bodyPr/>
          <a:lstStyle/>
          <a:p>
            <a:fld id="{3D802840-327C-484B-B902-717271193FE6}" type="slidenum">
              <a:rPr lang="ar-KW" smtClean="0"/>
              <a:t>‹#›</a:t>
            </a:fld>
            <a:endParaRPr lang="ar-KW"/>
          </a:p>
        </p:txBody>
      </p:sp>
    </p:spTree>
    <p:extLst>
      <p:ext uri="{BB962C8B-B14F-4D97-AF65-F5344CB8AC3E}">
        <p14:creationId xmlns:p14="http://schemas.microsoft.com/office/powerpoint/2010/main" val="4088844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r">
              <a:defRPr sz="2000" b="1"/>
            </a:lvl1pPr>
          </a:lstStyle>
          <a:p>
            <a:r>
              <a:rPr lang="en-US"/>
              <a:t>Click to edit Master title style</a:t>
            </a:r>
            <a:endParaRPr lang="ar-KW"/>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KW"/>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3162A6-F362-49F2-B94A-1B0D91C5BECE}" type="datetimeFigureOut">
              <a:rPr lang="ar-KW" smtClean="0"/>
              <a:t>16/12/1441</a:t>
            </a:fld>
            <a:endParaRPr lang="ar-KW"/>
          </a:p>
        </p:txBody>
      </p:sp>
      <p:sp>
        <p:nvSpPr>
          <p:cNvPr id="6" name="Footer Placeholder 5"/>
          <p:cNvSpPr>
            <a:spLocks noGrp="1"/>
          </p:cNvSpPr>
          <p:nvPr>
            <p:ph type="ftr" sz="quarter" idx="11"/>
          </p:nvPr>
        </p:nvSpPr>
        <p:spPr/>
        <p:txBody>
          <a:bodyPr/>
          <a:lstStyle/>
          <a:p>
            <a:endParaRPr lang="ar-KW"/>
          </a:p>
        </p:txBody>
      </p:sp>
      <p:sp>
        <p:nvSpPr>
          <p:cNvPr id="7" name="Slide Number Placeholder 6"/>
          <p:cNvSpPr>
            <a:spLocks noGrp="1"/>
          </p:cNvSpPr>
          <p:nvPr>
            <p:ph type="sldNum" sz="quarter" idx="12"/>
          </p:nvPr>
        </p:nvSpPr>
        <p:spPr/>
        <p:txBody>
          <a:bodyPr/>
          <a:lstStyle/>
          <a:p>
            <a:fld id="{3D802840-327C-484B-B902-717271193FE6}" type="slidenum">
              <a:rPr lang="ar-KW" smtClean="0"/>
              <a:t>‹#›</a:t>
            </a:fld>
            <a:endParaRPr lang="ar-KW"/>
          </a:p>
        </p:txBody>
      </p:sp>
    </p:spTree>
    <p:extLst>
      <p:ext uri="{BB962C8B-B14F-4D97-AF65-F5344CB8AC3E}">
        <p14:creationId xmlns:p14="http://schemas.microsoft.com/office/powerpoint/2010/main" val="3625155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r">
              <a:defRPr sz="2000" b="1"/>
            </a:lvl1pPr>
          </a:lstStyle>
          <a:p>
            <a:r>
              <a:rPr lang="en-US"/>
              <a:t>Click to edit Master title style</a:t>
            </a:r>
            <a:endParaRPr lang="ar-KW"/>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KW"/>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3162A6-F362-49F2-B94A-1B0D91C5BECE}" type="datetimeFigureOut">
              <a:rPr lang="ar-KW" smtClean="0"/>
              <a:t>16/12/1441</a:t>
            </a:fld>
            <a:endParaRPr lang="ar-KW"/>
          </a:p>
        </p:txBody>
      </p:sp>
      <p:sp>
        <p:nvSpPr>
          <p:cNvPr id="6" name="Footer Placeholder 5"/>
          <p:cNvSpPr>
            <a:spLocks noGrp="1"/>
          </p:cNvSpPr>
          <p:nvPr>
            <p:ph type="ftr" sz="quarter" idx="11"/>
          </p:nvPr>
        </p:nvSpPr>
        <p:spPr/>
        <p:txBody>
          <a:bodyPr/>
          <a:lstStyle/>
          <a:p>
            <a:endParaRPr lang="ar-KW"/>
          </a:p>
        </p:txBody>
      </p:sp>
      <p:sp>
        <p:nvSpPr>
          <p:cNvPr id="7" name="Slide Number Placeholder 6"/>
          <p:cNvSpPr>
            <a:spLocks noGrp="1"/>
          </p:cNvSpPr>
          <p:nvPr>
            <p:ph type="sldNum" sz="quarter" idx="12"/>
          </p:nvPr>
        </p:nvSpPr>
        <p:spPr/>
        <p:txBody>
          <a:bodyPr/>
          <a:lstStyle/>
          <a:p>
            <a:fld id="{3D802840-327C-484B-B902-717271193FE6}" type="slidenum">
              <a:rPr lang="ar-KW" smtClean="0"/>
              <a:t>‹#›</a:t>
            </a:fld>
            <a:endParaRPr lang="ar-KW"/>
          </a:p>
        </p:txBody>
      </p:sp>
    </p:spTree>
    <p:extLst>
      <p:ext uri="{BB962C8B-B14F-4D97-AF65-F5344CB8AC3E}">
        <p14:creationId xmlns:p14="http://schemas.microsoft.com/office/powerpoint/2010/main" val="2667258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1" anchor="ctr">
            <a:normAutofit/>
          </a:bodyPr>
          <a:lstStyle/>
          <a:p>
            <a:r>
              <a:rPr lang="en-US"/>
              <a:t>Click to edit Master title style</a:t>
            </a:r>
            <a:endParaRPr lang="ar-KW"/>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KW"/>
          </a:p>
        </p:txBody>
      </p:sp>
      <p:sp>
        <p:nvSpPr>
          <p:cNvPr id="4" name="Date Placeholder 3"/>
          <p:cNvSpPr>
            <a:spLocks noGrp="1"/>
          </p:cNvSpPr>
          <p:nvPr>
            <p:ph type="dt" sz="half" idx="2"/>
          </p:nvPr>
        </p:nvSpPr>
        <p:spPr>
          <a:xfrm>
            <a:off x="8737600" y="6356351"/>
            <a:ext cx="28448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A93162A6-F362-49F2-B94A-1B0D91C5BECE}" type="datetimeFigureOut">
              <a:rPr lang="ar-KW" smtClean="0"/>
              <a:t>16/12/1441</a:t>
            </a:fld>
            <a:endParaRPr lang="ar-KW"/>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KW"/>
          </a:p>
        </p:txBody>
      </p:sp>
      <p:sp>
        <p:nvSpPr>
          <p:cNvPr id="6" name="Slide Number Placeholder 5"/>
          <p:cNvSpPr>
            <a:spLocks noGrp="1"/>
          </p:cNvSpPr>
          <p:nvPr>
            <p:ph type="sldNum" sz="quarter" idx="4"/>
          </p:nvPr>
        </p:nvSpPr>
        <p:spPr>
          <a:xfrm>
            <a:off x="609600" y="6356351"/>
            <a:ext cx="28448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3D802840-327C-484B-B902-717271193FE6}" type="slidenum">
              <a:rPr lang="ar-KW" smtClean="0"/>
              <a:t>‹#›</a:t>
            </a:fld>
            <a:endParaRPr lang="ar-KW"/>
          </a:p>
        </p:txBody>
      </p:sp>
    </p:spTree>
    <p:extLst>
      <p:ext uri="{BB962C8B-B14F-4D97-AF65-F5344CB8AC3E}">
        <p14:creationId xmlns:p14="http://schemas.microsoft.com/office/powerpoint/2010/main" val="13716925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KW"/>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4.xml.rels><?xml version="1.0" encoding="UTF-8" standalone="yes"?>
<Relationships xmlns="http://schemas.openxmlformats.org/package/2006/relationships"><Relationship Id="rId3" Type="http://schemas.openxmlformats.org/officeDocument/2006/relationships/hyperlink" Target="http://library.islamweb.net/newlibrary/showalam.php?ids=91" TargetMode="Externa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2135560" y="980728"/>
            <a:ext cx="6858000" cy="1224136"/>
          </a:xfrm>
        </p:spPr>
        <p:txBody>
          <a:bodyPr>
            <a:noAutofit/>
          </a:bodyPr>
          <a:lstStyle/>
          <a:p>
            <a:r>
              <a:rPr lang="ar-KW" sz="6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abic Typesetting" pitchFamily="66" charset="-78"/>
                <a:cs typeface="Arabic Typesetting" pitchFamily="66" charset="-78"/>
              </a:rPr>
              <a:t>السيرة والتراجم </a:t>
            </a:r>
          </a:p>
        </p:txBody>
      </p:sp>
      <p:sp>
        <p:nvSpPr>
          <p:cNvPr id="2" name="عنوان 1"/>
          <p:cNvSpPr>
            <a:spLocks noGrp="1"/>
          </p:cNvSpPr>
          <p:nvPr>
            <p:ph type="ctrTitle"/>
          </p:nvPr>
        </p:nvSpPr>
        <p:spPr>
          <a:xfrm>
            <a:off x="2135560" y="3712840"/>
            <a:ext cx="6480720" cy="575320"/>
          </a:xfrm>
        </p:spPr>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ar-KW" sz="8800" b="1" cap="all" dirty="0">
                <a:ln w="0"/>
                <a:solidFill>
                  <a:srgbClr val="C00000"/>
                </a:solidFill>
                <a:effectLst>
                  <a:reflection blurRad="12700" stA="50000" endPos="50000" dist="5000" dir="5400000" sy="-100000" rotWithShape="0"/>
                </a:effectLst>
                <a:latin typeface="Arabic Typesetting" pitchFamily="66" charset="-78"/>
                <a:cs typeface="Arabic Typesetting" pitchFamily="66" charset="-78"/>
              </a:rPr>
              <a:t>محبة آل البيت رضي الله عنهم عنهما</a:t>
            </a:r>
          </a:p>
        </p:txBody>
      </p:sp>
    </p:spTree>
    <p:custDataLst>
      <p:tags r:id="rId1"/>
    </p:custDataLst>
    <p:extLst>
      <p:ext uri="{BB962C8B-B14F-4D97-AF65-F5344CB8AC3E}">
        <p14:creationId xmlns:p14="http://schemas.microsoft.com/office/powerpoint/2010/main" val="423496715"/>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3850" y="855663"/>
            <a:ext cx="10972800" cy="1143000"/>
          </a:xfrm>
        </p:spPr>
        <p:txBody>
          <a:bodyPr/>
          <a:lstStyle/>
          <a:p>
            <a:pPr algn="r"/>
            <a:r>
              <a:rPr lang="ar-KW" b="1" dirty="0">
                <a:solidFill>
                  <a:srgbClr val="FF0000"/>
                </a:solidFill>
              </a:rPr>
              <a:t>          عائشة رضي الله عنها :</a:t>
            </a:r>
          </a:p>
        </p:txBody>
      </p:sp>
      <p:sp>
        <p:nvSpPr>
          <p:cNvPr id="3" name="عنصر نائب للمحتوى 2"/>
          <p:cNvSpPr>
            <a:spLocks noGrp="1"/>
          </p:cNvSpPr>
          <p:nvPr>
            <p:ph sz="quarter" idx="1"/>
          </p:nvPr>
        </p:nvSpPr>
        <p:spPr>
          <a:xfrm>
            <a:off x="-285750" y="2143126"/>
            <a:ext cx="10972800" cy="4525963"/>
          </a:xfrm>
        </p:spPr>
        <p:txBody>
          <a:bodyPr>
            <a:normAutofit/>
          </a:bodyPr>
          <a:lstStyle/>
          <a:p>
            <a:r>
              <a:rPr lang="ar-KW" sz="5400" b="1" dirty="0">
                <a:effectLst>
                  <a:outerShdw blurRad="38100" dist="38100" dir="2700000" algn="tl">
                    <a:srgbClr val="000000">
                      <a:alpha val="43137"/>
                    </a:srgbClr>
                  </a:outerShdw>
                </a:effectLst>
              </a:rPr>
              <a:t>كانت تقول : ما رأيت أحدا أشبه سمتا ودلا وهديا برسول الله عليه الصلاة والسلام في قيامها وقعودها من فاطمة بنت رسول الله عليه الصلاة والسلام .</a:t>
            </a:r>
          </a:p>
        </p:txBody>
      </p:sp>
    </p:spTree>
    <p:custDataLst>
      <p:tags r:id="rId1"/>
    </p:custDataLst>
    <p:extLst>
      <p:ext uri="{BB962C8B-B14F-4D97-AF65-F5344CB8AC3E}">
        <p14:creationId xmlns:p14="http://schemas.microsoft.com/office/powerpoint/2010/main" val="393865055"/>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ar-KW" b="1" dirty="0">
                <a:effectLst>
                  <a:outerShdw blurRad="38100" dist="38100" dir="2700000" algn="tl">
                    <a:srgbClr val="000000">
                      <a:alpha val="43137"/>
                    </a:srgbClr>
                  </a:outerShdw>
                </a:effectLst>
              </a:rPr>
              <a:t>بعض الأحكام المتعلقة بأل البيت :</a:t>
            </a:r>
          </a:p>
        </p:txBody>
      </p:sp>
      <p:sp>
        <p:nvSpPr>
          <p:cNvPr id="3" name="عنصر نائب للمحتوى 2"/>
          <p:cNvSpPr>
            <a:spLocks noGrp="1"/>
          </p:cNvSpPr>
          <p:nvPr>
            <p:ph sz="quarter" idx="1"/>
          </p:nvPr>
        </p:nvSpPr>
        <p:spPr/>
        <p:txBody>
          <a:bodyPr>
            <a:normAutofit/>
          </a:bodyPr>
          <a:lstStyle/>
          <a:p>
            <a:pPr marL="0" indent="0">
              <a:buNone/>
            </a:pPr>
            <a:r>
              <a:rPr lang="ar-KW" sz="4800" b="1" u="sng" dirty="0">
                <a:solidFill>
                  <a:srgbClr val="FF0000"/>
                </a:solidFill>
              </a:rPr>
              <a:t>1- أل محمد عليه الصلاة والسلام لا تحل لهم الصدقة :</a:t>
            </a:r>
          </a:p>
          <a:p>
            <a:r>
              <a:rPr lang="ar-KW" sz="6000" b="1" dirty="0"/>
              <a:t>قال عليه الصلاة والسلام : «إِنَّ هَذِهِ الصَّدَقَةَ إِنَّمَا هِيَ أَوْسَاخُ النَّاسِ ، وَإِنَّهَا لا تَحِلُّ لِمُحَمَّدٍ وَلا لآلِ مُحَمَّدٍ».</a:t>
            </a:r>
          </a:p>
        </p:txBody>
      </p:sp>
    </p:spTree>
    <p:custDataLst>
      <p:tags r:id="rId1"/>
    </p:custDataLst>
    <p:extLst>
      <p:ext uri="{BB962C8B-B14F-4D97-AF65-F5344CB8AC3E}">
        <p14:creationId xmlns:p14="http://schemas.microsoft.com/office/powerpoint/2010/main" val="2582201062"/>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نجمة: 6 نقاط 1">
            <a:extLst>
              <a:ext uri="{FF2B5EF4-FFF2-40B4-BE49-F238E27FC236}">
                <a16:creationId xmlns:a16="http://schemas.microsoft.com/office/drawing/2014/main" id="{F0699188-65D2-4AB7-B3EF-C17E1D902125}"/>
              </a:ext>
            </a:extLst>
          </p:cNvPr>
          <p:cNvSpPr/>
          <p:nvPr/>
        </p:nvSpPr>
        <p:spPr>
          <a:xfrm rot="19765650">
            <a:off x="1842357" y="329392"/>
            <a:ext cx="1728192" cy="1584176"/>
          </a:xfrm>
          <a:prstGeom prst="star6">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ar-SA" sz="2800" b="1" dirty="0">
                <a:solidFill>
                  <a:prstClr val="black"/>
                </a:solidFill>
                <a:latin typeface="Calibri"/>
                <a:cs typeface="Arial" panose="020B0604020202020204" pitchFamily="34" charset="0"/>
              </a:rPr>
              <a:t>تصويت</a:t>
            </a:r>
            <a:endParaRPr lang="ar-KW" sz="3200" b="1" dirty="0">
              <a:solidFill>
                <a:prstClr val="black"/>
              </a:solidFill>
              <a:latin typeface="Calibri"/>
              <a:cs typeface="Arial" panose="020B0604020202020204" pitchFamily="34" charset="0"/>
            </a:endParaRPr>
          </a:p>
        </p:txBody>
      </p:sp>
      <p:sp>
        <p:nvSpPr>
          <p:cNvPr id="4" name="مستطيل 3">
            <a:extLst>
              <a:ext uri="{FF2B5EF4-FFF2-40B4-BE49-F238E27FC236}">
                <a16:creationId xmlns:a16="http://schemas.microsoft.com/office/drawing/2014/main" id="{C8186D81-F4DD-4D4D-9BEB-3A3092D43059}"/>
              </a:ext>
            </a:extLst>
          </p:cNvPr>
          <p:cNvSpPr/>
          <p:nvPr/>
        </p:nvSpPr>
        <p:spPr>
          <a:xfrm>
            <a:off x="426099" y="2220242"/>
            <a:ext cx="10179870" cy="707886"/>
          </a:xfrm>
          <a:prstGeom prst="rect">
            <a:avLst/>
          </a:prstGeom>
          <a:noFill/>
        </p:spPr>
        <p:txBody>
          <a:bodyPr wrap="square" lIns="91440" tIns="45720" rIns="91440" bIns="45720">
            <a:spAutoFit/>
          </a:bodyPr>
          <a:lstStyle/>
          <a:p>
            <a:pPr algn="ctr"/>
            <a:r>
              <a:rPr lang="ar-SA" sz="4000" b="1" dirty="0">
                <a:ln w="9525">
                  <a:solidFill>
                    <a:prstClr val="white"/>
                  </a:solidFill>
                  <a:prstDash val="solid"/>
                </a:ln>
                <a:solidFill>
                  <a:prstClr val="black"/>
                </a:solidFill>
                <a:effectLst>
                  <a:outerShdw blurRad="12700" dist="38100" dir="2700000" algn="tl" rotWithShape="0">
                    <a:prstClr val="white">
                      <a:lumMod val="50000"/>
                    </a:prstClr>
                  </a:outerShdw>
                </a:effectLst>
                <a:latin typeface="Calibri"/>
                <a:cs typeface="Arial" panose="020B0604020202020204" pitchFamily="34" charset="0"/>
              </a:rPr>
              <a:t>تحرم الصدقة على الصحابة رضي الله عنهم ..</a:t>
            </a:r>
          </a:p>
        </p:txBody>
      </p:sp>
      <p:sp>
        <p:nvSpPr>
          <p:cNvPr id="5" name="شكل بيضاوي 4">
            <a:extLst>
              <a:ext uri="{FF2B5EF4-FFF2-40B4-BE49-F238E27FC236}">
                <a16:creationId xmlns:a16="http://schemas.microsoft.com/office/drawing/2014/main" id="{B6F13123-A62E-4686-85D5-BB7BBBDBF08C}"/>
              </a:ext>
            </a:extLst>
          </p:cNvPr>
          <p:cNvSpPr/>
          <p:nvPr/>
        </p:nvSpPr>
        <p:spPr>
          <a:xfrm>
            <a:off x="6672064" y="3314305"/>
            <a:ext cx="1584176" cy="1440160"/>
          </a:xfrm>
          <a:prstGeom prst="ellipse">
            <a:avLst/>
          </a:prstGeom>
        </p:spPr>
        <p:style>
          <a:lnRef idx="3">
            <a:schemeClr val="lt1"/>
          </a:lnRef>
          <a:fillRef idx="1">
            <a:schemeClr val="accent3"/>
          </a:fillRef>
          <a:effectRef idx="1">
            <a:schemeClr val="accent3"/>
          </a:effectRef>
          <a:fontRef idx="minor">
            <a:schemeClr val="lt1"/>
          </a:fontRef>
        </p:style>
        <p:txBody>
          <a:bodyPr rtlCol="1" anchor="ctr"/>
          <a:lstStyle/>
          <a:p>
            <a:pPr algn="ctr"/>
            <a:r>
              <a:rPr lang="ar-SA" sz="4400" b="1" dirty="0">
                <a:solidFill>
                  <a:prstClr val="white"/>
                </a:solidFill>
                <a:latin typeface="Calibri"/>
                <a:cs typeface="Arial" panose="020B0604020202020204" pitchFamily="34" charset="0"/>
              </a:rPr>
              <a:t>صح</a:t>
            </a:r>
            <a:endParaRPr lang="ar-KW" b="1" dirty="0">
              <a:solidFill>
                <a:prstClr val="white"/>
              </a:solidFill>
              <a:latin typeface="Calibri"/>
              <a:cs typeface="Arial" panose="020B0604020202020204" pitchFamily="34" charset="0"/>
            </a:endParaRPr>
          </a:p>
        </p:txBody>
      </p:sp>
      <p:sp>
        <p:nvSpPr>
          <p:cNvPr id="6" name="شكل بيضاوي 5">
            <a:extLst>
              <a:ext uri="{FF2B5EF4-FFF2-40B4-BE49-F238E27FC236}">
                <a16:creationId xmlns:a16="http://schemas.microsoft.com/office/drawing/2014/main" id="{27A4A1EE-8763-4490-A650-6B729B6C6A3E}"/>
              </a:ext>
            </a:extLst>
          </p:cNvPr>
          <p:cNvSpPr/>
          <p:nvPr/>
        </p:nvSpPr>
        <p:spPr>
          <a:xfrm>
            <a:off x="3647728" y="3209793"/>
            <a:ext cx="1584176" cy="1440160"/>
          </a:xfrm>
          <a:prstGeom prst="ellipse">
            <a:avLst/>
          </a:prstGeom>
        </p:spPr>
        <p:style>
          <a:lnRef idx="3">
            <a:schemeClr val="lt1"/>
          </a:lnRef>
          <a:fillRef idx="1">
            <a:schemeClr val="accent2"/>
          </a:fillRef>
          <a:effectRef idx="1">
            <a:schemeClr val="accent2"/>
          </a:effectRef>
          <a:fontRef idx="minor">
            <a:schemeClr val="lt1"/>
          </a:fontRef>
        </p:style>
        <p:txBody>
          <a:bodyPr rtlCol="1" anchor="ctr"/>
          <a:lstStyle/>
          <a:p>
            <a:pPr algn="ctr"/>
            <a:r>
              <a:rPr lang="ar-SA" sz="5400" dirty="0">
                <a:solidFill>
                  <a:prstClr val="white"/>
                </a:solidFill>
                <a:latin typeface="Calibri"/>
                <a:cs typeface="Arial" panose="020B0604020202020204" pitchFamily="34" charset="0"/>
              </a:rPr>
              <a:t>خطأ</a:t>
            </a:r>
            <a:endParaRPr lang="ar-KW" sz="5400" dirty="0">
              <a:solidFill>
                <a:prstClr val="white"/>
              </a:solidFill>
              <a:latin typeface="Calibri"/>
              <a:cs typeface="Arial" panose="020B0604020202020204" pitchFamily="34" charset="0"/>
            </a:endParaRPr>
          </a:p>
        </p:txBody>
      </p:sp>
    </p:spTree>
    <p:extLst>
      <p:ext uri="{BB962C8B-B14F-4D97-AF65-F5344CB8AC3E}">
        <p14:creationId xmlns:p14="http://schemas.microsoft.com/office/powerpoint/2010/main" val="30293308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95400" y="332656"/>
            <a:ext cx="8229600" cy="1143000"/>
          </a:xfrm>
        </p:spPr>
        <p:txBody>
          <a:bodyPr>
            <a:normAutofit/>
          </a:bodyPr>
          <a:lstStyle/>
          <a:p>
            <a:pPr algn="r"/>
            <a:r>
              <a:rPr lang="ar-KW" b="1" u="sng" dirty="0">
                <a:solidFill>
                  <a:srgbClr val="FF0000"/>
                </a:solidFill>
                <a:effectLst>
                  <a:outerShdw blurRad="38100" dist="38100" dir="2700000" algn="tl">
                    <a:srgbClr val="000000">
                      <a:alpha val="43137"/>
                    </a:srgbClr>
                  </a:outerShdw>
                </a:effectLst>
              </a:rPr>
              <a:t>2- حقهم في الخمس :</a:t>
            </a:r>
          </a:p>
        </p:txBody>
      </p:sp>
      <p:sp>
        <p:nvSpPr>
          <p:cNvPr id="3" name="عنصر نائب للمحتوى 2"/>
          <p:cNvSpPr>
            <a:spLocks noGrp="1"/>
          </p:cNvSpPr>
          <p:nvPr>
            <p:ph sz="quarter" idx="1"/>
          </p:nvPr>
        </p:nvSpPr>
        <p:spPr/>
        <p:txBody>
          <a:bodyPr>
            <a:normAutofit/>
          </a:bodyPr>
          <a:lstStyle/>
          <a:p>
            <a:r>
              <a:rPr lang="ar-KW" sz="4000" b="1" dirty="0"/>
              <a:t>قال تعالى : «وَاعْلَمُوا أَنَّمَا غَنِمْتُمْ مِنْ شَيْءٍ فَأَنَّ لِلَّهِ خُمُسَهُ وَلِلرَّسُولِ </a:t>
            </a:r>
            <a:r>
              <a:rPr lang="ar-KW" sz="4000" b="1" u="sng" dirty="0">
                <a:solidFill>
                  <a:srgbClr val="002060"/>
                </a:solidFill>
                <a:effectLst>
                  <a:outerShdw blurRad="38100" dist="38100" dir="2700000" algn="tl">
                    <a:srgbClr val="000000">
                      <a:alpha val="43137"/>
                    </a:srgbClr>
                  </a:outerShdw>
                </a:effectLst>
              </a:rPr>
              <a:t>وَلِذِي الْقُرْبَى </a:t>
            </a:r>
            <a:r>
              <a:rPr lang="ar-KW" sz="4000" b="1" dirty="0"/>
              <a:t>وَالْيَتَامَى وَالْمَسَاكِينِ وَابْنِ السَّبِيلِ إِنْ كُنْتُمْ آمَنْتُمْ بِاللَّهِ وَمَا أَنْزَلْنَا عَلَى عَبْدِنَا يَوْمَ الْفُرْقَانِ يَوْمَ الْتَقَى الْجَمْعَانِ وَاللَّهُ عَلَى كُلِّ شَيْءٍ قَدِيرٌ».</a:t>
            </a:r>
          </a:p>
          <a:p>
            <a:r>
              <a:rPr lang="ar-KW" sz="4000" b="1" dirty="0">
                <a:solidFill>
                  <a:srgbClr val="002060"/>
                </a:solidFill>
              </a:rPr>
              <a:t>من الواجبات المستحقة </a:t>
            </a:r>
            <a:r>
              <a:rPr lang="ar-KW" sz="4000" b="1" dirty="0" err="1">
                <a:solidFill>
                  <a:srgbClr val="002060"/>
                </a:solidFill>
              </a:rPr>
              <a:t>لأل</a:t>
            </a:r>
            <a:r>
              <a:rPr lang="ar-KW" sz="4000" b="1" dirty="0">
                <a:solidFill>
                  <a:srgbClr val="002060"/>
                </a:solidFill>
              </a:rPr>
              <a:t> البيت </a:t>
            </a:r>
            <a:r>
              <a:rPr lang="ar-KW" sz="4000" b="1" dirty="0">
                <a:solidFill>
                  <a:srgbClr val="FF0000"/>
                </a:solidFill>
              </a:rPr>
              <a:t>استحقاقهم الخمس من غنائم الكفار وفيئهم .</a:t>
            </a:r>
          </a:p>
        </p:txBody>
      </p:sp>
    </p:spTree>
    <p:custDataLst>
      <p:tags r:id="rId1"/>
    </p:custDataLst>
    <p:extLst>
      <p:ext uri="{BB962C8B-B14F-4D97-AF65-F5344CB8AC3E}">
        <p14:creationId xmlns:p14="http://schemas.microsoft.com/office/powerpoint/2010/main" val="4210474024"/>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23392" y="332656"/>
            <a:ext cx="8229600" cy="1143000"/>
          </a:xfrm>
        </p:spPr>
        <p:txBody>
          <a:bodyPr>
            <a:normAutofit/>
          </a:bodyPr>
          <a:lstStyle/>
          <a:p>
            <a:pPr algn="r"/>
            <a:r>
              <a:rPr lang="ar-KW" b="1" dirty="0">
                <a:solidFill>
                  <a:srgbClr val="C00000"/>
                </a:solidFill>
                <a:effectLst>
                  <a:outerShdw blurRad="38100" dist="38100" dir="2700000" algn="tl">
                    <a:srgbClr val="000000">
                      <a:alpha val="43137"/>
                    </a:srgbClr>
                  </a:outerShdw>
                </a:effectLst>
              </a:rPr>
              <a:t>3- مشروعية الصلاة عليهم :</a:t>
            </a:r>
          </a:p>
        </p:txBody>
      </p:sp>
      <p:sp>
        <p:nvSpPr>
          <p:cNvPr id="3" name="عنصر نائب للمحتوى 2"/>
          <p:cNvSpPr>
            <a:spLocks noGrp="1"/>
          </p:cNvSpPr>
          <p:nvPr>
            <p:ph sz="quarter" idx="1"/>
          </p:nvPr>
        </p:nvSpPr>
        <p:spPr>
          <a:xfrm>
            <a:off x="1537830" y="1700808"/>
            <a:ext cx="8507288" cy="4572000"/>
          </a:xfrm>
        </p:spPr>
        <p:txBody>
          <a:bodyPr>
            <a:noAutofit/>
          </a:bodyPr>
          <a:lstStyle/>
          <a:p>
            <a:r>
              <a:rPr lang="ar-KW" b="1" dirty="0"/>
              <a:t>عن </a:t>
            </a:r>
            <a:r>
              <a:rPr lang="ar-KW" b="1" dirty="0">
                <a:hlinkClick r:id="rId3"/>
              </a:rPr>
              <a:t>أبي مسعود الأنصاري </a:t>
            </a:r>
            <a:r>
              <a:rPr lang="ar-KW" b="1" dirty="0"/>
              <a:t>قال أتانا رسول الله عليه الصلاة والسلام ونحن في مجلس سعد بن عبادة فقال له بشير بن سعد أمرنا الله تعالى أن نصلي عليك يا رسول الله فكيف نصلي عليك قال فسكت رسول الله عليه الصلاة والسلام حتى تمنينا أنه لم يسأله ثم قال رسول الله عليه الصلاة والسلام «</a:t>
            </a:r>
            <a:r>
              <a:rPr lang="ar-KW" b="1" dirty="0">
                <a:solidFill>
                  <a:srgbClr val="002060"/>
                </a:solidFill>
              </a:rPr>
              <a:t>قولوا اللهم صل على محمد وعلى آل محمد كما صليت على آل إبراهيم وبارك على محمد وعلى آل محمد كما باركت على آل إبراهيم في العالمين إنك حميد مجيد والسلام كما قد علمتم</a:t>
            </a:r>
            <a:r>
              <a:rPr lang="ar-KW" b="1" dirty="0"/>
              <a:t>».</a:t>
            </a:r>
            <a:endParaRPr lang="ar-KW" dirty="0"/>
          </a:p>
        </p:txBody>
      </p:sp>
    </p:spTree>
    <p:custDataLst>
      <p:tags r:id="rId1"/>
    </p:custDataLst>
    <p:extLst>
      <p:ext uri="{BB962C8B-B14F-4D97-AF65-F5344CB8AC3E}">
        <p14:creationId xmlns:p14="http://schemas.microsoft.com/office/powerpoint/2010/main" val="3244508645"/>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343472" y="764704"/>
            <a:ext cx="7772400" cy="1143000"/>
          </a:xfrm>
        </p:spPr>
        <p:txBody>
          <a:bodyPr>
            <a:normAutofit fontScale="90000"/>
          </a:bodyPr>
          <a:lstStyle/>
          <a:p>
            <a:pPr algn="r"/>
            <a:r>
              <a:rPr lang="ar-KW" b="1" dirty="0">
                <a:solidFill>
                  <a:srgbClr val="C00000"/>
                </a:solidFill>
                <a:effectLst>
                  <a:outerShdw blurRad="38100" dist="38100" dir="2700000" algn="tl">
                    <a:srgbClr val="000000">
                      <a:alpha val="43137"/>
                    </a:srgbClr>
                  </a:outerShdw>
                </a:effectLst>
              </a:rPr>
              <a:t>4</a:t>
            </a:r>
            <a:r>
              <a:rPr lang="ar-KW" b="1" u="sng" dirty="0">
                <a:solidFill>
                  <a:srgbClr val="C00000"/>
                </a:solidFill>
                <a:effectLst>
                  <a:outerShdw blurRad="38100" dist="38100" dir="2700000" algn="tl">
                    <a:srgbClr val="000000">
                      <a:alpha val="43137"/>
                    </a:srgbClr>
                  </a:outerShdw>
                </a:effectLst>
              </a:rPr>
              <a:t>- اليقين الجازم بأن نسب الرسول عليه الصلاة والسلام وذريته هو أشرف أنساب العرب: </a:t>
            </a:r>
          </a:p>
        </p:txBody>
      </p:sp>
      <p:sp>
        <p:nvSpPr>
          <p:cNvPr id="3" name="عنصر نائب للمحتوى 2"/>
          <p:cNvSpPr>
            <a:spLocks noGrp="1"/>
          </p:cNvSpPr>
          <p:nvPr>
            <p:ph sz="quarter" idx="1"/>
          </p:nvPr>
        </p:nvSpPr>
        <p:spPr>
          <a:xfrm>
            <a:off x="2209800" y="2816736"/>
            <a:ext cx="7772400" cy="4047458"/>
          </a:xfrm>
        </p:spPr>
        <p:txBody>
          <a:bodyPr>
            <a:normAutofit/>
          </a:bodyPr>
          <a:lstStyle/>
          <a:p>
            <a:r>
              <a:rPr lang="ar-KW" sz="4000" b="1" dirty="0"/>
              <a:t>قال عليه الصلاة والسلام : «</a:t>
            </a:r>
            <a:r>
              <a:rPr lang="ar-KW" sz="4000" b="1" dirty="0">
                <a:solidFill>
                  <a:srgbClr val="002060"/>
                </a:solidFill>
              </a:rPr>
              <a:t>إن الله اصطفى كنانة من ولد إسماعيل و اصطفى قريشا من كنانة واصطفى من قريش بني هاشم واصطفاني من بني هاشم</a:t>
            </a:r>
            <a:r>
              <a:rPr lang="ar-KW" sz="4000" b="1" dirty="0"/>
              <a:t>».</a:t>
            </a:r>
          </a:p>
          <a:p>
            <a:endParaRPr lang="ar-KW" dirty="0"/>
          </a:p>
        </p:txBody>
      </p:sp>
      <p:sp>
        <p:nvSpPr>
          <p:cNvPr id="4" name="شكل بيضاوي 3">
            <a:extLst>
              <a:ext uri="{FF2B5EF4-FFF2-40B4-BE49-F238E27FC236}">
                <a16:creationId xmlns:a16="http://schemas.microsoft.com/office/drawing/2014/main" id="{411769D8-0E5A-4694-8112-3BBC82AD19D1}"/>
              </a:ext>
            </a:extLst>
          </p:cNvPr>
          <p:cNvSpPr/>
          <p:nvPr/>
        </p:nvSpPr>
        <p:spPr>
          <a:xfrm>
            <a:off x="3935760" y="4653137"/>
            <a:ext cx="1008112" cy="85496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ar-KW" dirty="0">
                <a:solidFill>
                  <a:prstClr val="white"/>
                </a:solidFill>
                <a:latin typeface="Calibri"/>
                <a:cs typeface="Arial" panose="020B0604020202020204" pitchFamily="34" charset="0"/>
              </a:rPr>
              <a:t>حفظ</a:t>
            </a:r>
          </a:p>
        </p:txBody>
      </p:sp>
    </p:spTree>
    <p:custDataLst>
      <p:tags r:id="rId1"/>
    </p:custDataLst>
    <p:extLst>
      <p:ext uri="{BB962C8B-B14F-4D97-AF65-F5344CB8AC3E}">
        <p14:creationId xmlns:p14="http://schemas.microsoft.com/office/powerpoint/2010/main" val="3720258598"/>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598F7D3-D127-4C2B-B4BE-47B6167272D8}"/>
              </a:ext>
            </a:extLst>
          </p:cNvPr>
          <p:cNvSpPr>
            <a:spLocks noGrp="1"/>
          </p:cNvSpPr>
          <p:nvPr>
            <p:ph type="title"/>
          </p:nvPr>
        </p:nvSpPr>
        <p:spPr/>
        <p:txBody>
          <a:bodyPr/>
          <a:lstStyle/>
          <a:p>
            <a:r>
              <a:rPr lang="ar-KW" dirty="0"/>
              <a:t>من واجبنا اتجاه أل البيت ....</a:t>
            </a:r>
          </a:p>
        </p:txBody>
      </p:sp>
      <p:graphicFrame>
        <p:nvGraphicFramePr>
          <p:cNvPr id="4" name="عنصر نائب للمحتوى 3">
            <a:extLst>
              <a:ext uri="{FF2B5EF4-FFF2-40B4-BE49-F238E27FC236}">
                <a16:creationId xmlns:a16="http://schemas.microsoft.com/office/drawing/2014/main" id="{6CB6DF92-B166-4F93-8C93-8D61F4BD28A1}"/>
              </a:ext>
            </a:extLst>
          </p:cNvPr>
          <p:cNvGraphicFramePr>
            <a:graphicFrameLocks noGrp="1"/>
          </p:cNvGraphicFramePr>
          <p:nvPr>
            <p:ph idx="1"/>
          </p:nvPr>
        </p:nvGraphicFramePr>
        <p:xfrm>
          <a:off x="1981200" y="1600201"/>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310330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55440" y="332656"/>
            <a:ext cx="8229600" cy="1143000"/>
          </a:xfrm>
        </p:spPr>
        <p:txBody>
          <a:bodyPr>
            <a:normAutofit/>
          </a:bodyPr>
          <a:lstStyle/>
          <a:p>
            <a:pPr algn="r"/>
            <a:r>
              <a:rPr lang="ar-KW" sz="4800" b="1" u="sng" dirty="0">
                <a:solidFill>
                  <a:srgbClr val="C00000"/>
                </a:solidFill>
                <a:effectLst>
                  <a:outerShdw blurRad="38100" dist="38100" dir="2700000" algn="tl">
                    <a:srgbClr val="000000">
                      <a:alpha val="43137"/>
                    </a:srgbClr>
                  </a:outerShdw>
                </a:effectLst>
              </a:rPr>
              <a:t>من واجبنا اتجاه أل البيت :</a:t>
            </a:r>
          </a:p>
        </p:txBody>
      </p:sp>
      <p:sp>
        <p:nvSpPr>
          <p:cNvPr id="3" name="عنصر نائب للمحتوى 2"/>
          <p:cNvSpPr>
            <a:spLocks noGrp="1"/>
          </p:cNvSpPr>
          <p:nvPr>
            <p:ph sz="quarter" idx="1"/>
          </p:nvPr>
        </p:nvSpPr>
        <p:spPr>
          <a:xfrm>
            <a:off x="-600075" y="1914526"/>
            <a:ext cx="10972800" cy="4525963"/>
          </a:xfrm>
        </p:spPr>
        <p:txBody>
          <a:bodyPr>
            <a:normAutofit/>
          </a:bodyPr>
          <a:lstStyle/>
          <a:p>
            <a:r>
              <a:rPr lang="ar-KW" sz="6600" b="1" dirty="0"/>
              <a:t>حق الموالاة والمحبة .</a:t>
            </a:r>
          </a:p>
          <a:p>
            <a:r>
              <a:rPr lang="ar-KW" sz="6600" b="1" dirty="0"/>
              <a:t>الدفاع عنهم .</a:t>
            </a:r>
          </a:p>
          <a:p>
            <a:r>
              <a:rPr lang="ar-KW" sz="6600" b="1" dirty="0"/>
              <a:t>انزالهم منزلة تليق بهم .</a:t>
            </a:r>
          </a:p>
        </p:txBody>
      </p:sp>
    </p:spTree>
    <p:custDataLst>
      <p:tags r:id="rId1"/>
    </p:custDataLst>
    <p:extLst>
      <p:ext uri="{BB962C8B-B14F-4D97-AF65-F5344CB8AC3E}">
        <p14:creationId xmlns:p14="http://schemas.microsoft.com/office/powerpoint/2010/main" val="96404212"/>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3B54487D-BC69-4825-AFB2-4FDA827BBD1B}"/>
              </a:ext>
            </a:extLst>
          </p:cNvPr>
          <p:cNvSpPr/>
          <p:nvPr/>
        </p:nvSpPr>
        <p:spPr>
          <a:xfrm>
            <a:off x="1063031" y="819150"/>
            <a:ext cx="9490669" cy="175432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ar-KW" sz="5400" b="1" dirty="0">
                <a:ln w="0"/>
                <a:effectLst>
                  <a:outerShdw blurRad="38100" dist="19050" dir="2700000" algn="tl" rotWithShape="0">
                    <a:schemeClr val="dk1">
                      <a:alpha val="40000"/>
                    </a:schemeClr>
                  </a:outerShdw>
                </a:effectLst>
              </a:rPr>
              <a:t>أحب المسلمون آل البيت النبي صلى الله عليه وسلم..</a:t>
            </a:r>
            <a:endParaRPr lang="ar-SA" sz="5400" b="1" cap="none" spc="0" dirty="0">
              <a:ln/>
              <a:solidFill>
                <a:schemeClr val="accent4"/>
              </a:solidFill>
              <a:effectLst/>
            </a:endParaRPr>
          </a:p>
        </p:txBody>
      </p:sp>
      <p:sp>
        <p:nvSpPr>
          <p:cNvPr id="3" name="مستطيل 2">
            <a:extLst>
              <a:ext uri="{FF2B5EF4-FFF2-40B4-BE49-F238E27FC236}">
                <a16:creationId xmlns:a16="http://schemas.microsoft.com/office/drawing/2014/main" id="{72A909E8-CD3B-4BF7-BF9F-1D3860232459}"/>
              </a:ext>
            </a:extLst>
          </p:cNvPr>
          <p:cNvSpPr/>
          <p:nvPr/>
        </p:nvSpPr>
        <p:spPr>
          <a:xfrm>
            <a:off x="1257340" y="3086101"/>
            <a:ext cx="8486735" cy="2585323"/>
          </a:xfrm>
          <a:prstGeom prst="rect">
            <a:avLst/>
          </a:prstGeom>
          <a:noFill/>
        </p:spPr>
        <p:txBody>
          <a:bodyPr wrap="square" lIns="91440" tIns="45720" rIns="91440" bIns="45720">
            <a:spAutoFit/>
          </a:bodyPr>
          <a:lstStyle/>
          <a:p>
            <a:pPr marL="914400" indent="-914400" algn="ctr">
              <a:buAutoNum type="arabic1Minus"/>
            </a:pPr>
            <a:r>
              <a:rPr lang="ar-SA" sz="5400" b="1" dirty="0">
                <a:ln w="22225">
                  <a:solidFill>
                    <a:schemeClr val="accent2"/>
                  </a:solidFill>
                  <a:prstDash val="solid"/>
                </a:ln>
                <a:solidFill>
                  <a:schemeClr val="accent2">
                    <a:lumMod val="40000"/>
                    <a:lumOff val="60000"/>
                  </a:schemeClr>
                </a:solidFill>
              </a:rPr>
              <a:t>لكثرة أموالهم .</a:t>
            </a:r>
          </a:p>
          <a:p>
            <a:pPr marL="914400" indent="-914400" algn="ctr">
              <a:buAutoNum type="arabic1Minus"/>
            </a:pPr>
            <a:r>
              <a:rPr lang="ar-SA" sz="5400" b="1" dirty="0">
                <a:ln w="22225">
                  <a:solidFill>
                    <a:schemeClr val="accent2"/>
                  </a:solidFill>
                  <a:prstDash val="solid"/>
                </a:ln>
                <a:solidFill>
                  <a:schemeClr val="accent2">
                    <a:lumMod val="40000"/>
                    <a:lumOff val="60000"/>
                  </a:schemeClr>
                </a:solidFill>
              </a:rPr>
              <a:t>لإيمانهم وقرابتهم من رسول الله .</a:t>
            </a:r>
          </a:p>
          <a:p>
            <a:pPr marL="914400" indent="-914400" algn="ctr">
              <a:buAutoNum type="arabic1Minus"/>
            </a:pPr>
            <a:r>
              <a:rPr lang="ar-SA" sz="5400" b="1" dirty="0">
                <a:ln w="22225">
                  <a:solidFill>
                    <a:schemeClr val="accent2"/>
                  </a:solidFill>
                  <a:prstDash val="solid"/>
                </a:ln>
                <a:solidFill>
                  <a:schemeClr val="accent2">
                    <a:lumMod val="40000"/>
                    <a:lumOff val="60000"/>
                  </a:schemeClr>
                </a:solidFill>
              </a:rPr>
              <a:t>لكبر سنهم.</a:t>
            </a:r>
          </a:p>
        </p:txBody>
      </p:sp>
      <p:sp>
        <p:nvSpPr>
          <p:cNvPr id="4" name="شكل بيضاوي 3">
            <a:extLst>
              <a:ext uri="{FF2B5EF4-FFF2-40B4-BE49-F238E27FC236}">
                <a16:creationId xmlns:a16="http://schemas.microsoft.com/office/drawing/2014/main" id="{A11D44EB-DEA2-487E-ADC8-9509D2746C85}"/>
              </a:ext>
            </a:extLst>
          </p:cNvPr>
          <p:cNvSpPr/>
          <p:nvPr/>
        </p:nvSpPr>
        <p:spPr>
          <a:xfrm>
            <a:off x="10915651" y="152400"/>
            <a:ext cx="1209674" cy="1143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ar-SA" b="1" dirty="0"/>
              <a:t>تصويت </a:t>
            </a:r>
            <a:endParaRPr lang="ar-KW" b="1" dirty="0"/>
          </a:p>
        </p:txBody>
      </p:sp>
    </p:spTree>
    <p:extLst>
      <p:ext uri="{BB962C8B-B14F-4D97-AF65-F5344CB8AC3E}">
        <p14:creationId xmlns:p14="http://schemas.microsoft.com/office/powerpoint/2010/main" val="20021538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57139B72-7589-4556-A1AE-EE63631BB35E}"/>
              </a:ext>
            </a:extLst>
          </p:cNvPr>
          <p:cNvSpPr/>
          <p:nvPr/>
        </p:nvSpPr>
        <p:spPr>
          <a:xfrm>
            <a:off x="112793" y="2917640"/>
            <a:ext cx="11230959" cy="1754326"/>
          </a:xfrm>
          <a:prstGeom prst="rect">
            <a:avLst/>
          </a:prstGeom>
          <a:noFill/>
        </p:spPr>
        <p:txBody>
          <a:bodyPr wrap="none" lIns="91440" tIns="45720" rIns="91440" bIns="45720">
            <a:spAutoFit/>
          </a:bodyPr>
          <a:lstStyle/>
          <a:p>
            <a:pPr algn="ctr"/>
            <a:r>
              <a:rPr lang="ar-KW" sz="5400" b="1" cap="none" spc="0">
                <a:ln w="13462">
                  <a:solidFill>
                    <a:schemeClr val="bg1"/>
                  </a:solidFill>
                  <a:prstDash val="solid"/>
                </a:ln>
                <a:solidFill>
                  <a:schemeClr val="tx1">
                    <a:lumMod val="85000"/>
                    <a:lumOff val="15000"/>
                  </a:schemeClr>
                </a:solidFill>
                <a:effectLst>
                  <a:outerShdw dist="38100" dir="2700000" algn="bl" rotWithShape="0">
                    <a:schemeClr val="accent5"/>
                  </a:outerShdw>
                </a:effectLst>
              </a:rPr>
              <a:t>ماذا تفعلين لو سمعت أن أحدا يطعن في شرف أحد</a:t>
            </a:r>
          </a:p>
          <a:p>
            <a:pPr algn="ctr"/>
            <a:r>
              <a:rPr lang="ar-KW" sz="5400" b="1" cap="none" spc="0">
                <a:ln w="13462">
                  <a:solidFill>
                    <a:schemeClr val="bg1"/>
                  </a:solidFill>
                  <a:prstDash val="solid"/>
                </a:ln>
                <a:solidFill>
                  <a:schemeClr val="tx1">
                    <a:lumMod val="85000"/>
                    <a:lumOff val="15000"/>
                  </a:schemeClr>
                </a:solidFill>
                <a:effectLst>
                  <a:outerShdw dist="38100" dir="2700000" algn="bl" rotWithShape="0">
                    <a:schemeClr val="accent5"/>
                  </a:outerShdw>
                </a:effectLst>
              </a:rPr>
              <a:t> الصحابة أو آل البيت رضي الله عنهم أجمعين؟</a:t>
            </a:r>
            <a:endParaRPr lang="ar-SA"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pic>
        <p:nvPicPr>
          <p:cNvPr id="3" name="صورة 2">
            <a:extLst>
              <a:ext uri="{FF2B5EF4-FFF2-40B4-BE49-F238E27FC236}">
                <a16:creationId xmlns:a16="http://schemas.microsoft.com/office/drawing/2014/main" id="{F2A0652A-7C61-4686-B383-9E6BCE4B1A36}"/>
              </a:ext>
            </a:extLst>
          </p:cNvPr>
          <p:cNvPicPr>
            <a:picLocks noChangeAspect="1"/>
          </p:cNvPicPr>
          <p:nvPr/>
        </p:nvPicPr>
        <p:blipFill>
          <a:blip r:embed="rId2"/>
          <a:stretch>
            <a:fillRect/>
          </a:stretch>
        </p:blipFill>
        <p:spPr>
          <a:xfrm>
            <a:off x="1809750" y="571500"/>
            <a:ext cx="6856730" cy="1982857"/>
          </a:xfrm>
          <a:prstGeom prst="rect">
            <a:avLst/>
          </a:prstGeom>
        </p:spPr>
      </p:pic>
    </p:spTree>
    <p:extLst>
      <p:ext uri="{BB962C8B-B14F-4D97-AF65-F5344CB8AC3E}">
        <p14:creationId xmlns:p14="http://schemas.microsoft.com/office/powerpoint/2010/main" val="6844252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عنصر نائب للمحتوى 5"/>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1644452" y="257596"/>
            <a:ext cx="7823398" cy="5726405"/>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637399941"/>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54372" y="0"/>
            <a:ext cx="9483256" cy="6858000"/>
          </a:xfrm>
          <a:prstGeom prst="rect">
            <a:avLst/>
          </a:prstGeom>
          <a:solidFill>
            <a:srgbClr val="6E63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Freeform: Shape 10">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4484" y="0"/>
            <a:ext cx="7837716" cy="68580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صورة 1" descr="صورة تحتوي على رسم&#10;&#10;تم إنشاء الوصف تلقائياً">
            <a:extLst>
              <a:ext uri="{FF2B5EF4-FFF2-40B4-BE49-F238E27FC236}">
                <a16:creationId xmlns:a16="http://schemas.microsoft.com/office/drawing/2014/main" id="{D413ACAF-5936-4362-A2E9-BC5DD65D515D}"/>
              </a:ext>
            </a:extLst>
          </p:cNvPr>
          <p:cNvPicPr>
            <a:picLocks noChangeAspect="1"/>
          </p:cNvPicPr>
          <p:nvPr/>
        </p:nvPicPr>
        <p:blipFill>
          <a:blip r:embed="rId5"/>
          <a:stretch>
            <a:fillRect/>
          </a:stretch>
        </p:blipFill>
        <p:spPr>
          <a:xfrm rot="21600000">
            <a:off x="3236181" y="1429724"/>
            <a:ext cx="5462546" cy="4042284"/>
          </a:xfrm>
          <a:prstGeom prst="rect">
            <a:avLst/>
          </a:prstGeom>
        </p:spPr>
      </p:pic>
      <p:sp>
        <p:nvSpPr>
          <p:cNvPr id="3" name="مستطيل 2">
            <a:extLst>
              <a:ext uri="{FF2B5EF4-FFF2-40B4-BE49-F238E27FC236}">
                <a16:creationId xmlns:a16="http://schemas.microsoft.com/office/drawing/2014/main" id="{C1466E82-1F00-4987-A412-520467F64927}"/>
              </a:ext>
            </a:extLst>
          </p:cNvPr>
          <p:cNvSpPr/>
          <p:nvPr/>
        </p:nvSpPr>
        <p:spPr>
          <a:xfrm>
            <a:off x="3959891" y="386060"/>
            <a:ext cx="3605474" cy="923330"/>
          </a:xfrm>
          <a:prstGeom prst="rect">
            <a:avLst/>
          </a:prstGeom>
          <a:noFill/>
        </p:spPr>
        <p:txBody>
          <a:bodyPr wrap="none" lIns="91440" tIns="45720" rIns="91440" bIns="45720">
            <a:spAutoFit/>
          </a:bodyPr>
          <a:lstStyle/>
          <a:p>
            <a:pPr algn="ctr"/>
            <a:r>
              <a:rPr lang="ar-SA" sz="5400" b="1">
                <a:ln w="22225">
                  <a:solidFill>
                    <a:schemeClr val="accent2"/>
                  </a:solidFill>
                  <a:prstDash val="solid"/>
                </a:ln>
                <a:solidFill>
                  <a:schemeClr val="accent2">
                    <a:lumMod val="40000"/>
                    <a:lumOff val="60000"/>
                  </a:schemeClr>
                </a:solidFill>
              </a:rPr>
              <a:t>التقويم النهائي </a:t>
            </a:r>
            <a:endParaRPr lang="ar-SA" sz="5400" b="1" cap="none" spc="0" dirty="0">
              <a:ln w="22225">
                <a:solidFill>
                  <a:schemeClr val="accent2"/>
                </a:solidFill>
                <a:prstDash val="solid"/>
              </a:ln>
              <a:solidFill>
                <a:schemeClr val="accent2">
                  <a:lumMod val="40000"/>
                  <a:lumOff val="60000"/>
                </a:schemeClr>
              </a:solidFill>
              <a:effectLst/>
            </a:endParaRPr>
          </a:p>
        </p:txBody>
      </p:sp>
      <p:sp>
        <p:nvSpPr>
          <p:cNvPr id="4" name="شكل بيضاوي 3">
            <a:extLst>
              <a:ext uri="{FF2B5EF4-FFF2-40B4-BE49-F238E27FC236}">
                <a16:creationId xmlns:a16="http://schemas.microsoft.com/office/drawing/2014/main" id="{18C14638-35E5-4BD2-9EE1-D000A0B44B39}"/>
              </a:ext>
            </a:extLst>
          </p:cNvPr>
          <p:cNvSpPr/>
          <p:nvPr/>
        </p:nvSpPr>
        <p:spPr>
          <a:xfrm>
            <a:off x="10078434" y="4429020"/>
            <a:ext cx="1896752" cy="208597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ar-SA"/>
              <a:t>المتعلمة رقم 1</a:t>
            </a:r>
            <a:endParaRPr lang="ar-KW" dirty="0"/>
          </a:p>
        </p:txBody>
      </p:sp>
      <p:sp>
        <p:nvSpPr>
          <p:cNvPr id="5" name="شكل بيضاوي 4">
            <a:extLst>
              <a:ext uri="{FF2B5EF4-FFF2-40B4-BE49-F238E27FC236}">
                <a16:creationId xmlns:a16="http://schemas.microsoft.com/office/drawing/2014/main" id="{7CC831FE-6704-4317-BAC7-527B97BC8E2C}"/>
              </a:ext>
            </a:extLst>
          </p:cNvPr>
          <p:cNvSpPr/>
          <p:nvPr/>
        </p:nvSpPr>
        <p:spPr>
          <a:xfrm>
            <a:off x="216814" y="4886325"/>
            <a:ext cx="2144484" cy="17716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a:t>المتعلمة رقم 2</a:t>
            </a:r>
            <a:endParaRPr lang="ar-KW" dirty="0"/>
          </a:p>
        </p:txBody>
      </p:sp>
      <p:pic>
        <p:nvPicPr>
          <p:cNvPr id="6" name="مؤقت">
            <a:hlinkClick r:id="" action="ppaction://media"/>
            <a:extLst>
              <a:ext uri="{FF2B5EF4-FFF2-40B4-BE49-F238E27FC236}">
                <a16:creationId xmlns:a16="http://schemas.microsoft.com/office/drawing/2014/main" id="{E6D8E484-5239-4BBF-8FEF-32E677049AA1}"/>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rot="20517084">
            <a:off x="233821" y="484369"/>
            <a:ext cx="2110471" cy="923331"/>
          </a:xfrm>
          <a:prstGeom prst="rect">
            <a:avLst/>
          </a:prstGeom>
        </p:spPr>
      </p:pic>
      <p:sp>
        <p:nvSpPr>
          <p:cNvPr id="8" name="مستطيل 7">
            <a:extLst>
              <a:ext uri="{FF2B5EF4-FFF2-40B4-BE49-F238E27FC236}">
                <a16:creationId xmlns:a16="http://schemas.microsoft.com/office/drawing/2014/main" id="{BF5AA0F7-C231-4875-A91C-30A51555FC73}"/>
              </a:ext>
            </a:extLst>
          </p:cNvPr>
          <p:cNvSpPr/>
          <p:nvPr/>
        </p:nvSpPr>
        <p:spPr>
          <a:xfrm>
            <a:off x="9482314" y="64709"/>
            <a:ext cx="3088992" cy="1200329"/>
          </a:xfrm>
          <a:prstGeom prst="rect">
            <a:avLst/>
          </a:prstGeom>
          <a:noFill/>
        </p:spPr>
        <p:txBody>
          <a:bodyPr wrap="square" lIns="91440" tIns="45720" rIns="91440" bIns="45720">
            <a:spAutoFit/>
          </a:bodyPr>
          <a:lstStyle/>
          <a:p>
            <a:pPr algn="ctr"/>
            <a:r>
              <a:rPr lang="ar-SA" b="0" cap="none" spc="0" dirty="0">
                <a:ln w="0"/>
                <a:solidFill>
                  <a:schemeClr val="tx1"/>
                </a:solidFill>
                <a:effectLst>
                  <a:outerShdw blurRad="38100" dist="19050" dir="2700000" algn="tl" rotWithShape="0">
                    <a:schemeClr val="dk1">
                      <a:alpha val="40000"/>
                    </a:schemeClr>
                  </a:outerShdw>
                </a:effectLst>
              </a:rPr>
              <a:t>تقوم المتعلمة رقم 1 بطرح</a:t>
            </a:r>
          </a:p>
          <a:p>
            <a:pPr algn="ctr"/>
            <a:r>
              <a:rPr lang="ar-SA" b="0" cap="none" spc="0" dirty="0">
                <a:ln w="0"/>
                <a:solidFill>
                  <a:schemeClr val="tx1"/>
                </a:solidFill>
                <a:effectLst>
                  <a:outerShdw blurRad="38100" dist="19050" dir="2700000" algn="tl" rotWithShape="0">
                    <a:schemeClr val="dk1">
                      <a:alpha val="40000"/>
                    </a:schemeClr>
                  </a:outerShdw>
                </a:effectLst>
              </a:rPr>
              <a:t> خمس أسئلة متعلقة </a:t>
            </a:r>
          </a:p>
          <a:p>
            <a:pPr algn="ctr"/>
            <a:r>
              <a:rPr lang="ar-SA" b="0" cap="none" spc="0" dirty="0">
                <a:ln w="0"/>
                <a:solidFill>
                  <a:schemeClr val="tx1"/>
                </a:solidFill>
                <a:effectLst>
                  <a:outerShdw blurRad="38100" dist="19050" dir="2700000" algn="tl" rotWithShape="0">
                    <a:schemeClr val="dk1">
                      <a:alpha val="40000"/>
                    </a:schemeClr>
                  </a:outerShdw>
                </a:effectLst>
              </a:rPr>
              <a:t>بالدرس وتجيب عليها المتعلمة </a:t>
            </a:r>
          </a:p>
          <a:p>
            <a:pPr algn="ctr"/>
            <a:r>
              <a:rPr lang="ar-SA" b="0" cap="none" spc="0" dirty="0">
                <a:ln w="0"/>
                <a:solidFill>
                  <a:schemeClr val="tx1"/>
                </a:solidFill>
                <a:effectLst>
                  <a:outerShdw blurRad="38100" dist="19050" dir="2700000" algn="tl" rotWithShape="0">
                    <a:schemeClr val="dk1">
                      <a:alpha val="40000"/>
                    </a:schemeClr>
                  </a:outerShdw>
                </a:effectLst>
              </a:rPr>
              <a:t>رقم 2 خلال دقيقة</a:t>
            </a:r>
          </a:p>
        </p:txBody>
      </p:sp>
      <p:sp>
        <p:nvSpPr>
          <p:cNvPr id="10" name="مستطيل 9">
            <a:extLst>
              <a:ext uri="{FF2B5EF4-FFF2-40B4-BE49-F238E27FC236}">
                <a16:creationId xmlns:a16="http://schemas.microsoft.com/office/drawing/2014/main" id="{EF0DD4C5-DCAC-45E0-B429-B89877043917}"/>
              </a:ext>
            </a:extLst>
          </p:cNvPr>
          <p:cNvSpPr/>
          <p:nvPr/>
        </p:nvSpPr>
        <p:spPr>
          <a:xfrm>
            <a:off x="10254752" y="1329747"/>
            <a:ext cx="1794539" cy="1569660"/>
          </a:xfrm>
          <a:prstGeom prst="rect">
            <a:avLst/>
          </a:prstGeom>
          <a:noFill/>
        </p:spPr>
        <p:txBody>
          <a:bodyPr wrap="square" lIns="91440" tIns="45720" rIns="91440" bIns="45720">
            <a:spAutoFit/>
          </a:bodyPr>
          <a:lstStyle/>
          <a:p>
            <a:pPr algn="ctr"/>
            <a:r>
              <a:rPr lang="ar-SA" sz="1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اذا لم تستطع طرح خمس أسئلة </a:t>
            </a:r>
          </a:p>
          <a:p>
            <a:pPr algn="ctr"/>
            <a:r>
              <a:rPr lang="ar-SA" sz="1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تأخذ النقطة المتعلمة رقم 2 </a:t>
            </a:r>
          </a:p>
          <a:p>
            <a:pPr algn="ctr"/>
            <a:r>
              <a:rPr lang="ar-SA" sz="1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واذا لم تجيب خلال دقيقة فيكون العكس</a:t>
            </a:r>
          </a:p>
        </p:txBody>
      </p:sp>
    </p:spTree>
    <p:extLst>
      <p:ext uri="{BB962C8B-B14F-4D97-AF65-F5344CB8AC3E}">
        <p14:creationId xmlns:p14="http://schemas.microsoft.com/office/powerpoint/2010/main" val="516158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000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1527870" y="289223"/>
            <a:ext cx="8640960" cy="5976664"/>
          </a:xfrm>
        </p:spPr>
        <p:txBody>
          <a:bodyPr>
            <a:noAutofit/>
          </a:bodyPr>
          <a:lstStyle/>
          <a:p>
            <a:r>
              <a:rPr lang="ar-KW" b="1" dirty="0">
                <a:solidFill>
                  <a:srgbClr val="C00000"/>
                </a:solidFill>
              </a:rPr>
              <a:t>عن زيد بن أرقم رضي الله عنه أن النبي عليه الصلاة والسلام قام فيهم خطيباً و قال « </a:t>
            </a:r>
            <a:r>
              <a:rPr lang="ar-KW" sz="3600" b="1" dirty="0">
                <a:solidFill>
                  <a:srgbClr val="002060"/>
                </a:solidFill>
              </a:rPr>
              <a:t>أما بعد ألا أيها الناس فإنما أنا بشر يوشك أن يأتي رسول ربي فأجيب وأنا تارك فيكم ثقلين أولهما كتاب الله فيه الهدى والنور فخذوا بكتاب الله واستمسكوا به فحث على كتاب الله ورغب فيه ثم قال وأهل بيتي أذكركم الله في أهل بيتي أذكركم الله في أهل بيتي أذكركم الله في أهل بيتي فقال له حصين ومن أهل بيته يا زيد أليس نساؤه من أهل بيته </a:t>
            </a:r>
            <a:r>
              <a:rPr lang="ar-KW" sz="3600" b="1" u="sng" dirty="0">
                <a:solidFill>
                  <a:srgbClr val="C00000"/>
                </a:solidFill>
              </a:rPr>
              <a:t>قال نساؤه من أهل بيته </a:t>
            </a:r>
            <a:r>
              <a:rPr lang="ar-KW" sz="3600" b="1" dirty="0">
                <a:solidFill>
                  <a:srgbClr val="002060"/>
                </a:solidFill>
              </a:rPr>
              <a:t>ولكن أهل بيته من حرم الصدقة بعده قال ومن هم قال هم </a:t>
            </a:r>
            <a:r>
              <a:rPr lang="ar-KW" sz="3600" b="1" u="sng" dirty="0">
                <a:solidFill>
                  <a:srgbClr val="C00000"/>
                </a:solidFill>
              </a:rPr>
              <a:t>آل علي وآل عقيل وآل جعفر وآل عباس</a:t>
            </a:r>
            <a:r>
              <a:rPr lang="ar-KW" sz="3600" b="1" dirty="0">
                <a:solidFill>
                  <a:srgbClr val="002060"/>
                </a:solidFill>
              </a:rPr>
              <a:t> .. </a:t>
            </a:r>
            <a:r>
              <a:rPr lang="ar-KW" b="1" dirty="0">
                <a:solidFill>
                  <a:srgbClr val="C00000"/>
                </a:solidFill>
              </a:rPr>
              <a:t>«</a:t>
            </a:r>
            <a:endParaRPr lang="ar-KW" dirty="0">
              <a:solidFill>
                <a:srgbClr val="C00000"/>
              </a:solidFill>
            </a:endParaRPr>
          </a:p>
        </p:txBody>
      </p:sp>
    </p:spTree>
    <p:custDataLst>
      <p:tags r:id="rId1"/>
    </p:custDataLst>
    <p:extLst>
      <p:ext uri="{BB962C8B-B14F-4D97-AF65-F5344CB8AC3E}">
        <p14:creationId xmlns:p14="http://schemas.microsoft.com/office/powerpoint/2010/main" val="1209941548"/>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3">
                                            <p:txEl>
                                              <p:pRg st="0" end="0"/>
                                            </p:txEl>
                                          </p:spTgt>
                                        </p:tgtEl>
                                        <p:attrNameLst>
                                          <p:attrName>style.color</p:attrName>
                                        </p:attrNameLst>
                                      </p:cBhvr>
                                      <p:to>
                                        <p:clrVal>
                                          <a:schemeClr val="accent2"/>
                                        </p:clrVal>
                                      </p:to>
                                    </p:set>
                                    <p:set>
                                      <p:cBhvr>
                                        <p:cTn id="7" dur="500" fill="hold"/>
                                        <p:tgtEl>
                                          <p:spTgt spid="3">
                                            <p:txEl>
                                              <p:pRg st="0" end="0"/>
                                            </p:txEl>
                                          </p:spTgt>
                                        </p:tgtEl>
                                        <p:attrNameLst>
                                          <p:attrName>fillcolor</p:attrName>
                                        </p:attrNameLst>
                                      </p:cBhvr>
                                      <p:to>
                                        <p:clrVal>
                                          <a:schemeClr val="accent2"/>
                                        </p:clrVal>
                                      </p:to>
                                    </p:set>
                                    <p:set>
                                      <p:cBhvr>
                                        <p:cTn id="8" dur="500" fill="hold"/>
                                        <p:tgtEl>
                                          <p:spTgt spid="3">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98BFAA5-0C8D-4B50-A546-259C5AC08D3F}"/>
              </a:ext>
            </a:extLst>
          </p:cNvPr>
          <p:cNvSpPr>
            <a:spLocks noGrp="1"/>
          </p:cNvSpPr>
          <p:nvPr>
            <p:ph type="title"/>
          </p:nvPr>
        </p:nvSpPr>
        <p:spPr>
          <a:xfrm>
            <a:off x="1981200" y="731837"/>
            <a:ext cx="6923112" cy="1143000"/>
          </a:xfrm>
        </p:spPr>
        <p:txBody>
          <a:bodyPr>
            <a:noAutofit/>
          </a:bodyPr>
          <a:lstStyle/>
          <a:p>
            <a:r>
              <a:rPr lang="ar-KW" sz="4800" b="1" dirty="0"/>
              <a:t>من هم أل بيت النبي صلى الله عليه وسلم ؟</a:t>
            </a:r>
          </a:p>
        </p:txBody>
      </p:sp>
      <p:graphicFrame>
        <p:nvGraphicFramePr>
          <p:cNvPr id="4" name="عنصر نائب للمحتوى 3">
            <a:extLst>
              <a:ext uri="{FF2B5EF4-FFF2-40B4-BE49-F238E27FC236}">
                <a16:creationId xmlns:a16="http://schemas.microsoft.com/office/drawing/2014/main" id="{E731FF88-0F8C-45F8-8538-286BDA8AA695}"/>
              </a:ext>
            </a:extLst>
          </p:cNvPr>
          <p:cNvGraphicFramePr>
            <a:graphicFrameLocks noGrp="1"/>
          </p:cNvGraphicFramePr>
          <p:nvPr>
            <p:ph idx="1"/>
          </p:nvPr>
        </p:nvGraphicFramePr>
        <p:xfrm>
          <a:off x="1981200" y="1874837"/>
          <a:ext cx="7643192" cy="42513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57042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81077" y="96078"/>
            <a:ext cx="8396402" cy="6336704"/>
          </a:xfrm>
          <a:prstGeom prst="rect">
            <a:avLst/>
          </a:prstGeom>
          <a:ln>
            <a:noFill/>
          </a:ln>
          <a:effectLst>
            <a:softEdge rad="112500"/>
          </a:effectLst>
        </p:spPr>
      </p:pic>
      <p:sp>
        <p:nvSpPr>
          <p:cNvPr id="2" name="مستطيل 1">
            <a:extLst>
              <a:ext uri="{FF2B5EF4-FFF2-40B4-BE49-F238E27FC236}">
                <a16:creationId xmlns:a16="http://schemas.microsoft.com/office/drawing/2014/main" id="{E73685AF-953A-408E-A00B-51A6107D7DF5}"/>
              </a:ext>
            </a:extLst>
          </p:cNvPr>
          <p:cNvSpPr/>
          <p:nvPr/>
        </p:nvSpPr>
        <p:spPr>
          <a:xfrm>
            <a:off x="8315325" y="3016462"/>
            <a:ext cx="3419525" cy="341632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ar-KW" sz="5400" b="1" cap="none" spc="0" dirty="0">
                <a:ln/>
                <a:solidFill>
                  <a:schemeClr val="accent4"/>
                </a:solidFill>
                <a:effectLst/>
              </a:rPr>
              <a:t>هل نساء </a:t>
            </a:r>
          </a:p>
          <a:p>
            <a:pPr algn="ctr"/>
            <a:r>
              <a:rPr lang="ar-KW" sz="5400" b="1" cap="none" spc="0" dirty="0">
                <a:ln/>
                <a:solidFill>
                  <a:schemeClr val="accent4"/>
                </a:solidFill>
                <a:effectLst/>
              </a:rPr>
              <a:t>النبي صلى </a:t>
            </a:r>
          </a:p>
          <a:p>
            <a:pPr algn="ctr"/>
            <a:r>
              <a:rPr lang="ar-KW" sz="5400" b="1" cap="none" spc="0" dirty="0">
                <a:ln/>
                <a:solidFill>
                  <a:schemeClr val="accent4"/>
                </a:solidFill>
                <a:effectLst/>
              </a:rPr>
              <a:t>الله عليه وسلم </a:t>
            </a:r>
          </a:p>
          <a:p>
            <a:pPr algn="ctr"/>
            <a:r>
              <a:rPr lang="ar-KW" sz="5400" b="1" cap="none" spc="0" dirty="0">
                <a:ln/>
                <a:solidFill>
                  <a:schemeClr val="accent4"/>
                </a:solidFill>
                <a:effectLst/>
              </a:rPr>
              <a:t>من آل البيت ؟</a:t>
            </a:r>
            <a:endParaRPr lang="ar-SA" sz="5400" b="1" cap="none" spc="0" dirty="0">
              <a:ln/>
              <a:solidFill>
                <a:schemeClr val="accent4"/>
              </a:solidFill>
              <a:effectLst/>
            </a:endParaRPr>
          </a:p>
        </p:txBody>
      </p:sp>
      <p:pic>
        <p:nvPicPr>
          <p:cNvPr id="1026" name="Picture 2" descr="علامات استفهام صور حلوه , علق لاصدقائك بعلامة استفهام مميزة - صور حب">
            <a:extLst>
              <a:ext uri="{FF2B5EF4-FFF2-40B4-BE49-F238E27FC236}">
                <a16:creationId xmlns:a16="http://schemas.microsoft.com/office/drawing/2014/main" id="{DE37BC4C-205E-4E8B-A44E-931F475333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27080" y="425218"/>
            <a:ext cx="966562" cy="96656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331880175"/>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1524000" y="1052736"/>
            <a:ext cx="7916416" cy="3960440"/>
          </a:xfrm>
        </p:spPr>
        <p:txBody>
          <a:bodyPr>
            <a:noAutofit/>
          </a:bodyPr>
          <a:lstStyle/>
          <a:p>
            <a:r>
              <a:rPr lang="ar-KW" sz="4000" dirty="0">
                <a:solidFill>
                  <a:srgbClr val="C00000"/>
                </a:solidFill>
              </a:rPr>
              <a:t>قال تعالى : </a:t>
            </a:r>
            <a:r>
              <a:rPr lang="ar-KW" sz="4000" dirty="0"/>
              <a:t>( </a:t>
            </a:r>
            <a:r>
              <a:rPr lang="ar-KW" sz="4000" b="1" dirty="0"/>
              <a:t>يَا نِسَاءَ النَّبِيِّ لَسْتُنَّ كَأَحَدٍ مِنَ النِّسَاءِ إِنِ اتَّقَيْتُنَّ فَلا تَخْضَعْنَ بِالْقَوْلِ فَيَطْمَعَ الَّذِي فِي قَلْبِهِ مَرَضٌ وَقُلْنَ قَوْلاً مَعْرُوفاً . وَقَرْنَ فِي بُيُوتِكُنَّ وَلا تَبَرَّجْنَ تَبَرُّجَ الْجَاهِلِيَّةِ الْأُولَى وَأَقِمْنَ الصَّلاةَ وَآتِينَ الزَّكَاةَ وَأَطِعْنَ اللَّهَ وَرَسُولَهُ </a:t>
            </a:r>
            <a:r>
              <a:rPr lang="ar-KW" sz="4000" b="1" u="sng" dirty="0">
                <a:solidFill>
                  <a:srgbClr val="C00000"/>
                </a:solidFill>
              </a:rPr>
              <a:t>إِنَّمَا يُرِيدُ اللَّهُ لِيُذْهِبَ عَنْكُمُ الرِّجْسَ أَهْلَ الْبَيْتِ</a:t>
            </a:r>
            <a:r>
              <a:rPr lang="ar-KW" sz="4000" b="1" dirty="0"/>
              <a:t> وَيُطَهِّرَكُمْ تَطْهِيراً </a:t>
            </a:r>
            <a:r>
              <a:rPr lang="ar-KW" sz="4000" dirty="0"/>
              <a:t>) </a:t>
            </a:r>
            <a:r>
              <a:rPr lang="ar-KW" sz="2000" dirty="0"/>
              <a:t>الأحزاب 32-33</a:t>
            </a:r>
          </a:p>
        </p:txBody>
      </p:sp>
    </p:spTree>
    <p:custDataLst>
      <p:tags r:id="rId1"/>
    </p:custDataLst>
    <p:extLst>
      <p:ext uri="{BB962C8B-B14F-4D97-AF65-F5344CB8AC3E}">
        <p14:creationId xmlns:p14="http://schemas.microsoft.com/office/powerpoint/2010/main" val="4094436880"/>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شكل بيضاوي 5">
            <a:extLst>
              <a:ext uri="{FF2B5EF4-FFF2-40B4-BE49-F238E27FC236}">
                <a16:creationId xmlns:a16="http://schemas.microsoft.com/office/drawing/2014/main" id="{954E76F5-D9FE-4407-B0E2-35E3A95C9EED}"/>
              </a:ext>
            </a:extLst>
          </p:cNvPr>
          <p:cNvSpPr/>
          <p:nvPr/>
        </p:nvSpPr>
        <p:spPr>
          <a:xfrm>
            <a:off x="5447928" y="188640"/>
            <a:ext cx="3672408" cy="2736304"/>
          </a:xfrm>
          <a:prstGeom prst="ellipse">
            <a:avLst/>
          </a:prstGeom>
        </p:spPr>
        <p:style>
          <a:lnRef idx="2">
            <a:schemeClr val="accent6"/>
          </a:lnRef>
          <a:fillRef idx="1">
            <a:schemeClr val="lt1"/>
          </a:fillRef>
          <a:effectRef idx="0">
            <a:schemeClr val="accent6"/>
          </a:effectRef>
          <a:fontRef idx="minor">
            <a:schemeClr val="dk1"/>
          </a:fontRef>
        </p:style>
        <p:txBody>
          <a:bodyPr rtlCol="1" anchor="ctr"/>
          <a:lstStyle/>
          <a:p>
            <a:r>
              <a:rPr lang="ar-KW" sz="2800" b="1" dirty="0">
                <a:solidFill>
                  <a:srgbClr val="C00000"/>
                </a:solidFill>
                <a:latin typeface="Calibri"/>
                <a:cs typeface="Arial" panose="020B0604020202020204" pitchFamily="34" charset="0"/>
              </a:rPr>
              <a:t>محبة المؤمنين لبني هاشم تبع لمحبة الرسول عليه الصلاة والسلام .</a:t>
            </a:r>
          </a:p>
        </p:txBody>
      </p:sp>
      <p:sp>
        <p:nvSpPr>
          <p:cNvPr id="7" name="شكل بيضاوي 6">
            <a:extLst>
              <a:ext uri="{FF2B5EF4-FFF2-40B4-BE49-F238E27FC236}">
                <a16:creationId xmlns:a16="http://schemas.microsoft.com/office/drawing/2014/main" id="{64A9BB6D-5C20-4623-A8DC-05B43A3DFBCE}"/>
              </a:ext>
            </a:extLst>
          </p:cNvPr>
          <p:cNvSpPr/>
          <p:nvPr/>
        </p:nvSpPr>
        <p:spPr>
          <a:xfrm>
            <a:off x="9650682" y="188641"/>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KW">
              <a:solidFill>
                <a:prstClr val="white"/>
              </a:solidFill>
              <a:latin typeface="Calibri"/>
              <a:cs typeface="Arial" panose="020B0604020202020204" pitchFamily="34" charset="0"/>
            </a:endParaRPr>
          </a:p>
        </p:txBody>
      </p:sp>
      <p:sp>
        <p:nvSpPr>
          <p:cNvPr id="8" name="شكل بيضاوي 7">
            <a:extLst>
              <a:ext uri="{FF2B5EF4-FFF2-40B4-BE49-F238E27FC236}">
                <a16:creationId xmlns:a16="http://schemas.microsoft.com/office/drawing/2014/main" id="{226A917F-8B40-47DE-8D6F-4C96EBE40AD6}"/>
              </a:ext>
            </a:extLst>
          </p:cNvPr>
          <p:cNvSpPr/>
          <p:nvPr/>
        </p:nvSpPr>
        <p:spPr>
          <a:xfrm>
            <a:off x="4151785" y="2114854"/>
            <a:ext cx="3296823" cy="2628292"/>
          </a:xfrm>
          <a:prstGeom prst="ellipse">
            <a:avLst/>
          </a:prstGeom>
        </p:spPr>
        <p:style>
          <a:lnRef idx="2">
            <a:schemeClr val="accent5"/>
          </a:lnRef>
          <a:fillRef idx="1">
            <a:schemeClr val="lt1"/>
          </a:fillRef>
          <a:effectRef idx="0">
            <a:schemeClr val="accent5"/>
          </a:effectRef>
          <a:fontRef idx="minor">
            <a:schemeClr val="dk1"/>
          </a:fontRef>
        </p:style>
        <p:txBody>
          <a:bodyPr rtlCol="1" anchor="ctr"/>
          <a:lstStyle/>
          <a:p>
            <a:r>
              <a:rPr lang="ar-KW" sz="3600" b="1" dirty="0">
                <a:solidFill>
                  <a:srgbClr val="C00000"/>
                </a:solidFill>
                <a:latin typeface="Calibri"/>
                <a:cs typeface="Arial" panose="020B0604020202020204" pitchFamily="34" charset="0"/>
              </a:rPr>
              <a:t>فرض واجب يؤجر عليه المسلم :</a:t>
            </a:r>
          </a:p>
        </p:txBody>
      </p:sp>
      <p:sp>
        <p:nvSpPr>
          <p:cNvPr id="9" name="شكل بيضاوي 8">
            <a:extLst>
              <a:ext uri="{FF2B5EF4-FFF2-40B4-BE49-F238E27FC236}">
                <a16:creationId xmlns:a16="http://schemas.microsoft.com/office/drawing/2014/main" id="{CAB59982-9F9E-431B-BD0E-69CD384F7FE8}"/>
              </a:ext>
            </a:extLst>
          </p:cNvPr>
          <p:cNvSpPr/>
          <p:nvPr/>
        </p:nvSpPr>
        <p:spPr>
          <a:xfrm>
            <a:off x="1910075" y="3962822"/>
            <a:ext cx="4401949" cy="2058466"/>
          </a:xfrm>
          <a:prstGeom prst="ellipse">
            <a:avLst/>
          </a:prstGeom>
        </p:spPr>
        <p:style>
          <a:lnRef idx="2">
            <a:schemeClr val="accent3"/>
          </a:lnRef>
          <a:fillRef idx="1">
            <a:schemeClr val="lt1"/>
          </a:fillRef>
          <a:effectRef idx="0">
            <a:schemeClr val="accent3"/>
          </a:effectRef>
          <a:fontRef idx="minor">
            <a:schemeClr val="dk1"/>
          </a:fontRef>
        </p:style>
        <p:txBody>
          <a:bodyPr rtlCol="1" anchor="ctr"/>
          <a:lstStyle/>
          <a:p>
            <a:r>
              <a:rPr lang="ar-KW" sz="3200" b="1" dirty="0">
                <a:solidFill>
                  <a:prstClr val="black"/>
                </a:solidFill>
                <a:latin typeface="Calibri"/>
                <a:cs typeface="Arial" panose="020B0604020202020204" pitchFamily="34" charset="0"/>
              </a:rPr>
              <a:t>لإسلامهم وفضلهم وسابقتهم وقربهم من النبي و وصايته بهم .</a:t>
            </a:r>
          </a:p>
        </p:txBody>
      </p:sp>
    </p:spTree>
    <p:extLst>
      <p:ext uri="{BB962C8B-B14F-4D97-AF65-F5344CB8AC3E}">
        <p14:creationId xmlns:p14="http://schemas.microsoft.com/office/powerpoint/2010/main" val="2138792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767408" y="341784"/>
            <a:ext cx="8229600" cy="1143000"/>
          </a:xfrm>
        </p:spPr>
        <p:txBody>
          <a:bodyPr/>
          <a:lstStyle/>
          <a:p>
            <a:pPr algn="r"/>
            <a:r>
              <a:rPr lang="ar-KW" b="1" u="sng" dirty="0">
                <a:solidFill>
                  <a:srgbClr val="C00000"/>
                </a:solidFill>
              </a:rPr>
              <a:t>ابو بكر الصديق رضي الله عنه :</a:t>
            </a:r>
          </a:p>
        </p:txBody>
      </p:sp>
      <p:sp>
        <p:nvSpPr>
          <p:cNvPr id="3" name="عنصر نائب للمحتوى 2"/>
          <p:cNvSpPr>
            <a:spLocks noGrp="1"/>
          </p:cNvSpPr>
          <p:nvPr>
            <p:ph sz="quarter" idx="1"/>
          </p:nvPr>
        </p:nvSpPr>
        <p:spPr>
          <a:xfrm>
            <a:off x="-276225" y="1990253"/>
            <a:ext cx="10972800" cy="4525963"/>
          </a:xfrm>
        </p:spPr>
        <p:txBody>
          <a:bodyPr>
            <a:noAutofit/>
          </a:bodyPr>
          <a:lstStyle/>
          <a:p>
            <a:r>
              <a:rPr lang="ar-KW" sz="3600" b="1" dirty="0"/>
              <a:t>قال : «</a:t>
            </a:r>
            <a:r>
              <a:rPr lang="ar-KW" sz="3600" b="1" dirty="0">
                <a:solidFill>
                  <a:srgbClr val="002060"/>
                </a:solidFill>
              </a:rPr>
              <a:t>ارقبوا محمدا عليه الصلاة والسلام في أهل بيته</a:t>
            </a:r>
            <a:r>
              <a:rPr lang="ar-KW" sz="3600" b="1" dirty="0"/>
              <a:t>».</a:t>
            </a:r>
          </a:p>
          <a:p>
            <a:r>
              <a:rPr lang="ar-KW" sz="3600" b="1" dirty="0"/>
              <a:t>هذا القول خطاب للناس يحثهم فيه على : </a:t>
            </a:r>
            <a:r>
              <a:rPr lang="ar-KW" sz="3600" b="1" u="sng" dirty="0">
                <a:solidFill>
                  <a:srgbClr val="002060"/>
                </a:solidFill>
              </a:rPr>
              <a:t>إكرام آل البيت و المحافظة عليهم وعدم إيذائهم أو الإساءة إليهم .</a:t>
            </a:r>
          </a:p>
          <a:p>
            <a:r>
              <a:rPr lang="ar-KW" sz="3600" b="1" dirty="0"/>
              <a:t>كان رضي الله عنه يقول لعلي </a:t>
            </a:r>
            <a:r>
              <a:rPr lang="ar-KW" sz="3600" b="1" dirty="0">
                <a:sym typeface="AGA Arabesque"/>
              </a:rPr>
              <a:t>رضي الله عنه </a:t>
            </a:r>
            <a:r>
              <a:rPr lang="ar-KW" sz="3600" b="1" dirty="0"/>
              <a:t>: «</a:t>
            </a:r>
            <a:r>
              <a:rPr lang="ar-KW" sz="3600" b="1" dirty="0">
                <a:solidFill>
                  <a:srgbClr val="C00000"/>
                </a:solidFill>
              </a:rPr>
              <a:t>والذي نفسي بيده لقرابة رسول الله عليه الصلاة والسلام أحب إلي أن أصل من قرابتي</a:t>
            </a:r>
            <a:r>
              <a:rPr lang="ar-KW" sz="3600" b="1" dirty="0"/>
              <a:t>».</a:t>
            </a:r>
          </a:p>
        </p:txBody>
      </p:sp>
    </p:spTree>
    <p:custDataLst>
      <p:tags r:id="rId1"/>
    </p:custDataLst>
    <p:extLst>
      <p:ext uri="{BB962C8B-B14F-4D97-AF65-F5344CB8AC3E}">
        <p14:creationId xmlns:p14="http://schemas.microsoft.com/office/powerpoint/2010/main" val="844834192"/>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1919536" y="260648"/>
            <a:ext cx="7128792" cy="5904656"/>
          </a:xfrm>
        </p:spPr>
        <p:txBody>
          <a:bodyPr>
            <a:normAutofit lnSpcReduction="10000"/>
          </a:bodyPr>
          <a:lstStyle/>
          <a:p>
            <a:r>
              <a:rPr lang="ar-KW" sz="4800" dirty="0"/>
              <a:t>كان عمر بن الخطاب رضي الله عنه يقول : ( </a:t>
            </a:r>
            <a:r>
              <a:rPr lang="ar-KW" sz="4800" dirty="0">
                <a:solidFill>
                  <a:srgbClr val="C00000"/>
                </a:solidFill>
              </a:rPr>
              <a:t>أقضانا علي </a:t>
            </a:r>
            <a:r>
              <a:rPr lang="ar-KW" sz="4800" dirty="0"/>
              <a:t>)...</a:t>
            </a:r>
          </a:p>
          <a:p>
            <a:r>
              <a:rPr lang="ar-KW" sz="4800" dirty="0"/>
              <a:t>زواج عمر بن الخطاب من أم كلثوم بنت علي بن أبي طالب رضي الله عنه: </a:t>
            </a:r>
          </a:p>
          <a:p>
            <a:r>
              <a:rPr lang="ar-KW" sz="4800" dirty="0">
                <a:solidFill>
                  <a:srgbClr val="C00000"/>
                </a:solidFill>
              </a:rPr>
              <a:t>دليل محبته لآل البيت.</a:t>
            </a:r>
          </a:p>
          <a:p>
            <a:r>
              <a:rPr lang="ar-KW" sz="4800" dirty="0"/>
              <a:t>كما كان عثمان رضي الله عنه </a:t>
            </a:r>
            <a:r>
              <a:rPr lang="ar-KW" sz="4800" dirty="0">
                <a:solidFill>
                  <a:srgbClr val="C00000"/>
                </a:solidFill>
              </a:rPr>
              <a:t>يكرم  الحسن والحسين ويحبهما .</a:t>
            </a:r>
          </a:p>
        </p:txBody>
      </p:sp>
    </p:spTree>
    <p:custDataLst>
      <p:tags r:id="rId1"/>
    </p:custDataLst>
    <p:extLst>
      <p:ext uri="{BB962C8B-B14F-4D97-AF65-F5344CB8AC3E}">
        <p14:creationId xmlns:p14="http://schemas.microsoft.com/office/powerpoint/2010/main" val="2840187576"/>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726</Words>
  <Application>Microsoft Office PowerPoint</Application>
  <PresentationFormat>شاشة عريضة</PresentationFormat>
  <Paragraphs>67</Paragraphs>
  <Slides>20</Slides>
  <Notes>0</Notes>
  <HiddenSlides>0</HiddenSlides>
  <MMClips>1</MMClips>
  <ScaleCrop>false</ScaleCrop>
  <HeadingPairs>
    <vt:vector size="6" baseType="variant">
      <vt:variant>
        <vt:lpstr>الخطوط المستخدمة</vt:lpstr>
      </vt:variant>
      <vt:variant>
        <vt:i4>3</vt:i4>
      </vt:variant>
      <vt:variant>
        <vt:lpstr>نسق</vt:lpstr>
      </vt:variant>
      <vt:variant>
        <vt:i4>1</vt:i4>
      </vt:variant>
      <vt:variant>
        <vt:lpstr>عناوين الشرائح</vt:lpstr>
      </vt:variant>
      <vt:variant>
        <vt:i4>20</vt:i4>
      </vt:variant>
    </vt:vector>
  </HeadingPairs>
  <TitlesOfParts>
    <vt:vector size="24" baseType="lpstr">
      <vt:lpstr>Arabic Typesetting</vt:lpstr>
      <vt:lpstr>Arial</vt:lpstr>
      <vt:lpstr>Calibri</vt:lpstr>
      <vt:lpstr>Office Theme</vt:lpstr>
      <vt:lpstr>محبة آل البيت رضي الله عنهم عنهما</vt:lpstr>
      <vt:lpstr>عرض تقديمي في PowerPoint</vt:lpstr>
      <vt:lpstr>عرض تقديمي في PowerPoint</vt:lpstr>
      <vt:lpstr>من هم أل بيت النبي صلى الله عليه وسلم ؟</vt:lpstr>
      <vt:lpstr>عرض تقديمي في PowerPoint</vt:lpstr>
      <vt:lpstr>عرض تقديمي في PowerPoint</vt:lpstr>
      <vt:lpstr>عرض تقديمي في PowerPoint</vt:lpstr>
      <vt:lpstr>ابو بكر الصديق رضي الله عنه :</vt:lpstr>
      <vt:lpstr>عرض تقديمي في PowerPoint</vt:lpstr>
      <vt:lpstr>          عائشة رضي الله عنها :</vt:lpstr>
      <vt:lpstr>بعض الأحكام المتعلقة بأل البيت :</vt:lpstr>
      <vt:lpstr>عرض تقديمي في PowerPoint</vt:lpstr>
      <vt:lpstr>2- حقهم في الخمس :</vt:lpstr>
      <vt:lpstr>3- مشروعية الصلاة عليهم :</vt:lpstr>
      <vt:lpstr>4- اليقين الجازم بأن نسب الرسول عليه الصلاة والسلام وذريته هو أشرف أنساب العرب: </vt:lpstr>
      <vt:lpstr>من واجبنا اتجاه أل البيت ....</vt:lpstr>
      <vt:lpstr>من واجبنا اتجاه أل البيت :</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محبة آل البيت رضي الله عنهم عنهما</dc:title>
  <dc:creator>salman alazmi</dc:creator>
  <cp:lastModifiedBy>salman alazmi</cp:lastModifiedBy>
  <cp:revision>2</cp:revision>
  <dcterms:created xsi:type="dcterms:W3CDTF">2020-08-05T18:01:41Z</dcterms:created>
  <dcterms:modified xsi:type="dcterms:W3CDTF">2020-08-05T18:13:42Z</dcterms:modified>
</cp:coreProperties>
</file>