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96" r:id="rId2"/>
    <p:sldId id="256" r:id="rId3"/>
    <p:sldId id="283" r:id="rId4"/>
    <p:sldId id="257" r:id="rId5"/>
    <p:sldId id="284" r:id="rId6"/>
    <p:sldId id="290" r:id="rId7"/>
    <p:sldId id="287" r:id="rId8"/>
    <p:sldId id="288" r:id="rId9"/>
    <p:sldId id="294" r:id="rId10"/>
    <p:sldId id="291" r:id="rId11"/>
    <p:sldId id="292" r:id="rId12"/>
    <p:sldId id="293" r:id="rId13"/>
    <p:sldId id="295" r:id="rId14"/>
    <p:sldId id="297" r:id="rId15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7DA197-E05E-4EB7-809C-1F002E471024}" v="257" dt="2018-09-15T08:27:58.52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16" autoAdjust="0"/>
  </p:normalViewPr>
  <p:slideViewPr>
    <p:cSldViewPr>
      <p:cViewPr>
        <p:scale>
          <a:sx n="50" d="100"/>
          <a:sy n="50" d="100"/>
        </p:scale>
        <p:origin x="-1190" y="-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naouer kachout" userId="17c0ba2c-1702-42c0-8a26-1670dc3f2ae9" providerId="ADAL" clId="{4B7DA197-E05E-4EB7-809C-1F002E471024}"/>
    <pc:docChg chg="undo addSld delSld modSld">
      <pc:chgData name="mnaouer kachout" userId="17c0ba2c-1702-42c0-8a26-1670dc3f2ae9" providerId="ADAL" clId="{4B7DA197-E05E-4EB7-809C-1F002E471024}" dt="2018-09-15T08:03:45.546" v="251" actId="20577"/>
      <pc:docMkLst>
        <pc:docMk/>
      </pc:docMkLst>
      <pc:sldChg chg="addSp modSp">
        <pc:chgData name="mnaouer kachout" userId="17c0ba2c-1702-42c0-8a26-1670dc3f2ae9" providerId="ADAL" clId="{4B7DA197-E05E-4EB7-809C-1F002E471024}" dt="2018-09-15T07:26:10.563" v="6" actId="1076"/>
        <pc:sldMkLst>
          <pc:docMk/>
          <pc:sldMk cId="0" sldId="256"/>
        </pc:sldMkLst>
        <pc:spChg chg="mod">
          <ac:chgData name="mnaouer kachout" userId="17c0ba2c-1702-42c0-8a26-1670dc3f2ae9" providerId="ADAL" clId="{4B7DA197-E05E-4EB7-809C-1F002E471024}" dt="2018-09-15T07:25:41.226" v="4" actId="1076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mnaouer kachout" userId="17c0ba2c-1702-42c0-8a26-1670dc3f2ae9" providerId="ADAL" clId="{4B7DA197-E05E-4EB7-809C-1F002E471024}" dt="2018-09-15T07:26:10.563" v="6" actId="1076"/>
          <ac:picMkLst>
            <pc:docMk/>
            <pc:sldMk cId="0" sldId="256"/>
            <ac:picMk id="4" creationId="{D56AED23-9A52-4D29-AF13-5F4EA58029CD}"/>
          </ac:picMkLst>
        </pc:picChg>
      </pc:sldChg>
      <pc:sldChg chg="modSp">
        <pc:chgData name="mnaouer kachout" userId="17c0ba2c-1702-42c0-8a26-1670dc3f2ae9" providerId="ADAL" clId="{4B7DA197-E05E-4EB7-809C-1F002E471024}" dt="2018-09-15T07:28:59.982" v="39" actId="20577"/>
        <pc:sldMkLst>
          <pc:docMk/>
          <pc:sldMk cId="0" sldId="257"/>
        </pc:sldMkLst>
        <pc:spChg chg="mod">
          <ac:chgData name="mnaouer kachout" userId="17c0ba2c-1702-42c0-8a26-1670dc3f2ae9" providerId="ADAL" clId="{4B7DA197-E05E-4EB7-809C-1F002E471024}" dt="2018-09-15T07:28:59.982" v="39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mnaouer kachout" userId="17c0ba2c-1702-42c0-8a26-1670dc3f2ae9" providerId="ADAL" clId="{4B7DA197-E05E-4EB7-809C-1F002E471024}" dt="2018-09-15T07:26:20.276" v="7" actId="6549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mnaouer kachout" userId="17c0ba2c-1702-42c0-8a26-1670dc3f2ae9" providerId="ADAL" clId="{4B7DA197-E05E-4EB7-809C-1F002E471024}" dt="2018-09-15T07:29:06.475" v="41" actId="20577"/>
        <pc:sldMkLst>
          <pc:docMk/>
          <pc:sldMk cId="0" sldId="258"/>
        </pc:sldMkLst>
        <pc:spChg chg="mod">
          <ac:chgData name="mnaouer kachout" userId="17c0ba2c-1702-42c0-8a26-1670dc3f2ae9" providerId="ADAL" clId="{4B7DA197-E05E-4EB7-809C-1F002E471024}" dt="2018-09-15T07:29:06.475" v="41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mnaouer kachout" userId="17c0ba2c-1702-42c0-8a26-1670dc3f2ae9" providerId="ADAL" clId="{4B7DA197-E05E-4EB7-809C-1F002E471024}" dt="2018-09-15T07:28:33.509" v="30" actId="14100"/>
        <pc:sldMkLst>
          <pc:docMk/>
          <pc:sldMk cId="0" sldId="259"/>
        </pc:sldMkLst>
        <pc:spChg chg="mod">
          <ac:chgData name="mnaouer kachout" userId="17c0ba2c-1702-42c0-8a26-1670dc3f2ae9" providerId="ADAL" clId="{4B7DA197-E05E-4EB7-809C-1F002E471024}" dt="2018-09-15T07:28:33.509" v="30" actId="14100"/>
          <ac:spMkLst>
            <pc:docMk/>
            <pc:sldMk cId="0" sldId="259"/>
            <ac:spMk id="2" creationId="{00000000-0000-0000-0000-000000000000}"/>
          </ac:spMkLst>
        </pc:spChg>
      </pc:sldChg>
      <pc:sldChg chg="modSp">
        <pc:chgData name="mnaouer kachout" userId="17c0ba2c-1702-42c0-8a26-1670dc3f2ae9" providerId="ADAL" clId="{4B7DA197-E05E-4EB7-809C-1F002E471024}" dt="2018-09-15T07:28:52.179" v="37" actId="20577"/>
        <pc:sldMkLst>
          <pc:docMk/>
          <pc:sldMk cId="0" sldId="260"/>
        </pc:sldMkLst>
        <pc:spChg chg="mod">
          <ac:chgData name="mnaouer kachout" userId="17c0ba2c-1702-42c0-8a26-1670dc3f2ae9" providerId="ADAL" clId="{4B7DA197-E05E-4EB7-809C-1F002E471024}" dt="2018-09-15T07:28:52.179" v="37" actId="20577"/>
          <ac:spMkLst>
            <pc:docMk/>
            <pc:sldMk cId="0" sldId="260"/>
            <ac:spMk id="2" creationId="{00000000-0000-0000-0000-000000000000}"/>
          </ac:spMkLst>
        </pc:spChg>
      </pc:sldChg>
      <pc:sldChg chg="modSp">
        <pc:chgData name="mnaouer kachout" userId="17c0ba2c-1702-42c0-8a26-1670dc3f2ae9" providerId="ADAL" clId="{4B7DA197-E05E-4EB7-809C-1F002E471024}" dt="2018-09-15T07:29:44.971" v="50" actId="20577"/>
        <pc:sldMkLst>
          <pc:docMk/>
          <pc:sldMk cId="0" sldId="261"/>
        </pc:sldMkLst>
        <pc:spChg chg="mod">
          <ac:chgData name="mnaouer kachout" userId="17c0ba2c-1702-42c0-8a26-1670dc3f2ae9" providerId="ADAL" clId="{4B7DA197-E05E-4EB7-809C-1F002E471024}" dt="2018-09-15T07:29:44.971" v="50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">
        <pc:chgData name="mnaouer kachout" userId="17c0ba2c-1702-42c0-8a26-1670dc3f2ae9" providerId="ADAL" clId="{4B7DA197-E05E-4EB7-809C-1F002E471024}" dt="2018-09-15T07:29:59.572" v="58" actId="14100"/>
        <pc:sldMkLst>
          <pc:docMk/>
          <pc:sldMk cId="0" sldId="262"/>
        </pc:sldMkLst>
        <pc:spChg chg="mod">
          <ac:chgData name="mnaouer kachout" userId="17c0ba2c-1702-42c0-8a26-1670dc3f2ae9" providerId="ADAL" clId="{4B7DA197-E05E-4EB7-809C-1F002E471024}" dt="2018-09-15T07:29:59.572" v="58" actId="14100"/>
          <ac:spMkLst>
            <pc:docMk/>
            <pc:sldMk cId="0" sldId="262"/>
            <ac:spMk id="2" creationId="{00000000-0000-0000-0000-000000000000}"/>
          </ac:spMkLst>
        </pc:spChg>
      </pc:sldChg>
      <pc:sldChg chg="addSp modSp">
        <pc:chgData name="mnaouer kachout" userId="17c0ba2c-1702-42c0-8a26-1670dc3f2ae9" providerId="ADAL" clId="{4B7DA197-E05E-4EB7-809C-1F002E471024}" dt="2018-09-15T07:36:46.569" v="174" actId="14100"/>
        <pc:sldMkLst>
          <pc:docMk/>
          <pc:sldMk cId="0" sldId="263"/>
        </pc:sldMkLst>
        <pc:spChg chg="mod">
          <ac:chgData name="mnaouer kachout" userId="17c0ba2c-1702-42c0-8a26-1670dc3f2ae9" providerId="ADAL" clId="{4B7DA197-E05E-4EB7-809C-1F002E471024}" dt="2018-09-15T07:30:12.748" v="64" actId="20577"/>
          <ac:spMkLst>
            <pc:docMk/>
            <pc:sldMk cId="0" sldId="263"/>
            <ac:spMk id="2" creationId="{00000000-0000-0000-0000-000000000000}"/>
          </ac:spMkLst>
        </pc:spChg>
        <pc:picChg chg="add mod">
          <ac:chgData name="mnaouer kachout" userId="17c0ba2c-1702-42c0-8a26-1670dc3f2ae9" providerId="ADAL" clId="{4B7DA197-E05E-4EB7-809C-1F002E471024}" dt="2018-09-15T07:36:09.044" v="129" actId="14100"/>
          <ac:picMkLst>
            <pc:docMk/>
            <pc:sldMk cId="0" sldId="263"/>
            <ac:picMk id="4" creationId="{FD7AFD27-373E-4BC7-BE04-6BF8483558F1}"/>
          </ac:picMkLst>
        </pc:picChg>
        <pc:picChg chg="add mod">
          <ac:chgData name="mnaouer kachout" userId="17c0ba2c-1702-42c0-8a26-1670dc3f2ae9" providerId="ADAL" clId="{4B7DA197-E05E-4EB7-809C-1F002E471024}" dt="2018-09-15T07:36:46.569" v="174" actId="14100"/>
          <ac:picMkLst>
            <pc:docMk/>
            <pc:sldMk cId="0" sldId="263"/>
            <ac:picMk id="5" creationId="{9C667B59-6908-4C78-84E6-3587398D5A26}"/>
          </ac:picMkLst>
        </pc:picChg>
      </pc:sldChg>
      <pc:sldChg chg="modSp add">
        <pc:chgData name="mnaouer kachout" userId="17c0ba2c-1702-42c0-8a26-1670dc3f2ae9" providerId="ADAL" clId="{4B7DA197-E05E-4EB7-809C-1F002E471024}" dt="2018-09-15T07:34:14.176" v="93" actId="2710"/>
        <pc:sldMkLst>
          <pc:docMk/>
          <pc:sldMk cId="3563377381" sldId="274"/>
        </pc:sldMkLst>
        <pc:spChg chg="mod">
          <ac:chgData name="mnaouer kachout" userId="17c0ba2c-1702-42c0-8a26-1670dc3f2ae9" providerId="ADAL" clId="{4B7DA197-E05E-4EB7-809C-1F002E471024}" dt="2018-09-15T07:30:56.458" v="70"/>
          <ac:spMkLst>
            <pc:docMk/>
            <pc:sldMk cId="3563377381" sldId="274"/>
            <ac:spMk id="2" creationId="{A49D867A-E4E8-4A7F-99FF-E90E44420E8A}"/>
          </ac:spMkLst>
        </pc:spChg>
        <pc:spChg chg="mod">
          <ac:chgData name="mnaouer kachout" userId="17c0ba2c-1702-42c0-8a26-1670dc3f2ae9" providerId="ADAL" clId="{4B7DA197-E05E-4EB7-809C-1F002E471024}" dt="2018-09-15T07:34:14.176" v="93" actId="2710"/>
          <ac:spMkLst>
            <pc:docMk/>
            <pc:sldMk cId="3563377381" sldId="274"/>
            <ac:spMk id="3" creationId="{61FBD92D-C271-4D77-94B5-9AEA02FB54D5}"/>
          </ac:spMkLst>
        </pc:spChg>
      </pc:sldChg>
      <pc:sldChg chg="addSp delSp modSp add">
        <pc:chgData name="mnaouer kachout" userId="17c0ba2c-1702-42c0-8a26-1670dc3f2ae9" providerId="ADAL" clId="{4B7DA197-E05E-4EB7-809C-1F002E471024}" dt="2018-09-15T07:41:05.907" v="182" actId="1076"/>
        <pc:sldMkLst>
          <pc:docMk/>
          <pc:sldMk cId="627155150" sldId="275"/>
        </pc:sldMkLst>
        <pc:spChg chg="mod">
          <ac:chgData name="mnaouer kachout" userId="17c0ba2c-1702-42c0-8a26-1670dc3f2ae9" providerId="ADAL" clId="{4B7DA197-E05E-4EB7-809C-1F002E471024}" dt="2018-09-15T07:40:14.779" v="178" actId="255"/>
          <ac:spMkLst>
            <pc:docMk/>
            <pc:sldMk cId="627155150" sldId="275"/>
            <ac:spMk id="2" creationId="{7F55320F-FF9C-4458-A0C0-FC8385A94F5E}"/>
          </ac:spMkLst>
        </pc:spChg>
        <pc:spChg chg="del">
          <ac:chgData name="mnaouer kachout" userId="17c0ba2c-1702-42c0-8a26-1670dc3f2ae9" providerId="ADAL" clId="{4B7DA197-E05E-4EB7-809C-1F002E471024}" dt="2018-09-15T07:40:41.708" v="179"/>
          <ac:spMkLst>
            <pc:docMk/>
            <pc:sldMk cId="627155150" sldId="275"/>
            <ac:spMk id="3" creationId="{9C206C78-058E-44DC-8D34-55F3638264BA}"/>
          </ac:spMkLst>
        </pc:spChg>
        <pc:spChg chg="add mod">
          <ac:chgData name="mnaouer kachout" userId="17c0ba2c-1702-42c0-8a26-1670dc3f2ae9" providerId="ADAL" clId="{4B7DA197-E05E-4EB7-809C-1F002E471024}" dt="2018-09-15T07:40:47.299" v="180" actId="20577"/>
          <ac:spMkLst>
            <pc:docMk/>
            <pc:sldMk cId="627155150" sldId="275"/>
            <ac:spMk id="4" creationId="{68AAF8EA-E8F8-4ACA-83BF-0D633358395B}"/>
          </ac:spMkLst>
        </pc:spChg>
        <pc:picChg chg="add mod">
          <ac:chgData name="mnaouer kachout" userId="17c0ba2c-1702-42c0-8a26-1670dc3f2ae9" providerId="ADAL" clId="{4B7DA197-E05E-4EB7-809C-1F002E471024}" dt="2018-09-15T07:41:05.907" v="182" actId="1076"/>
          <ac:picMkLst>
            <pc:docMk/>
            <pc:sldMk cId="627155150" sldId="275"/>
            <ac:picMk id="5" creationId="{B4C2C1EA-C92E-4241-9026-110F884FC0F2}"/>
          </ac:picMkLst>
        </pc:picChg>
      </pc:sldChg>
      <pc:sldChg chg="add del">
        <pc:chgData name="mnaouer kachout" userId="17c0ba2c-1702-42c0-8a26-1670dc3f2ae9" providerId="ADAL" clId="{4B7DA197-E05E-4EB7-809C-1F002E471024}" dt="2018-09-15T07:54:52.947" v="203" actId="2696"/>
        <pc:sldMkLst>
          <pc:docMk/>
          <pc:sldMk cId="711331010" sldId="276"/>
        </pc:sldMkLst>
      </pc:sldChg>
      <pc:sldChg chg="modSp add">
        <pc:chgData name="mnaouer kachout" userId="17c0ba2c-1702-42c0-8a26-1670dc3f2ae9" providerId="ADAL" clId="{4B7DA197-E05E-4EB7-809C-1F002E471024}" dt="2018-09-15T07:50:53.169" v="189" actId="6549"/>
        <pc:sldMkLst>
          <pc:docMk/>
          <pc:sldMk cId="0" sldId="277"/>
        </pc:sldMkLst>
        <pc:spChg chg="mod">
          <ac:chgData name="mnaouer kachout" userId="17c0ba2c-1702-42c0-8a26-1670dc3f2ae9" providerId="ADAL" clId="{4B7DA197-E05E-4EB7-809C-1F002E471024}" dt="2018-09-15T07:50:53.169" v="189" actId="6549"/>
          <ac:spMkLst>
            <pc:docMk/>
            <pc:sldMk cId="0" sldId="277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0:13.971" v="185" actId="14100"/>
        <pc:sldMkLst>
          <pc:docMk/>
          <pc:sldMk cId="0" sldId="278"/>
        </pc:sldMkLst>
        <pc:spChg chg="mod">
          <ac:chgData name="mnaouer kachout" userId="17c0ba2c-1702-42c0-8a26-1670dc3f2ae9" providerId="ADAL" clId="{4B7DA197-E05E-4EB7-809C-1F002E471024}" dt="2018-09-15T07:50:13.971" v="185" actId="14100"/>
          <ac:spMkLst>
            <pc:docMk/>
            <pc:sldMk cId="0" sldId="278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1:20.213" v="190" actId="14100"/>
        <pc:sldMkLst>
          <pc:docMk/>
          <pc:sldMk cId="0" sldId="279"/>
        </pc:sldMkLst>
        <pc:spChg chg="mod">
          <ac:chgData name="mnaouer kachout" userId="17c0ba2c-1702-42c0-8a26-1670dc3f2ae9" providerId="ADAL" clId="{4B7DA197-E05E-4EB7-809C-1F002E471024}" dt="2018-09-15T07:51:20.213" v="190" actId="14100"/>
          <ac:spMkLst>
            <pc:docMk/>
            <pc:sldMk cId="0" sldId="279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1:23.837" v="191" actId="14100"/>
        <pc:sldMkLst>
          <pc:docMk/>
          <pc:sldMk cId="0" sldId="280"/>
        </pc:sldMkLst>
        <pc:spChg chg="mod">
          <ac:chgData name="mnaouer kachout" userId="17c0ba2c-1702-42c0-8a26-1670dc3f2ae9" providerId="ADAL" clId="{4B7DA197-E05E-4EB7-809C-1F002E471024}" dt="2018-09-15T07:51:23.837" v="191" actId="14100"/>
          <ac:spMkLst>
            <pc:docMk/>
            <pc:sldMk cId="0" sldId="280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8:00:42.216" v="220" actId="20577"/>
        <pc:sldMkLst>
          <pc:docMk/>
          <pc:sldMk cId="0" sldId="281"/>
        </pc:sldMkLst>
        <pc:spChg chg="mod">
          <ac:chgData name="mnaouer kachout" userId="17c0ba2c-1702-42c0-8a26-1670dc3f2ae9" providerId="ADAL" clId="{4B7DA197-E05E-4EB7-809C-1F002E471024}" dt="2018-09-15T08:00:42.216" v="220" actId="20577"/>
          <ac:spMkLst>
            <pc:docMk/>
            <pc:sldMk cId="0" sldId="281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8:01:06.539" v="226" actId="255"/>
        <pc:sldMkLst>
          <pc:docMk/>
          <pc:sldMk cId="0" sldId="282"/>
        </pc:sldMkLst>
        <pc:spChg chg="mod">
          <ac:chgData name="mnaouer kachout" userId="17c0ba2c-1702-42c0-8a26-1670dc3f2ae9" providerId="ADAL" clId="{4B7DA197-E05E-4EB7-809C-1F002E471024}" dt="2018-09-15T08:01:06.539" v="226" actId="255"/>
          <ac:spMkLst>
            <pc:docMk/>
            <pc:sldMk cId="0" sldId="282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8:01:42.461" v="232" actId="20577"/>
        <pc:sldMkLst>
          <pc:docMk/>
          <pc:sldMk cId="0" sldId="283"/>
        </pc:sldMkLst>
        <pc:spChg chg="mod">
          <ac:chgData name="mnaouer kachout" userId="17c0ba2c-1702-42c0-8a26-1670dc3f2ae9" providerId="ADAL" clId="{4B7DA197-E05E-4EB7-809C-1F002E471024}" dt="2018-09-15T08:01:42.461" v="232" actId="20577"/>
          <ac:spMkLst>
            <pc:docMk/>
            <pc:sldMk cId="0" sldId="283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8:02:47.158" v="240" actId="14100"/>
        <pc:sldMkLst>
          <pc:docMk/>
          <pc:sldMk cId="0" sldId="284"/>
        </pc:sldMkLst>
        <pc:spChg chg="mod">
          <ac:chgData name="mnaouer kachout" userId="17c0ba2c-1702-42c0-8a26-1670dc3f2ae9" providerId="ADAL" clId="{4B7DA197-E05E-4EB7-809C-1F002E471024}" dt="2018-09-15T08:02:47.158" v="240" actId="14100"/>
          <ac:spMkLst>
            <pc:docMk/>
            <pc:sldMk cId="0" sldId="284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8:02:56.860" v="247" actId="20577"/>
        <pc:sldMkLst>
          <pc:docMk/>
          <pc:sldMk cId="0" sldId="285"/>
        </pc:sldMkLst>
        <pc:spChg chg="mod">
          <ac:chgData name="mnaouer kachout" userId="17c0ba2c-1702-42c0-8a26-1670dc3f2ae9" providerId="ADAL" clId="{4B7DA197-E05E-4EB7-809C-1F002E471024}" dt="2018-09-15T08:02:56.860" v="247" actId="20577"/>
          <ac:spMkLst>
            <pc:docMk/>
            <pc:sldMk cId="0" sldId="285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3:48.237" v="198" actId="14100"/>
        <pc:sldMkLst>
          <pc:docMk/>
          <pc:sldMk cId="0" sldId="286"/>
        </pc:sldMkLst>
        <pc:spChg chg="mod">
          <ac:chgData name="mnaouer kachout" userId="17c0ba2c-1702-42c0-8a26-1670dc3f2ae9" providerId="ADAL" clId="{4B7DA197-E05E-4EB7-809C-1F002E471024}" dt="2018-09-15T07:53:48.237" v="198" actId="14100"/>
          <ac:spMkLst>
            <pc:docMk/>
            <pc:sldMk cId="0" sldId="286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3:53.437" v="199" actId="14100"/>
        <pc:sldMkLst>
          <pc:docMk/>
          <pc:sldMk cId="0" sldId="287"/>
        </pc:sldMkLst>
        <pc:spChg chg="mod">
          <ac:chgData name="mnaouer kachout" userId="17c0ba2c-1702-42c0-8a26-1670dc3f2ae9" providerId="ADAL" clId="{4B7DA197-E05E-4EB7-809C-1F002E471024}" dt="2018-09-15T07:53:53.437" v="199" actId="14100"/>
          <ac:spMkLst>
            <pc:docMk/>
            <pc:sldMk cId="0" sldId="287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8:03:45.546" v="251" actId="20577"/>
        <pc:sldMkLst>
          <pc:docMk/>
          <pc:sldMk cId="0" sldId="288"/>
        </pc:sldMkLst>
        <pc:spChg chg="mod">
          <ac:chgData name="mnaouer kachout" userId="17c0ba2c-1702-42c0-8a26-1670dc3f2ae9" providerId="ADAL" clId="{4B7DA197-E05E-4EB7-809C-1F002E471024}" dt="2018-09-15T07:53:59.164" v="200" actId="14100"/>
          <ac:spMkLst>
            <pc:docMk/>
            <pc:sldMk cId="0" sldId="288"/>
            <ac:spMk id="2" creationId="{00000000-0000-0000-0000-000000000000}"/>
          </ac:spMkLst>
        </pc:spChg>
        <pc:spChg chg="mod">
          <ac:chgData name="mnaouer kachout" userId="17c0ba2c-1702-42c0-8a26-1670dc3f2ae9" providerId="ADAL" clId="{4B7DA197-E05E-4EB7-809C-1F002E471024}" dt="2018-09-15T08:03:45.546" v="251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4:03.709" v="201" actId="14100"/>
        <pc:sldMkLst>
          <pc:docMk/>
          <pc:sldMk cId="0" sldId="289"/>
        </pc:sldMkLst>
        <pc:spChg chg="mod">
          <ac:chgData name="mnaouer kachout" userId="17c0ba2c-1702-42c0-8a26-1670dc3f2ae9" providerId="ADAL" clId="{4B7DA197-E05E-4EB7-809C-1F002E471024}" dt="2018-09-15T07:54:03.709" v="201" actId="14100"/>
          <ac:spMkLst>
            <pc:docMk/>
            <pc:sldMk cId="0" sldId="289"/>
            <ac:spMk id="2" creationId="{00000000-0000-0000-0000-000000000000}"/>
          </ac:spMkLst>
        </pc:spChg>
      </pc:sldChg>
      <pc:sldChg chg="modSp add">
        <pc:chgData name="mnaouer kachout" userId="17c0ba2c-1702-42c0-8a26-1670dc3f2ae9" providerId="ADAL" clId="{4B7DA197-E05E-4EB7-809C-1F002E471024}" dt="2018-09-15T07:54:08.148" v="202" actId="14100"/>
        <pc:sldMkLst>
          <pc:docMk/>
          <pc:sldMk cId="0" sldId="290"/>
        </pc:sldMkLst>
        <pc:spChg chg="mod">
          <ac:chgData name="mnaouer kachout" userId="17c0ba2c-1702-42c0-8a26-1670dc3f2ae9" providerId="ADAL" clId="{4B7DA197-E05E-4EB7-809C-1F002E471024}" dt="2018-09-15T07:54:08.148" v="202" actId="14100"/>
          <ac:spMkLst>
            <pc:docMk/>
            <pc:sldMk cId="0" sldId="290"/>
            <ac:spMk id="2" creationId="{00000000-0000-0000-0000-000000000000}"/>
          </ac:spMkLst>
        </pc:spChg>
      </pc:sldChg>
      <pc:sldChg chg="addSp delSp modSp add">
        <pc:chgData name="mnaouer kachout" userId="17c0ba2c-1702-42c0-8a26-1670dc3f2ae9" providerId="ADAL" clId="{4B7DA197-E05E-4EB7-809C-1F002E471024}" dt="2018-09-15T07:59:03.015" v="210"/>
        <pc:sldMkLst>
          <pc:docMk/>
          <pc:sldMk cId="3861446502" sldId="291"/>
        </pc:sldMkLst>
        <pc:spChg chg="add">
          <ac:chgData name="mnaouer kachout" userId="17c0ba2c-1702-42c0-8a26-1670dc3f2ae9" providerId="ADAL" clId="{4B7DA197-E05E-4EB7-809C-1F002E471024}" dt="2018-09-15T07:59:03.015" v="210"/>
          <ac:spMkLst>
            <pc:docMk/>
            <pc:sldMk cId="3861446502" sldId="291"/>
            <ac:spMk id="4" creationId="{9B4D56DC-3B0E-4C00-8D0B-2B7D22906649}"/>
          </ac:spMkLst>
        </pc:spChg>
        <pc:picChg chg="add mod">
          <ac:chgData name="mnaouer kachout" userId="17c0ba2c-1702-42c0-8a26-1670dc3f2ae9" providerId="ADAL" clId="{4B7DA197-E05E-4EB7-809C-1F002E471024}" dt="2018-09-15T07:58:40.419" v="207" actId="1076"/>
          <ac:picMkLst>
            <pc:docMk/>
            <pc:sldMk cId="3861446502" sldId="291"/>
            <ac:picMk id="2" creationId="{E7B169D9-E977-4CE8-99AC-4801517E8042}"/>
          </ac:picMkLst>
        </pc:picChg>
        <pc:picChg chg="add del">
          <ac:chgData name="mnaouer kachout" userId="17c0ba2c-1702-42c0-8a26-1670dc3f2ae9" providerId="ADAL" clId="{4B7DA197-E05E-4EB7-809C-1F002E471024}" dt="2018-09-15T07:59:01.990" v="209"/>
          <ac:picMkLst>
            <pc:docMk/>
            <pc:sldMk cId="3861446502" sldId="291"/>
            <ac:picMk id="3" creationId="{57C5081F-D0CC-44D7-8220-C5F2E248794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A59D-4737-4CDB-8705-996B7385CA43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74098-271E-4C3C-8371-FA4ECEE7698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4C8D7-92DD-4D84-9241-9E6C05276B18}" type="datetimeFigureOut">
              <a:rPr lang="fr-FR" smtClean="0"/>
              <a:pPr/>
              <a:t>26/02/2020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2FC9-C288-4ED0-AEDB-6B84CC774E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3012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701C-82B0-45FE-A286-956FE10A5D9A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A08B1-B66B-4F37-A017-0B63D07703EE}" type="datetime1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hyperlink" Target="https://www.icmedproject.eu/" TargetMode="External"/><Relationship Id="rId2" Type="http://schemas.openxmlformats.org/officeDocument/2006/relationships/hyperlink" Target="https://www.google.com/url?sa=i&amp;url=https://lepetitjournal.com/expat-etudiant/mobilite-internationale-etudiante-la-france-en-declin-274679&amp;psig=AOvVaw39CeOeRIxOIZizhXLyjZed&amp;ust=1582700859434000&amp;source=images&amp;cd=vfe&amp;ved=0CAIQjRxqFwoTCOi1lK-S7OcCFQAAAAAdAAAAABAD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hyperlink" Target="https://www.google.com/url?sa=i&amp;url=https://lepetitjournal.com/expat-etudiant/mobilite-internationale-etudiante-la-france-en-declin-274679&amp;psig=AOvVaw39CeOeRIxOIZizhXLyjZed&amp;ust=1582700859434000&amp;source=images&amp;cd=vfe&amp;ved=0CAIQjRxqFwoTCOi1lK-S7Oc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univ-usto.dz/Erasmus/index.php/fr/brunei/24-news/62-incim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univ-usto.dz/Erasmus/index.php/fr/brunei/24-news/62-incim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icmedproject.eu/wp-content/uploads/2019/05/WhatsApp-Image-2019-05-02-at-17.49.06-1_ok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univ-usto.dz/Erasmus/index.php/fr/brunei/24-news/75-icmed#modal-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نتيجة بحث الصور عن mobilité étudiant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352039"/>
          </a:xfrm>
          <a:prstGeom prst="rect">
            <a:avLst/>
          </a:prstGeom>
          <a:noFill/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85720" y="6000768"/>
            <a:ext cx="5143536" cy="3436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ahnschrift Condensed" pitchFamily="34" charset="0"/>
                <a:cs typeface="Arial" pitchFamily="34" charset="0"/>
              </a:rPr>
              <a:t>Oran, 25 </a:t>
            </a:r>
            <a:r>
              <a:rPr lang="fr-FR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ahnschrift Condensed" pitchFamily="34" charset="0"/>
                <a:cs typeface="Arial" pitchFamily="34" charset="0"/>
              </a:rPr>
              <a:t>et </a:t>
            </a:r>
            <a:r>
              <a:rPr kumimoji="0" lang="fr-FR" sz="24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ahnschrift Condensed" pitchFamily="34" charset="0"/>
                <a:cs typeface="Arial" pitchFamily="34" charset="0"/>
              </a:rPr>
              <a:t>26 février 2020  </a:t>
            </a:r>
            <a:r>
              <a:rPr kumimoji="0" lang="fr-FR" sz="700" b="1" i="0" u="none" strike="noStrike" cap="all" normalizeH="0" baseline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ahnschrift Condensed" pitchFamily="34" charset="0"/>
                <a:cs typeface="Arial" pitchFamily="34" charset="0"/>
              </a:rPr>
              <a:t> </a:t>
            </a:r>
            <a:endParaRPr kumimoji="0" lang="fr-FR" sz="2000" b="1" i="0" u="none" strike="noStrike" cap="all" normalizeH="0" baseline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ahnschrift Condensed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44" y="1870068"/>
            <a:ext cx="59293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800" b="1" cap="all" dirty="0" smtClean="0">
                <a:solidFill>
                  <a:srgbClr val="C00000"/>
                </a:solidFill>
                <a:latin typeface="Berlin Sans FB Demi" pitchFamily="34" charset="0"/>
              </a:rPr>
              <a:t>impact du Projet</a:t>
            </a:r>
          </a:p>
          <a:p>
            <a:pPr algn="ctr"/>
            <a:endParaRPr lang="fr-FR" sz="3200" b="1" cap="all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 algn="ctr"/>
            <a:endParaRPr lang="fr-FR" sz="3200" b="1" cap="all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 algn="ctr"/>
            <a:endParaRPr lang="fr-FR" sz="3600" b="1" cap="all" dirty="0" smtClean="0">
              <a:solidFill>
                <a:srgbClr val="C00000"/>
              </a:solidFill>
              <a:latin typeface="Berlin Sans FB Demi" pitchFamily="34" charset="0"/>
            </a:endParaRPr>
          </a:p>
          <a:p>
            <a:pPr algn="ctr"/>
            <a:r>
              <a:rPr lang="fr-FR" sz="4800" b="1" cap="all" dirty="0" smtClean="0">
                <a:solidFill>
                  <a:srgbClr val="C00000"/>
                </a:solidFill>
                <a:latin typeface="Berlin Sans FB Demi" pitchFamily="34" charset="0"/>
              </a:rPr>
              <a:t>sur  l’université de </a:t>
            </a:r>
            <a:r>
              <a:rPr lang="fr-FR" sz="4800" b="1" cap="all" dirty="0" err="1" smtClean="0">
                <a:solidFill>
                  <a:srgbClr val="C00000"/>
                </a:solidFill>
                <a:latin typeface="Berlin Sans FB Demi" pitchFamily="34" charset="0"/>
              </a:rPr>
              <a:t>gafsa</a:t>
            </a:r>
            <a:endParaRPr lang="fr-FR" sz="4800" b="1" cap="all" dirty="0" smtClean="0">
              <a:solidFill>
                <a:srgbClr val="C00000"/>
              </a:solidFill>
              <a:latin typeface="Berlin Sans FB Demi" pitchFamily="34" charset="0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5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8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9" name="Arrondir un rectangle à un seul coin 8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Arrondir un rectangle à un seul coin 10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7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18" name="Picture 2" descr="ICMED 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r="46821"/>
          <a:stretch>
            <a:fillRect/>
          </a:stretch>
        </p:blipFill>
        <p:spPr bwMode="auto">
          <a:xfrm>
            <a:off x="1428728" y="2857496"/>
            <a:ext cx="3429024" cy="1059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844" y="1428736"/>
            <a:ext cx="8858312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4- Impact organisationnel </a:t>
            </a:r>
          </a:p>
          <a:p>
            <a:pPr algn="ctr">
              <a:lnSpc>
                <a:spcPct val="150000"/>
              </a:lnSpc>
            </a:pPr>
            <a:endParaRPr lang="fr-FR" sz="10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Renforcement des points positifs de gestion des dossiers de mobilité MIC à l’UGAF.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Amélioration de l’attractivité internationale de l’UGAF (amélioration du nombre des projets de partenariat ERASMUS+ proposé).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Un partage d’expérience et des bonnes pratiques avec les universités partenaires au projet ICMED.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Création d’une cellule de suivi des projets Erasmus+ et des Mobilités internationales.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002060"/>
              </a:solidFill>
            </a:endParaRPr>
          </a:p>
        </p:txBody>
      </p:sp>
      <p:grpSp>
        <p:nvGrpSpPr>
          <p:cNvPr id="8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9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0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44" y="1428737"/>
            <a:ext cx="8786874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5- Accréditation du centre 4C en SOFT SKILLS et en langue anglaise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Installation des équipements acquis dans le cadre du projet ICMED dans la salle de formation 4C.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Accréditation du Centre 4C en Softskills ( ECO-c).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 Prochainement notre centre sera accrédité en langue anglaise.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endParaRPr lang="fr-FR" sz="2800" b="1" dirty="0" smtClean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/>
          <a:srcRect t="6038" b="6406"/>
          <a:stretch>
            <a:fillRect/>
          </a:stretch>
        </p:blipFill>
        <p:spPr>
          <a:xfrm>
            <a:off x="3000364" y="4286256"/>
            <a:ext cx="3429024" cy="207170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5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9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1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Arrondir un rectangle à un seul coin 23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6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7" name="Arrondir un rectangle à un seul coin 16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Arrondir un rectangle à un seul coin 17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44" y="1428737"/>
            <a:ext cx="8786874" cy="7755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6- Les Activités de formation et de certification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Formation des formateurs en collaboration avec l’AMIDEAST (organisme de certification international): </a:t>
            </a:r>
            <a:r>
              <a:rPr lang="fr-FR" sz="2500" b="1" dirty="0" smtClean="0">
                <a:solidFill>
                  <a:srgbClr val="FF0000"/>
                </a:solidFill>
              </a:rPr>
              <a:t>Préparation pour l’examen TOEIC </a:t>
            </a:r>
            <a:endParaRPr lang="fr-FR" sz="2500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Formation des formateurs en </a:t>
            </a:r>
            <a:r>
              <a:rPr lang="fr-FR" sz="2500" b="1" dirty="0" smtClean="0">
                <a:solidFill>
                  <a:srgbClr val="FF0000"/>
                </a:solidFill>
              </a:rPr>
              <a:t>SOFT-SKILLS</a:t>
            </a:r>
            <a:r>
              <a:rPr lang="fr-FR" sz="2500" dirty="0" smtClean="0">
                <a:solidFill>
                  <a:srgbClr val="002060"/>
                </a:solidFill>
              </a:rPr>
              <a:t> (Techniques de communication niveau 1 &amp; 2 et marketing de soi).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Formation des formateurs en </a:t>
            </a:r>
            <a:r>
              <a:rPr lang="fr-FR" sz="2500" b="1" dirty="0" smtClean="0">
                <a:solidFill>
                  <a:srgbClr val="FF0000"/>
                </a:solidFill>
              </a:rPr>
              <a:t>Leadership</a:t>
            </a:r>
            <a:r>
              <a:rPr lang="fr-FR" sz="2500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Programmation d’un atelier de formation aux profit des points de contact Erasmus+ de l’UGAF sur la gestion des Mobilités MIC.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endParaRPr lang="fr-FR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r-FR" sz="2800" dirty="0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fr-FR" sz="28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endParaRPr lang="fr-FR" sz="2800" b="1" dirty="0" smtClean="0">
              <a:solidFill>
                <a:srgbClr val="FF0000"/>
              </a:solidFill>
            </a:endParaRP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</p:txBody>
      </p:sp>
      <p:grpSp>
        <p:nvGrpSpPr>
          <p:cNvPr id="8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4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0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2844" y="1428737"/>
            <a:ext cx="878687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7- La pérennisation du projet ICMED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Application et développement des bonnes pratiques acquis dans le cadre du projet ICMED.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Renforcement des capacités des membres de la cellules Erasmus+ de l’UGAF (RH, Formation, équipements, …).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Création d’un guide de mobilité internationale MIC.</a:t>
            </a:r>
            <a:endParaRPr lang="fr-FR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500" dirty="0" smtClean="0">
                <a:solidFill>
                  <a:srgbClr val="002060"/>
                </a:solidFill>
              </a:rPr>
              <a:t>Bien maintenir notre collaboration avec les membres du consortium ICMED (création d’un réseau des personnes ressources de mobilité MIC).</a:t>
            </a:r>
          </a:p>
        </p:txBody>
      </p:sp>
      <p:grpSp>
        <p:nvGrpSpPr>
          <p:cNvPr id="8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4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0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نتيجة بحث الصور عن mobilité étudiant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9144000" cy="535203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42844" y="1500175"/>
            <a:ext cx="6357982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</a:pPr>
            <a:endParaRPr lang="fr-FR" sz="4000" b="1" dirty="0" smtClean="0">
              <a:solidFill>
                <a:srgbClr val="FF0000"/>
              </a:solidFill>
              <a:latin typeface="Berlin Sans FB" pitchFamily="34" charset="0"/>
              <a:cs typeface="ACS  Akeek Extra Bold" pitchFamily="2" charset="-78"/>
            </a:endParaRP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endParaRPr lang="fr-FR" sz="4000" b="1" dirty="0" smtClean="0">
              <a:solidFill>
                <a:srgbClr val="FF0000"/>
              </a:solidFill>
              <a:latin typeface="Berlin Sans FB" pitchFamily="34" charset="0"/>
              <a:cs typeface="ACS  Akeek Extra Bold" pitchFamily="2" charset="-78"/>
            </a:endParaRPr>
          </a:p>
          <a:p>
            <a:pPr algn="ctr">
              <a:lnSpc>
                <a:spcPct val="150000"/>
              </a:lnSpc>
              <a:buClr>
                <a:srgbClr val="FF0000"/>
              </a:buClr>
            </a:pPr>
            <a:r>
              <a:rPr lang="fr-FR" sz="4000" b="1" dirty="0" smtClean="0">
                <a:solidFill>
                  <a:srgbClr val="C00000"/>
                </a:solidFill>
                <a:latin typeface="Berlin Sans FB" pitchFamily="34" charset="0"/>
                <a:cs typeface="ACS  Akeek Extra Bold" pitchFamily="2" charset="-78"/>
              </a:rPr>
              <a:t>Merci pour votre attention</a:t>
            </a:r>
            <a:endParaRPr lang="fr-FR" sz="4000" b="1" dirty="0" smtClean="0">
              <a:solidFill>
                <a:srgbClr val="FF0000"/>
              </a:solidFill>
              <a:latin typeface="Berlin Sans FB" pitchFamily="34" charset="0"/>
              <a:cs typeface="ACS  Akeek Extra Bold" pitchFamily="2" charset="-78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r-F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fr-F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fr-F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348" y="5214950"/>
            <a:ext cx="4591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800080"/>
              </a:buClr>
              <a:buSzPct val="120000"/>
              <a:defRPr/>
            </a:pPr>
            <a:r>
              <a:rPr lang="fr-FR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http://www.ugaf.rnu.tn</a:t>
            </a:r>
          </a:p>
        </p:txBody>
      </p:sp>
      <p:grpSp>
        <p:nvGrpSpPr>
          <p:cNvPr id="2" name="Groupe 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3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0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5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3074" name="Picture 2" descr="نتيجة بحث الصور عن mobilité étudiant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1643050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500174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cap="all" dirty="0" smtClean="0">
                <a:solidFill>
                  <a:srgbClr val="FF0000"/>
                </a:solidFill>
              </a:rPr>
              <a:t>plan</a:t>
            </a:r>
            <a:endParaRPr lang="fr-FR" sz="2400" b="1" cap="all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2166549"/>
            <a:ext cx="878687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1-</a:t>
            </a:r>
            <a:r>
              <a:rPr lang="fr-FR" sz="2800" b="1" dirty="0" smtClean="0">
                <a:solidFill>
                  <a:srgbClr val="002060"/>
                </a:solidFill>
              </a:rPr>
              <a:t> Les objectifs du projet ICMED</a:t>
            </a:r>
          </a:p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2-</a:t>
            </a:r>
            <a:r>
              <a:rPr lang="fr-FR" sz="2800" b="1" dirty="0" smtClean="0">
                <a:solidFill>
                  <a:srgbClr val="002060"/>
                </a:solidFill>
              </a:rPr>
              <a:t> Acquisition des équipements informatiques</a:t>
            </a:r>
          </a:p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3-</a:t>
            </a:r>
            <a:r>
              <a:rPr lang="fr-FR" sz="2800" b="1" dirty="0" smtClean="0">
                <a:solidFill>
                  <a:srgbClr val="002060"/>
                </a:solidFill>
              </a:rPr>
              <a:t> Echange des bonnes pratiques</a:t>
            </a:r>
          </a:p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4-</a:t>
            </a:r>
            <a:r>
              <a:rPr lang="fr-FR" sz="2800" b="1" dirty="0" smtClean="0">
                <a:solidFill>
                  <a:srgbClr val="002060"/>
                </a:solidFill>
              </a:rPr>
              <a:t> Impact organisationnel</a:t>
            </a:r>
          </a:p>
          <a:p>
            <a:pPr marL="361950" indent="-361950"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5-</a:t>
            </a:r>
            <a:r>
              <a:rPr lang="fr-FR" sz="2800" b="1" dirty="0" smtClean="0">
                <a:solidFill>
                  <a:srgbClr val="002060"/>
                </a:solidFill>
              </a:rPr>
              <a:t> Accréditation du centre 4C en SOFT SKILLS et en langue anglaise</a:t>
            </a:r>
          </a:p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6-</a:t>
            </a:r>
            <a:r>
              <a:rPr lang="fr-FR" sz="2800" b="1" dirty="0" smtClean="0">
                <a:solidFill>
                  <a:srgbClr val="002060"/>
                </a:solidFill>
              </a:rPr>
              <a:t> Les Activités de formation et de certification</a:t>
            </a:r>
          </a:p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rgbClr val="FF0000"/>
                </a:solidFill>
              </a:rPr>
              <a:t>7-</a:t>
            </a:r>
            <a:r>
              <a:rPr lang="fr-FR" sz="2800" b="1" dirty="0" smtClean="0">
                <a:solidFill>
                  <a:srgbClr val="002060"/>
                </a:solidFill>
              </a:rPr>
              <a:t> Pérennisation du projet ICMED</a:t>
            </a:r>
          </a:p>
        </p:txBody>
      </p:sp>
      <p:grpSp>
        <p:nvGrpSpPr>
          <p:cNvPr id="12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3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7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19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1" name="Arrondir un rectangle à un seul coin 20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5" name="Arrondir un rectangle à un seul coin 14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Arrondir un rectangle à un seul coin 15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736"/>
            <a:ext cx="8858312" cy="478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1- Les objectifs du projet ICMED:</a:t>
            </a:r>
          </a:p>
          <a:p>
            <a:pPr algn="ctr"/>
            <a:endParaRPr lang="fr-FR" sz="2800" b="1" dirty="0" smtClean="0">
              <a:solidFill>
                <a:srgbClr val="00206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Renforcer la capacité du Staff de l’enseignement supérieur en Algérie, au Maroc et en Tunisie à gérer spécifiquement les programmes Erasmus + MIC et les programmes de mobilité internationale.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Mettre en place un programme de formation (TW) favorisant l’information et un partage des connaissances et des bonnes pratiques.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Contribuer à une gestion plus innovante, plus efficace et plus efficiente des programmes MIC dans les pays du Maghreb</a:t>
            </a:r>
            <a:r>
              <a:rPr lang="fr-FR" sz="2800" dirty="0" smtClean="0">
                <a:solidFill>
                  <a:srgbClr val="002060"/>
                </a:solidFill>
              </a:rPr>
              <a:t>.</a:t>
            </a:r>
          </a:p>
        </p:txBody>
      </p:sp>
      <p:grpSp>
        <p:nvGrpSpPr>
          <p:cNvPr id="8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9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7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19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1" name="Arrondir un rectangle à un seul coin 20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4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5" name="Arrondir un rectangle à un seul coin 14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Arrondir un rectangle à un seul coin 15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736"/>
            <a:ext cx="885831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2- Acquisition des équipements informatiques:</a:t>
            </a:r>
          </a:p>
          <a:p>
            <a:pPr algn="ctr"/>
            <a:endParaRPr lang="fr-FR" sz="28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fr-FR" sz="2400" dirty="0" smtClean="0">
                <a:solidFill>
                  <a:srgbClr val="002060"/>
                </a:solidFill>
              </a:rPr>
              <a:t>L’Université de Gafsa a bénéficié d’une allocation budgétaire pour la mise en œuvre du projet (acquisition du matériels informatiques) </a:t>
            </a:r>
          </a:p>
          <a:p>
            <a:pPr>
              <a:spcBef>
                <a:spcPts val="600"/>
              </a:spcBef>
            </a:pPr>
            <a:r>
              <a:rPr lang="fr-FR" sz="2400" dirty="0" smtClean="0">
                <a:solidFill>
                  <a:srgbClr val="002060"/>
                </a:solidFill>
              </a:rPr>
              <a:t>- 01 Photocopieur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 01 Ordinateur portable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 01 Vidéo Projecteur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01 Tableau Interactif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r-FR" sz="2400" dirty="0" smtClean="0">
                <a:solidFill>
                  <a:srgbClr val="002060"/>
                </a:solidFill>
              </a:rPr>
              <a:t>Montant Global de consultation: </a:t>
            </a:r>
            <a:r>
              <a:rPr lang="fr-FR" sz="2400" b="1" dirty="0" smtClean="0">
                <a:solidFill>
                  <a:srgbClr val="FF0000"/>
                </a:solidFill>
              </a:rPr>
              <a:t>12 981 DT </a:t>
            </a:r>
          </a:p>
        </p:txBody>
      </p:sp>
      <p:pic>
        <p:nvPicPr>
          <p:cNvPr id="8" name="Image 7" descr="IC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59211">
            <a:off x="6937781" y="3902170"/>
            <a:ext cx="1698721" cy="1071570"/>
          </a:xfrm>
          <a:prstGeom prst="rect">
            <a:avLst/>
          </a:prstGeom>
        </p:spPr>
      </p:pic>
      <p:grpSp>
        <p:nvGrpSpPr>
          <p:cNvPr id="14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5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9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0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1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Arrondir un rectangle à un seul coin 23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6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7" name="Arrondir un rectangle à un seul coin 16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Arrondir un rectangle à un seul coin 17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736"/>
            <a:ext cx="8858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2- Acquisition des équipements informatiques:</a:t>
            </a:r>
          </a:p>
        </p:txBody>
      </p:sp>
      <p:grpSp>
        <p:nvGrpSpPr>
          <p:cNvPr id="2" name="Groupe 8"/>
          <p:cNvGrpSpPr/>
          <p:nvPr/>
        </p:nvGrpSpPr>
        <p:grpSpPr>
          <a:xfrm>
            <a:off x="11648" y="71438"/>
            <a:ext cx="9144000" cy="1285860"/>
            <a:chOff x="11648" y="71438"/>
            <a:chExt cx="9144000" cy="1285860"/>
          </a:xfrm>
        </p:grpSpPr>
        <p:sp>
          <p:nvSpPr>
            <p:cNvPr id="10" name="object 3"/>
            <p:cNvSpPr/>
            <p:nvPr/>
          </p:nvSpPr>
          <p:spPr>
            <a:xfrm>
              <a:off x="3932671" y="142852"/>
              <a:ext cx="3496849" cy="7143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D56AED23-9A52-4D29-AF13-5F4EA5802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99456" y="71438"/>
              <a:ext cx="1001700" cy="1071546"/>
            </a:xfrm>
            <a:prstGeom prst="rect">
              <a:avLst/>
            </a:prstGeom>
          </p:spPr>
        </p:pic>
        <p:pic>
          <p:nvPicPr>
            <p:cNvPr id="12" name="Picture 3" descr="logo erasmus">
              <a:extLst>
                <a:ext uri="{FF2B5EF4-FFF2-40B4-BE49-F238E27FC236}">
                  <a16:creationId xmlns:a16="http://schemas.microsoft.com/office/drawing/2014/main" xmlns="" id="{A7C711B0-F801-41D3-8B86-EEBC6A6DE4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23" y="142852"/>
              <a:ext cx="3355069" cy="74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rrondir un rectangle à un seul coin 12"/>
            <p:cNvSpPr/>
            <p:nvPr/>
          </p:nvSpPr>
          <p:spPr>
            <a:xfrm>
              <a:off x="11648" y="1142984"/>
              <a:ext cx="9144000" cy="214314"/>
            </a:xfrm>
            <a:prstGeom prst="round1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" name="Image 8" descr="1.jpg"/>
          <p:cNvPicPr>
            <a:picLocks noChangeAspect="1"/>
          </p:cNvPicPr>
          <p:nvPr/>
        </p:nvPicPr>
        <p:blipFill>
          <a:blip r:embed="rId5" cstate="print"/>
          <a:srcRect b="12110"/>
          <a:stretch>
            <a:fillRect/>
          </a:stretch>
        </p:blipFill>
        <p:spPr>
          <a:xfrm>
            <a:off x="285720" y="2214554"/>
            <a:ext cx="3365524" cy="192882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 13" descr="8.jpg"/>
          <p:cNvPicPr>
            <a:picLocks noChangeAspect="1"/>
          </p:cNvPicPr>
          <p:nvPr/>
        </p:nvPicPr>
        <p:blipFill>
          <a:blip r:embed="rId6"/>
          <a:srcRect l="20731" r="24381"/>
          <a:stretch>
            <a:fillRect/>
          </a:stretch>
        </p:blipFill>
        <p:spPr>
          <a:xfrm rot="16200000">
            <a:off x="1000101" y="3714750"/>
            <a:ext cx="1928825" cy="335758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 7" descr="ICM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5572140"/>
            <a:ext cx="1698721" cy="1071570"/>
          </a:xfrm>
          <a:prstGeom prst="rect">
            <a:avLst/>
          </a:prstGeom>
        </p:spPr>
      </p:pic>
      <p:pic>
        <p:nvPicPr>
          <p:cNvPr id="16" name="Image 15" descr="15.jpg"/>
          <p:cNvPicPr>
            <a:picLocks noChangeAspect="1"/>
          </p:cNvPicPr>
          <p:nvPr/>
        </p:nvPicPr>
        <p:blipFill>
          <a:blip r:embed="rId8"/>
          <a:srcRect t="12048"/>
          <a:stretch>
            <a:fillRect/>
          </a:stretch>
        </p:blipFill>
        <p:spPr>
          <a:xfrm rot="5400000">
            <a:off x="4118419" y="2975419"/>
            <a:ext cx="2193046" cy="257176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 14" descr="3.jpg"/>
          <p:cNvPicPr>
            <a:picLocks noChangeAspect="1"/>
          </p:cNvPicPr>
          <p:nvPr/>
        </p:nvPicPr>
        <p:blipFill>
          <a:blip r:embed="rId9"/>
          <a:srcRect l="5263" t="13816" r="21053" b="11184"/>
          <a:stretch>
            <a:fillRect/>
          </a:stretch>
        </p:blipFill>
        <p:spPr>
          <a:xfrm>
            <a:off x="6786578" y="2449279"/>
            <a:ext cx="2143140" cy="290854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736"/>
            <a:ext cx="88583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3- Echange des bonnes pratiques: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2400" b="1" dirty="0" smtClean="0">
                <a:solidFill>
                  <a:srgbClr val="FF0000"/>
                </a:solidFill>
              </a:rPr>
              <a:t>du 8 au 12 octobre 2018 – Tunisie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  <a:r>
              <a:rPr lang="fr-FR" sz="2400" dirty="0" smtClean="0">
                <a:solidFill>
                  <a:srgbClr val="002060"/>
                </a:solidFill>
              </a:rPr>
              <a:t>  2 semaines de formation organisées à l'Université de Monastir pour définir: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Les opportunités de mobilité pour les étudiants et le personnel.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Une analyse des stratégies d’internationalisation et des actions de coopération entre l’UE et les pays partenaires.</a:t>
            </a:r>
          </a:p>
        </p:txBody>
      </p:sp>
      <p:pic>
        <p:nvPicPr>
          <p:cNvPr id="102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7132"/>
          <a:stretch>
            <a:fillRect/>
          </a:stretch>
        </p:blipFill>
        <p:spPr bwMode="auto">
          <a:xfrm>
            <a:off x="2714612" y="4143380"/>
            <a:ext cx="3286148" cy="228601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4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0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2" name="Arrondir un rectangle à un seul coin 21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2844" y="1428736"/>
            <a:ext cx="885831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3- Echange des bonnes pratiques: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fr-FR" sz="2400" b="1" dirty="0" smtClean="0">
                <a:solidFill>
                  <a:srgbClr val="FF0000"/>
                </a:solidFill>
              </a:rPr>
              <a:t>Du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26 au 28 novembre 2018 – Maroc:</a:t>
            </a:r>
            <a:endParaRPr lang="fr-FR" sz="2400" baseline="30000" dirty="0" smtClean="0">
              <a:solidFill>
                <a:srgbClr val="002060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Les possibilités de mobilité internationale, pour les étudiants et le personnel.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La reconnaissance des activités des étudiants et du personnel à l'étranger entre le système ECTS par rapport aux systèmes sans crédit.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Les documents justificatifs.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002060"/>
              </a:solidFill>
            </a:endParaRPr>
          </a:p>
        </p:txBody>
      </p:sp>
      <p:pic>
        <p:nvPicPr>
          <p:cNvPr id="20" name="Picture 4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9626"/>
          <a:stretch>
            <a:fillRect/>
          </a:stretch>
        </p:blipFill>
        <p:spPr bwMode="auto">
          <a:xfrm>
            <a:off x="2714613" y="4500570"/>
            <a:ext cx="3071834" cy="2012138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4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18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9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1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3" name="Arrondir un rectangle à un seul coin 22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4" name="Arrondir un rectangle à un seul coin 23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5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6" name="Arrondir un rectangle à un seul coin 15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Arrondir un rectangle à un seul coin 16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www.icmedproject.eu/wp-content/uploads/2019/05/WhatsApp-Image-2019-05-02-at-17.49.06-1_ok-760x550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9002"/>
          <a:stretch>
            <a:fillRect/>
          </a:stretch>
        </p:blipFill>
        <p:spPr bwMode="auto">
          <a:xfrm>
            <a:off x="2786050" y="4572008"/>
            <a:ext cx="2928958" cy="1928826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142844" y="1384403"/>
            <a:ext cx="8858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3- Echange des bonnes pratiques: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fr-FR" sz="2400" b="1" dirty="0" smtClean="0">
                <a:solidFill>
                  <a:srgbClr val="FF0000"/>
                </a:solidFill>
              </a:rPr>
              <a:t>Du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03 au 05 Avril 2019 - France: </a:t>
            </a:r>
            <a:r>
              <a:rPr lang="fr-FR" sz="2400" dirty="0" smtClean="0">
                <a:solidFill>
                  <a:srgbClr val="002060"/>
                </a:solidFill>
              </a:rPr>
              <a:t>organisée à l'Université de Poitiers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La législation nationale encadrant la création de diplômes.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Comparaison des différents cadres juridiques pour saisir les opportunités.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L’élaboration des conventions de masters conjoints de mobilité.</a:t>
            </a:r>
            <a:endParaRPr lang="fr-FR" sz="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 Démarche assurance-qualité à suivre pour garantir la réussite des MIC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002060"/>
              </a:solidFill>
            </a:endParaRPr>
          </a:p>
        </p:txBody>
      </p:sp>
      <p:grpSp>
        <p:nvGrpSpPr>
          <p:cNvPr id="15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6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20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2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4" name="Arrondir un rectangle à un seul coin 23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Arrondir un rectangle à un seul coin 24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7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8" name="Arrondir un rectangle à un seul coin 17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Arrondir un rectangle à un seul coin 18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42844" y="1384403"/>
            <a:ext cx="88583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3- Echange des bonnes pratiques:</a:t>
            </a:r>
          </a:p>
          <a:p>
            <a:pPr algn="ctr"/>
            <a:endParaRPr lang="fr-FR" sz="1600" b="1" dirty="0" smtClean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</a:pPr>
            <a:r>
              <a:rPr lang="fr-FR" sz="2400" b="1" dirty="0" smtClean="0">
                <a:solidFill>
                  <a:srgbClr val="FF0000"/>
                </a:solidFill>
              </a:rPr>
              <a:t>Du</a:t>
            </a:r>
            <a:r>
              <a:rPr lang="fr-FR" sz="2400" dirty="0" smtClean="0"/>
              <a:t> </a:t>
            </a:r>
            <a:r>
              <a:rPr lang="fr-FR" sz="2400" b="1" dirty="0" smtClean="0">
                <a:solidFill>
                  <a:srgbClr val="FF0000"/>
                </a:solidFill>
              </a:rPr>
              <a:t>25 au 26 Février 2020 - Algérie: </a:t>
            </a:r>
            <a:r>
              <a:rPr lang="fr-FR" sz="2400" dirty="0" smtClean="0">
                <a:solidFill>
                  <a:srgbClr val="002060"/>
                </a:solidFill>
              </a:rPr>
              <a:t>organisée à l'Université d’Oran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Partage des bonnes pratiques.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Les documents requis pour la mobilité MIC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La reconnaissance des crédits et des activités réalisées par les  étudiants et le personnel à l'étranger.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400" dirty="0" smtClean="0">
                <a:solidFill>
                  <a:srgbClr val="002060"/>
                </a:solidFill>
              </a:rPr>
              <a:t>L’impact du projet ICMED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002060"/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ü"/>
            </a:pPr>
            <a:endParaRPr lang="fr-FR" sz="24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429132"/>
            <a:ext cx="3714776" cy="2071702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e 18"/>
          <p:cNvGrpSpPr/>
          <p:nvPr/>
        </p:nvGrpSpPr>
        <p:grpSpPr>
          <a:xfrm>
            <a:off x="7562" y="71438"/>
            <a:ext cx="9136470" cy="6786586"/>
            <a:chOff x="11648" y="71438"/>
            <a:chExt cx="9136470" cy="6786586"/>
          </a:xfrm>
        </p:grpSpPr>
        <p:grpSp>
          <p:nvGrpSpPr>
            <p:cNvPr id="16" name="Groupe 17"/>
            <p:cNvGrpSpPr/>
            <p:nvPr/>
          </p:nvGrpSpPr>
          <p:grpSpPr>
            <a:xfrm>
              <a:off x="11648" y="71438"/>
              <a:ext cx="9132384" cy="1285860"/>
              <a:chOff x="11648" y="71438"/>
              <a:chExt cx="9132384" cy="1285860"/>
            </a:xfrm>
          </p:grpSpPr>
          <p:sp>
            <p:nvSpPr>
              <p:cNvPr id="20" name="object 3"/>
              <p:cNvSpPr/>
              <p:nvPr/>
            </p:nvSpPr>
            <p:spPr>
              <a:xfrm>
                <a:off x="3932671" y="142852"/>
                <a:ext cx="3496849" cy="71438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1" name="Image 3">
                <a:extLst>
                  <a:ext uri="{FF2B5EF4-FFF2-40B4-BE49-F238E27FC236}">
                    <a16:creationId xmlns="" xmlns:a16="http://schemas.microsoft.com/office/drawing/2014/main" id="{D56AED23-9A52-4D29-AF13-5F4EA58029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999456" y="71438"/>
                <a:ext cx="1001700" cy="1071546"/>
              </a:xfrm>
              <a:prstGeom prst="rect">
                <a:avLst/>
              </a:prstGeom>
            </p:spPr>
          </p:pic>
          <p:pic>
            <p:nvPicPr>
              <p:cNvPr id="22" name="Picture 3" descr="logo erasmus">
                <a:extLst>
                  <a:ext uri="{FF2B5EF4-FFF2-40B4-BE49-F238E27FC236}">
                    <a16:creationId xmlns:a16="http://schemas.microsoft.com/office/drawing/2014/main" xmlns="" id="{A7C711B0-F801-41D3-8B86-EEBC6A6DE4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3" y="142852"/>
                <a:ext cx="3355069" cy="74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3" name="Groupe 13"/>
              <p:cNvGrpSpPr/>
              <p:nvPr/>
            </p:nvGrpSpPr>
            <p:grpSpPr>
              <a:xfrm>
                <a:off x="11648" y="1142984"/>
                <a:ext cx="9132384" cy="214314"/>
                <a:chOff x="11648" y="1142984"/>
                <a:chExt cx="9132384" cy="214314"/>
              </a:xfrm>
            </p:grpSpPr>
            <p:sp>
              <p:nvSpPr>
                <p:cNvPr id="24" name="Arrondir un rectangle à un seul coin 23"/>
                <p:cNvSpPr/>
                <p:nvPr/>
              </p:nvSpPr>
              <p:spPr>
                <a:xfrm>
                  <a:off x="11648" y="1142984"/>
                  <a:ext cx="7596000" cy="214314"/>
                </a:xfrm>
                <a:prstGeom prst="round1Rect">
                  <a:avLst/>
                </a:prstGeom>
                <a:solidFill>
                  <a:srgbClr val="008000"/>
                </a:solidFill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5" name="Arrondir un rectangle à un seul coin 24"/>
                <p:cNvSpPr/>
                <p:nvPr/>
              </p:nvSpPr>
              <p:spPr>
                <a:xfrm>
                  <a:off x="1548032" y="1142984"/>
                  <a:ext cx="7596000" cy="214314"/>
                </a:xfrm>
                <a:prstGeom prst="round1Rect">
                  <a:avLst/>
                </a:prstGeom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  <p:grpSp>
          <p:nvGrpSpPr>
            <p:cNvPr id="17" name="Groupe 14"/>
            <p:cNvGrpSpPr/>
            <p:nvPr/>
          </p:nvGrpSpPr>
          <p:grpSpPr>
            <a:xfrm>
              <a:off x="15734" y="6643710"/>
              <a:ext cx="9132384" cy="214314"/>
              <a:chOff x="11648" y="1142984"/>
              <a:chExt cx="9132384" cy="214314"/>
            </a:xfrm>
          </p:grpSpPr>
          <p:sp>
            <p:nvSpPr>
              <p:cNvPr id="18" name="Arrondir un rectangle à un seul coin 17"/>
              <p:cNvSpPr/>
              <p:nvPr/>
            </p:nvSpPr>
            <p:spPr>
              <a:xfrm>
                <a:off x="11648" y="1142984"/>
                <a:ext cx="7596000" cy="214314"/>
              </a:xfrm>
              <a:prstGeom prst="round1Rect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Arrondir un rectangle à un seul coin 18"/>
              <p:cNvSpPr/>
              <p:nvPr/>
            </p:nvSpPr>
            <p:spPr>
              <a:xfrm>
                <a:off x="1548032" y="1142984"/>
                <a:ext cx="7596000" cy="214314"/>
              </a:xfrm>
              <a:prstGeom prst="round1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4071</TotalTime>
  <Words>675</Words>
  <Application>Microsoft Office PowerPoint</Application>
  <PresentationFormat>Affichage à l'écran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Mnaouer</dc:creator>
  <cp:lastModifiedBy>Univ Gafsa</cp:lastModifiedBy>
  <cp:revision>345</cp:revision>
  <dcterms:created xsi:type="dcterms:W3CDTF">2018-09-15T07:19:25Z</dcterms:created>
  <dcterms:modified xsi:type="dcterms:W3CDTF">2020-02-26T08:18:22Z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2017-12-15T00:00:00Z</vt:filetime>
  </property>
  <property fmtid="{D5CDD505-2E9C-101B-9397-08002B2CF9AE}" pid="3" name="Creator">
    <vt:lpwstr>Acrobat PDFMaker 11 per PowerPoint</vt:lpwstr>
  </property>
  <property fmtid="{D5CDD505-2E9C-101B-9397-08002B2CF9AE}" pid="4" name="LastSaved">
    <vt:filetime>2018-09-15T00:00:00Z</vt:filetime>
  </property>
</Properties>
</file>