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77046" autoAdjust="0"/>
  </p:normalViewPr>
  <p:slideViewPr>
    <p:cSldViewPr>
      <p:cViewPr varScale="1">
        <p:scale>
          <a:sx n="72" d="100"/>
          <a:sy n="72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B7586-8D1C-42D9-A446-497F30CAC8AB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AA59-E024-4737-A350-63D0B46FF7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8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80B32A-A4F3-446E-83A6-FDF9DB93B086}" type="datetimeFigureOut">
              <a:rPr lang="pt-BR" smtClean="0"/>
              <a:t>22/04/2020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3FDDD8D-EE4A-41CC-BD17-B4151E62DD03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bdnd0En-a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780108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Importância  da alimentação saudável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5949280"/>
            <a:ext cx="7416824" cy="720080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Contribuição: Escola Municipal Jerônimo Pinto de Godoy</a:t>
            </a:r>
          </a:p>
          <a:p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Professora: Eliana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Saltarelli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  Queiroga </a:t>
            </a:r>
            <a:r>
              <a:rPr lang="pt-BR" dirty="0" err="1">
                <a:solidFill>
                  <a:schemeClr val="tx2">
                    <a:lumMod val="75000"/>
                  </a:schemeClr>
                </a:solidFill>
              </a:rPr>
              <a:t>Corrêa</a:t>
            </a:r>
            <a:r>
              <a:rPr lang="pt-BR" dirty="0" err="1"/>
              <a:t>Corrêa</a:t>
            </a:r>
            <a:r>
              <a:rPr lang="pt-BR" dirty="0"/>
              <a:t> – 3º ano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t="18921" r="6199" b="18921"/>
          <a:stretch/>
        </p:blipFill>
        <p:spPr bwMode="auto">
          <a:xfrm>
            <a:off x="107504" y="106330"/>
            <a:ext cx="9036496" cy="296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01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Um prato bem colorido é um bom indicador de saúde: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10478" r="27604" b="9743"/>
          <a:stretch/>
        </p:blipFill>
        <p:spPr bwMode="auto">
          <a:xfrm>
            <a:off x="467544" y="2739076"/>
            <a:ext cx="2952328" cy="325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9" t="33979" r="35129" b="33979"/>
          <a:stretch/>
        </p:blipFill>
        <p:spPr bwMode="auto">
          <a:xfrm>
            <a:off x="5148063" y="4365104"/>
            <a:ext cx="3869951" cy="234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7" t="12148" r="13558" b="11405"/>
          <a:stretch/>
        </p:blipFill>
        <p:spPr bwMode="auto">
          <a:xfrm rot="20955777">
            <a:off x="3491880" y="2128473"/>
            <a:ext cx="3888432" cy="2306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1607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Fiquem em casa!</a:t>
            </a:r>
          </a:p>
          <a:p>
            <a:pPr marL="0" indent="0">
              <a:buNone/>
            </a:pPr>
            <a:r>
              <a:rPr lang="pt-BR" dirty="0"/>
              <a:t>Sejam cuidadosos com a saúde do corpo e da mente.</a:t>
            </a:r>
          </a:p>
          <a:p>
            <a:pPr marL="0" indent="0">
              <a:buNone/>
            </a:pPr>
            <a:r>
              <a:rPr lang="pt-BR" dirty="0"/>
              <a:t>Com carinho!</a:t>
            </a:r>
          </a:p>
          <a:p>
            <a:pPr marL="0" indent="0">
              <a:buNone/>
            </a:pPr>
            <a:r>
              <a:rPr lang="pt-BR" dirty="0"/>
              <a:t>Professora: Eliana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 cuide!!</a:t>
            </a:r>
          </a:p>
        </p:txBody>
      </p:sp>
    </p:spTree>
    <p:extLst>
      <p:ext uri="{BB962C8B-B14F-4D97-AF65-F5344CB8AC3E}">
        <p14:creationId xmlns:p14="http://schemas.microsoft.com/office/powerpoint/2010/main" val="351461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492896"/>
            <a:ext cx="8136903" cy="3633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Estamos no outono e com ele a temperatura diminui. Já dá pra sentir um friozinho. </a:t>
            </a:r>
          </a:p>
          <a:p>
            <a:pPr marL="0" indent="0" algn="just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chances de se resfriar ou ficar gripado aumentam significativamente.</a:t>
            </a:r>
          </a:p>
          <a:p>
            <a:pPr marL="0" indent="0" algn="just">
              <a:buNone/>
            </a:pPr>
            <a:endParaRPr lang="pt-BR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Uma das melhores maneiras de se evitar essas doenças é por meio de uma alimentação variada e saudável.</a:t>
            </a:r>
          </a:p>
        </p:txBody>
      </p:sp>
    </p:spTree>
    <p:extLst>
      <p:ext uri="{BB962C8B-B14F-4D97-AF65-F5344CB8AC3E}">
        <p14:creationId xmlns:p14="http://schemas.microsoft.com/office/powerpoint/2010/main" val="4275389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Segue uma lista com 5 alimentos que podem te ajudar nessa missão. 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pt-BR" dirty="0"/>
              <a:t>Antes prevenir do que remediar...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28309" r="30860" b="28126"/>
          <a:stretch/>
        </p:blipFill>
        <p:spPr bwMode="auto">
          <a:xfrm>
            <a:off x="2267744" y="3284984"/>
            <a:ext cx="4948518" cy="3186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541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564904"/>
            <a:ext cx="7740848" cy="12241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Espinafre, couve,  agrião, brócolis e rúcula auxiliam na</a:t>
            </a:r>
            <a:r>
              <a:rPr lang="pt-BR" b="1" dirty="0"/>
              <a:t> formação dos glóbulos brancos</a:t>
            </a:r>
            <a:r>
              <a:rPr lang="pt-BR" dirty="0"/>
              <a:t>, principais mecanismos de defesa do nosso corpo. 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 Vegetais verde-escuros:</a:t>
            </a:r>
          </a:p>
        </p:txBody>
      </p:sp>
      <p:pic>
        <p:nvPicPr>
          <p:cNvPr id="2050" name="Picture 2" descr="C:\Users\Eliliane\Desktop\couve-beneficios-1280x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92" y="4005064"/>
            <a:ext cx="4342169" cy="244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397847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821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909464"/>
            <a:ext cx="8280920" cy="1977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Frutas ricas em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 vitamina C</a:t>
            </a:r>
            <a:r>
              <a:rPr lang="pt-BR" dirty="0">
                <a:latin typeface="Arial" pitchFamily="34" charset="0"/>
                <a:cs typeface="Arial" pitchFamily="34" charset="0"/>
              </a:rPr>
              <a:t> como a laranja, acerola,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kiwi,limão</a:t>
            </a:r>
            <a:r>
              <a:rPr lang="pt-BR" dirty="0">
                <a:latin typeface="Arial" pitchFamily="34" charset="0"/>
                <a:cs typeface="Arial" pitchFamily="34" charset="0"/>
              </a:rPr>
              <a:t>, goiaba, tangerina, mexerica, maracujá e  limão podem ser adicionadas na alimentação por meio de sucos e vitaminas com leite.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2 Frutas cítricas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932" y="3356992"/>
            <a:ext cx="3456384" cy="329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928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36912"/>
            <a:ext cx="8496943" cy="352839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 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gengibre</a:t>
            </a:r>
            <a:r>
              <a:rPr lang="pt-BR" dirty="0">
                <a:latin typeface="Arial" pitchFamily="34" charset="0"/>
                <a:cs typeface="Arial" pitchFamily="34" charset="0"/>
              </a:rPr>
              <a:t> é capaz de diminuir inflamações da garganta, típicas de gripes e resfriados. Uma excelente sugestão para incluir o alimento nas refeições é misturá-lo com suco de laranja, acerola e couve, por exemplo. Nunca use grandes pedaços, e sim, lascas fininhas e pequenas.</a:t>
            </a:r>
          </a:p>
          <a:p>
            <a:pPr marL="0" indent="0" algn="just"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O inhame também é riquíssimo em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vitamina C e minerais como 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ferro e magnésio. 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Possui ação anti-inflamatória 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e  ajuda a eliminar as toxinas </a:t>
            </a:r>
          </a:p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do corpo.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3 -  Tubérculos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9" t="25121" r="28053" b="22801"/>
          <a:stretch/>
        </p:blipFill>
        <p:spPr bwMode="auto">
          <a:xfrm>
            <a:off x="4644008" y="3933056"/>
            <a:ext cx="4074459" cy="27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82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524744" y="2492896"/>
            <a:ext cx="8064896" cy="11464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Leite e seus derivados, fígado bovino e gema de ovo e mel  contribuem para a manutenção do sistema imunológico. 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4 Alimentos de origem animal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9" t="22242" r="21889" b="20956"/>
          <a:stretch/>
        </p:blipFill>
        <p:spPr bwMode="auto">
          <a:xfrm>
            <a:off x="395536" y="3645024"/>
            <a:ext cx="8496944" cy="297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1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636912"/>
            <a:ext cx="8568951" cy="132959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b="1" dirty="0">
                <a:latin typeface="Arial" pitchFamily="34" charset="0"/>
                <a:cs typeface="Arial" pitchFamily="34" charset="0"/>
              </a:rPr>
              <a:t>Possuem ação anti-inflamatória</a:t>
            </a:r>
            <a:r>
              <a:rPr lang="pt-BR" dirty="0">
                <a:latin typeface="Arial" pitchFamily="34" charset="0"/>
                <a:cs typeface="Arial" pitchFamily="34" charset="0"/>
              </a:rPr>
              <a:t>. A melhor forma de inseri-los na alimentação é através do tempero na comida, que passa praticamente imperceptível.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 Alho e cebola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2" t="34191" r="33132" b="32875"/>
          <a:stretch/>
        </p:blipFill>
        <p:spPr bwMode="auto">
          <a:xfrm>
            <a:off x="1403648" y="3789041"/>
            <a:ext cx="5715038" cy="283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14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Vídeo: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>
                <a:hlinkClick r:id="rId2"/>
              </a:rPr>
              <a:t>https://www.youtube.com/watch?v=lbdnd0En-aA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Alimentação saudável é dar ao corpo o que ele precisa.</a:t>
            </a:r>
          </a:p>
        </p:txBody>
      </p:sp>
    </p:spTree>
    <p:extLst>
      <p:ext uri="{BB962C8B-B14F-4D97-AF65-F5344CB8AC3E}">
        <p14:creationId xmlns:p14="http://schemas.microsoft.com/office/powerpoint/2010/main" val="13354823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</TotalTime>
  <Words>357</Words>
  <Application>Microsoft Office PowerPoint</Application>
  <PresentationFormat>Apresentação na tela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Candara</vt:lpstr>
      <vt:lpstr>Symbol</vt:lpstr>
      <vt:lpstr>Forma de Onda</vt:lpstr>
      <vt:lpstr>     Importância  da alimentação saudável</vt:lpstr>
      <vt:lpstr>Apresentação do PowerPoint</vt:lpstr>
      <vt:lpstr>Antes prevenir do que remediar...</vt:lpstr>
      <vt:lpstr>1 Vegetais verde-escuros:</vt:lpstr>
      <vt:lpstr>2 Frutas cítricas</vt:lpstr>
      <vt:lpstr>3 -  Tubérculos</vt:lpstr>
      <vt:lpstr>4 Alimentos de origem animal</vt:lpstr>
      <vt:lpstr>5 Alho e cebola</vt:lpstr>
      <vt:lpstr>Alimentação saudável é dar ao corpo o que ele precisa.</vt:lpstr>
      <vt:lpstr>Um prato bem colorido é um bom indicador de saúde:</vt:lpstr>
      <vt:lpstr>Se cuide!!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Importância  da alimentação saudável</dc:title>
  <dc:creator>Eliliane</dc:creator>
  <cp:lastModifiedBy>Eliliane</cp:lastModifiedBy>
  <cp:revision>12</cp:revision>
  <dcterms:created xsi:type="dcterms:W3CDTF">2020-04-22T19:13:44Z</dcterms:created>
  <dcterms:modified xsi:type="dcterms:W3CDTF">2020-04-22T21:33:07Z</dcterms:modified>
</cp:coreProperties>
</file>