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049" y="1753644"/>
            <a:ext cx="9074563" cy="3023737"/>
          </a:xfrm>
        </p:spPr>
        <p:txBody>
          <a:bodyPr>
            <a:noAutofit/>
          </a:bodyPr>
          <a:lstStyle/>
          <a:p>
            <a:pPr algn="ctr"/>
            <a:r>
              <a:rPr lang="es-CO" sz="7200" dirty="0" smtClean="0">
                <a:solidFill>
                  <a:srgbClr val="FF0000"/>
                </a:solidFill>
              </a:rPr>
              <a:t>DEFINICIÓN Y PARTES DE UNA ONDA</a:t>
            </a:r>
            <a:endParaRPr lang="es-CO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9009" t="5735" r="17685" b="8231"/>
          <a:stretch/>
        </p:blipFill>
        <p:spPr bwMode="auto">
          <a:xfrm>
            <a:off x="1803748" y="325677"/>
            <a:ext cx="9908087" cy="5812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99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4426" t="2414" r="14121" b="4005"/>
          <a:stretch/>
        </p:blipFill>
        <p:spPr bwMode="auto">
          <a:xfrm>
            <a:off x="1553227" y="425884"/>
            <a:ext cx="10208713" cy="5987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67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5614" t="6339" r="15139" b="6420"/>
          <a:stretch/>
        </p:blipFill>
        <p:spPr bwMode="auto">
          <a:xfrm>
            <a:off x="1954060" y="388307"/>
            <a:ext cx="9820406" cy="6037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41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8331" t="5735" r="18533" b="10042"/>
          <a:stretch/>
        </p:blipFill>
        <p:spPr bwMode="auto">
          <a:xfrm>
            <a:off x="2041742" y="288100"/>
            <a:ext cx="9645042" cy="5962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70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4257" t="3923" r="13951" b="8835"/>
          <a:stretch/>
        </p:blipFill>
        <p:spPr bwMode="auto">
          <a:xfrm>
            <a:off x="1878904" y="400833"/>
            <a:ext cx="9908088" cy="6050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044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7128" t="11471" r="3598" b="11853"/>
          <a:stretch/>
        </p:blipFill>
        <p:spPr bwMode="auto">
          <a:xfrm>
            <a:off x="1490596" y="400832"/>
            <a:ext cx="10258817" cy="6062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6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9504" t="19017" r="5126" b="6118"/>
          <a:stretch/>
        </p:blipFill>
        <p:spPr bwMode="auto">
          <a:xfrm>
            <a:off x="2066795" y="350729"/>
            <a:ext cx="9544831" cy="5711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3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0352" t="12075" r="12254" b="7023"/>
          <a:stretch/>
        </p:blipFill>
        <p:spPr bwMode="auto">
          <a:xfrm>
            <a:off x="1853852" y="501041"/>
            <a:ext cx="9945666" cy="5724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21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50577" t="17206" r="8181" b="32683"/>
          <a:stretch/>
        </p:blipFill>
        <p:spPr bwMode="auto">
          <a:xfrm>
            <a:off x="789140" y="225468"/>
            <a:ext cx="10897644" cy="6212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12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52105" t="18111" r="8011" b="30570"/>
          <a:stretch/>
        </p:blipFill>
        <p:spPr bwMode="auto">
          <a:xfrm>
            <a:off x="1240078" y="400832"/>
            <a:ext cx="10571966" cy="6150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67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8330" t="10566" r="19552" b="5816"/>
          <a:stretch/>
        </p:blipFill>
        <p:spPr bwMode="auto">
          <a:xfrm>
            <a:off x="1302706" y="375781"/>
            <a:ext cx="10484285" cy="6050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42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8669" t="16905" r="19213" b="16683"/>
          <a:stretch/>
        </p:blipFill>
        <p:spPr bwMode="auto">
          <a:xfrm>
            <a:off x="1903956" y="526093"/>
            <a:ext cx="9983244" cy="5812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39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48880" t="15697" r="3259" b="28154"/>
          <a:stretch/>
        </p:blipFill>
        <p:spPr bwMode="auto">
          <a:xfrm>
            <a:off x="1866378" y="338202"/>
            <a:ext cx="9920614" cy="6112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7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6</Words>
  <Application>Microsoft Office PowerPoint</Application>
  <PresentationFormat>Panorámica</PresentationFormat>
  <Paragraphs>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Espiral</vt:lpstr>
      <vt:lpstr>DEFINICIÓN Y PARTES DE UNA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DEFINICIÓN Y PARTES DE UNA ONDA</dc:title>
  <dc:creator>Rubens</dc:creator>
  <cp:lastModifiedBy>Rubens</cp:lastModifiedBy>
  <cp:revision>4</cp:revision>
  <dcterms:created xsi:type="dcterms:W3CDTF">2020-06-25T12:51:19Z</dcterms:created>
  <dcterms:modified xsi:type="dcterms:W3CDTF">2020-07-02T13:48:28Z</dcterms:modified>
</cp:coreProperties>
</file>