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  <p:sldId id="258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MAGNITUDES ESCALARES Y VECTORIALES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285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3736" t="15062" r="13064" b="12437"/>
          <a:stretch/>
        </p:blipFill>
        <p:spPr bwMode="auto">
          <a:xfrm>
            <a:off x="1300766" y="321972"/>
            <a:ext cx="10599313" cy="6104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773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4920" t="38075" r="41366" b="20715"/>
          <a:stretch/>
        </p:blipFill>
        <p:spPr bwMode="auto">
          <a:xfrm>
            <a:off x="1313644" y="257578"/>
            <a:ext cx="10419009" cy="6207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087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7955" t="10229" r="14842" b="11046"/>
          <a:stretch/>
        </p:blipFill>
        <p:spPr bwMode="auto">
          <a:xfrm>
            <a:off x="1712891" y="309093"/>
            <a:ext cx="9955368" cy="6207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76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2939" t="21879" r="44876" b="25541"/>
          <a:stretch/>
        </p:blipFill>
        <p:spPr bwMode="auto">
          <a:xfrm>
            <a:off x="1970468" y="624109"/>
            <a:ext cx="9916732" cy="5699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651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" y="173267"/>
            <a:ext cx="11218000" cy="63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4377" t="7672" r="15649" b="3670"/>
          <a:stretch/>
        </p:blipFill>
        <p:spPr bwMode="auto">
          <a:xfrm>
            <a:off x="1378039" y="257577"/>
            <a:ext cx="10560676" cy="6220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944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6268" t="12787" r="19807" b="20145"/>
          <a:stretch/>
        </p:blipFill>
        <p:spPr bwMode="auto">
          <a:xfrm>
            <a:off x="1815921" y="141668"/>
            <a:ext cx="9169758" cy="613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39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8028" t="31696" r="55591" b="17947"/>
          <a:stretch/>
        </p:blipFill>
        <p:spPr bwMode="auto">
          <a:xfrm>
            <a:off x="2240924" y="624110"/>
            <a:ext cx="9465972" cy="5712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30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2527" t="19457" r="44519" b="22811"/>
          <a:stretch/>
        </p:blipFill>
        <p:spPr bwMode="auto">
          <a:xfrm>
            <a:off x="1378039" y="257577"/>
            <a:ext cx="10406130" cy="6194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426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3053" t="19661" r="44614" b="24075"/>
          <a:stretch/>
        </p:blipFill>
        <p:spPr bwMode="auto">
          <a:xfrm>
            <a:off x="1957589" y="360608"/>
            <a:ext cx="9800822" cy="6091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18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4" y="193184"/>
            <a:ext cx="11275050" cy="63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25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2112" t="19452" r="44496" b="23029"/>
          <a:stretch/>
        </p:blipFill>
        <p:spPr bwMode="auto">
          <a:xfrm>
            <a:off x="2395470" y="624110"/>
            <a:ext cx="9504609" cy="5609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349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2347" t="20079" r="44379" b="22610"/>
          <a:stretch/>
        </p:blipFill>
        <p:spPr bwMode="auto">
          <a:xfrm>
            <a:off x="2253803" y="463639"/>
            <a:ext cx="9478851" cy="5821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852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2817" t="19452" r="45437" b="23029"/>
          <a:stretch/>
        </p:blipFill>
        <p:spPr bwMode="auto">
          <a:xfrm>
            <a:off x="2215166" y="528034"/>
            <a:ext cx="9491730" cy="5743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13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5080" t="14776" r="14846" b="12757"/>
          <a:stretch/>
        </p:blipFill>
        <p:spPr bwMode="auto">
          <a:xfrm>
            <a:off x="1442435" y="373487"/>
            <a:ext cx="10393250" cy="5847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970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5815" t="11650" r="16292" b="12767"/>
          <a:stretch/>
        </p:blipFill>
        <p:spPr bwMode="auto">
          <a:xfrm>
            <a:off x="1287887" y="270456"/>
            <a:ext cx="10586433" cy="6207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39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4856" t="9377" r="16761" b="6787"/>
          <a:stretch/>
        </p:blipFill>
        <p:spPr bwMode="auto">
          <a:xfrm>
            <a:off x="1262130" y="180304"/>
            <a:ext cx="10547797" cy="634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004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6" name="Imagen 5"/>
          <p:cNvPicPr/>
          <p:nvPr/>
        </p:nvPicPr>
        <p:blipFill rotWithShape="1">
          <a:blip r:embed="rId2"/>
          <a:srcRect l="15017" t="12217" r="20753" b="19006"/>
          <a:stretch/>
        </p:blipFill>
        <p:spPr bwMode="auto">
          <a:xfrm>
            <a:off x="1068946" y="257576"/>
            <a:ext cx="10740981" cy="634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524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5495" t="11081" r="18366" b="20153"/>
          <a:stretch/>
        </p:blipFill>
        <p:spPr bwMode="auto">
          <a:xfrm>
            <a:off x="1043189" y="373486"/>
            <a:ext cx="10792496" cy="6143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09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3418" t="10513" r="13727" b="9064"/>
          <a:stretch/>
        </p:blipFill>
        <p:spPr bwMode="auto">
          <a:xfrm>
            <a:off x="1313645" y="309092"/>
            <a:ext cx="10444765" cy="6156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2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15017" t="8524" r="13570" b="13044"/>
          <a:stretch/>
        </p:blipFill>
        <p:spPr bwMode="auto">
          <a:xfrm>
            <a:off x="1390918" y="437882"/>
            <a:ext cx="10470524" cy="6040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38410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4</Words>
  <Application>Microsoft Office PowerPoint</Application>
  <PresentationFormat>Panorámica</PresentationFormat>
  <Paragraphs>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Espiral</vt:lpstr>
      <vt:lpstr>MAGNITUDES ESCALARES Y VECTORIALES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MAGNITUDES ESCALARES Y VECTORIALES</dc:title>
  <dc:creator>Acer</dc:creator>
  <cp:lastModifiedBy>Acer</cp:lastModifiedBy>
  <cp:revision>8</cp:revision>
  <dcterms:created xsi:type="dcterms:W3CDTF">2020-06-24T14:23:13Z</dcterms:created>
  <dcterms:modified xsi:type="dcterms:W3CDTF">2020-07-01T15:31:12Z</dcterms:modified>
</cp:coreProperties>
</file>