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98" r:id="rId3"/>
    <p:sldId id="257" r:id="rId4"/>
    <p:sldId id="299" r:id="rId5"/>
    <p:sldId id="258" r:id="rId6"/>
    <p:sldId id="259" r:id="rId7"/>
    <p:sldId id="300" r:id="rId8"/>
    <p:sldId id="273" r:id="rId9"/>
    <p:sldId id="260" r:id="rId10"/>
    <p:sldId id="261" r:id="rId11"/>
    <p:sldId id="302" r:id="rId12"/>
    <p:sldId id="262" r:id="rId13"/>
    <p:sldId id="263" r:id="rId14"/>
    <p:sldId id="303" r:id="rId15"/>
    <p:sldId id="264" r:id="rId16"/>
    <p:sldId id="307" r:id="rId17"/>
    <p:sldId id="265" r:id="rId18"/>
    <p:sldId id="266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36"/>
    <p:restoredTop sz="94661"/>
  </p:normalViewPr>
  <p:slideViewPr>
    <p:cSldViewPr snapToGrid="0" snapToObjects="1">
      <p:cViewPr varScale="1">
        <p:scale>
          <a:sx n="120" d="100"/>
          <a:sy n="120" d="100"/>
        </p:scale>
        <p:origin x="18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image" Target="../media/image20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image" Target="../media/image19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FB402-6B75-F94D-84BC-9CFED8A75285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1161B-D21A-F243-AECD-CE87156B3F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7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>
            <a:extLst>
              <a:ext uri="{FF2B5EF4-FFF2-40B4-BE49-F238E27FC236}">
                <a16:creationId xmlns:a16="http://schemas.microsoft.com/office/drawing/2014/main" id="{BD1BA719-F8E7-EC45-B866-E498A7BAA9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ce réservé des commentaires 2">
            <a:extLst>
              <a:ext uri="{FF2B5EF4-FFF2-40B4-BE49-F238E27FC236}">
                <a16:creationId xmlns:a16="http://schemas.microsoft.com/office/drawing/2014/main" id="{EE14AA4F-48BE-F144-A062-BB48A186B8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14340" name="Espace réservé du numéro de diapositive 3">
            <a:extLst>
              <a:ext uri="{FF2B5EF4-FFF2-40B4-BE49-F238E27FC236}">
                <a16:creationId xmlns:a16="http://schemas.microsoft.com/office/drawing/2014/main" id="{128B0E19-41F5-F140-88CF-9A30135B56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79DB59-E8EA-0C41-BDA0-BD5230DD8A5D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88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>
            <a:extLst>
              <a:ext uri="{FF2B5EF4-FFF2-40B4-BE49-F238E27FC236}">
                <a16:creationId xmlns:a16="http://schemas.microsoft.com/office/drawing/2014/main" id="{809C503E-3696-3246-A05B-AEE1E48BA9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commentaires 2">
            <a:extLst>
              <a:ext uri="{FF2B5EF4-FFF2-40B4-BE49-F238E27FC236}">
                <a16:creationId xmlns:a16="http://schemas.microsoft.com/office/drawing/2014/main" id="{67530ACB-B886-FC48-B1C5-F286B97924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6388" name="Espace réservé du numéro de diapositive 3">
            <a:extLst>
              <a:ext uri="{FF2B5EF4-FFF2-40B4-BE49-F238E27FC236}">
                <a16:creationId xmlns:a16="http://schemas.microsoft.com/office/drawing/2014/main" id="{EC5B4787-6592-E94B-8B0B-6ED1A93D3C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48B54D-4A2A-B745-8E7E-38C4AE3B52CD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56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>
            <a:extLst>
              <a:ext uri="{FF2B5EF4-FFF2-40B4-BE49-F238E27FC236}">
                <a16:creationId xmlns:a16="http://schemas.microsoft.com/office/drawing/2014/main" id="{380EEE02-4847-7442-8553-AF96F2F38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>
            <a:extLst>
              <a:ext uri="{FF2B5EF4-FFF2-40B4-BE49-F238E27FC236}">
                <a16:creationId xmlns:a16="http://schemas.microsoft.com/office/drawing/2014/main" id="{08EE32D3-CE75-6D46-9CFB-0EC51B33D7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19460" name="Espace réservé du numéro de diapositive 3">
            <a:extLst>
              <a:ext uri="{FF2B5EF4-FFF2-40B4-BE49-F238E27FC236}">
                <a16:creationId xmlns:a16="http://schemas.microsoft.com/office/drawing/2014/main" id="{D7864A7B-D590-5444-942F-B564409764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B33616-4B45-AB4D-AF63-37E1F08EBB74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6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>
            <a:extLst>
              <a:ext uri="{FF2B5EF4-FFF2-40B4-BE49-F238E27FC236}">
                <a16:creationId xmlns:a16="http://schemas.microsoft.com/office/drawing/2014/main" id="{DDB08C96-38E1-A741-84E2-79AC1BEC7C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commentaires 2">
            <a:extLst>
              <a:ext uri="{FF2B5EF4-FFF2-40B4-BE49-F238E27FC236}">
                <a16:creationId xmlns:a16="http://schemas.microsoft.com/office/drawing/2014/main" id="{48AC88D0-D718-4047-819E-34F42EA3D9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36868" name="Espace réservé du numéro de diapositive 3">
            <a:extLst>
              <a:ext uri="{FF2B5EF4-FFF2-40B4-BE49-F238E27FC236}">
                <a16:creationId xmlns:a16="http://schemas.microsoft.com/office/drawing/2014/main" id="{303B26F0-4B8A-9D41-BDA2-D0ECC76BCA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B7EBEE-ADDC-6343-971D-895CF10ED573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24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C17596-3204-7D4E-9D38-504C31928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E4B144-625E-854C-9981-2622B2F05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935122-491C-784B-BB02-6AC4F5FD0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B713-82BC-DE43-AAD7-69BCDF0CB227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183B8C-E988-5545-8A11-2666E009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5E7AED-856C-F943-B51F-EFCE7BC9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5889-F891-424E-A854-7BED1760BA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16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D3B4AA-FAD1-8B44-A7ED-7E5059FA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EF7DB5C-FF58-7C49-A4FF-063361E0B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97BA5B-33F7-DA4B-B668-F627C675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B713-82BC-DE43-AAD7-69BCDF0CB227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315A0A-89F2-964B-AA2A-CCA704E6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FA726A-B7C8-E749-87F5-B47E2A80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5889-F891-424E-A854-7BED1760BA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78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2C1B071-F299-0447-A647-D51A484FE7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4F3BDE-12B2-D74E-A2C9-10F1E2D81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816E61-E8AC-DA49-A012-039A2D50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B713-82BC-DE43-AAD7-69BCDF0CB227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7FF8CA-8DE9-3A44-B33F-E4E8FBCDF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0FB56A-504E-4E48-9441-DA3093F7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5889-F891-424E-A854-7BED1760BA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46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A16209-94D5-EE47-A352-0286D771E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87EB34-E189-F94B-8D31-6B4176424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218367-97AB-E74A-A013-E8529CC7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B713-82BC-DE43-AAD7-69BCDF0CB227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667E9C-1F6F-FC47-8C4F-1897D8CF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73EEE1-F33A-014C-8A5A-A8978A50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5889-F891-424E-A854-7BED1760BA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15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138267-EA14-FA41-8C18-6F6F08D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ACA9B6-5E6A-B542-A477-5C0BC88A8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2E7ECA-A237-0145-B61C-ADFFEC055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B713-82BC-DE43-AAD7-69BCDF0CB227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0860D6-9890-E048-94E6-1F36B393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90BA2A-ED7C-CA43-A01A-95C1865A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5889-F891-424E-A854-7BED1760BA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0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97B081-C1A2-8D46-BA8B-B0757CD2B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79963C-3693-A540-818F-5CEDB7B11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190EEB-CEFB-AC48-B734-D19FE3968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ACB850-5434-5F4E-8E78-116A685F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B713-82BC-DE43-AAD7-69BCDF0CB227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5AEEFC-C55C-674D-AD0A-30B121469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206FA7-59F8-B347-91B5-5E6972A9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5889-F891-424E-A854-7BED1760BA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34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54D9CA-9928-2648-8D38-7CB024D32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972D56-FF48-EF43-8D97-B9917896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241893-211A-674A-B71B-50B655DC7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6757BF0-56BE-0540-8808-2EF92BA63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9EBECB1-2443-CD49-A567-F3930434B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5CD4E8D-4710-8142-B68C-601C05B8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B713-82BC-DE43-AAD7-69BCDF0CB227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699D23-FD94-0042-A1C5-54A4600A5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58E67FC-D217-4448-9EE8-3D4FDD4F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5889-F891-424E-A854-7BED1760BA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98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1FBF88-9B79-EC4A-AA8D-2C5308B27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F4483F2-8F41-9249-B7CB-5168432A9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B713-82BC-DE43-AAD7-69BCDF0CB227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7402C4-5248-DF4F-BE24-BE553C76C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2E8881-9DFE-C84D-A2F4-70929A94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5889-F891-424E-A854-7BED1760BA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13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086C48-7902-E643-831E-ED27CBB6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B713-82BC-DE43-AAD7-69BCDF0CB227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C195A0-3A7D-DF45-87BB-7D9A3B5B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833943-4058-F34A-807E-901DAF05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5889-F891-424E-A854-7BED1760BA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50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87CEBA-C7E9-DD45-B553-4EC0FCF3B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C4A4C9-922B-E941-B824-2446A9940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0B7773-073E-FA4B-91CA-E0E2ACA6D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7B443E-F7CB-5346-8044-9448D71A5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B713-82BC-DE43-AAD7-69BCDF0CB227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03EE6D-C60A-C14B-A580-ED0614B29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4C14A9-4A1E-4542-A417-D0B37252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5889-F891-424E-A854-7BED1760BA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34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85B27-F300-D449-86F1-6AD16B8FF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70F8F31-6BC9-C348-90B4-67A56E510C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02CD00-F687-494F-82C5-C2C8198B2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1F4E87-32B2-6D40-AC51-31C88DAD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B713-82BC-DE43-AAD7-69BCDF0CB227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122AB4-779F-2240-A7AA-EA20BFAD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44AE0D-0B06-B64C-8975-71F64F532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5889-F891-424E-A854-7BED1760BA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85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60266A-F15A-5146-AF6D-F736FE353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579689-CD55-0741-BD3E-C134EF033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84D1F8-3E0C-7A4C-8AC2-5E6100D63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EB713-82BC-DE43-AAD7-69BCDF0CB227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147D55-7CA0-0E4A-A543-5081D4804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B2C0E2-C6F4-A245-BCC8-4321CFFF7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85889-F891-424E-A854-7BED1760BA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33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17" Type="http://schemas.openxmlformats.org/officeDocument/2006/relationships/image" Target="http://eps.roudneff.com/eps/photo/6-ACROSPORT-trio-3.jpg" TargetMode="External"/><Relationship Id="rId2" Type="http://schemas.openxmlformats.org/officeDocument/2006/relationships/image" Target="../media/image123.png"/><Relationship Id="rId16" Type="http://schemas.openxmlformats.org/officeDocument/2006/relationships/image" Target="../media/image1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5" Type="http://schemas.openxmlformats.org/officeDocument/2006/relationships/image" Target="http://eps.roudneff.com/eps/photo/acrosport-3-porte.jpg" TargetMode="External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7.png"/><Relationship Id="rId18" Type="http://schemas.openxmlformats.org/officeDocument/2006/relationships/image" Target="../media/image150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12" Type="http://schemas.openxmlformats.org/officeDocument/2006/relationships/image" Target="../media/image146.png"/><Relationship Id="rId17" Type="http://schemas.openxmlformats.org/officeDocument/2006/relationships/image" Target="http://eps.roudneff.com/eps/photo/5-acrosport-trio-1.jpg" TargetMode="External"/><Relationship Id="rId2" Type="http://schemas.openxmlformats.org/officeDocument/2006/relationships/image" Target="../media/image137.png"/><Relationship Id="rId16" Type="http://schemas.openxmlformats.org/officeDocument/2006/relationships/image" Target="../media/image1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11" Type="http://schemas.openxmlformats.org/officeDocument/2006/relationships/image" Target="../media/image145.png"/><Relationship Id="rId5" Type="http://schemas.openxmlformats.org/officeDocument/2006/relationships/image" Target="../media/image140.jpeg"/><Relationship Id="rId15" Type="http://schemas.openxmlformats.org/officeDocument/2006/relationships/image" Target="http://eps.roudneff.com/eps/photo/3-acrosport-trio-figurine-3D.jpg" TargetMode="External"/><Relationship Id="rId10" Type="http://schemas.openxmlformats.org/officeDocument/2006/relationships/image" Target="../media/image134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Relationship Id="rId14" Type="http://schemas.openxmlformats.org/officeDocument/2006/relationships/image" Target="../media/image1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5" Type="http://schemas.openxmlformats.org/officeDocument/2006/relationships/image" Target="http://eps.roudneff.com/eps/photo/3-acrosport-trio-figurine-3D.jpg" TargetMode="External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4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2" Type="http://schemas.openxmlformats.org/officeDocument/2006/relationships/image" Target="../media/image163.png"/><Relationship Id="rId16" Type="http://schemas.openxmlformats.org/officeDocument/2006/relationships/image" Target="http://eps.roudneff.com/eps/photo/8-ACROSPORT-figurines-3D-ROUDNEFF-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5" Type="http://schemas.openxmlformats.org/officeDocument/2006/relationships/image" Target="../media/image176.jpe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Relationship Id="rId14" Type="http://schemas.openxmlformats.org/officeDocument/2006/relationships/image" Target="../media/image1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image" Target="../media/image188.png"/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12" Type="http://schemas.openxmlformats.org/officeDocument/2006/relationships/image" Target="../media/image187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11" Type="http://schemas.openxmlformats.org/officeDocument/2006/relationships/image" Target="../media/image186.png"/><Relationship Id="rId5" Type="http://schemas.openxmlformats.org/officeDocument/2006/relationships/image" Target="../media/image180.png"/><Relationship Id="rId15" Type="http://schemas.openxmlformats.org/officeDocument/2006/relationships/image" Target="../media/image190.png"/><Relationship Id="rId10" Type="http://schemas.openxmlformats.org/officeDocument/2006/relationships/image" Target="../media/image185.png"/><Relationship Id="rId4" Type="http://schemas.openxmlformats.org/officeDocument/2006/relationships/image" Target="../media/image179.png"/><Relationship Id="rId9" Type="http://schemas.openxmlformats.org/officeDocument/2006/relationships/image" Target="../media/image184.png"/><Relationship Id="rId14" Type="http://schemas.openxmlformats.org/officeDocument/2006/relationships/image" Target="../media/image18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192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95.png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4.png"/><Relationship Id="rId11" Type="http://schemas.openxmlformats.org/officeDocument/2006/relationships/image" Target="../media/image199.jpeg"/><Relationship Id="rId5" Type="http://schemas.openxmlformats.org/officeDocument/2006/relationships/image" Target="../media/image193.png"/><Relationship Id="rId15" Type="http://schemas.openxmlformats.org/officeDocument/2006/relationships/image" Target="../media/image201.png"/><Relationship Id="rId10" Type="http://schemas.openxmlformats.org/officeDocument/2006/relationships/image" Target="../media/image198.png"/><Relationship Id="rId4" Type="http://schemas.openxmlformats.org/officeDocument/2006/relationships/image" Target="../media/image191.png"/><Relationship Id="rId9" Type="http://schemas.openxmlformats.org/officeDocument/2006/relationships/image" Target="../media/image197.png"/><Relationship Id="rId14" Type="http://schemas.openxmlformats.org/officeDocument/2006/relationships/image" Target="../media/image20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11.jpeg"/><Relationship Id="rId18" Type="http://schemas.openxmlformats.org/officeDocument/2006/relationships/image" Target="../media/image214.png"/><Relationship Id="rId3" Type="http://schemas.openxmlformats.org/officeDocument/2006/relationships/image" Target="../media/image205.pn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03.png"/><Relationship Id="rId17" Type="http://schemas.openxmlformats.org/officeDocument/2006/relationships/image" Target="../media/image204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8.jpe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207.jpeg"/><Relationship Id="rId15" Type="http://schemas.openxmlformats.org/officeDocument/2006/relationships/image" Target="../media/image213.jpeg"/><Relationship Id="rId10" Type="http://schemas.openxmlformats.org/officeDocument/2006/relationships/image" Target="../media/image210.png"/><Relationship Id="rId4" Type="http://schemas.openxmlformats.org/officeDocument/2006/relationships/image" Target="../media/image206.jpeg"/><Relationship Id="rId9" Type="http://schemas.openxmlformats.org/officeDocument/2006/relationships/image" Target="../media/image209.jpeg"/><Relationship Id="rId14" Type="http://schemas.openxmlformats.org/officeDocument/2006/relationships/image" Target="../media/image2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jpeg"/><Relationship Id="rId13" Type="http://schemas.openxmlformats.org/officeDocument/2006/relationships/image" Target="../media/image224.png"/><Relationship Id="rId3" Type="http://schemas.openxmlformats.org/officeDocument/2006/relationships/image" Target="../media/image216.png"/><Relationship Id="rId7" Type="http://schemas.openxmlformats.org/officeDocument/2006/relationships/image" Target="../media/image215.png"/><Relationship Id="rId12" Type="http://schemas.openxmlformats.org/officeDocument/2006/relationships/image" Target="../media/image2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22.jpeg"/><Relationship Id="rId5" Type="http://schemas.openxmlformats.org/officeDocument/2006/relationships/image" Target="../media/image218.png"/><Relationship Id="rId10" Type="http://schemas.openxmlformats.org/officeDocument/2006/relationships/image" Target="../media/image221.jpeg"/><Relationship Id="rId4" Type="http://schemas.openxmlformats.org/officeDocument/2006/relationships/image" Target="../media/image217.png"/><Relationship Id="rId9" Type="http://schemas.openxmlformats.org/officeDocument/2006/relationships/image" Target="../media/image2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3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9.jpeg"/><Relationship Id="rId12" Type="http://schemas.openxmlformats.org/officeDocument/2006/relationships/image" Target="../media/image2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8.png"/><Relationship Id="rId11" Type="http://schemas.openxmlformats.org/officeDocument/2006/relationships/image" Target="../media/image231.png"/><Relationship Id="rId5" Type="http://schemas.openxmlformats.org/officeDocument/2006/relationships/image" Target="../media/image227.png"/><Relationship Id="rId10" Type="http://schemas.openxmlformats.org/officeDocument/2006/relationships/image" Target="../media/image230.png"/><Relationship Id="rId4" Type="http://schemas.openxmlformats.org/officeDocument/2006/relationships/image" Target="../media/image226.png"/><Relationship Id="rId9" Type="http://schemas.openxmlformats.org/officeDocument/2006/relationships/image" Target="../media/image225.png"/><Relationship Id="rId14" Type="http://schemas.openxmlformats.org/officeDocument/2006/relationships/image" Target="../media/image2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jpeg"/><Relationship Id="rId20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0.pn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3.bin"/><Relationship Id="rId5" Type="http://schemas.openxmlformats.org/officeDocument/2006/relationships/image" Target="../media/image23.emf"/><Relationship Id="rId15" Type="http://schemas.openxmlformats.org/officeDocument/2006/relationships/image" Target="../media/image21.png"/><Relationship Id="rId10" Type="http://schemas.openxmlformats.org/officeDocument/2006/relationships/image" Target="../media/image26.png"/><Relationship Id="rId19" Type="http://schemas.openxmlformats.org/officeDocument/2006/relationships/image" Target="../media/image31.png"/><Relationship Id="rId4" Type="http://schemas.openxmlformats.org/officeDocument/2006/relationships/image" Target="../media/image22.emf"/><Relationship Id="rId9" Type="http://schemas.openxmlformats.org/officeDocument/2006/relationships/image" Target="../media/image25.png"/><Relationship Id="rId14" Type="http://schemas.openxmlformats.org/officeDocument/2006/relationships/oleObject" Target="../embeddings/oleObject4.bin"/><Relationship Id="rId2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6.png"/><Relationship Id="rId21" Type="http://schemas.openxmlformats.org/officeDocument/2006/relationships/image" Target="../media/image52.png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17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7.png"/><Relationship Id="rId9" Type="http://schemas.openxmlformats.org/officeDocument/2006/relationships/image" Target="../media/image35.png"/><Relationship Id="rId14" Type="http://schemas.openxmlformats.org/officeDocument/2006/relationships/image" Target="../media/image45.jpeg"/><Relationship Id="rId22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70.jpe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6.png"/><Relationship Id="rId20" Type="http://schemas.openxmlformats.org/officeDocument/2006/relationships/image" Target="http://eps.roudneff.com/eps/photo/5-acrosport-duo-5.jpg" TargetMode="Externa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emf"/><Relationship Id="rId10" Type="http://schemas.openxmlformats.org/officeDocument/2006/relationships/image" Target="../media/image60.png"/><Relationship Id="rId19" Type="http://schemas.openxmlformats.org/officeDocument/2006/relationships/image" Target="../media/image69.jpeg"/><Relationship Id="rId4" Type="http://schemas.openxmlformats.org/officeDocument/2006/relationships/oleObject" Target="../embeddings/oleObject6.bin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http://eps.roudneff.com/eps/photo/8%20ACROSPORT%20DUO%202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2.png"/><Relationship Id="rId7" Type="http://schemas.openxmlformats.org/officeDocument/2006/relationships/image" Target="../media/image71.png"/><Relationship Id="rId12" Type="http://schemas.openxmlformats.org/officeDocument/2006/relationships/image" Target="../media/image7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78.png"/><Relationship Id="rId5" Type="http://schemas.openxmlformats.org/officeDocument/2006/relationships/image" Target="../media/image74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3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4.png"/><Relationship Id="rId7" Type="http://schemas.openxmlformats.org/officeDocument/2006/relationships/image" Target="../media/image83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5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90.png"/><Relationship Id="rId5" Type="http://schemas.openxmlformats.org/officeDocument/2006/relationships/image" Target="../media/image86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5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1.png"/><Relationship Id="rId11" Type="http://schemas.openxmlformats.org/officeDocument/2006/relationships/image" Target="../media/image104.png"/><Relationship Id="rId5" Type="http://schemas.openxmlformats.org/officeDocument/2006/relationships/image" Target="../media/image100.png"/><Relationship Id="rId10" Type="http://schemas.openxmlformats.org/officeDocument/2006/relationships/image" Target="../media/image97.png"/><Relationship Id="rId4" Type="http://schemas.openxmlformats.org/officeDocument/2006/relationships/image" Target="../media/image99.png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06.png"/><Relationship Id="rId18" Type="http://schemas.openxmlformats.org/officeDocument/2006/relationships/image" Target="../media/image120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1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117.png"/><Relationship Id="rId10" Type="http://schemas.openxmlformats.org/officeDocument/2006/relationships/image" Target="../media/image114.png"/><Relationship Id="rId19" Type="http://schemas.openxmlformats.org/officeDocument/2006/relationships/image" Target="../media/image121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8E18138-753C-7A40-880E-D6B2120CA3FA}"/>
              </a:ext>
            </a:extLst>
          </p:cNvPr>
          <p:cNvSpPr txBox="1"/>
          <p:nvPr/>
        </p:nvSpPr>
        <p:spPr>
          <a:xfrm>
            <a:off x="1814285" y="653143"/>
            <a:ext cx="8186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Planches acrosport</a:t>
            </a:r>
          </a:p>
          <a:p>
            <a:pPr algn="ctr"/>
            <a:endParaRPr lang="fr-FR" sz="4800" b="1" dirty="0">
              <a:solidFill>
                <a:srgbClr val="FF0000"/>
              </a:solidFill>
            </a:endParaRPr>
          </a:p>
          <a:p>
            <a:pPr algn="ctr"/>
            <a:r>
              <a:rPr lang="fr-FR" sz="4800" b="1" dirty="0">
                <a:solidFill>
                  <a:srgbClr val="FF0000"/>
                </a:solidFill>
              </a:rPr>
              <a:t>Lycée </a:t>
            </a:r>
            <a:r>
              <a:rPr lang="fr-FR" sz="4800" b="1" dirty="0" err="1">
                <a:solidFill>
                  <a:srgbClr val="FF0000"/>
                </a:solidFill>
              </a:rPr>
              <a:t>Renaudeau</a:t>
            </a:r>
            <a:r>
              <a:rPr lang="fr-FR" sz="4800" b="1" dirty="0">
                <a:solidFill>
                  <a:srgbClr val="FF0000"/>
                </a:solidFill>
              </a:rPr>
              <a:t> - Cholet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F9EEA79-93E2-A348-B956-8010E7AB1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377" y="3283857"/>
            <a:ext cx="7506891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74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8">
            <a:extLst>
              <a:ext uri="{FF2B5EF4-FFF2-40B4-BE49-F238E27FC236}">
                <a16:creationId xmlns:a16="http://schemas.microsoft.com/office/drawing/2014/main" id="{BF52FBD9-2D76-264F-B620-DDC8332E3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260351"/>
            <a:ext cx="240188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>
            <a:extLst>
              <a:ext uri="{FF2B5EF4-FFF2-40B4-BE49-F238E27FC236}">
                <a16:creationId xmlns:a16="http://schemas.microsoft.com/office/drawing/2014/main" id="{CBEECA1D-6D49-E247-8F65-363D778FC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26" y="1312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B33F363-F824-C046-96AA-5EF0AE3E6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26" y="15790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25607" name="Picture 23">
            <a:extLst>
              <a:ext uri="{FF2B5EF4-FFF2-40B4-BE49-F238E27FC236}">
                <a16:creationId xmlns:a16="http://schemas.microsoft.com/office/drawing/2014/main" id="{912677C1-53AD-AF49-B384-E2FB95E2E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2" y="2992437"/>
            <a:ext cx="201612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3" descr="C:\Users\Enseignant\Dropbox\Caillot-Tomasz\AcroEPS v2\Images\Trio\png\TrioC103.png">
            <a:extLst>
              <a:ext uri="{FF2B5EF4-FFF2-40B4-BE49-F238E27FC236}">
                <a16:creationId xmlns:a16="http://schemas.microsoft.com/office/drawing/2014/main" id="{44E70B83-781B-6840-90CD-6C888650D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410" y="1543190"/>
            <a:ext cx="266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48">
            <a:extLst>
              <a:ext uri="{FF2B5EF4-FFF2-40B4-BE49-F238E27FC236}">
                <a16:creationId xmlns:a16="http://schemas.microsoft.com/office/drawing/2014/main" id="{2B88ADF7-B32F-CA47-88A3-23AA8508B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1550988"/>
            <a:ext cx="16573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119184A1-604A-4AEB-8130-03757D382611}"/>
              </a:ext>
            </a:extLst>
          </p:cNvPr>
          <p:cNvSpPr/>
          <p:nvPr/>
        </p:nvSpPr>
        <p:spPr>
          <a:xfrm>
            <a:off x="1631950" y="4940300"/>
            <a:ext cx="1295400" cy="217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22  </a:t>
            </a:r>
            <a:r>
              <a:rPr lang="fr-FR" sz="1100" dirty="0">
                <a:solidFill>
                  <a:schemeClr val="tx1"/>
                </a:solidFill>
              </a:rPr>
              <a:t>(unss A)</a:t>
            </a:r>
          </a:p>
        </p:txBody>
      </p:sp>
      <p:pic>
        <p:nvPicPr>
          <p:cNvPr id="25611" name="Picture 43">
            <a:extLst>
              <a:ext uri="{FF2B5EF4-FFF2-40B4-BE49-F238E27FC236}">
                <a16:creationId xmlns:a16="http://schemas.microsoft.com/office/drawing/2014/main" id="{33618F0A-4D36-D34A-B82A-BD9BD8235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151" y="2992437"/>
            <a:ext cx="172720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46">
            <a:extLst>
              <a:ext uri="{FF2B5EF4-FFF2-40B4-BE49-F238E27FC236}">
                <a16:creationId xmlns:a16="http://schemas.microsoft.com/office/drawing/2014/main" id="{B82670E4-B593-F547-A4C6-AC9641810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5300663"/>
            <a:ext cx="1582737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48">
            <a:extLst>
              <a:ext uri="{FF2B5EF4-FFF2-40B4-BE49-F238E27FC236}">
                <a16:creationId xmlns:a16="http://schemas.microsoft.com/office/drawing/2014/main" id="{35967582-B132-8E41-98A8-A7C1B00EB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352801"/>
            <a:ext cx="1404938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45">
            <a:extLst>
              <a:ext uri="{FF2B5EF4-FFF2-40B4-BE49-F238E27FC236}">
                <a16:creationId xmlns:a16="http://schemas.microsoft.com/office/drawing/2014/main" id="{E5ED11B1-2D83-6046-B1F8-65762DC99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5516564"/>
            <a:ext cx="1512887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39">
            <a:extLst>
              <a:ext uri="{FF2B5EF4-FFF2-40B4-BE49-F238E27FC236}">
                <a16:creationId xmlns:a16="http://schemas.microsoft.com/office/drawing/2014/main" id="{651DF9F2-7901-064C-8FF2-4B81D5948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188913"/>
            <a:ext cx="18002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310" descr="C:\Users\Enseignant\Dropbox\Caillot-Tomasz\AcroEPS v2\Images\Trio\png\TrioB94.png">
            <a:extLst>
              <a:ext uri="{FF2B5EF4-FFF2-40B4-BE49-F238E27FC236}">
                <a16:creationId xmlns:a16="http://schemas.microsoft.com/office/drawing/2014/main" id="{907F0605-E15B-4448-B4FE-53FF4B64E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5029201"/>
            <a:ext cx="20161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26">
            <a:extLst>
              <a:ext uri="{FF2B5EF4-FFF2-40B4-BE49-F238E27FC236}">
                <a16:creationId xmlns:a16="http://schemas.microsoft.com/office/drawing/2014/main" id="{8D9B8850-E34F-154D-AD2C-B901B0028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31" y="3008344"/>
            <a:ext cx="18002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7611116-9A13-44F9-B1DD-E4E4B6D099A2}"/>
              </a:ext>
            </a:extLst>
          </p:cNvPr>
          <p:cNvSpPr/>
          <p:nvPr/>
        </p:nvSpPr>
        <p:spPr>
          <a:xfrm>
            <a:off x="3216275" y="1268414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16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BBEB54-B45B-4BCE-B0D5-8E5285E2659C}"/>
              </a:ext>
            </a:extLst>
          </p:cNvPr>
          <p:cNvSpPr/>
          <p:nvPr/>
        </p:nvSpPr>
        <p:spPr>
          <a:xfrm>
            <a:off x="7175500" y="1268414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17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F72BC7-A55D-4BFF-9197-1DD10B7D9D06}"/>
              </a:ext>
            </a:extLst>
          </p:cNvPr>
          <p:cNvSpPr/>
          <p:nvPr/>
        </p:nvSpPr>
        <p:spPr>
          <a:xfrm>
            <a:off x="9336088" y="1268414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18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410BAB-04A5-4E95-9427-D614FCA69D4B}"/>
              </a:ext>
            </a:extLst>
          </p:cNvPr>
          <p:cNvSpPr/>
          <p:nvPr/>
        </p:nvSpPr>
        <p:spPr>
          <a:xfrm>
            <a:off x="1774825" y="2997201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19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C52C28-6949-4B8B-890C-5B89654A9292}"/>
              </a:ext>
            </a:extLst>
          </p:cNvPr>
          <p:cNvSpPr/>
          <p:nvPr/>
        </p:nvSpPr>
        <p:spPr>
          <a:xfrm>
            <a:off x="8256588" y="2924176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21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3D1A1E-BD1A-48E1-B89A-52AAA099FEF8}"/>
              </a:ext>
            </a:extLst>
          </p:cNvPr>
          <p:cNvSpPr/>
          <p:nvPr/>
        </p:nvSpPr>
        <p:spPr>
          <a:xfrm>
            <a:off x="4693785" y="2967901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20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79068C-F08A-4340-A9C3-F5443939D5DA}"/>
              </a:ext>
            </a:extLst>
          </p:cNvPr>
          <p:cNvSpPr/>
          <p:nvPr/>
        </p:nvSpPr>
        <p:spPr>
          <a:xfrm>
            <a:off x="4053116" y="4929188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23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608C62-657B-4853-97B9-7DC7CCE2A24C}"/>
              </a:ext>
            </a:extLst>
          </p:cNvPr>
          <p:cNvSpPr/>
          <p:nvPr/>
        </p:nvSpPr>
        <p:spPr>
          <a:xfrm>
            <a:off x="6272892" y="4911648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24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E3B3941-D7DF-4179-98E8-21D5F25F9B92}"/>
              </a:ext>
            </a:extLst>
          </p:cNvPr>
          <p:cNvSpPr/>
          <p:nvPr/>
        </p:nvSpPr>
        <p:spPr>
          <a:xfrm>
            <a:off x="2424113" y="6597651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26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F75254B-9C25-483B-ADD1-F831816D4854}"/>
              </a:ext>
            </a:extLst>
          </p:cNvPr>
          <p:cNvSpPr/>
          <p:nvPr/>
        </p:nvSpPr>
        <p:spPr>
          <a:xfrm>
            <a:off x="8832850" y="4984750"/>
            <a:ext cx="792162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25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7D27922-9C94-404C-A0D2-E179833DB51D}"/>
              </a:ext>
            </a:extLst>
          </p:cNvPr>
          <p:cNvSpPr/>
          <p:nvPr/>
        </p:nvSpPr>
        <p:spPr>
          <a:xfrm>
            <a:off x="8832850" y="6597651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29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8E73D8F-FE47-4FCC-AEE5-D092E8694213}"/>
              </a:ext>
            </a:extLst>
          </p:cNvPr>
          <p:cNvSpPr/>
          <p:nvPr/>
        </p:nvSpPr>
        <p:spPr>
          <a:xfrm>
            <a:off x="4440238" y="6597651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27 </a:t>
            </a:r>
          </a:p>
        </p:txBody>
      </p:sp>
      <p:pic>
        <p:nvPicPr>
          <p:cNvPr id="25635" name="Picture 41">
            <a:extLst>
              <a:ext uri="{FF2B5EF4-FFF2-40B4-BE49-F238E27FC236}">
                <a16:creationId xmlns:a16="http://schemas.microsoft.com/office/drawing/2014/main" id="{2494E4CF-DFFE-2A4C-978B-4139B1FE6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1" y="222251"/>
            <a:ext cx="1584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à coins arrondis 37">
            <a:extLst>
              <a:ext uri="{FF2B5EF4-FFF2-40B4-BE49-F238E27FC236}">
                <a16:creationId xmlns:a16="http://schemas.microsoft.com/office/drawing/2014/main" id="{EA0FE6ED-C77D-264D-AD99-C99E757F68EA}"/>
              </a:ext>
            </a:extLst>
          </p:cNvPr>
          <p:cNvSpPr/>
          <p:nvPr/>
        </p:nvSpPr>
        <p:spPr>
          <a:xfrm>
            <a:off x="254001" y="260352"/>
            <a:ext cx="2478087" cy="792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rgbClr val="00B0F0"/>
                </a:solidFill>
              </a:rPr>
              <a:t>TRIOS  A – page 2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FD62865-43B0-3E41-A029-7B9D666F5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445" y="1182688"/>
            <a:ext cx="12932233" cy="51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7649" name="Picture 1" descr="http://eps.roudneff.com/eps/photo/acrosport-3-porte.jpg">
            <a:extLst>
              <a:ext uri="{FF2B5EF4-FFF2-40B4-BE49-F238E27FC236}">
                <a16:creationId xmlns:a16="http://schemas.microsoft.com/office/drawing/2014/main" id="{469459AD-3F6E-754C-AC3E-B8A98BCE3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445" y="1501776"/>
            <a:ext cx="1501905" cy="138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80833CD3-9921-674A-A102-88FD8AE27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163" y="5245102"/>
            <a:ext cx="11815692" cy="37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7651" name="Picture 3" descr="6-ACROSPORT-trio-3.jpg">
            <a:extLst>
              <a:ext uri="{FF2B5EF4-FFF2-40B4-BE49-F238E27FC236}">
                <a16:creationId xmlns:a16="http://schemas.microsoft.com/office/drawing/2014/main" id="{15FDFB43-B2AD-5C45-9A52-989F532A3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79" y="5192827"/>
            <a:ext cx="1155721" cy="138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A6D386D-A2A7-D547-B9AE-A0C7922CC6F5}"/>
              </a:ext>
            </a:extLst>
          </p:cNvPr>
          <p:cNvSpPr/>
          <p:nvPr/>
        </p:nvSpPr>
        <p:spPr>
          <a:xfrm>
            <a:off x="6167440" y="6576838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28 </a:t>
            </a:r>
          </a:p>
        </p:txBody>
      </p:sp>
    </p:spTree>
    <p:extLst>
      <p:ext uri="{BB962C8B-B14F-4D97-AF65-F5344CB8AC3E}">
        <p14:creationId xmlns:p14="http://schemas.microsoft.com/office/powerpoint/2010/main" val="311613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7" descr="C:\Users\Enseignant\Dropbox\Caillot-Tomasz\AcroEPS v2\Images\Trio\png\TrioC111.png">
            <a:extLst>
              <a:ext uri="{FF2B5EF4-FFF2-40B4-BE49-F238E27FC236}">
                <a16:creationId xmlns:a16="http://schemas.microsoft.com/office/drawing/2014/main" id="{E857EEB8-C044-E242-A2CA-69243FE33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2" y="4441827"/>
            <a:ext cx="25431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891B552-DE6E-43F4-8DF0-D6AA4D25377D}"/>
              </a:ext>
            </a:extLst>
          </p:cNvPr>
          <p:cNvSpPr/>
          <p:nvPr/>
        </p:nvSpPr>
        <p:spPr>
          <a:xfrm>
            <a:off x="2495550" y="1844675"/>
            <a:ext cx="1296988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30  </a:t>
            </a:r>
            <a:r>
              <a:rPr lang="fr-FR" sz="1100" dirty="0">
                <a:solidFill>
                  <a:schemeClr val="tx1"/>
                </a:solidFill>
              </a:rPr>
              <a:t>(unss A)</a:t>
            </a:r>
          </a:p>
        </p:txBody>
      </p:sp>
      <p:pic>
        <p:nvPicPr>
          <p:cNvPr id="26629" name="Picture 3" descr="C:\Users\Enseignant\Dropbox\Caillot-Tomasz\AcroEPS v2\Images\Trio\png\TrioC119.png">
            <a:extLst>
              <a:ext uri="{FF2B5EF4-FFF2-40B4-BE49-F238E27FC236}">
                <a16:creationId xmlns:a16="http://schemas.microsoft.com/office/drawing/2014/main" id="{51A2F523-5F4B-2F44-A917-5722D3835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9" y="4221164"/>
            <a:ext cx="119062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A96AFE0-F001-4B43-91AA-AFF3C5329343}"/>
              </a:ext>
            </a:extLst>
          </p:cNvPr>
          <p:cNvSpPr/>
          <p:nvPr/>
        </p:nvSpPr>
        <p:spPr>
          <a:xfrm>
            <a:off x="5159376" y="3933825"/>
            <a:ext cx="1223963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37 </a:t>
            </a:r>
            <a:r>
              <a:rPr lang="fr-FR" sz="1100" dirty="0">
                <a:solidFill>
                  <a:schemeClr val="tx1"/>
                </a:solidFill>
              </a:rPr>
              <a:t>(unss A)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D6D46C-EB69-4A41-802C-2C5E3E098F98}"/>
              </a:ext>
            </a:extLst>
          </p:cNvPr>
          <p:cNvSpPr/>
          <p:nvPr/>
        </p:nvSpPr>
        <p:spPr>
          <a:xfrm>
            <a:off x="6961189" y="3789363"/>
            <a:ext cx="1222375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38  </a:t>
            </a:r>
            <a:r>
              <a:rPr lang="fr-FR" sz="1100" dirty="0">
                <a:solidFill>
                  <a:schemeClr val="tx1"/>
                </a:solidFill>
              </a:rPr>
              <a:t>(unss A)</a:t>
            </a:r>
          </a:p>
        </p:txBody>
      </p:sp>
      <p:pic>
        <p:nvPicPr>
          <p:cNvPr id="26634" name="Picture 47">
            <a:extLst>
              <a:ext uri="{FF2B5EF4-FFF2-40B4-BE49-F238E27FC236}">
                <a16:creationId xmlns:a16="http://schemas.microsoft.com/office/drawing/2014/main" id="{E159A3C3-C561-D545-AEE8-55093C761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4541839"/>
            <a:ext cx="12049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DE3A91E-31D7-4C6F-838F-B1D65CB65712}"/>
              </a:ext>
            </a:extLst>
          </p:cNvPr>
          <p:cNvSpPr/>
          <p:nvPr/>
        </p:nvSpPr>
        <p:spPr>
          <a:xfrm>
            <a:off x="2063751" y="3932239"/>
            <a:ext cx="1223963" cy="217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35  </a:t>
            </a:r>
            <a:r>
              <a:rPr lang="fr-FR" sz="1100" dirty="0">
                <a:solidFill>
                  <a:schemeClr val="tx1"/>
                </a:solidFill>
              </a:rPr>
              <a:t>(unss A)</a:t>
            </a:r>
          </a:p>
        </p:txBody>
      </p:sp>
      <p:pic>
        <p:nvPicPr>
          <p:cNvPr id="26636" name="Picture 43">
            <a:extLst>
              <a:ext uri="{FF2B5EF4-FFF2-40B4-BE49-F238E27FC236}">
                <a16:creationId xmlns:a16="http://schemas.microsoft.com/office/drawing/2014/main" id="{8F42037D-8E63-E047-8C64-676780D8B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2306639"/>
            <a:ext cx="8636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2">
            <a:extLst>
              <a:ext uri="{FF2B5EF4-FFF2-40B4-BE49-F238E27FC236}">
                <a16:creationId xmlns:a16="http://schemas.microsoft.com/office/drawing/2014/main" id="{0BF15A2A-38B0-2F46-9122-6EF52C20F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63514"/>
            <a:ext cx="172878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24">
            <a:extLst>
              <a:ext uri="{FF2B5EF4-FFF2-40B4-BE49-F238E27FC236}">
                <a16:creationId xmlns:a16="http://schemas.microsoft.com/office/drawing/2014/main" id="{7E4293BE-DC77-FD40-802D-1543303CC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549275"/>
            <a:ext cx="23034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27">
            <a:extLst>
              <a:ext uri="{FF2B5EF4-FFF2-40B4-BE49-F238E27FC236}">
                <a16:creationId xmlns:a16="http://schemas.microsoft.com/office/drawing/2014/main" id="{7B228FB3-BCA9-4D49-AB69-04959CCEE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2349500"/>
            <a:ext cx="93503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6DDC3D6-62D9-457A-B9AB-B7E4C8FB7E10}"/>
              </a:ext>
            </a:extLst>
          </p:cNvPr>
          <p:cNvSpPr/>
          <p:nvPr/>
        </p:nvSpPr>
        <p:spPr>
          <a:xfrm>
            <a:off x="9434110" y="6410328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44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2F0766-BFAB-4973-977E-155A3FF9EB3A}"/>
              </a:ext>
            </a:extLst>
          </p:cNvPr>
          <p:cNvSpPr/>
          <p:nvPr/>
        </p:nvSpPr>
        <p:spPr>
          <a:xfrm>
            <a:off x="7000649" y="6391729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43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534A57-1BB3-40C9-AE91-0A70A468068C}"/>
              </a:ext>
            </a:extLst>
          </p:cNvPr>
          <p:cNvSpPr/>
          <p:nvPr/>
        </p:nvSpPr>
        <p:spPr>
          <a:xfrm>
            <a:off x="4759101" y="6347508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2C9AFB-4E97-49C1-A36A-B79510C2D038}"/>
              </a:ext>
            </a:extLst>
          </p:cNvPr>
          <p:cNvSpPr/>
          <p:nvPr/>
        </p:nvSpPr>
        <p:spPr>
          <a:xfrm>
            <a:off x="2351088" y="6453189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41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66DD4B-D7A2-49E1-9BED-2D6CED2B907F}"/>
              </a:ext>
            </a:extLst>
          </p:cNvPr>
          <p:cNvSpPr/>
          <p:nvPr/>
        </p:nvSpPr>
        <p:spPr>
          <a:xfrm>
            <a:off x="3648075" y="3933826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36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EC82BB-AEF5-4701-8B61-81610C2B0DBC}"/>
              </a:ext>
            </a:extLst>
          </p:cNvPr>
          <p:cNvSpPr/>
          <p:nvPr/>
        </p:nvSpPr>
        <p:spPr>
          <a:xfrm>
            <a:off x="7391400" y="1844676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32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FCE0384-B71D-4227-9F39-365E5EE60A44}"/>
              </a:ext>
            </a:extLst>
          </p:cNvPr>
          <p:cNvSpPr/>
          <p:nvPr/>
        </p:nvSpPr>
        <p:spPr>
          <a:xfrm>
            <a:off x="4943475" y="1844676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31 </a:t>
            </a:r>
          </a:p>
        </p:txBody>
      </p:sp>
      <p:pic>
        <p:nvPicPr>
          <p:cNvPr id="26648" name="Picture 318" descr="C:\Users\Enseignant\Dropbox\Caillot-Tomasz\AcroEPS v2\Images\Trio\png\TrioB111nouveau3.png">
            <a:extLst>
              <a:ext uri="{FF2B5EF4-FFF2-40B4-BE49-F238E27FC236}">
                <a16:creationId xmlns:a16="http://schemas.microsoft.com/office/drawing/2014/main" id="{86F8A5E9-9D63-7343-9BBB-9814558FB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4" y="533400"/>
            <a:ext cx="2581275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>
            <a:extLst>
              <a:ext uri="{FF2B5EF4-FFF2-40B4-BE49-F238E27FC236}">
                <a16:creationId xmlns:a16="http://schemas.microsoft.com/office/drawing/2014/main" id="{A23BE077-0AA2-A644-A265-9B7DFD2FD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8" y="2851150"/>
            <a:ext cx="1584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17" descr="C:\Users\Enseignant\Dropbox\Caillot-Tomasz\AcroEPS v2\Images\Trio\png\TrioB110nouveau2.png">
            <a:extLst>
              <a:ext uri="{FF2B5EF4-FFF2-40B4-BE49-F238E27FC236}">
                <a16:creationId xmlns:a16="http://schemas.microsoft.com/office/drawing/2014/main" id="{5A07FA25-2EE2-5D48-85FA-6A1F0B26D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556" y="473074"/>
            <a:ext cx="1944688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1">
            <a:extLst>
              <a:ext uri="{FF2B5EF4-FFF2-40B4-BE49-F238E27FC236}">
                <a16:creationId xmlns:a16="http://schemas.microsoft.com/office/drawing/2014/main" id="{2B712A4F-511F-7543-9A73-0488F190D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793" y="4792665"/>
            <a:ext cx="1649165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19" descr="C:\Users\Enseignant\Dropbox\Caillot-Tomasz\AcroEPS v2\Images\Trio\png\TrioB112nouveau4.png">
            <a:extLst>
              <a:ext uri="{FF2B5EF4-FFF2-40B4-BE49-F238E27FC236}">
                <a16:creationId xmlns:a16="http://schemas.microsoft.com/office/drawing/2014/main" id="{556E4943-9801-0F4C-817E-B4E3140B5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472" y="4756150"/>
            <a:ext cx="16256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à coins arrondis 37">
            <a:extLst>
              <a:ext uri="{FF2B5EF4-FFF2-40B4-BE49-F238E27FC236}">
                <a16:creationId xmlns:a16="http://schemas.microsoft.com/office/drawing/2014/main" id="{6A34DFFF-607A-1D47-9DB7-8161F5E31C28}"/>
              </a:ext>
            </a:extLst>
          </p:cNvPr>
          <p:cNvSpPr/>
          <p:nvPr/>
        </p:nvSpPr>
        <p:spPr>
          <a:xfrm>
            <a:off x="254001" y="260352"/>
            <a:ext cx="2478087" cy="792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rgbClr val="00B0F0"/>
                </a:solidFill>
              </a:rPr>
              <a:t>TRIOS  B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87E965D-6FFF-5048-95A6-A0BE70B4C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11" y="2331160"/>
            <a:ext cx="16291034" cy="53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8673" name="Picture 1" descr="3-acrosport-trio-figurine-3D.jpg">
            <a:extLst>
              <a:ext uri="{FF2B5EF4-FFF2-40B4-BE49-F238E27FC236}">
                <a16:creationId xmlns:a16="http://schemas.microsoft.com/office/drawing/2014/main" id="{C5BBFF4C-F52E-0D4E-9AE5-DE0963B9E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3" y="2172109"/>
            <a:ext cx="984250" cy="164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B51C3E05-996D-284B-BB41-179676617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1664" y="2172109"/>
            <a:ext cx="14969924" cy="51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8675" name="Picture 3" descr="5-acrosport-trio-1.jpg">
            <a:extLst>
              <a:ext uri="{FF2B5EF4-FFF2-40B4-BE49-F238E27FC236}">
                <a16:creationId xmlns:a16="http://schemas.microsoft.com/office/drawing/2014/main" id="{A53A525C-2E7F-B540-8D63-8DD726D30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4" y="2453727"/>
            <a:ext cx="1231900" cy="126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66792A4C-6555-ED46-80DD-F592146EB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852" y="2006725"/>
            <a:ext cx="17428119" cy="52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9" name="Picture 52">
            <a:extLst>
              <a:ext uri="{FF2B5EF4-FFF2-40B4-BE49-F238E27FC236}">
                <a16:creationId xmlns:a16="http://schemas.microsoft.com/office/drawing/2014/main" id="{84A9E6A2-65C4-DD40-A80C-53458C148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971" y="2305521"/>
            <a:ext cx="1105632" cy="158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ED85CAD4-21F2-D44B-873A-53767CE66642}"/>
              </a:ext>
            </a:extLst>
          </p:cNvPr>
          <p:cNvSpPr/>
          <p:nvPr/>
        </p:nvSpPr>
        <p:spPr>
          <a:xfrm>
            <a:off x="1042029" y="6381750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40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C1AD7AC-7CEF-3C4B-B9B5-A7C8EE83F365}"/>
              </a:ext>
            </a:extLst>
          </p:cNvPr>
          <p:cNvSpPr/>
          <p:nvPr/>
        </p:nvSpPr>
        <p:spPr>
          <a:xfrm>
            <a:off x="9253196" y="3947201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39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45BE37A-6772-1048-870A-13E8B0AF9D55}"/>
              </a:ext>
            </a:extLst>
          </p:cNvPr>
          <p:cNvSpPr/>
          <p:nvPr/>
        </p:nvSpPr>
        <p:spPr>
          <a:xfrm>
            <a:off x="9444089" y="2126371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33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417CD16-CCC0-C448-AE38-9E8C325DFA67}"/>
              </a:ext>
            </a:extLst>
          </p:cNvPr>
          <p:cNvSpPr/>
          <p:nvPr/>
        </p:nvSpPr>
        <p:spPr>
          <a:xfrm>
            <a:off x="778218" y="3955112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34 </a:t>
            </a:r>
          </a:p>
        </p:txBody>
      </p:sp>
    </p:spTree>
    <p:extLst>
      <p:ext uri="{BB962C8B-B14F-4D97-AF65-F5344CB8AC3E}">
        <p14:creationId xmlns:p14="http://schemas.microsoft.com/office/powerpoint/2010/main" val="1669003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8">
            <a:extLst>
              <a:ext uri="{FF2B5EF4-FFF2-40B4-BE49-F238E27FC236}">
                <a16:creationId xmlns:a16="http://schemas.microsoft.com/office/drawing/2014/main" id="{F251D20A-F627-8C48-ACDC-DC0EC5650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497390"/>
            <a:ext cx="115093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1">
            <a:extLst>
              <a:ext uri="{FF2B5EF4-FFF2-40B4-BE49-F238E27FC236}">
                <a16:creationId xmlns:a16="http://schemas.microsoft.com/office/drawing/2014/main" id="{E9654630-7971-5C47-A63F-B8146BA02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895" y="2220622"/>
            <a:ext cx="862136" cy="152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2">
            <a:extLst>
              <a:ext uri="{FF2B5EF4-FFF2-40B4-BE49-F238E27FC236}">
                <a16:creationId xmlns:a16="http://schemas.microsoft.com/office/drawing/2014/main" id="{64B9065E-FAB6-DF49-AC72-8C4A05BC1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2B3E1234-29F0-B743-8494-2F61F397A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8060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7654" name="Rectangle 4">
            <a:extLst>
              <a:ext uri="{FF2B5EF4-FFF2-40B4-BE49-F238E27FC236}">
                <a16:creationId xmlns:a16="http://schemas.microsoft.com/office/drawing/2014/main" id="{2BA5F6A6-967A-264F-81F3-2BF7509CD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7655" name="Rectangle 6">
            <a:extLst>
              <a:ext uri="{FF2B5EF4-FFF2-40B4-BE49-F238E27FC236}">
                <a16:creationId xmlns:a16="http://schemas.microsoft.com/office/drawing/2014/main" id="{EC4B4F78-38B2-AA4A-A009-9A1EB1EEB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4060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27656" name="Picture 37">
            <a:extLst>
              <a:ext uri="{FF2B5EF4-FFF2-40B4-BE49-F238E27FC236}">
                <a16:creationId xmlns:a16="http://schemas.microsoft.com/office/drawing/2014/main" id="{C1EB6919-058A-544A-B0EB-3693889D3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147889"/>
            <a:ext cx="1008063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39">
            <a:extLst>
              <a:ext uri="{FF2B5EF4-FFF2-40B4-BE49-F238E27FC236}">
                <a16:creationId xmlns:a16="http://schemas.microsoft.com/office/drawing/2014/main" id="{71B6B659-A92F-7644-9B30-50D0D5C2B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132013"/>
            <a:ext cx="181768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30">
            <a:extLst>
              <a:ext uri="{FF2B5EF4-FFF2-40B4-BE49-F238E27FC236}">
                <a16:creationId xmlns:a16="http://schemas.microsoft.com/office/drawing/2014/main" id="{EE321A25-5136-F543-9DA1-66B87BBE5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1898650"/>
            <a:ext cx="10795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9565E86-24E9-4696-B8C8-1ED86A74669D}"/>
              </a:ext>
            </a:extLst>
          </p:cNvPr>
          <p:cNvSpPr/>
          <p:nvPr/>
        </p:nvSpPr>
        <p:spPr>
          <a:xfrm>
            <a:off x="3000376" y="3213100"/>
            <a:ext cx="1152525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49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60805C3-A93C-4154-B5C3-14B21C5D49A4}"/>
              </a:ext>
            </a:extLst>
          </p:cNvPr>
          <p:cNvSpPr/>
          <p:nvPr/>
        </p:nvSpPr>
        <p:spPr>
          <a:xfrm>
            <a:off x="4943476" y="3660775"/>
            <a:ext cx="1152525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50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7567410-E02F-4A1C-A23E-B961BA5D3229}"/>
              </a:ext>
            </a:extLst>
          </p:cNvPr>
          <p:cNvSpPr/>
          <p:nvPr/>
        </p:nvSpPr>
        <p:spPr>
          <a:xfrm>
            <a:off x="5305426" y="1484313"/>
            <a:ext cx="1222375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46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pic>
        <p:nvPicPr>
          <p:cNvPr id="27663" name="Picture 25">
            <a:extLst>
              <a:ext uri="{FF2B5EF4-FFF2-40B4-BE49-F238E27FC236}">
                <a16:creationId xmlns:a16="http://schemas.microsoft.com/office/drawing/2014/main" id="{AAFC7A85-8DFB-2B4E-B8FD-2AC705E8F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115888"/>
            <a:ext cx="1871662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53">
            <a:extLst>
              <a:ext uri="{FF2B5EF4-FFF2-40B4-BE49-F238E27FC236}">
                <a16:creationId xmlns:a16="http://schemas.microsoft.com/office/drawing/2014/main" id="{D8829812-9565-6341-A5F8-AB8E61CAB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324" y="4426744"/>
            <a:ext cx="817562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29421AAB-B473-49AD-8082-225C24FBF767}"/>
              </a:ext>
            </a:extLst>
          </p:cNvPr>
          <p:cNvSpPr/>
          <p:nvPr/>
        </p:nvSpPr>
        <p:spPr>
          <a:xfrm>
            <a:off x="6923995" y="6046789"/>
            <a:ext cx="1295400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55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pic>
        <p:nvPicPr>
          <p:cNvPr id="27666" name="Picture 38">
            <a:extLst>
              <a:ext uri="{FF2B5EF4-FFF2-40B4-BE49-F238E27FC236}">
                <a16:creationId xmlns:a16="http://schemas.microsoft.com/office/drawing/2014/main" id="{94788DB7-7C03-6B4E-9CFF-789C7A280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44" y="2046289"/>
            <a:ext cx="122555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42">
            <a:extLst>
              <a:ext uri="{FF2B5EF4-FFF2-40B4-BE49-F238E27FC236}">
                <a16:creationId xmlns:a16="http://schemas.microsoft.com/office/drawing/2014/main" id="{1FF5CC26-3F62-554F-900B-2BC4F1D8B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404813"/>
            <a:ext cx="187166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8">
            <a:extLst>
              <a:ext uri="{FF2B5EF4-FFF2-40B4-BE49-F238E27FC236}">
                <a16:creationId xmlns:a16="http://schemas.microsoft.com/office/drawing/2014/main" id="{17095AC9-990E-EA47-BF6E-7049D173C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4274345"/>
            <a:ext cx="1800225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C38E024-D4EA-409E-9F1E-A7CB3D750653}"/>
              </a:ext>
            </a:extLst>
          </p:cNvPr>
          <p:cNvSpPr/>
          <p:nvPr/>
        </p:nvSpPr>
        <p:spPr>
          <a:xfrm>
            <a:off x="3359150" y="1484314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45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1F3D6F-D92F-44A4-B559-E18DA40D2EF3}"/>
              </a:ext>
            </a:extLst>
          </p:cNvPr>
          <p:cNvSpPr/>
          <p:nvPr/>
        </p:nvSpPr>
        <p:spPr>
          <a:xfrm>
            <a:off x="9344418" y="5962652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56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19E26F-CFEC-4132-BCB3-E690F910FC6F}"/>
              </a:ext>
            </a:extLst>
          </p:cNvPr>
          <p:cNvSpPr/>
          <p:nvPr/>
        </p:nvSpPr>
        <p:spPr>
          <a:xfrm>
            <a:off x="9344418" y="3869198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52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0933EA-619B-4D37-B8F1-5E187D6D3793}"/>
              </a:ext>
            </a:extLst>
          </p:cNvPr>
          <p:cNvSpPr/>
          <p:nvPr/>
        </p:nvSpPr>
        <p:spPr>
          <a:xfrm>
            <a:off x="1991545" y="6062664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53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D6BC9A1-4F0C-498C-B34C-97EE0A00B763}"/>
              </a:ext>
            </a:extLst>
          </p:cNvPr>
          <p:cNvSpPr/>
          <p:nvPr/>
        </p:nvSpPr>
        <p:spPr>
          <a:xfrm>
            <a:off x="4457770" y="6078539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54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D0748B-B343-4CDE-8581-C248455D1CEC}"/>
              </a:ext>
            </a:extLst>
          </p:cNvPr>
          <p:cNvSpPr/>
          <p:nvPr/>
        </p:nvSpPr>
        <p:spPr>
          <a:xfrm>
            <a:off x="7310438" y="3702053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51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08C86C-5981-47F3-8D9A-BCC0059DCA61}"/>
              </a:ext>
            </a:extLst>
          </p:cNvPr>
          <p:cNvSpPr/>
          <p:nvPr/>
        </p:nvSpPr>
        <p:spPr>
          <a:xfrm>
            <a:off x="9409113" y="1916114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48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4152C63-8D4D-4EC6-BDDB-7FBD2D819319}"/>
              </a:ext>
            </a:extLst>
          </p:cNvPr>
          <p:cNvSpPr/>
          <p:nvPr/>
        </p:nvSpPr>
        <p:spPr>
          <a:xfrm>
            <a:off x="7175501" y="1468438"/>
            <a:ext cx="1152525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47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pic>
        <p:nvPicPr>
          <p:cNvPr id="27682" name="Picture 25">
            <a:extLst>
              <a:ext uri="{FF2B5EF4-FFF2-40B4-BE49-F238E27FC236}">
                <a16:creationId xmlns:a16="http://schemas.microsoft.com/office/drawing/2014/main" id="{E4EB2BC5-05C6-CB49-951B-7360851C0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260351"/>
            <a:ext cx="1366837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3" name="Picture 54">
            <a:extLst>
              <a:ext uri="{FF2B5EF4-FFF2-40B4-BE49-F238E27FC236}">
                <a16:creationId xmlns:a16="http://schemas.microsoft.com/office/drawing/2014/main" id="{01BD3BCF-BCB5-984C-A803-C24E67C73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188914"/>
            <a:ext cx="136842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à coins arrondis 36">
            <a:extLst>
              <a:ext uri="{FF2B5EF4-FFF2-40B4-BE49-F238E27FC236}">
                <a16:creationId xmlns:a16="http://schemas.microsoft.com/office/drawing/2014/main" id="{DFA3E46C-F3E8-9749-B9D1-6BB7AA73C57C}"/>
              </a:ext>
            </a:extLst>
          </p:cNvPr>
          <p:cNvSpPr/>
          <p:nvPr/>
        </p:nvSpPr>
        <p:spPr>
          <a:xfrm>
            <a:off x="254001" y="260352"/>
            <a:ext cx="2478087" cy="792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rgbClr val="00B0F0"/>
                </a:solidFill>
              </a:rPr>
              <a:t>TRIOS  C – page 1 </a:t>
            </a:r>
          </a:p>
        </p:txBody>
      </p:sp>
      <p:pic>
        <p:nvPicPr>
          <p:cNvPr id="38" name="Picture 5" descr="3-acrosport-trio-figurine-3D.jpg">
            <a:extLst>
              <a:ext uri="{FF2B5EF4-FFF2-40B4-BE49-F238E27FC236}">
                <a16:creationId xmlns:a16="http://schemas.microsoft.com/office/drawing/2014/main" id="{3484651D-D7D6-1448-8D65-1861CD4B7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427" y="4052097"/>
            <a:ext cx="998486" cy="183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67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3">
            <a:extLst>
              <a:ext uri="{FF2B5EF4-FFF2-40B4-BE49-F238E27FC236}">
                <a16:creationId xmlns:a16="http://schemas.microsoft.com/office/drawing/2014/main" id="{D9AEF2CA-DD78-3443-8BB7-7D52CAB52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541" y="3327402"/>
            <a:ext cx="10541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4">
            <a:extLst>
              <a:ext uri="{FF2B5EF4-FFF2-40B4-BE49-F238E27FC236}">
                <a16:creationId xmlns:a16="http://schemas.microsoft.com/office/drawing/2014/main" id="{E45B895D-AFA7-0C46-BA4D-6FD492D4B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1268413"/>
            <a:ext cx="1590675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3">
            <a:extLst>
              <a:ext uri="{FF2B5EF4-FFF2-40B4-BE49-F238E27FC236}">
                <a16:creationId xmlns:a16="http://schemas.microsoft.com/office/drawing/2014/main" id="{2D499CF8-E014-FF49-8687-357B44CF1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6" y="21410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8677" name="Rectangle 4">
            <a:extLst>
              <a:ext uri="{FF2B5EF4-FFF2-40B4-BE49-F238E27FC236}">
                <a16:creationId xmlns:a16="http://schemas.microsoft.com/office/drawing/2014/main" id="{C1625F80-6F6F-4840-8E61-FC6ED906B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4" y="1502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137AA0EA-DA02-214A-AAF9-A25BB065B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4" y="17409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28679" name="Picture 107" descr="C:\Users\Enseignant\Dropbox\Caillot-Tomasz\AcroEPS v2\Images\Trio\png\TrioD115.png">
            <a:extLst>
              <a:ext uri="{FF2B5EF4-FFF2-40B4-BE49-F238E27FC236}">
                <a16:creationId xmlns:a16="http://schemas.microsoft.com/office/drawing/2014/main" id="{D4DF2DE4-18C8-8F42-81A7-55799B95C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36" y="2973388"/>
            <a:ext cx="1871662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34" descr="T22">
            <a:extLst>
              <a:ext uri="{FF2B5EF4-FFF2-40B4-BE49-F238E27FC236}">
                <a16:creationId xmlns:a16="http://schemas.microsoft.com/office/drawing/2014/main" id="{02F25F2F-1855-5F4E-A33E-4ABB8A1EB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33" y="4497902"/>
            <a:ext cx="2784476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42">
            <a:extLst>
              <a:ext uri="{FF2B5EF4-FFF2-40B4-BE49-F238E27FC236}">
                <a16:creationId xmlns:a16="http://schemas.microsoft.com/office/drawing/2014/main" id="{BE067ADA-91F9-5942-AB37-749CBD90D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115888"/>
            <a:ext cx="165576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43">
            <a:extLst>
              <a:ext uri="{FF2B5EF4-FFF2-40B4-BE49-F238E27FC236}">
                <a16:creationId xmlns:a16="http://schemas.microsoft.com/office/drawing/2014/main" id="{2A4F5FEB-D130-D341-BBDC-67C5289EE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4" y="44451"/>
            <a:ext cx="15970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50">
            <a:extLst>
              <a:ext uri="{FF2B5EF4-FFF2-40B4-BE49-F238E27FC236}">
                <a16:creationId xmlns:a16="http://schemas.microsoft.com/office/drawing/2014/main" id="{12F55D72-3BCB-7240-8A16-1EAD1C9C2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404814"/>
            <a:ext cx="1655763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39">
            <a:extLst>
              <a:ext uri="{FF2B5EF4-FFF2-40B4-BE49-F238E27FC236}">
                <a16:creationId xmlns:a16="http://schemas.microsoft.com/office/drawing/2014/main" id="{0EC19AEB-911D-7247-8874-00D3283E3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844676"/>
            <a:ext cx="16573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40">
            <a:extLst>
              <a:ext uri="{FF2B5EF4-FFF2-40B4-BE49-F238E27FC236}">
                <a16:creationId xmlns:a16="http://schemas.microsoft.com/office/drawing/2014/main" id="{92CC5983-5F96-4A4D-A8D9-9952636DE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4" y="3440112"/>
            <a:ext cx="1295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42">
            <a:extLst>
              <a:ext uri="{FF2B5EF4-FFF2-40B4-BE49-F238E27FC236}">
                <a16:creationId xmlns:a16="http://schemas.microsoft.com/office/drawing/2014/main" id="{78CF7331-77A1-0E4C-9072-C9CA36900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017" y="4824413"/>
            <a:ext cx="1223962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32">
            <a:extLst>
              <a:ext uri="{FF2B5EF4-FFF2-40B4-BE49-F238E27FC236}">
                <a16:creationId xmlns:a16="http://schemas.microsoft.com/office/drawing/2014/main" id="{A5F72231-FE23-2141-BF7A-98A129AA2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44" y="3859215"/>
            <a:ext cx="115252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7E648E9-1918-47A5-AA7B-097BB55E3AA1}"/>
              </a:ext>
            </a:extLst>
          </p:cNvPr>
          <p:cNvSpPr/>
          <p:nvPr/>
        </p:nvSpPr>
        <p:spPr>
          <a:xfrm>
            <a:off x="1703389" y="2924175"/>
            <a:ext cx="1152525" cy="217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60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6D3307-3BFB-42D4-A119-367BED00C891}"/>
              </a:ext>
            </a:extLst>
          </p:cNvPr>
          <p:cNvSpPr/>
          <p:nvPr/>
        </p:nvSpPr>
        <p:spPr>
          <a:xfrm>
            <a:off x="5087939" y="2884489"/>
            <a:ext cx="1216025" cy="230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61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D62BE7-2BFB-49E4-849A-DB08BB5E7E04}"/>
              </a:ext>
            </a:extLst>
          </p:cNvPr>
          <p:cNvSpPr/>
          <p:nvPr/>
        </p:nvSpPr>
        <p:spPr>
          <a:xfrm>
            <a:off x="8688389" y="1412875"/>
            <a:ext cx="1152525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59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6A1CA1C-EF90-4ED4-8308-56309CADCE9C}"/>
              </a:ext>
            </a:extLst>
          </p:cNvPr>
          <p:cNvSpPr/>
          <p:nvPr/>
        </p:nvSpPr>
        <p:spPr>
          <a:xfrm>
            <a:off x="6600826" y="1412875"/>
            <a:ext cx="1223963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58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1CBC29B-8E94-47CB-93A4-C74A924B7756}"/>
              </a:ext>
            </a:extLst>
          </p:cNvPr>
          <p:cNvSpPr/>
          <p:nvPr/>
        </p:nvSpPr>
        <p:spPr>
          <a:xfrm>
            <a:off x="5137498" y="6330949"/>
            <a:ext cx="1223963" cy="217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67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pic>
        <p:nvPicPr>
          <p:cNvPr id="28694" name="Picture 51">
            <a:extLst>
              <a:ext uri="{FF2B5EF4-FFF2-40B4-BE49-F238E27FC236}">
                <a16:creationId xmlns:a16="http://schemas.microsoft.com/office/drawing/2014/main" id="{0425D891-DC26-C54B-8D9A-D717189A7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227139"/>
            <a:ext cx="115252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30">
            <a:extLst>
              <a:ext uri="{FF2B5EF4-FFF2-40B4-BE49-F238E27FC236}">
                <a16:creationId xmlns:a16="http://schemas.microsoft.com/office/drawing/2014/main" id="{ED93AD3F-CD43-E646-8A7E-2D06873AD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734" y="3447771"/>
            <a:ext cx="1296988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47CDAB-4622-4B6E-B5C7-95BF90D1A38A}"/>
              </a:ext>
            </a:extLst>
          </p:cNvPr>
          <p:cNvSpPr/>
          <p:nvPr/>
        </p:nvSpPr>
        <p:spPr>
          <a:xfrm>
            <a:off x="3935413" y="1196976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57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5D58F4A-1499-4286-8642-943BAA2868AA}"/>
              </a:ext>
            </a:extLst>
          </p:cNvPr>
          <p:cNvSpPr/>
          <p:nvPr/>
        </p:nvSpPr>
        <p:spPr>
          <a:xfrm>
            <a:off x="8143081" y="6211044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69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F088431-A1EF-4E7B-90BD-C09351ADB3F5}"/>
              </a:ext>
            </a:extLst>
          </p:cNvPr>
          <p:cNvSpPr/>
          <p:nvPr/>
        </p:nvSpPr>
        <p:spPr>
          <a:xfrm>
            <a:off x="6734175" y="5087941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68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5FCD4E4-2ED6-4B37-8504-708EFE008A65}"/>
              </a:ext>
            </a:extLst>
          </p:cNvPr>
          <p:cNvSpPr/>
          <p:nvPr/>
        </p:nvSpPr>
        <p:spPr>
          <a:xfrm>
            <a:off x="2351088" y="6469064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65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A1628A6-763F-4AEB-A37E-3D9B3B340A3F}"/>
              </a:ext>
            </a:extLst>
          </p:cNvPr>
          <p:cNvSpPr/>
          <p:nvPr/>
        </p:nvSpPr>
        <p:spPr>
          <a:xfrm>
            <a:off x="3432175" y="4724401"/>
            <a:ext cx="730250" cy="20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T   6-8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FED7A9-6DAE-425C-9FFE-7385BCD8F15B}"/>
              </a:ext>
            </a:extLst>
          </p:cNvPr>
          <p:cNvSpPr/>
          <p:nvPr/>
        </p:nvSpPr>
        <p:spPr>
          <a:xfrm>
            <a:off x="7464425" y="3068639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62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2738A60-6D6D-478B-8469-EC0024BF4DF6}"/>
              </a:ext>
            </a:extLst>
          </p:cNvPr>
          <p:cNvSpPr/>
          <p:nvPr/>
        </p:nvSpPr>
        <p:spPr>
          <a:xfrm>
            <a:off x="3577755" y="5106248"/>
            <a:ext cx="1295400" cy="217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66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B994D0D-3FA4-40D5-A822-2AD85429F83F}"/>
              </a:ext>
            </a:extLst>
          </p:cNvPr>
          <p:cNvSpPr/>
          <p:nvPr/>
        </p:nvSpPr>
        <p:spPr>
          <a:xfrm>
            <a:off x="10025734" y="5712566"/>
            <a:ext cx="1295400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70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sp>
        <p:nvSpPr>
          <p:cNvPr id="44" name="Rectangle à coins arrondis 43">
            <a:extLst>
              <a:ext uri="{FF2B5EF4-FFF2-40B4-BE49-F238E27FC236}">
                <a16:creationId xmlns:a16="http://schemas.microsoft.com/office/drawing/2014/main" id="{AD4CB702-1AF4-9649-B316-5605A3779427}"/>
              </a:ext>
            </a:extLst>
          </p:cNvPr>
          <p:cNvSpPr/>
          <p:nvPr/>
        </p:nvSpPr>
        <p:spPr>
          <a:xfrm>
            <a:off x="254001" y="260352"/>
            <a:ext cx="2478087" cy="792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rgbClr val="00B0F0"/>
                </a:solidFill>
              </a:rPr>
              <a:t>TRIOS  C – page 2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3B6E3C-8877-0E46-AADA-3EE43302E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098" y="1239837"/>
            <a:ext cx="14488685" cy="60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721" name="Picture 1" descr="8-ACROSPORT-figurines-3D-ROUDNEFF-4.jpg">
            <a:extLst>
              <a:ext uri="{FF2B5EF4-FFF2-40B4-BE49-F238E27FC236}">
                <a16:creationId xmlns:a16="http://schemas.microsoft.com/office/drawing/2014/main" id="{3328EB89-0F98-1543-877F-D32C78E02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099" y="1697037"/>
            <a:ext cx="1195010" cy="14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5DCD671-DD1F-F74B-8F95-185447FDC59A}"/>
              </a:ext>
            </a:extLst>
          </p:cNvPr>
          <p:cNvSpPr/>
          <p:nvPr/>
        </p:nvSpPr>
        <p:spPr>
          <a:xfrm>
            <a:off x="9625468" y="3283238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63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58EAFA1-741A-0C4D-BC2D-E1A2E9295150}"/>
              </a:ext>
            </a:extLst>
          </p:cNvPr>
          <p:cNvSpPr/>
          <p:nvPr/>
        </p:nvSpPr>
        <p:spPr>
          <a:xfrm>
            <a:off x="614649" y="5006235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64 </a:t>
            </a:r>
          </a:p>
        </p:txBody>
      </p:sp>
    </p:spTree>
    <p:extLst>
      <p:ext uri="{BB962C8B-B14F-4D97-AF65-F5344CB8AC3E}">
        <p14:creationId xmlns:p14="http://schemas.microsoft.com/office/powerpoint/2010/main" val="1669876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9" descr="C:\Users\Enseignant\Dropbox\Caillot-Tomasz\AcroEPS v2\Images\Trio\png\TrioD120.png">
            <a:extLst>
              <a:ext uri="{FF2B5EF4-FFF2-40B4-BE49-F238E27FC236}">
                <a16:creationId xmlns:a16="http://schemas.microsoft.com/office/drawing/2014/main" id="{37B41319-EE4C-EE46-BAFA-8505BEB9C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88914"/>
            <a:ext cx="1125538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2">
            <a:extLst>
              <a:ext uri="{FF2B5EF4-FFF2-40B4-BE49-F238E27FC236}">
                <a16:creationId xmlns:a16="http://schemas.microsoft.com/office/drawing/2014/main" id="{53E8C7C8-BABF-3F46-B19E-FD3980BCD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760913"/>
            <a:ext cx="201612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E7C063-C365-43BF-896E-7183C0509496}"/>
              </a:ext>
            </a:extLst>
          </p:cNvPr>
          <p:cNvSpPr/>
          <p:nvPr/>
        </p:nvSpPr>
        <p:spPr>
          <a:xfrm>
            <a:off x="5519739" y="1917700"/>
            <a:ext cx="1152525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72  </a:t>
            </a:r>
            <a:r>
              <a:rPr lang="fr-FR" sz="1100" dirty="0">
                <a:solidFill>
                  <a:schemeClr val="tx1"/>
                </a:solidFill>
              </a:rPr>
              <a:t>(unss C)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1485DD-1C0B-467B-971C-EA99828ACDBA}"/>
              </a:ext>
            </a:extLst>
          </p:cNvPr>
          <p:cNvSpPr/>
          <p:nvPr/>
        </p:nvSpPr>
        <p:spPr>
          <a:xfrm>
            <a:off x="4657725" y="4092575"/>
            <a:ext cx="1150938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77  </a:t>
            </a:r>
            <a:r>
              <a:rPr lang="fr-FR" sz="1100" dirty="0">
                <a:solidFill>
                  <a:schemeClr val="tx1"/>
                </a:solidFill>
              </a:rPr>
              <a:t>(unss C)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8AF8A7-58E8-47BC-9D10-9CD284BAFCCF}"/>
              </a:ext>
            </a:extLst>
          </p:cNvPr>
          <p:cNvSpPr/>
          <p:nvPr/>
        </p:nvSpPr>
        <p:spPr>
          <a:xfrm>
            <a:off x="3863976" y="6381750"/>
            <a:ext cx="1152525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81  </a:t>
            </a:r>
            <a:r>
              <a:rPr lang="fr-FR" sz="1100" dirty="0">
                <a:solidFill>
                  <a:schemeClr val="tx1"/>
                </a:solidFill>
              </a:rPr>
              <a:t>(unss 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A907AF-DB14-4D75-85E6-363B6B443EC7}"/>
              </a:ext>
            </a:extLst>
          </p:cNvPr>
          <p:cNvSpPr/>
          <p:nvPr/>
        </p:nvSpPr>
        <p:spPr>
          <a:xfrm>
            <a:off x="2208214" y="6381750"/>
            <a:ext cx="1152525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80  </a:t>
            </a:r>
            <a:r>
              <a:rPr lang="fr-FR" sz="1100" dirty="0">
                <a:solidFill>
                  <a:schemeClr val="tx1"/>
                </a:solidFill>
              </a:rPr>
              <a:t>(unss C)</a:t>
            </a:r>
          </a:p>
        </p:txBody>
      </p:sp>
      <p:pic>
        <p:nvPicPr>
          <p:cNvPr id="29704" name="Picture 29">
            <a:extLst>
              <a:ext uri="{FF2B5EF4-FFF2-40B4-BE49-F238E27FC236}">
                <a16:creationId xmlns:a16="http://schemas.microsoft.com/office/drawing/2014/main" id="{D2F08D4A-758D-AE44-8973-A5A880637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2436813"/>
            <a:ext cx="13684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2625D-D32C-4796-95CD-124499565A52}"/>
              </a:ext>
            </a:extLst>
          </p:cNvPr>
          <p:cNvSpPr/>
          <p:nvPr/>
        </p:nvSpPr>
        <p:spPr>
          <a:xfrm>
            <a:off x="2279651" y="4103689"/>
            <a:ext cx="1152525" cy="217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76  </a:t>
            </a:r>
            <a:r>
              <a:rPr lang="fr-FR" sz="1100" dirty="0">
                <a:solidFill>
                  <a:schemeClr val="tx1"/>
                </a:solidFill>
              </a:rPr>
              <a:t>(unss C)   </a:t>
            </a:r>
          </a:p>
        </p:txBody>
      </p:sp>
      <p:pic>
        <p:nvPicPr>
          <p:cNvPr id="29706" name="Picture 52">
            <a:extLst>
              <a:ext uri="{FF2B5EF4-FFF2-40B4-BE49-F238E27FC236}">
                <a16:creationId xmlns:a16="http://schemas.microsoft.com/office/drawing/2014/main" id="{141F8C83-1467-F74F-BA7D-B655FC902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4797426"/>
            <a:ext cx="12477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55">
            <a:extLst>
              <a:ext uri="{FF2B5EF4-FFF2-40B4-BE49-F238E27FC236}">
                <a16:creationId xmlns:a16="http://schemas.microsoft.com/office/drawing/2014/main" id="{3A74D5E5-BD15-C045-A293-2DF11CF58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2325689"/>
            <a:ext cx="18002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50">
            <a:extLst>
              <a:ext uri="{FF2B5EF4-FFF2-40B4-BE49-F238E27FC236}">
                <a16:creationId xmlns:a16="http://schemas.microsoft.com/office/drawing/2014/main" id="{CACB10C3-4572-384F-9065-C1048B2A8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836613"/>
            <a:ext cx="18002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30">
            <a:extLst>
              <a:ext uri="{FF2B5EF4-FFF2-40B4-BE49-F238E27FC236}">
                <a16:creationId xmlns:a16="http://schemas.microsoft.com/office/drawing/2014/main" id="{ECD30B81-789F-EC42-91E1-02948E048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692151"/>
            <a:ext cx="13684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A654D7B-B7F7-436E-8E39-5E509E1C08CD}"/>
              </a:ext>
            </a:extLst>
          </p:cNvPr>
          <p:cNvSpPr/>
          <p:nvPr/>
        </p:nvSpPr>
        <p:spPr>
          <a:xfrm>
            <a:off x="3432176" y="1916113"/>
            <a:ext cx="1406525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71  </a:t>
            </a:r>
            <a:r>
              <a:rPr lang="fr-FR" sz="1100" dirty="0">
                <a:solidFill>
                  <a:schemeClr val="tx1"/>
                </a:solidFill>
              </a:rPr>
              <a:t>(unss C)</a:t>
            </a:r>
          </a:p>
        </p:txBody>
      </p:sp>
      <p:pic>
        <p:nvPicPr>
          <p:cNvPr id="29711" name="Picture 47">
            <a:extLst>
              <a:ext uri="{FF2B5EF4-FFF2-40B4-BE49-F238E27FC236}">
                <a16:creationId xmlns:a16="http://schemas.microsoft.com/office/drawing/2014/main" id="{A96F82DC-F55B-8F48-B014-C01F3FCBF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2365375"/>
            <a:ext cx="151447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A58B8E6-E0E1-48C3-99DD-348953F1B0F0}"/>
              </a:ext>
            </a:extLst>
          </p:cNvPr>
          <p:cNvSpPr/>
          <p:nvPr/>
        </p:nvSpPr>
        <p:spPr>
          <a:xfrm>
            <a:off x="7175501" y="4021138"/>
            <a:ext cx="1152525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78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pic>
        <p:nvPicPr>
          <p:cNvPr id="29714" name="Picture 13">
            <a:extLst>
              <a:ext uri="{FF2B5EF4-FFF2-40B4-BE49-F238E27FC236}">
                <a16:creationId xmlns:a16="http://schemas.microsoft.com/office/drawing/2014/main" id="{C65A0007-DAEB-AB4E-9FAD-5D1E6680F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581526"/>
            <a:ext cx="137953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14">
            <a:extLst>
              <a:ext uri="{FF2B5EF4-FFF2-40B4-BE49-F238E27FC236}">
                <a16:creationId xmlns:a16="http://schemas.microsoft.com/office/drawing/2014/main" id="{865E6F0E-91A7-4E41-8F88-F0C95FC72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6" y="2276476"/>
            <a:ext cx="1368425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15">
            <a:extLst>
              <a:ext uri="{FF2B5EF4-FFF2-40B4-BE49-F238E27FC236}">
                <a16:creationId xmlns:a16="http://schemas.microsoft.com/office/drawing/2014/main" id="{E534DF6A-1D31-104A-A202-A63BA4771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4797425"/>
            <a:ext cx="1223962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786510B-26A6-4F3C-B110-D6288CFFA8CA}"/>
              </a:ext>
            </a:extLst>
          </p:cNvPr>
          <p:cNvSpPr/>
          <p:nvPr/>
        </p:nvSpPr>
        <p:spPr>
          <a:xfrm>
            <a:off x="8759826" y="4021139"/>
            <a:ext cx="1152525" cy="217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79  </a:t>
            </a:r>
            <a:r>
              <a:rPr lang="fr-FR" sz="1100" dirty="0">
                <a:solidFill>
                  <a:schemeClr val="tx1"/>
                </a:solidFill>
              </a:rPr>
              <a:t>(unss C)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DF343D-BC5B-4AFC-AB70-5218D782B909}"/>
              </a:ext>
            </a:extLst>
          </p:cNvPr>
          <p:cNvSpPr/>
          <p:nvPr/>
        </p:nvSpPr>
        <p:spPr>
          <a:xfrm>
            <a:off x="5735638" y="6381750"/>
            <a:ext cx="1223962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82 </a:t>
            </a:r>
            <a:r>
              <a:rPr lang="fr-FR" sz="1100" dirty="0">
                <a:solidFill>
                  <a:schemeClr val="tx1"/>
                </a:solidFill>
              </a:rPr>
              <a:t>(unss C)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7272E7-D842-4F80-91DB-EE88D0C4D0DD}"/>
              </a:ext>
            </a:extLst>
          </p:cNvPr>
          <p:cNvSpPr/>
          <p:nvPr/>
        </p:nvSpPr>
        <p:spPr>
          <a:xfrm>
            <a:off x="7248525" y="6392864"/>
            <a:ext cx="1295400" cy="2047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83  </a:t>
            </a:r>
            <a:r>
              <a:rPr lang="fr-FR" sz="1100" dirty="0">
                <a:solidFill>
                  <a:schemeClr val="tx1"/>
                </a:solidFill>
              </a:rPr>
              <a:t>(unss C)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D1147-30B4-4E9E-9AB7-859353B9FADC}"/>
              </a:ext>
            </a:extLst>
          </p:cNvPr>
          <p:cNvSpPr/>
          <p:nvPr/>
        </p:nvSpPr>
        <p:spPr>
          <a:xfrm>
            <a:off x="8904288" y="6396038"/>
            <a:ext cx="1295400" cy="2016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84  </a:t>
            </a:r>
            <a:r>
              <a:rPr lang="fr-FR" sz="1100" dirty="0">
                <a:solidFill>
                  <a:schemeClr val="tx1"/>
                </a:solidFill>
              </a:rPr>
              <a:t>(unss C)</a:t>
            </a:r>
          </a:p>
        </p:txBody>
      </p:sp>
      <p:pic>
        <p:nvPicPr>
          <p:cNvPr id="29721" name="Picture 54">
            <a:extLst>
              <a:ext uri="{FF2B5EF4-FFF2-40B4-BE49-F238E27FC236}">
                <a16:creationId xmlns:a16="http://schemas.microsoft.com/office/drawing/2014/main" id="{6E97981E-36C5-2942-A0D9-7D8FFCA6F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1" y="4437064"/>
            <a:ext cx="1420813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AFDDCE6-14BF-497F-9763-10317AAEA204}"/>
              </a:ext>
            </a:extLst>
          </p:cNvPr>
          <p:cNvSpPr/>
          <p:nvPr/>
        </p:nvSpPr>
        <p:spPr>
          <a:xfrm>
            <a:off x="7671256" y="1916113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73 </a:t>
            </a:r>
          </a:p>
        </p:txBody>
      </p:sp>
      <p:pic>
        <p:nvPicPr>
          <p:cNvPr id="27" name="Picture 115" descr="C:\Users\Enseignant\Dropbox\Caillot-Tomasz\AcroEPS v2\Images\Trio\png\TrioD126nouveau4.png">
            <a:extLst>
              <a:ext uri="{FF2B5EF4-FFF2-40B4-BE49-F238E27FC236}">
                <a16:creationId xmlns:a16="http://schemas.microsoft.com/office/drawing/2014/main" id="{2629D463-D5C1-AC49-84AD-BB3027A73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50008"/>
            <a:ext cx="15843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à coins arrondis 27">
            <a:extLst>
              <a:ext uri="{FF2B5EF4-FFF2-40B4-BE49-F238E27FC236}">
                <a16:creationId xmlns:a16="http://schemas.microsoft.com/office/drawing/2014/main" id="{D3B84FB5-5CF5-8245-91DC-A898F8C9389A}"/>
              </a:ext>
            </a:extLst>
          </p:cNvPr>
          <p:cNvSpPr/>
          <p:nvPr/>
        </p:nvSpPr>
        <p:spPr>
          <a:xfrm>
            <a:off x="254001" y="260352"/>
            <a:ext cx="2478087" cy="792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rgbClr val="00B0F0"/>
                </a:solidFill>
              </a:rPr>
              <a:t>TRIOS  D </a:t>
            </a:r>
          </a:p>
        </p:txBody>
      </p:sp>
      <p:pic>
        <p:nvPicPr>
          <p:cNvPr id="29" name="Picture 34">
            <a:extLst>
              <a:ext uri="{FF2B5EF4-FFF2-40B4-BE49-F238E27FC236}">
                <a16:creationId xmlns:a16="http://schemas.microsoft.com/office/drawing/2014/main" id="{925B09EE-C86F-234D-A3D9-7D87FACDB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9" y="2699545"/>
            <a:ext cx="134143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2029CC4-1FF4-B84D-9145-7E847DC0E685}"/>
              </a:ext>
            </a:extLst>
          </p:cNvPr>
          <p:cNvSpPr/>
          <p:nvPr/>
        </p:nvSpPr>
        <p:spPr>
          <a:xfrm>
            <a:off x="743745" y="4128294"/>
            <a:ext cx="1152525" cy="217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75  </a:t>
            </a:r>
            <a:r>
              <a:rPr lang="fr-FR" sz="1100" dirty="0">
                <a:solidFill>
                  <a:schemeClr val="tx1"/>
                </a:solidFill>
              </a:rPr>
              <a:t>(unss C)  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47DA5F4-EF12-324B-9C30-6F2B8230AA5A}"/>
              </a:ext>
            </a:extLst>
          </p:cNvPr>
          <p:cNvSpPr/>
          <p:nvPr/>
        </p:nvSpPr>
        <p:spPr>
          <a:xfrm>
            <a:off x="9823905" y="1860551"/>
            <a:ext cx="1152525" cy="217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74  </a:t>
            </a:r>
            <a:r>
              <a:rPr lang="fr-FR" sz="1100" dirty="0">
                <a:solidFill>
                  <a:schemeClr val="tx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09036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>
            <a:extLst>
              <a:ext uri="{FF2B5EF4-FFF2-40B4-BE49-F238E27FC236}">
                <a16:creationId xmlns:a16="http://schemas.microsoft.com/office/drawing/2014/main" id="{F46B6D93-AAF3-CF46-9A77-7341642EB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9" y="2201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2771" name="Rectangle 13">
            <a:extLst>
              <a:ext uri="{FF2B5EF4-FFF2-40B4-BE49-F238E27FC236}">
                <a16:creationId xmlns:a16="http://schemas.microsoft.com/office/drawing/2014/main" id="{C8E9FC3E-E6E7-E946-B8F0-A9B2C52BB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9" y="2201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aphicFrame>
        <p:nvGraphicFramePr>
          <p:cNvPr id="32772" name="Object 2">
            <a:extLst>
              <a:ext uri="{FF2B5EF4-FFF2-40B4-BE49-F238E27FC236}">
                <a16:creationId xmlns:a16="http://schemas.microsoft.com/office/drawing/2014/main" id="{BF22A6F0-9A2D-494A-A4EA-B1FC84E9CD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158067"/>
              </p:ext>
            </p:extLst>
          </p:nvPr>
        </p:nvGraphicFramePr>
        <p:xfrm>
          <a:off x="1743302" y="3429000"/>
          <a:ext cx="1528763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Image bitmap" r:id="rId3" imgW="1568450" imgH="1441450" progId="PBrush">
                  <p:embed/>
                </p:oleObj>
              </mc:Choice>
              <mc:Fallback>
                <p:oleObj name="Image bitmap" r:id="rId3" imgW="1568450" imgH="1441450" progId="PBrush">
                  <p:embed/>
                  <p:pic>
                    <p:nvPicPr>
                      <p:cNvPr id="32772" name="Object 2">
                        <a:extLst>
                          <a:ext uri="{FF2B5EF4-FFF2-40B4-BE49-F238E27FC236}">
                            <a16:creationId xmlns:a16="http://schemas.microsoft.com/office/drawing/2014/main" id="{BF22A6F0-9A2D-494A-A4EA-B1FC84E9CD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302" y="3429000"/>
                        <a:ext cx="1528763" cy="140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3" name="Picture 465" descr="C:\Users\Enseignant\Dropbox\Caillot-Tomasz\AcroEPS v2\Images\Quatuor\png\QuatuorA124.png">
            <a:extLst>
              <a:ext uri="{FF2B5EF4-FFF2-40B4-BE49-F238E27FC236}">
                <a16:creationId xmlns:a16="http://schemas.microsoft.com/office/drawing/2014/main" id="{D0B19F7F-6806-3643-96F4-54B1466C0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199" y="1961019"/>
            <a:ext cx="295275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24">
            <a:extLst>
              <a:ext uri="{FF2B5EF4-FFF2-40B4-BE49-F238E27FC236}">
                <a16:creationId xmlns:a16="http://schemas.microsoft.com/office/drawing/2014/main" id="{A886D5C6-F692-C942-B00D-30ACFF6BD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476250"/>
            <a:ext cx="1944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580" descr="C:\Users\Enseignant\Dropbox\Caillot-Tomasz\AcroEPS v2\Images\Quatuor\png\QuatuorB128.png">
            <a:extLst>
              <a:ext uri="{FF2B5EF4-FFF2-40B4-BE49-F238E27FC236}">
                <a16:creationId xmlns:a16="http://schemas.microsoft.com/office/drawing/2014/main" id="{18831FFE-12FF-8441-BDA6-EAB39B30C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483202"/>
            <a:ext cx="2808288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3F44C4B-FC69-4B84-BC62-C5494502F648}"/>
              </a:ext>
            </a:extLst>
          </p:cNvPr>
          <p:cNvSpPr/>
          <p:nvPr/>
        </p:nvSpPr>
        <p:spPr>
          <a:xfrm>
            <a:off x="8256588" y="1700213"/>
            <a:ext cx="1223962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Q   3  </a:t>
            </a:r>
            <a:r>
              <a:rPr lang="fr-FR" sz="1100" dirty="0">
                <a:solidFill>
                  <a:schemeClr val="tx1"/>
                </a:solidFill>
              </a:rPr>
              <a:t>(unss A)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6021BD-C53A-4149-9F54-7075E46AA9E6}"/>
              </a:ext>
            </a:extLst>
          </p:cNvPr>
          <p:cNvSpPr/>
          <p:nvPr/>
        </p:nvSpPr>
        <p:spPr>
          <a:xfrm>
            <a:off x="5951538" y="3213100"/>
            <a:ext cx="1223962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Q   5  </a:t>
            </a:r>
            <a:r>
              <a:rPr lang="fr-FR" sz="1100" dirty="0">
                <a:solidFill>
                  <a:schemeClr val="tx1"/>
                </a:solidFill>
              </a:rPr>
              <a:t>(unss A)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E28ED23-72C1-42FB-A7F6-491C506A816D}"/>
              </a:ext>
            </a:extLst>
          </p:cNvPr>
          <p:cNvSpPr/>
          <p:nvPr/>
        </p:nvSpPr>
        <p:spPr>
          <a:xfrm>
            <a:off x="3071813" y="3254376"/>
            <a:ext cx="730250" cy="2016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7C0A1C-F758-4C45-AD6F-45BCCD567C05}"/>
              </a:ext>
            </a:extLst>
          </p:cNvPr>
          <p:cNvSpPr/>
          <p:nvPr/>
        </p:nvSpPr>
        <p:spPr>
          <a:xfrm>
            <a:off x="5880100" y="1700213"/>
            <a:ext cx="730250" cy="2016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2</a:t>
            </a:r>
          </a:p>
        </p:txBody>
      </p:sp>
      <p:pic>
        <p:nvPicPr>
          <p:cNvPr id="32781" name="Picture 32">
            <a:extLst>
              <a:ext uri="{FF2B5EF4-FFF2-40B4-BE49-F238E27FC236}">
                <a16:creationId xmlns:a16="http://schemas.microsoft.com/office/drawing/2014/main" id="{04DF9469-1BFB-EF46-880B-E02D65EF6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249489"/>
            <a:ext cx="30241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33">
            <a:extLst>
              <a:ext uri="{FF2B5EF4-FFF2-40B4-BE49-F238E27FC236}">
                <a16:creationId xmlns:a16="http://schemas.microsoft.com/office/drawing/2014/main" id="{0B542577-7835-B640-8A7E-BCAC5FA18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2133600"/>
            <a:ext cx="30241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38">
            <a:extLst>
              <a:ext uri="{FF2B5EF4-FFF2-40B4-BE49-F238E27FC236}">
                <a16:creationId xmlns:a16="http://schemas.microsoft.com/office/drawing/2014/main" id="{08F2B386-AE0C-4340-898C-5741CDC70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260351"/>
            <a:ext cx="1744663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à coins arrondis 19">
            <a:extLst>
              <a:ext uri="{FF2B5EF4-FFF2-40B4-BE49-F238E27FC236}">
                <a16:creationId xmlns:a16="http://schemas.microsoft.com/office/drawing/2014/main" id="{47BE2804-1FBD-4E15-A92F-69F4270BF485}"/>
              </a:ext>
            </a:extLst>
          </p:cNvPr>
          <p:cNvSpPr/>
          <p:nvPr/>
        </p:nvSpPr>
        <p:spPr>
          <a:xfrm>
            <a:off x="1235869" y="260351"/>
            <a:ext cx="1685131" cy="792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rgbClr val="00B050"/>
                </a:solidFill>
              </a:rPr>
              <a:t>QUATUORS   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F47F81-DEE8-4B74-BD83-7870A1BE256C}"/>
              </a:ext>
            </a:extLst>
          </p:cNvPr>
          <p:cNvSpPr/>
          <p:nvPr/>
        </p:nvSpPr>
        <p:spPr>
          <a:xfrm>
            <a:off x="3648075" y="1773239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1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6B88CB-E9FC-4DEB-BF45-D1A0C2FCAF18}"/>
              </a:ext>
            </a:extLst>
          </p:cNvPr>
          <p:cNvSpPr/>
          <p:nvPr/>
        </p:nvSpPr>
        <p:spPr>
          <a:xfrm>
            <a:off x="5586413" y="5129213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8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AD06BA-6B5A-4546-91D2-75F65FE9E006}"/>
              </a:ext>
            </a:extLst>
          </p:cNvPr>
          <p:cNvSpPr/>
          <p:nvPr/>
        </p:nvSpPr>
        <p:spPr>
          <a:xfrm>
            <a:off x="1983370" y="5063727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7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D2AA6B-0980-49C2-B7A6-49CF89706315}"/>
              </a:ext>
            </a:extLst>
          </p:cNvPr>
          <p:cNvSpPr/>
          <p:nvPr/>
        </p:nvSpPr>
        <p:spPr>
          <a:xfrm>
            <a:off x="9666968" y="3121025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6 </a:t>
            </a:r>
          </a:p>
        </p:txBody>
      </p:sp>
      <p:pic>
        <p:nvPicPr>
          <p:cNvPr id="21" name="Image 16" descr="Capture.JPG">
            <a:extLst>
              <a:ext uri="{FF2B5EF4-FFF2-40B4-BE49-F238E27FC236}">
                <a16:creationId xmlns:a16="http://schemas.microsoft.com/office/drawing/2014/main" id="{98E44D32-A930-F04C-86CB-2BB0D346FB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531" y="3530827"/>
            <a:ext cx="100806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3977D63-E872-1746-98E3-432B892A2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00" y="54292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2DED9D1B-D7C9-8C40-9E5B-62AB690B8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893324"/>
              </p:ext>
            </p:extLst>
          </p:nvPr>
        </p:nvGraphicFramePr>
        <p:xfrm>
          <a:off x="1743302" y="5402320"/>
          <a:ext cx="1821316" cy="1117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r:id="rId12" imgW="2520950" imgH="1555750" progId="PBrush">
                  <p:embed/>
                </p:oleObj>
              </mc:Choice>
              <mc:Fallback>
                <p:oleObj r:id="rId12" imgW="2520950" imgH="1555750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302" y="5402320"/>
                        <a:ext cx="1821316" cy="11176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>
            <a:extLst>
              <a:ext uri="{FF2B5EF4-FFF2-40B4-BE49-F238E27FC236}">
                <a16:creationId xmlns:a16="http://schemas.microsoft.com/office/drawing/2014/main" id="{60E7F111-1CE8-CE4D-8DB2-475CD93A0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2199" y="4385066"/>
            <a:ext cx="182127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1" name="Image 30" descr="Q17_2">
            <a:extLst>
              <a:ext uri="{FF2B5EF4-FFF2-40B4-BE49-F238E27FC236}">
                <a16:creationId xmlns:a16="http://schemas.microsoft.com/office/drawing/2014/main" id="{67422254-143D-4649-AC72-F571F54605F7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1" y="304801"/>
            <a:ext cx="1420812" cy="133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581" descr="C:\Users\Enseignant\Dropbox\Caillot-Tomasz\AcroEPS v2\Images\Quatuor\png\QuatuorB127.png">
            <a:extLst>
              <a:ext uri="{FF2B5EF4-FFF2-40B4-BE49-F238E27FC236}">
                <a16:creationId xmlns:a16="http://schemas.microsoft.com/office/drawing/2014/main" id="{B183895C-18C1-FC40-B666-AE34442DD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9" y="5229225"/>
            <a:ext cx="3228975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96A3E1F-8910-0846-866D-771D63CFC934}"/>
              </a:ext>
            </a:extLst>
          </p:cNvPr>
          <p:cNvSpPr/>
          <p:nvPr/>
        </p:nvSpPr>
        <p:spPr>
          <a:xfrm>
            <a:off x="9015186" y="5147472"/>
            <a:ext cx="1152525" cy="217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  </a:t>
            </a:r>
            <a:r>
              <a:rPr lang="fr-FR" sz="1100" dirty="0">
                <a:solidFill>
                  <a:schemeClr val="tx1"/>
                </a:solidFill>
              </a:rPr>
              <a:t>Q 9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B7B786E-99CB-A84D-94A6-7BBAF9E9F29F}"/>
              </a:ext>
            </a:extLst>
          </p:cNvPr>
          <p:cNvSpPr/>
          <p:nvPr/>
        </p:nvSpPr>
        <p:spPr>
          <a:xfrm>
            <a:off x="6563519" y="6438222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11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7E0206-7F59-B441-8F8E-88CF29EF0A21}"/>
              </a:ext>
            </a:extLst>
          </p:cNvPr>
          <p:cNvSpPr/>
          <p:nvPr/>
        </p:nvSpPr>
        <p:spPr>
          <a:xfrm>
            <a:off x="2413001" y="6519495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10 </a:t>
            </a:r>
          </a:p>
        </p:txBody>
      </p:sp>
    </p:spTree>
    <p:extLst>
      <p:ext uri="{BB962C8B-B14F-4D97-AF65-F5344CB8AC3E}">
        <p14:creationId xmlns:p14="http://schemas.microsoft.com/office/powerpoint/2010/main" val="3947369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2">
            <a:extLst>
              <a:ext uri="{FF2B5EF4-FFF2-40B4-BE49-F238E27FC236}">
                <a16:creationId xmlns:a16="http://schemas.microsoft.com/office/drawing/2014/main" id="{E87A4E44-F147-DC4D-B428-EF9CD4A7D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761" y="3905251"/>
            <a:ext cx="10080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7574C66F-553E-4E7E-BBE7-F904462A0F1C}"/>
              </a:ext>
            </a:extLst>
          </p:cNvPr>
          <p:cNvSpPr/>
          <p:nvPr/>
        </p:nvSpPr>
        <p:spPr>
          <a:xfrm>
            <a:off x="1631951" y="115888"/>
            <a:ext cx="1810067" cy="792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rgbClr val="00B050"/>
                </a:solidFill>
              </a:rPr>
              <a:t>QUATUORS   B</a:t>
            </a:r>
          </a:p>
        </p:txBody>
      </p:sp>
      <p:pic>
        <p:nvPicPr>
          <p:cNvPr id="13" name="Image 12" descr="7-ACROSPORT-quatuor-2">
            <a:extLst>
              <a:ext uri="{FF2B5EF4-FFF2-40B4-BE49-F238E27FC236}">
                <a16:creationId xmlns:a16="http://schemas.microsoft.com/office/drawing/2014/main" id="{43841BE7-D41F-C041-907C-96C4344948B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92" y="2452686"/>
            <a:ext cx="1750060" cy="1024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7-ACROSPORT-quatuor-6">
            <a:extLst>
              <a:ext uri="{FF2B5EF4-FFF2-40B4-BE49-F238E27FC236}">
                <a16:creationId xmlns:a16="http://schemas.microsoft.com/office/drawing/2014/main" id="{5A1E4C4E-48B5-4940-B89C-C8EF3EC34AD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659" y="4261471"/>
            <a:ext cx="803910" cy="129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3-ACROSPORT-quatuor-epsman-3">
            <a:extLst>
              <a:ext uri="{FF2B5EF4-FFF2-40B4-BE49-F238E27FC236}">
                <a16:creationId xmlns:a16="http://schemas.microsoft.com/office/drawing/2014/main" id="{AD20CC13-7060-8648-870B-4ED020547D9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630" y="908050"/>
            <a:ext cx="1704884" cy="13458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F045B30-A3BF-7346-8E88-5C281EDB0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100980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83930CC2-8B2E-FC4D-8263-AB61C437EE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78752"/>
              </p:ext>
            </p:extLst>
          </p:nvPr>
        </p:nvGraphicFramePr>
        <p:xfrm>
          <a:off x="960691" y="1059860"/>
          <a:ext cx="14478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5" r:id="rId7" imgW="2374900" imgH="2032000" progId="PBrush">
                  <p:embed/>
                </p:oleObj>
              </mc:Choice>
              <mc:Fallback>
                <p:oleObj r:id="rId7" imgW="2374900" imgH="2032000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691" y="1059860"/>
                        <a:ext cx="1447800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Image 17" descr="3-ACROSPORT-3D-ROUDNEFF-TRIO">
            <a:extLst>
              <a:ext uri="{FF2B5EF4-FFF2-40B4-BE49-F238E27FC236}">
                <a16:creationId xmlns:a16="http://schemas.microsoft.com/office/drawing/2014/main" id="{FF220D1C-5791-E94D-8E25-4A5C3082EEC4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2191780"/>
            <a:ext cx="1544955" cy="130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6">
            <a:extLst>
              <a:ext uri="{FF2B5EF4-FFF2-40B4-BE49-F238E27FC236}">
                <a16:creationId xmlns:a16="http://schemas.microsoft.com/office/drawing/2014/main" id="{2DC11393-0A54-6044-96FE-0DE133445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22" y="4304651"/>
            <a:ext cx="280828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Object 3">
            <a:extLst>
              <a:ext uri="{FF2B5EF4-FFF2-40B4-BE49-F238E27FC236}">
                <a16:creationId xmlns:a16="http://schemas.microsoft.com/office/drawing/2014/main" id="{4E90F575-8871-FD4D-A757-F857C1071F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262284"/>
              </p:ext>
            </p:extLst>
          </p:nvPr>
        </p:nvGraphicFramePr>
        <p:xfrm>
          <a:off x="3788592" y="454027"/>
          <a:ext cx="1575337" cy="1585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Image bitmap" r:id="rId11" imgW="1828800" imgH="1835150" progId="PBrush">
                  <p:embed/>
                </p:oleObj>
              </mc:Choice>
              <mc:Fallback>
                <p:oleObj name="Image bitmap" r:id="rId11" imgW="1828800" imgH="1835150" progId="PBrush">
                  <p:embed/>
                  <p:pic>
                    <p:nvPicPr>
                      <p:cNvPr id="34821" name="Object 3">
                        <a:extLst>
                          <a:ext uri="{FF2B5EF4-FFF2-40B4-BE49-F238E27FC236}">
                            <a16:creationId xmlns:a16="http://schemas.microsoft.com/office/drawing/2014/main" id="{D87B37D9-AD0A-844B-8870-C818F4BDBF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8592" y="454027"/>
                        <a:ext cx="1575337" cy="1585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Image 20" descr="Q26_2">
            <a:extLst>
              <a:ext uri="{FF2B5EF4-FFF2-40B4-BE49-F238E27FC236}">
                <a16:creationId xmlns:a16="http://schemas.microsoft.com/office/drawing/2014/main" id="{7AD2F0CF-AD20-9348-BADD-BE4D0AFC962B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52" y="2152966"/>
            <a:ext cx="1164807" cy="128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 descr="Q24_2">
            <a:extLst>
              <a:ext uri="{FF2B5EF4-FFF2-40B4-BE49-F238E27FC236}">
                <a16:creationId xmlns:a16="http://schemas.microsoft.com/office/drawing/2014/main" id="{F0FAA303-0C64-3F4B-8D9F-419382EBA0FA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951" y="511969"/>
            <a:ext cx="1355725" cy="135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 descr="3-acrosport-qutuor-roudneff-nat">
            <a:extLst>
              <a:ext uri="{FF2B5EF4-FFF2-40B4-BE49-F238E27FC236}">
                <a16:creationId xmlns:a16="http://schemas.microsoft.com/office/drawing/2014/main" id="{385AF17C-C4A7-A74F-845A-5F351D48B3DB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148" y="2514919"/>
            <a:ext cx="1182370" cy="9931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" name="Objet 23">
            <a:extLst>
              <a:ext uri="{FF2B5EF4-FFF2-40B4-BE49-F238E27FC236}">
                <a16:creationId xmlns:a16="http://schemas.microsoft.com/office/drawing/2014/main" id="{0CD46C3C-916C-5D4E-97E3-37F5CCE334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027085"/>
              </p:ext>
            </p:extLst>
          </p:nvPr>
        </p:nvGraphicFramePr>
        <p:xfrm>
          <a:off x="871791" y="3822883"/>
          <a:ext cx="1536700" cy="1726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r:id="rId16" imgW="1790700" imgH="1987550" progId="PBrush">
                  <p:embed/>
                </p:oleObj>
              </mc:Choice>
              <mc:Fallback>
                <p:oleObj r:id="rId16" imgW="1790700" imgH="1987550" progId="PBrush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C8E4C10C-D4B1-5745-B0A0-B432358E1B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791" y="3822883"/>
                        <a:ext cx="1536700" cy="17264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5">
            <a:extLst>
              <a:ext uri="{FF2B5EF4-FFF2-40B4-BE49-F238E27FC236}">
                <a16:creationId xmlns:a16="http://schemas.microsoft.com/office/drawing/2014/main" id="{90DB291B-DDFF-594E-BEF8-516C05FF0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4080136"/>
            <a:ext cx="198437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B440BFA-7DCE-6247-8B4C-F9236BDD8696}"/>
              </a:ext>
            </a:extLst>
          </p:cNvPr>
          <p:cNvSpPr/>
          <p:nvPr/>
        </p:nvSpPr>
        <p:spPr>
          <a:xfrm>
            <a:off x="1073055" y="5832833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20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EB5A615-D7B9-4348-BE59-99F619C8D317}"/>
              </a:ext>
            </a:extLst>
          </p:cNvPr>
          <p:cNvSpPr/>
          <p:nvPr/>
        </p:nvSpPr>
        <p:spPr>
          <a:xfrm>
            <a:off x="8461375" y="2275601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15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9DD6F4-8461-004D-8D40-FAF4F0017225}"/>
              </a:ext>
            </a:extLst>
          </p:cNvPr>
          <p:cNvSpPr/>
          <p:nvPr/>
        </p:nvSpPr>
        <p:spPr>
          <a:xfrm>
            <a:off x="6416947" y="2252661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1 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F9B3E2-84E4-9348-8024-C817081F86BD}"/>
              </a:ext>
            </a:extLst>
          </p:cNvPr>
          <p:cNvSpPr/>
          <p:nvPr/>
        </p:nvSpPr>
        <p:spPr>
          <a:xfrm>
            <a:off x="4003676" y="2275601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13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031A04-65F6-B141-8DE0-8EF66CFF34AF}"/>
              </a:ext>
            </a:extLst>
          </p:cNvPr>
          <p:cNvSpPr/>
          <p:nvPr/>
        </p:nvSpPr>
        <p:spPr>
          <a:xfrm>
            <a:off x="2868471" y="5848935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21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F1D00B4-B939-8642-96FB-B0F6B2023A94}"/>
              </a:ext>
            </a:extLst>
          </p:cNvPr>
          <p:cNvSpPr/>
          <p:nvPr/>
        </p:nvSpPr>
        <p:spPr>
          <a:xfrm>
            <a:off x="4998804" y="5848935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22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FB65DCF-D527-F74A-9E5B-C26343265738}"/>
              </a:ext>
            </a:extLst>
          </p:cNvPr>
          <p:cNvSpPr/>
          <p:nvPr/>
        </p:nvSpPr>
        <p:spPr>
          <a:xfrm>
            <a:off x="8128951" y="5834582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23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D29D92D-AF2B-6947-B50C-A3830597B674}"/>
              </a:ext>
            </a:extLst>
          </p:cNvPr>
          <p:cNvSpPr/>
          <p:nvPr/>
        </p:nvSpPr>
        <p:spPr>
          <a:xfrm>
            <a:off x="4003676" y="3600982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17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1E98A7-D0A9-AE46-A1E1-539FEB053D93}"/>
              </a:ext>
            </a:extLst>
          </p:cNvPr>
          <p:cNvSpPr/>
          <p:nvPr/>
        </p:nvSpPr>
        <p:spPr>
          <a:xfrm>
            <a:off x="6504624" y="3622858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18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F95A6C-1754-F147-A6DF-D7450D788F1A}"/>
              </a:ext>
            </a:extLst>
          </p:cNvPr>
          <p:cNvSpPr/>
          <p:nvPr/>
        </p:nvSpPr>
        <p:spPr>
          <a:xfrm>
            <a:off x="9598977" y="3590300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19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9DEF3B2-67D6-2547-8AD8-AFCD2334E8D0}"/>
              </a:ext>
            </a:extLst>
          </p:cNvPr>
          <p:cNvSpPr/>
          <p:nvPr/>
        </p:nvSpPr>
        <p:spPr>
          <a:xfrm>
            <a:off x="10136048" y="5838746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24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6CA136-8B74-D748-BB15-B2087DFC8722}"/>
              </a:ext>
            </a:extLst>
          </p:cNvPr>
          <p:cNvSpPr/>
          <p:nvPr/>
        </p:nvSpPr>
        <p:spPr>
          <a:xfrm>
            <a:off x="1803305" y="3600982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16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8920E4-34E1-5245-8CE7-4CB2F2384F9E}"/>
              </a:ext>
            </a:extLst>
          </p:cNvPr>
          <p:cNvSpPr/>
          <p:nvPr/>
        </p:nvSpPr>
        <p:spPr>
          <a:xfrm>
            <a:off x="1056274" y="2414906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12</a:t>
            </a:r>
          </a:p>
        </p:txBody>
      </p:sp>
    </p:spTree>
    <p:extLst>
      <p:ext uri="{BB962C8B-B14F-4D97-AF65-F5344CB8AC3E}">
        <p14:creationId xmlns:p14="http://schemas.microsoft.com/office/powerpoint/2010/main" val="3270622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>
            <a:extLst>
              <a:ext uri="{FF2B5EF4-FFF2-40B4-BE49-F238E27FC236}">
                <a16:creationId xmlns:a16="http://schemas.microsoft.com/office/drawing/2014/main" id="{AC35F5D7-2582-C845-8738-F81A87475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064" y="2947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4819" name="Rectangle 11">
            <a:extLst>
              <a:ext uri="{FF2B5EF4-FFF2-40B4-BE49-F238E27FC236}">
                <a16:creationId xmlns:a16="http://schemas.microsoft.com/office/drawing/2014/main" id="{FE3C9514-CE0A-694C-A946-BFE632BC3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464" y="4471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4820" name="Rectangle 14">
            <a:extLst>
              <a:ext uri="{FF2B5EF4-FFF2-40B4-BE49-F238E27FC236}">
                <a16:creationId xmlns:a16="http://schemas.microsoft.com/office/drawing/2014/main" id="{7902F14D-F52C-3349-AB64-73ACBC506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064" y="2947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34822" name="Picture 579" descr="C:\Users\Enseignant\Dropbox\Caillot-Tomasz\AcroEPS v2\Images\Quatuor\png\QuatuorB136.png">
            <a:extLst>
              <a:ext uri="{FF2B5EF4-FFF2-40B4-BE49-F238E27FC236}">
                <a16:creationId xmlns:a16="http://schemas.microsoft.com/office/drawing/2014/main" id="{F46F5461-E9C2-154E-B816-CE5781287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905" y="1658073"/>
            <a:ext cx="1785834" cy="193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D323F4B-C80D-48EF-906A-C08BB40284AC}"/>
              </a:ext>
            </a:extLst>
          </p:cNvPr>
          <p:cNvSpPr/>
          <p:nvPr/>
        </p:nvSpPr>
        <p:spPr>
          <a:xfrm>
            <a:off x="4289201" y="1335431"/>
            <a:ext cx="1223963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Q   25  </a:t>
            </a:r>
            <a:r>
              <a:rPr lang="fr-FR" sz="1100" dirty="0">
                <a:solidFill>
                  <a:schemeClr val="tx1"/>
                </a:solidFill>
              </a:rPr>
              <a:t>(unss A)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E05B81-C968-4CE1-8B9A-61E87DB423A2}"/>
              </a:ext>
            </a:extLst>
          </p:cNvPr>
          <p:cNvSpPr/>
          <p:nvPr/>
        </p:nvSpPr>
        <p:spPr>
          <a:xfrm>
            <a:off x="8219281" y="1221039"/>
            <a:ext cx="1223963" cy="217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Q   26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pic>
        <p:nvPicPr>
          <p:cNvPr id="34829" name="Picture 21">
            <a:extLst>
              <a:ext uri="{FF2B5EF4-FFF2-40B4-BE49-F238E27FC236}">
                <a16:creationId xmlns:a16="http://schemas.microsoft.com/office/drawing/2014/main" id="{810044DA-78B9-564E-A6A5-5B9279FBD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418" y="38443"/>
            <a:ext cx="230346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1F6BDB5-D41B-400E-BBC1-8C961B401926}"/>
              </a:ext>
            </a:extLst>
          </p:cNvPr>
          <p:cNvSpPr/>
          <p:nvPr/>
        </p:nvSpPr>
        <p:spPr>
          <a:xfrm>
            <a:off x="752020" y="3758294"/>
            <a:ext cx="2208893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27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6D0BD3D-1643-4E0A-B21B-2ADF8441F593}"/>
              </a:ext>
            </a:extLst>
          </p:cNvPr>
          <p:cNvSpPr/>
          <p:nvPr/>
        </p:nvSpPr>
        <p:spPr>
          <a:xfrm>
            <a:off x="3924076" y="3702050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28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DFB0620-5F5D-48E4-B4FE-C2EE8C33FDBC}"/>
              </a:ext>
            </a:extLst>
          </p:cNvPr>
          <p:cNvSpPr/>
          <p:nvPr/>
        </p:nvSpPr>
        <p:spPr>
          <a:xfrm>
            <a:off x="4039055" y="5831791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32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ED04DA8-ABC6-40C7-B982-3F02A6A1F2E8}"/>
              </a:ext>
            </a:extLst>
          </p:cNvPr>
          <p:cNvSpPr/>
          <p:nvPr/>
        </p:nvSpPr>
        <p:spPr>
          <a:xfrm>
            <a:off x="6792913" y="5755256"/>
            <a:ext cx="792163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33 </a:t>
            </a:r>
          </a:p>
        </p:txBody>
      </p:sp>
      <p:sp>
        <p:nvSpPr>
          <p:cNvPr id="47" name="Rectangle à coins arrondis 46">
            <a:extLst>
              <a:ext uri="{FF2B5EF4-FFF2-40B4-BE49-F238E27FC236}">
                <a16:creationId xmlns:a16="http://schemas.microsoft.com/office/drawing/2014/main" id="{39A6A51D-9F70-4ABD-B7D0-75F030F672E8}"/>
              </a:ext>
            </a:extLst>
          </p:cNvPr>
          <p:cNvSpPr/>
          <p:nvPr/>
        </p:nvSpPr>
        <p:spPr>
          <a:xfrm>
            <a:off x="1631951" y="115889"/>
            <a:ext cx="2101954" cy="9366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rgbClr val="00B050"/>
                </a:solidFill>
              </a:rPr>
              <a:t>QUATUORS C</a:t>
            </a:r>
          </a:p>
        </p:txBody>
      </p:sp>
      <p:pic>
        <p:nvPicPr>
          <p:cNvPr id="34836" name="Picture 21">
            <a:extLst>
              <a:ext uri="{FF2B5EF4-FFF2-40B4-BE49-F238E27FC236}">
                <a16:creationId xmlns:a16="http://schemas.microsoft.com/office/drawing/2014/main" id="{C1032152-13F6-FD41-AC87-1F12BFFAF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94" y="4049713"/>
            <a:ext cx="109855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B52F874D-367A-4FA5-9982-866E7B375741}"/>
              </a:ext>
            </a:extLst>
          </p:cNvPr>
          <p:cNvSpPr/>
          <p:nvPr/>
        </p:nvSpPr>
        <p:spPr>
          <a:xfrm>
            <a:off x="9320434" y="5756843"/>
            <a:ext cx="793750" cy="214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34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EFFBCC-DDD0-47F2-B0A8-9D8C5026CF1A}"/>
              </a:ext>
            </a:extLst>
          </p:cNvPr>
          <p:cNvSpPr/>
          <p:nvPr/>
        </p:nvSpPr>
        <p:spPr>
          <a:xfrm>
            <a:off x="8543925" y="3284539"/>
            <a:ext cx="730250" cy="20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4-3 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FAA817C0-2FEF-704E-A77D-F7075607E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6160DE65-1EB4-EC48-BED7-045A5E6766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282908"/>
              </p:ext>
            </p:extLst>
          </p:nvPr>
        </p:nvGraphicFramePr>
        <p:xfrm>
          <a:off x="8012113" y="115889"/>
          <a:ext cx="1638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r:id="rId6" imgW="2508250" imgH="1441450" progId="PBrush">
                  <p:embed/>
                </p:oleObj>
              </mc:Choice>
              <mc:Fallback>
                <p:oleObj r:id="rId6" imgW="2508250" imgH="1441450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2113" y="115889"/>
                        <a:ext cx="16383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Image 25" descr="5-acrosport-quatuor-1">
            <a:extLst>
              <a:ext uri="{FF2B5EF4-FFF2-40B4-BE49-F238E27FC236}">
                <a16:creationId xmlns:a16="http://schemas.microsoft.com/office/drawing/2014/main" id="{83DE0750-42E4-8749-93B8-5850D87D47E9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2396446"/>
            <a:ext cx="2111374" cy="119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C1FB997-CC44-6A49-ADB2-4BBC0AFB7E21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4" y="2060576"/>
            <a:ext cx="2493963" cy="146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16" descr="quatuor6">
            <a:extLst>
              <a:ext uri="{FF2B5EF4-FFF2-40B4-BE49-F238E27FC236}">
                <a16:creationId xmlns:a16="http://schemas.microsoft.com/office/drawing/2014/main" id="{C2D7BBAF-EF37-D049-91EC-237CF3769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4211637"/>
            <a:ext cx="24765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quatorchaîne10">
            <a:extLst>
              <a:ext uri="{FF2B5EF4-FFF2-40B4-BE49-F238E27FC236}">
                <a16:creationId xmlns:a16="http://schemas.microsoft.com/office/drawing/2014/main" id="{60D4EBAC-EC38-F347-AF41-3927A4BB5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7" y="2209026"/>
            <a:ext cx="2346947" cy="14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id="{37FF94B8-63E4-264E-9463-8E8A02715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98" y="4410868"/>
            <a:ext cx="15128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59" descr="C:\Users\Enseignant\Dropbox\Caillot-Tomasz\AcroEPS v2\Images\Quatuor\png\QuatuorC144.png">
            <a:extLst>
              <a:ext uri="{FF2B5EF4-FFF2-40B4-BE49-F238E27FC236}">
                <a16:creationId xmlns:a16="http://schemas.microsoft.com/office/drawing/2014/main" id="{A077393A-5D6E-404B-9C58-A9BA41E9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3958319"/>
            <a:ext cx="1439862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CAE307D0-C797-5942-A800-9D1DFFF47786}"/>
              </a:ext>
            </a:extLst>
          </p:cNvPr>
          <p:cNvSpPr/>
          <p:nvPr/>
        </p:nvSpPr>
        <p:spPr>
          <a:xfrm>
            <a:off x="6257130" y="3711461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29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08FA6E-1F25-6347-ABD8-346329AB02FB}"/>
              </a:ext>
            </a:extLst>
          </p:cNvPr>
          <p:cNvSpPr/>
          <p:nvPr/>
        </p:nvSpPr>
        <p:spPr>
          <a:xfrm>
            <a:off x="8590184" y="3699556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30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8C7EFE4-D0EC-9243-AA64-B9DDE8E4BC7E}"/>
              </a:ext>
            </a:extLst>
          </p:cNvPr>
          <p:cNvSpPr/>
          <p:nvPr/>
        </p:nvSpPr>
        <p:spPr>
          <a:xfrm>
            <a:off x="1319214" y="5831792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31 </a:t>
            </a:r>
          </a:p>
        </p:txBody>
      </p:sp>
    </p:spTree>
    <p:extLst>
      <p:ext uri="{BB962C8B-B14F-4D97-AF65-F5344CB8AC3E}">
        <p14:creationId xmlns:p14="http://schemas.microsoft.com/office/powerpoint/2010/main" val="1722532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>
            <a:extLst>
              <a:ext uri="{FF2B5EF4-FFF2-40B4-BE49-F238E27FC236}">
                <a16:creationId xmlns:a16="http://schemas.microsoft.com/office/drawing/2014/main" id="{8EDBF965-92DA-1645-B71B-B2C5AD6E0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5844" name="Rectangle 9">
            <a:extLst>
              <a:ext uri="{FF2B5EF4-FFF2-40B4-BE49-F238E27FC236}">
                <a16:creationId xmlns:a16="http://schemas.microsoft.com/office/drawing/2014/main" id="{A17EA4E0-4D1F-4144-B3F2-DBD6CEA87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35850" name="Picture 33">
            <a:extLst>
              <a:ext uri="{FF2B5EF4-FFF2-40B4-BE49-F238E27FC236}">
                <a16:creationId xmlns:a16="http://schemas.microsoft.com/office/drawing/2014/main" id="{69560939-E7F2-E946-A2C8-A69391BDE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3923029"/>
            <a:ext cx="1660525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à coins arrondis 23">
            <a:extLst>
              <a:ext uri="{FF2B5EF4-FFF2-40B4-BE49-F238E27FC236}">
                <a16:creationId xmlns:a16="http://schemas.microsoft.com/office/drawing/2014/main" id="{BA15DC99-CF78-4D82-A871-BB3E562ED63F}"/>
              </a:ext>
            </a:extLst>
          </p:cNvPr>
          <p:cNvSpPr/>
          <p:nvPr/>
        </p:nvSpPr>
        <p:spPr>
          <a:xfrm>
            <a:off x="1631951" y="115890"/>
            <a:ext cx="1738312" cy="8286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rgbClr val="00B050"/>
                </a:solidFill>
              </a:rPr>
              <a:t>QUATUORS  D</a:t>
            </a:r>
          </a:p>
          <a:p>
            <a:pPr algn="ctr">
              <a:defRPr/>
            </a:pPr>
            <a:endParaRPr lang="fr-FR" sz="1000" b="1" dirty="0">
              <a:solidFill>
                <a:srgbClr val="00B050"/>
              </a:solidFill>
            </a:endParaRPr>
          </a:p>
          <a:p>
            <a:pPr algn="ctr">
              <a:defRPr/>
            </a:pPr>
            <a:endParaRPr lang="fr-FR" sz="1000" b="1" dirty="0">
              <a:solidFill>
                <a:srgbClr val="00B050"/>
              </a:solidFill>
            </a:endParaRPr>
          </a:p>
        </p:txBody>
      </p:sp>
      <p:pic>
        <p:nvPicPr>
          <p:cNvPr id="35859" name="Picture 24">
            <a:extLst>
              <a:ext uri="{FF2B5EF4-FFF2-40B4-BE49-F238E27FC236}">
                <a16:creationId xmlns:a16="http://schemas.microsoft.com/office/drawing/2014/main" id="{365862AB-4E92-BC42-82D3-74DA3D0DB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855" y="3988557"/>
            <a:ext cx="908479" cy="169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2" name="Picture 22">
            <a:extLst>
              <a:ext uri="{FF2B5EF4-FFF2-40B4-BE49-F238E27FC236}">
                <a16:creationId xmlns:a16="http://schemas.microsoft.com/office/drawing/2014/main" id="{C613E793-DC15-5F47-9ECA-1FDE4F51E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56" y="2011527"/>
            <a:ext cx="18843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4" descr="4-Acrosport-quatuor-roudneff">
            <a:extLst>
              <a:ext uri="{FF2B5EF4-FFF2-40B4-BE49-F238E27FC236}">
                <a16:creationId xmlns:a16="http://schemas.microsoft.com/office/drawing/2014/main" id="{1203CD03-5381-0D42-82C7-4E4FF4B8525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120" y="2188474"/>
            <a:ext cx="2033114" cy="13549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465B0CF-C862-8344-ADD7-CDDC294A3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850" y="117475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2961416D-E728-7943-ACB7-E1FAEE9A94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214508"/>
              </p:ext>
            </p:extLst>
          </p:nvPr>
        </p:nvGraphicFramePr>
        <p:xfrm>
          <a:off x="389033" y="2188473"/>
          <a:ext cx="1614986" cy="148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r:id="rId8" imgW="1784350" imgH="1638300" progId="PBrush">
                  <p:embed/>
                </p:oleObj>
              </mc:Choice>
              <mc:Fallback>
                <p:oleObj r:id="rId8" imgW="1784350" imgH="1638300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33" y="2188473"/>
                        <a:ext cx="1614986" cy="14804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Image 25">
            <a:extLst>
              <a:ext uri="{FF2B5EF4-FFF2-40B4-BE49-F238E27FC236}">
                <a16:creationId xmlns:a16="http://schemas.microsoft.com/office/drawing/2014/main" id="{F420C512-402C-D249-8EAE-42EF5E1ED116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559" y="196853"/>
            <a:ext cx="2056870" cy="154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34">
            <a:extLst>
              <a:ext uri="{FF2B5EF4-FFF2-40B4-BE49-F238E27FC236}">
                <a16:creationId xmlns:a16="http://schemas.microsoft.com/office/drawing/2014/main" id="{78658D65-3192-1C4D-836C-7175FF96F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706" y="1837206"/>
            <a:ext cx="1356548" cy="172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1" descr="C:\Users\Enseignant\Dropbox\Caillot-Tomasz\AcroEPS v2\Images\Quatuor\png\QuatuorD158nouveau4.png">
            <a:extLst>
              <a:ext uri="{FF2B5EF4-FFF2-40B4-BE49-F238E27FC236}">
                <a16:creationId xmlns:a16="http://schemas.microsoft.com/office/drawing/2014/main" id="{D87C2DCD-7EA6-8E46-8003-64C778DA7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4287357"/>
            <a:ext cx="1584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4">
            <a:extLst>
              <a:ext uri="{FF2B5EF4-FFF2-40B4-BE49-F238E27FC236}">
                <a16:creationId xmlns:a16="http://schemas.microsoft.com/office/drawing/2014/main" id="{F33907A0-C74C-5C47-BE97-8BEE92AC6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860" y="139487"/>
            <a:ext cx="1570415" cy="135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1" descr="X4">
            <a:extLst>
              <a:ext uri="{FF2B5EF4-FFF2-40B4-BE49-F238E27FC236}">
                <a16:creationId xmlns:a16="http://schemas.microsoft.com/office/drawing/2014/main" id="{5E1FC36A-91CF-EB4C-93FE-96921A6A7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38" y="236585"/>
            <a:ext cx="1889758" cy="137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9B18C8A-ADEE-554C-8ACE-14D703657F3C}"/>
              </a:ext>
            </a:extLst>
          </p:cNvPr>
          <p:cNvSpPr/>
          <p:nvPr/>
        </p:nvSpPr>
        <p:spPr>
          <a:xfrm>
            <a:off x="3920569" y="1628716"/>
            <a:ext cx="1594860" cy="208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35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A9A0CA-BF4F-5748-893E-56E8F92050BB}"/>
              </a:ext>
            </a:extLst>
          </p:cNvPr>
          <p:cNvSpPr/>
          <p:nvPr/>
        </p:nvSpPr>
        <p:spPr>
          <a:xfrm>
            <a:off x="6791004" y="1613075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36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ADF970-3F23-504D-94D3-85CFD94F271B}"/>
              </a:ext>
            </a:extLst>
          </p:cNvPr>
          <p:cNvSpPr/>
          <p:nvPr/>
        </p:nvSpPr>
        <p:spPr>
          <a:xfrm>
            <a:off x="9559869" y="1811502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37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048CB44-BE10-1042-8233-E72C65B991E6}"/>
              </a:ext>
            </a:extLst>
          </p:cNvPr>
          <p:cNvSpPr/>
          <p:nvPr/>
        </p:nvSpPr>
        <p:spPr>
          <a:xfrm>
            <a:off x="901701" y="3778091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38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36579FA-47F5-3449-8905-8D9496AEB966}"/>
              </a:ext>
            </a:extLst>
          </p:cNvPr>
          <p:cNvSpPr/>
          <p:nvPr/>
        </p:nvSpPr>
        <p:spPr>
          <a:xfrm>
            <a:off x="3333073" y="3790238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39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8FF031-79BE-0142-B0BF-442EB374BDDA}"/>
              </a:ext>
            </a:extLst>
          </p:cNvPr>
          <p:cNvSpPr/>
          <p:nvPr/>
        </p:nvSpPr>
        <p:spPr>
          <a:xfrm>
            <a:off x="6477855" y="3809352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40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F549D5B-07DE-4D44-B3AE-7B756DB6A896}"/>
              </a:ext>
            </a:extLst>
          </p:cNvPr>
          <p:cNvSpPr/>
          <p:nvPr/>
        </p:nvSpPr>
        <p:spPr>
          <a:xfrm>
            <a:off x="5150304" y="5866718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43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8597EFB-6009-E94D-B096-8E49971F3ECF}"/>
              </a:ext>
            </a:extLst>
          </p:cNvPr>
          <p:cNvSpPr/>
          <p:nvPr/>
        </p:nvSpPr>
        <p:spPr>
          <a:xfrm>
            <a:off x="8994427" y="5856027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44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078F226-3A70-5648-B6D7-A0DB7E01074E}"/>
              </a:ext>
            </a:extLst>
          </p:cNvPr>
          <p:cNvSpPr/>
          <p:nvPr/>
        </p:nvSpPr>
        <p:spPr>
          <a:xfrm>
            <a:off x="9203763" y="3620394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41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8F1CDF6-27C8-8D46-8BD3-D78EE4562B2C}"/>
              </a:ext>
            </a:extLst>
          </p:cNvPr>
          <p:cNvSpPr/>
          <p:nvPr/>
        </p:nvSpPr>
        <p:spPr>
          <a:xfrm>
            <a:off x="1343607" y="5968089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Q   42 </a:t>
            </a:r>
          </a:p>
        </p:txBody>
      </p:sp>
    </p:spTree>
    <p:extLst>
      <p:ext uri="{BB962C8B-B14F-4D97-AF65-F5344CB8AC3E}">
        <p14:creationId xmlns:p14="http://schemas.microsoft.com/office/powerpoint/2010/main" val="3352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9">
            <a:extLst>
              <a:ext uri="{FF2B5EF4-FFF2-40B4-BE49-F238E27FC236}">
                <a16:creationId xmlns:a16="http://schemas.microsoft.com/office/drawing/2014/main" id="{C5F5AF6D-B124-A645-BC6D-E1456F6BD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1833564"/>
            <a:ext cx="252095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>
            <a:extLst>
              <a:ext uri="{FF2B5EF4-FFF2-40B4-BE49-F238E27FC236}">
                <a16:creationId xmlns:a16="http://schemas.microsoft.com/office/drawing/2014/main" id="{B2270A3C-ED1F-4B6F-8AB6-AF3E9D29A6FA}"/>
              </a:ext>
            </a:extLst>
          </p:cNvPr>
          <p:cNvSpPr/>
          <p:nvPr/>
        </p:nvSpPr>
        <p:spPr>
          <a:xfrm>
            <a:off x="210656" y="188914"/>
            <a:ext cx="2313883" cy="792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rgbClr val="FF0000"/>
                </a:solidFill>
              </a:rPr>
              <a:t>DUOS  A- page 1</a:t>
            </a:r>
          </a:p>
          <a:p>
            <a:pPr algn="ctr">
              <a:defRPr/>
            </a:pPr>
            <a:endParaRPr lang="fr-FR" sz="1600" b="1" dirty="0">
              <a:solidFill>
                <a:srgbClr val="FF0000"/>
              </a:solidFill>
            </a:endParaRPr>
          </a:p>
        </p:txBody>
      </p:sp>
      <p:pic>
        <p:nvPicPr>
          <p:cNvPr id="13316" name="Picture 522" descr="C:\Users\Enseignant\Dropbox\Caillot-Tomasz\AcroEPS v2\Images\Duo\png\DuoB10.png">
            <a:extLst>
              <a:ext uri="{FF2B5EF4-FFF2-40B4-BE49-F238E27FC236}">
                <a16:creationId xmlns:a16="http://schemas.microsoft.com/office/drawing/2014/main" id="{3E2B49D8-E668-A446-9E39-6B0BA0EF9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1773239"/>
            <a:ext cx="26384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1">
            <a:extLst>
              <a:ext uri="{FF2B5EF4-FFF2-40B4-BE49-F238E27FC236}">
                <a16:creationId xmlns:a16="http://schemas.microsoft.com/office/drawing/2014/main" id="{2119B664-C3F6-2544-81C4-E257B803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700214"/>
            <a:ext cx="2055812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age 18">
            <a:extLst>
              <a:ext uri="{FF2B5EF4-FFF2-40B4-BE49-F238E27FC236}">
                <a16:creationId xmlns:a16="http://schemas.microsoft.com/office/drawing/2014/main" id="{8B3401DB-1A57-6448-8371-A3A45116CC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9" y="5030789"/>
            <a:ext cx="1438275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Image 70" descr="duo 1.jpg">
            <a:extLst>
              <a:ext uri="{FF2B5EF4-FFF2-40B4-BE49-F238E27FC236}">
                <a16:creationId xmlns:a16="http://schemas.microsoft.com/office/drawing/2014/main" id="{A55D9987-9428-6D4E-9BE8-99A553261C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404813"/>
            <a:ext cx="22256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>
            <a:extLst>
              <a:ext uri="{FF2B5EF4-FFF2-40B4-BE49-F238E27FC236}">
                <a16:creationId xmlns:a16="http://schemas.microsoft.com/office/drawing/2014/main" id="{31CE7417-565B-4E4C-8277-9D498DDF9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6" y="4931569"/>
            <a:ext cx="15113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6B2F88F7-70EF-4279-82B1-7A2A3C36CF61}"/>
              </a:ext>
            </a:extLst>
          </p:cNvPr>
          <p:cNvSpPr/>
          <p:nvPr/>
        </p:nvSpPr>
        <p:spPr>
          <a:xfrm>
            <a:off x="7751764" y="6308725"/>
            <a:ext cx="1296987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16  </a:t>
            </a:r>
            <a:r>
              <a:rPr lang="fr-FR" sz="1100" dirty="0">
                <a:solidFill>
                  <a:schemeClr val="tx1"/>
                </a:solidFill>
              </a:rPr>
              <a:t>(unss A)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E88ECA8-E601-4374-955E-71694DD6386E}"/>
              </a:ext>
            </a:extLst>
          </p:cNvPr>
          <p:cNvSpPr/>
          <p:nvPr/>
        </p:nvSpPr>
        <p:spPr>
          <a:xfrm>
            <a:off x="3070225" y="2638426"/>
            <a:ext cx="1296988" cy="214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4  </a:t>
            </a:r>
            <a:r>
              <a:rPr lang="fr-FR" sz="1100" dirty="0">
                <a:solidFill>
                  <a:schemeClr val="tx1"/>
                </a:solidFill>
              </a:rPr>
              <a:t>(unss A)</a:t>
            </a:r>
          </a:p>
        </p:txBody>
      </p:sp>
      <p:pic>
        <p:nvPicPr>
          <p:cNvPr id="13323" name="Picture 56">
            <a:extLst>
              <a:ext uri="{FF2B5EF4-FFF2-40B4-BE49-F238E27FC236}">
                <a16:creationId xmlns:a16="http://schemas.microsoft.com/office/drawing/2014/main" id="{B45447CE-F49B-F74E-99FB-7B4995A7A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703" y="3351213"/>
            <a:ext cx="150971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58">
            <a:extLst>
              <a:ext uri="{FF2B5EF4-FFF2-40B4-BE49-F238E27FC236}">
                <a16:creationId xmlns:a16="http://schemas.microsoft.com/office/drawing/2014/main" id="{CA1BFB33-56B1-5444-BC88-812296BCB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429001"/>
            <a:ext cx="172243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40">
            <a:extLst>
              <a:ext uri="{FF2B5EF4-FFF2-40B4-BE49-F238E27FC236}">
                <a16:creationId xmlns:a16="http://schemas.microsoft.com/office/drawing/2014/main" id="{B58658F7-CC79-1148-99D9-2201EDC81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068639"/>
            <a:ext cx="13716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57">
            <a:extLst>
              <a:ext uri="{FF2B5EF4-FFF2-40B4-BE49-F238E27FC236}">
                <a16:creationId xmlns:a16="http://schemas.microsoft.com/office/drawing/2014/main" id="{ACEA1473-077A-6049-8D58-FD12A5487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5014913"/>
            <a:ext cx="107315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60">
            <a:extLst>
              <a:ext uri="{FF2B5EF4-FFF2-40B4-BE49-F238E27FC236}">
                <a16:creationId xmlns:a16="http://schemas.microsoft.com/office/drawing/2014/main" id="{3B28008B-8B1C-1C44-8566-C260635F6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5194640"/>
            <a:ext cx="136842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63">
            <a:extLst>
              <a:ext uri="{FF2B5EF4-FFF2-40B4-BE49-F238E27FC236}">
                <a16:creationId xmlns:a16="http://schemas.microsoft.com/office/drawing/2014/main" id="{74FBE512-9665-FA44-98DF-B363AA078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4846638"/>
            <a:ext cx="165576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56">
            <a:extLst>
              <a:ext uri="{FF2B5EF4-FFF2-40B4-BE49-F238E27FC236}">
                <a16:creationId xmlns:a16="http://schemas.microsoft.com/office/drawing/2014/main" id="{6CB6E426-BFEF-6443-AABB-65C695898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349" y="3335225"/>
            <a:ext cx="124777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56">
            <a:extLst>
              <a:ext uri="{FF2B5EF4-FFF2-40B4-BE49-F238E27FC236}">
                <a16:creationId xmlns:a16="http://schemas.microsoft.com/office/drawing/2014/main" id="{A1243412-3205-7A44-B352-277B20118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260350"/>
            <a:ext cx="1778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48">
            <a:extLst>
              <a:ext uri="{FF2B5EF4-FFF2-40B4-BE49-F238E27FC236}">
                <a16:creationId xmlns:a16="http://schemas.microsoft.com/office/drawing/2014/main" id="{E027700B-8A12-FC42-BE21-41A74FF84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33" y="3351213"/>
            <a:ext cx="16351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32" name="Object 5">
            <a:extLst>
              <a:ext uri="{FF2B5EF4-FFF2-40B4-BE49-F238E27FC236}">
                <a16:creationId xmlns:a16="http://schemas.microsoft.com/office/drawing/2014/main" id="{598296A6-E2E1-024B-AD5D-90A03F0826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75726" y="188914"/>
          <a:ext cx="155416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Image bitmap" r:id="rId19" imgW="1504950" imgH="1130300" progId="PBrush">
                  <p:embed/>
                </p:oleObj>
              </mc:Choice>
              <mc:Fallback>
                <p:oleObj name="Image bitmap" r:id="rId19" imgW="1504950" imgH="1130300" progId="PBrush">
                  <p:embed/>
                  <p:pic>
                    <p:nvPicPr>
                      <p:cNvPr id="13332" name="Object 5">
                        <a:extLst>
                          <a:ext uri="{FF2B5EF4-FFF2-40B4-BE49-F238E27FC236}">
                            <a16:creationId xmlns:a16="http://schemas.microsoft.com/office/drawing/2014/main" id="{598296A6-E2E1-024B-AD5D-90A03F0826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5726" y="188914"/>
                        <a:ext cx="1554163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79">
            <a:extLst>
              <a:ext uri="{FF2B5EF4-FFF2-40B4-BE49-F238E27FC236}">
                <a16:creationId xmlns:a16="http://schemas.microsoft.com/office/drawing/2014/main" id="{0FFA0A68-7BBE-4389-8361-2FC501372BA6}"/>
              </a:ext>
            </a:extLst>
          </p:cNvPr>
          <p:cNvSpPr/>
          <p:nvPr/>
        </p:nvSpPr>
        <p:spPr>
          <a:xfrm>
            <a:off x="8543925" y="2636839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6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9024E7E-D981-4D6D-BB21-ECB0D0568BC1}"/>
              </a:ext>
            </a:extLst>
          </p:cNvPr>
          <p:cNvSpPr/>
          <p:nvPr/>
        </p:nvSpPr>
        <p:spPr>
          <a:xfrm>
            <a:off x="5942013" y="2636839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5 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24B19D7-B06E-49E7-899F-A1DC6B310F17}"/>
              </a:ext>
            </a:extLst>
          </p:cNvPr>
          <p:cNvSpPr/>
          <p:nvPr/>
        </p:nvSpPr>
        <p:spPr>
          <a:xfrm>
            <a:off x="1430112" y="4439105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7 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F127337-2BA2-4D39-AFE9-7216A2497DEC}"/>
              </a:ext>
            </a:extLst>
          </p:cNvPr>
          <p:cNvSpPr/>
          <p:nvPr/>
        </p:nvSpPr>
        <p:spPr>
          <a:xfrm>
            <a:off x="7159170" y="4390232"/>
            <a:ext cx="792163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10 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83087BC-9709-42E2-82B3-88FD36C01CA9}"/>
              </a:ext>
            </a:extLst>
          </p:cNvPr>
          <p:cNvSpPr/>
          <p:nvPr/>
        </p:nvSpPr>
        <p:spPr>
          <a:xfrm>
            <a:off x="3359150" y="4437064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8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F0AD4F1-75A7-4B93-955D-FF2F4850EDA7}"/>
              </a:ext>
            </a:extLst>
          </p:cNvPr>
          <p:cNvSpPr/>
          <p:nvPr/>
        </p:nvSpPr>
        <p:spPr>
          <a:xfrm>
            <a:off x="5230132" y="4371296"/>
            <a:ext cx="793750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9 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7FEEC57-8868-427C-AAA2-6A13B3B29387}"/>
              </a:ext>
            </a:extLst>
          </p:cNvPr>
          <p:cNvSpPr/>
          <p:nvPr/>
        </p:nvSpPr>
        <p:spPr>
          <a:xfrm>
            <a:off x="9573419" y="4369709"/>
            <a:ext cx="842962" cy="217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11 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B271D40-427B-4706-AE47-218F89F85D68}"/>
              </a:ext>
            </a:extLst>
          </p:cNvPr>
          <p:cNvSpPr/>
          <p:nvPr/>
        </p:nvSpPr>
        <p:spPr>
          <a:xfrm>
            <a:off x="9264650" y="1341439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3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2E288E0-C27F-49A6-ADE7-46CD1F2A298F}"/>
              </a:ext>
            </a:extLst>
          </p:cNvPr>
          <p:cNvSpPr/>
          <p:nvPr/>
        </p:nvSpPr>
        <p:spPr>
          <a:xfrm>
            <a:off x="7391400" y="1341439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2 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C84C6CF-268D-4E92-97C6-2862C30059FB}"/>
              </a:ext>
            </a:extLst>
          </p:cNvPr>
          <p:cNvSpPr/>
          <p:nvPr/>
        </p:nvSpPr>
        <p:spPr>
          <a:xfrm>
            <a:off x="5375275" y="1268414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1 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183A0EC-ECB4-469E-899F-54D12AAB8A7F}"/>
              </a:ext>
            </a:extLst>
          </p:cNvPr>
          <p:cNvSpPr/>
          <p:nvPr/>
        </p:nvSpPr>
        <p:spPr>
          <a:xfrm>
            <a:off x="929481" y="6308725"/>
            <a:ext cx="1068388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12 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B28C197-921D-4484-87A7-CF8382FD657A}"/>
              </a:ext>
            </a:extLst>
          </p:cNvPr>
          <p:cNvSpPr/>
          <p:nvPr/>
        </p:nvSpPr>
        <p:spPr>
          <a:xfrm>
            <a:off x="3160826" y="6308725"/>
            <a:ext cx="862012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13 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A9CE513-6E8D-4E41-8EFA-B3A7DA1F1E03}"/>
              </a:ext>
            </a:extLst>
          </p:cNvPr>
          <p:cNvSpPr/>
          <p:nvPr/>
        </p:nvSpPr>
        <p:spPr>
          <a:xfrm>
            <a:off x="5162550" y="6308725"/>
            <a:ext cx="788988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14 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E1BADB4-C2A9-4569-87B6-AD2B18E3447C}"/>
              </a:ext>
            </a:extLst>
          </p:cNvPr>
          <p:cNvSpPr/>
          <p:nvPr/>
        </p:nvSpPr>
        <p:spPr>
          <a:xfrm>
            <a:off x="6602414" y="6308725"/>
            <a:ext cx="788987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15 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3BDCDDA-4FFE-4417-80EA-831B1574A059}"/>
              </a:ext>
            </a:extLst>
          </p:cNvPr>
          <p:cNvSpPr/>
          <p:nvPr/>
        </p:nvSpPr>
        <p:spPr>
          <a:xfrm>
            <a:off x="9264651" y="6308725"/>
            <a:ext cx="792163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17 </a:t>
            </a:r>
          </a:p>
        </p:txBody>
      </p:sp>
      <p:pic>
        <p:nvPicPr>
          <p:cNvPr id="13348" name="Picture 39">
            <a:extLst>
              <a:ext uri="{FF2B5EF4-FFF2-40B4-BE49-F238E27FC236}">
                <a16:creationId xmlns:a16="http://schemas.microsoft.com/office/drawing/2014/main" id="{F23B1F26-688A-504A-81B6-C0D228CDE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1" y="4868863"/>
            <a:ext cx="11525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642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2">
            <a:extLst>
              <a:ext uri="{FF2B5EF4-FFF2-40B4-BE49-F238E27FC236}">
                <a16:creationId xmlns:a16="http://schemas.microsoft.com/office/drawing/2014/main" id="{155ED044-FB01-6A4D-B4A0-4EE88D6A0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07" y="1651000"/>
            <a:ext cx="13684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age 16">
            <a:extLst>
              <a:ext uri="{FF2B5EF4-FFF2-40B4-BE49-F238E27FC236}">
                <a16:creationId xmlns:a16="http://schemas.microsoft.com/office/drawing/2014/main" id="{7F5DFB15-5C31-6242-93D5-ADC7693E6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18" y="1684339"/>
            <a:ext cx="122396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4" name="Object 10">
            <a:extLst>
              <a:ext uri="{FF2B5EF4-FFF2-40B4-BE49-F238E27FC236}">
                <a16:creationId xmlns:a16="http://schemas.microsoft.com/office/drawing/2014/main" id="{73F48D7D-A934-C349-8EF8-EEA7AA261A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968933"/>
              </p:ext>
            </p:extLst>
          </p:nvPr>
        </p:nvGraphicFramePr>
        <p:xfrm>
          <a:off x="6164993" y="4726332"/>
          <a:ext cx="1617663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Image bitmap" r:id="rId6" imgW="1555750" imgH="1397000" progId="PBrush">
                  <p:embed/>
                </p:oleObj>
              </mc:Choice>
              <mc:Fallback>
                <p:oleObj name="Image bitmap" r:id="rId6" imgW="1555750" imgH="1397000" progId="PBrush">
                  <p:embed/>
                  <p:pic>
                    <p:nvPicPr>
                      <p:cNvPr id="15364" name="Object 10">
                        <a:extLst>
                          <a:ext uri="{FF2B5EF4-FFF2-40B4-BE49-F238E27FC236}">
                            <a16:creationId xmlns:a16="http://schemas.microsoft.com/office/drawing/2014/main" id="{73F48D7D-A934-C349-8EF8-EEA7AA261A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993" y="4726332"/>
                        <a:ext cx="1617663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5" name="Picture 544" descr="C:\Users\Enseignant\Dropbox\Caillot-Tomasz\AcroEPS v2\Images\Duo\png\DuoB12.png">
            <a:extLst>
              <a:ext uri="{FF2B5EF4-FFF2-40B4-BE49-F238E27FC236}">
                <a16:creationId xmlns:a16="http://schemas.microsoft.com/office/drawing/2014/main" id="{15BD71C7-ABC3-C242-91A4-C5D80B71C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787" y="4512698"/>
            <a:ext cx="1439863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8">
            <a:extLst>
              <a:ext uri="{FF2B5EF4-FFF2-40B4-BE49-F238E27FC236}">
                <a16:creationId xmlns:a16="http://schemas.microsoft.com/office/drawing/2014/main" id="{984B21CF-70F3-9D49-8663-89F1C0C3C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262" y="157163"/>
            <a:ext cx="11398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2">
            <a:extLst>
              <a:ext uri="{FF2B5EF4-FFF2-40B4-BE49-F238E27FC236}">
                <a16:creationId xmlns:a16="http://schemas.microsoft.com/office/drawing/2014/main" id="{3D6FA57F-4AE4-6745-9A38-48CDD4020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564" y="1743304"/>
            <a:ext cx="13684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8" name="Object 64">
            <a:extLst>
              <a:ext uri="{FF2B5EF4-FFF2-40B4-BE49-F238E27FC236}">
                <a16:creationId xmlns:a16="http://schemas.microsoft.com/office/drawing/2014/main" id="{748978D7-BC81-C048-B545-F78F2C6E8B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462207"/>
              </p:ext>
            </p:extLst>
          </p:nvPr>
        </p:nvGraphicFramePr>
        <p:xfrm>
          <a:off x="10098315" y="3286295"/>
          <a:ext cx="972518" cy="1139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Image bitmap" r:id="rId11" imgW="1530350" imgH="1422400" progId="PBrush">
                  <p:embed/>
                </p:oleObj>
              </mc:Choice>
              <mc:Fallback>
                <p:oleObj name="Image bitmap" r:id="rId11" imgW="1530350" imgH="1422400" progId="PBrush">
                  <p:embed/>
                  <p:pic>
                    <p:nvPicPr>
                      <p:cNvPr id="15368" name="Object 64">
                        <a:extLst>
                          <a:ext uri="{FF2B5EF4-FFF2-40B4-BE49-F238E27FC236}">
                            <a16:creationId xmlns:a16="http://schemas.microsoft.com/office/drawing/2014/main" id="{748978D7-BC81-C048-B545-F78F2C6E8B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8315" y="3286295"/>
                        <a:ext cx="972518" cy="1139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9" name="Picture 66">
            <a:extLst>
              <a:ext uri="{FF2B5EF4-FFF2-40B4-BE49-F238E27FC236}">
                <a16:creationId xmlns:a16="http://schemas.microsoft.com/office/drawing/2014/main" id="{572CED0E-704C-9A48-B4D5-36F57D93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07951"/>
            <a:ext cx="158273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70" name="Object 9">
            <a:extLst>
              <a:ext uri="{FF2B5EF4-FFF2-40B4-BE49-F238E27FC236}">
                <a16:creationId xmlns:a16="http://schemas.microsoft.com/office/drawing/2014/main" id="{65149096-D93F-8745-89B8-216510681A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516504"/>
              </p:ext>
            </p:extLst>
          </p:nvPr>
        </p:nvGraphicFramePr>
        <p:xfrm>
          <a:off x="5337242" y="3286295"/>
          <a:ext cx="850772" cy="1347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Image bitmap" r:id="rId14" imgW="1212850" imgH="1949450" progId="PBrush">
                  <p:embed/>
                </p:oleObj>
              </mc:Choice>
              <mc:Fallback>
                <p:oleObj name="Image bitmap" r:id="rId14" imgW="1212850" imgH="1949450" progId="PBrush">
                  <p:embed/>
                  <p:pic>
                    <p:nvPicPr>
                      <p:cNvPr id="15370" name="Object 9">
                        <a:extLst>
                          <a:ext uri="{FF2B5EF4-FFF2-40B4-BE49-F238E27FC236}">
                            <a16:creationId xmlns:a16="http://schemas.microsoft.com/office/drawing/2014/main" id="{65149096-D93F-8745-89B8-216510681A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7242" y="3286295"/>
                        <a:ext cx="850772" cy="1347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C5F0B76A-0B81-49FD-A3B8-6DEF8667EA11}"/>
              </a:ext>
            </a:extLst>
          </p:cNvPr>
          <p:cNvSpPr/>
          <p:nvPr/>
        </p:nvSpPr>
        <p:spPr>
          <a:xfrm>
            <a:off x="9984921" y="1304926"/>
            <a:ext cx="1152525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21  </a:t>
            </a:r>
            <a:r>
              <a:rPr lang="fr-FR" sz="1100" dirty="0">
                <a:solidFill>
                  <a:schemeClr val="tx1"/>
                </a:solidFill>
              </a:rPr>
              <a:t>(unss A)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E40960-A456-4BB8-99A9-C7F77089C5B9}"/>
              </a:ext>
            </a:extLst>
          </p:cNvPr>
          <p:cNvSpPr/>
          <p:nvPr/>
        </p:nvSpPr>
        <p:spPr>
          <a:xfrm>
            <a:off x="9847262" y="4712549"/>
            <a:ext cx="1296987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29  </a:t>
            </a:r>
            <a:r>
              <a:rPr lang="fr-FR" sz="1100" dirty="0">
                <a:solidFill>
                  <a:schemeClr val="tx1"/>
                </a:solidFill>
              </a:rPr>
              <a:t>(unss A)</a:t>
            </a:r>
          </a:p>
        </p:txBody>
      </p:sp>
      <p:pic>
        <p:nvPicPr>
          <p:cNvPr id="15373" name="Picture 57">
            <a:extLst>
              <a:ext uri="{FF2B5EF4-FFF2-40B4-BE49-F238E27FC236}">
                <a16:creationId xmlns:a16="http://schemas.microsoft.com/office/drawing/2014/main" id="{52C6FA4D-747C-7247-9AC4-A79EF5742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723" y="3374910"/>
            <a:ext cx="733809" cy="117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58">
            <a:extLst>
              <a:ext uri="{FF2B5EF4-FFF2-40B4-BE49-F238E27FC236}">
                <a16:creationId xmlns:a16="http://schemas.microsoft.com/office/drawing/2014/main" id="{332CD3C5-DC93-3947-9576-A214A4356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1712463"/>
            <a:ext cx="1098664" cy="114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34" descr="D30">
            <a:extLst>
              <a:ext uri="{FF2B5EF4-FFF2-40B4-BE49-F238E27FC236}">
                <a16:creationId xmlns:a16="http://schemas.microsoft.com/office/drawing/2014/main" id="{3CC83D16-DCD2-8F4F-ABFA-A246C4286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-26988"/>
            <a:ext cx="2160587" cy="147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7D9CC8DE-0746-4713-9909-4F48A3049B7C}"/>
              </a:ext>
            </a:extLst>
          </p:cNvPr>
          <p:cNvSpPr/>
          <p:nvPr/>
        </p:nvSpPr>
        <p:spPr>
          <a:xfrm>
            <a:off x="5113112" y="3018067"/>
            <a:ext cx="1223962" cy="211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24  </a:t>
            </a:r>
            <a:r>
              <a:rPr lang="fr-FR" sz="1100" dirty="0">
                <a:solidFill>
                  <a:schemeClr val="tx1"/>
                </a:solidFill>
              </a:rPr>
              <a:t>(unss A)</a:t>
            </a:r>
          </a:p>
        </p:txBody>
      </p:sp>
      <p:pic>
        <p:nvPicPr>
          <p:cNvPr id="15377" name="Picture 43">
            <a:extLst>
              <a:ext uri="{FF2B5EF4-FFF2-40B4-BE49-F238E27FC236}">
                <a16:creationId xmlns:a16="http://schemas.microsoft.com/office/drawing/2014/main" id="{63B9D9CD-A57B-7B45-B712-308F78132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92076"/>
            <a:ext cx="118903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45">
            <a:extLst>
              <a:ext uri="{FF2B5EF4-FFF2-40B4-BE49-F238E27FC236}">
                <a16:creationId xmlns:a16="http://schemas.microsoft.com/office/drawing/2014/main" id="{991A5BC4-76A0-C74A-99C2-8672F58F9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717925"/>
            <a:ext cx="16557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60">
            <a:extLst>
              <a:ext uri="{FF2B5EF4-FFF2-40B4-BE49-F238E27FC236}">
                <a16:creationId xmlns:a16="http://schemas.microsoft.com/office/drawing/2014/main" id="{034B9B3D-F2CA-4C4D-BF5F-D20656169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3224901"/>
            <a:ext cx="13684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F8B9159C-0A66-488B-AF3A-93C2486D635E}"/>
              </a:ext>
            </a:extLst>
          </p:cNvPr>
          <p:cNvSpPr/>
          <p:nvPr/>
        </p:nvSpPr>
        <p:spPr>
          <a:xfrm>
            <a:off x="3432175" y="1196976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18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4861D30-000D-445A-82E0-7B0AD2C171C9}"/>
              </a:ext>
            </a:extLst>
          </p:cNvPr>
          <p:cNvSpPr/>
          <p:nvPr/>
        </p:nvSpPr>
        <p:spPr>
          <a:xfrm>
            <a:off x="850901" y="4720092"/>
            <a:ext cx="792163" cy="217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27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39D7C67-9176-4685-9CA6-530735904CC5}"/>
              </a:ext>
            </a:extLst>
          </p:cNvPr>
          <p:cNvSpPr/>
          <p:nvPr/>
        </p:nvSpPr>
        <p:spPr>
          <a:xfrm>
            <a:off x="10256837" y="2966930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26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547BAAE-7468-45E3-8C0B-2A2AE0792268}"/>
              </a:ext>
            </a:extLst>
          </p:cNvPr>
          <p:cNvSpPr/>
          <p:nvPr/>
        </p:nvSpPr>
        <p:spPr>
          <a:xfrm>
            <a:off x="3000375" y="4721000"/>
            <a:ext cx="863600" cy="217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27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0C242EF-8F69-4B5B-B62F-2A1AED5426BC}"/>
              </a:ext>
            </a:extLst>
          </p:cNvPr>
          <p:cNvSpPr/>
          <p:nvPr/>
        </p:nvSpPr>
        <p:spPr>
          <a:xfrm>
            <a:off x="5376070" y="4720092"/>
            <a:ext cx="792162" cy="217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28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992F626-9149-48DE-81BE-8456660DF3FB}"/>
              </a:ext>
            </a:extLst>
          </p:cNvPr>
          <p:cNvSpPr/>
          <p:nvPr/>
        </p:nvSpPr>
        <p:spPr>
          <a:xfrm>
            <a:off x="7782656" y="4719186"/>
            <a:ext cx="792163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29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1242B57-85F9-45A0-8A40-CA21D1803E55}"/>
              </a:ext>
            </a:extLst>
          </p:cNvPr>
          <p:cNvSpPr/>
          <p:nvPr/>
        </p:nvSpPr>
        <p:spPr>
          <a:xfrm>
            <a:off x="2105819" y="6220847"/>
            <a:ext cx="790575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30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D535C48-2406-4B03-AB44-6854EFA9E662}"/>
              </a:ext>
            </a:extLst>
          </p:cNvPr>
          <p:cNvSpPr/>
          <p:nvPr/>
        </p:nvSpPr>
        <p:spPr>
          <a:xfrm>
            <a:off x="7813613" y="2972487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25 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595B179-4BE3-4A6E-BC45-4531DE85ABD3}"/>
              </a:ext>
            </a:extLst>
          </p:cNvPr>
          <p:cNvSpPr/>
          <p:nvPr/>
        </p:nvSpPr>
        <p:spPr>
          <a:xfrm>
            <a:off x="7608888" y="1412876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20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88AD161-3272-402F-85BF-949F879BE995}"/>
              </a:ext>
            </a:extLst>
          </p:cNvPr>
          <p:cNvSpPr/>
          <p:nvPr/>
        </p:nvSpPr>
        <p:spPr>
          <a:xfrm>
            <a:off x="485776" y="3018067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22 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AA3B484-3FA5-4C25-BDA3-7E84B629F7A5}"/>
              </a:ext>
            </a:extLst>
          </p:cNvPr>
          <p:cNvSpPr/>
          <p:nvPr/>
        </p:nvSpPr>
        <p:spPr>
          <a:xfrm>
            <a:off x="5664200" y="1196976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19 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4DAF73D-53A2-4CAE-A3F8-7A64E813C387}"/>
              </a:ext>
            </a:extLst>
          </p:cNvPr>
          <p:cNvSpPr/>
          <p:nvPr/>
        </p:nvSpPr>
        <p:spPr>
          <a:xfrm>
            <a:off x="6337074" y="6302036"/>
            <a:ext cx="863600" cy="269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31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1C8154C-26F4-4C9F-9D89-C4D11CE50E1F}"/>
              </a:ext>
            </a:extLst>
          </p:cNvPr>
          <p:cNvSpPr/>
          <p:nvPr/>
        </p:nvSpPr>
        <p:spPr>
          <a:xfrm>
            <a:off x="2728233" y="3004574"/>
            <a:ext cx="1223962" cy="212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23  </a:t>
            </a:r>
            <a:r>
              <a:rPr lang="fr-FR" sz="1100" dirty="0">
                <a:solidFill>
                  <a:schemeClr val="tx1"/>
                </a:solidFill>
              </a:rPr>
              <a:t>(unss A)</a:t>
            </a:r>
          </a:p>
        </p:txBody>
      </p:sp>
      <p:pic>
        <p:nvPicPr>
          <p:cNvPr id="15394" name="Picture 45">
            <a:extLst>
              <a:ext uri="{FF2B5EF4-FFF2-40B4-BE49-F238E27FC236}">
                <a16:creationId xmlns:a16="http://schemas.microsoft.com/office/drawing/2014/main" id="{1312432E-141B-9244-9854-F9023AB1A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921" y="2027131"/>
            <a:ext cx="13684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à coins arrondis 34">
            <a:extLst>
              <a:ext uri="{FF2B5EF4-FFF2-40B4-BE49-F238E27FC236}">
                <a16:creationId xmlns:a16="http://schemas.microsoft.com/office/drawing/2014/main" id="{63E77683-CA31-E546-A726-CB769C7FC1DA}"/>
              </a:ext>
            </a:extLst>
          </p:cNvPr>
          <p:cNvSpPr/>
          <p:nvPr/>
        </p:nvSpPr>
        <p:spPr>
          <a:xfrm>
            <a:off x="210656" y="188914"/>
            <a:ext cx="2313883" cy="792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rgbClr val="FF0000"/>
                </a:solidFill>
              </a:rPr>
              <a:t>DUOS  A- page 2</a:t>
            </a:r>
          </a:p>
          <a:p>
            <a:pPr algn="ctr">
              <a:defRPr/>
            </a:pPr>
            <a:endParaRPr lang="fr-F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6">
            <a:extLst>
              <a:ext uri="{FF2B5EF4-FFF2-40B4-BE49-F238E27FC236}">
                <a16:creationId xmlns:a16="http://schemas.microsoft.com/office/drawing/2014/main" id="{3FBDE0D9-00DA-B249-B9BF-AFD31E257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2806700"/>
            <a:ext cx="143986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7">
            <a:extLst>
              <a:ext uri="{FF2B5EF4-FFF2-40B4-BE49-F238E27FC236}">
                <a16:creationId xmlns:a16="http://schemas.microsoft.com/office/drawing/2014/main" id="{0ACBA93E-9DD4-0149-8D19-3D07F11A0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146" y="2924175"/>
            <a:ext cx="19716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0A9C28-2A76-46D2-829B-192C2D506E3C}"/>
              </a:ext>
            </a:extLst>
          </p:cNvPr>
          <p:cNvSpPr/>
          <p:nvPr/>
        </p:nvSpPr>
        <p:spPr>
          <a:xfrm>
            <a:off x="4025900" y="4611687"/>
            <a:ext cx="828675" cy="20002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41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2949C2-4B33-4F41-8A4B-DBEE94971E9D}"/>
              </a:ext>
            </a:extLst>
          </p:cNvPr>
          <p:cNvSpPr/>
          <p:nvPr/>
        </p:nvSpPr>
        <p:spPr>
          <a:xfrm>
            <a:off x="5880100" y="4584701"/>
            <a:ext cx="801688" cy="21272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42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133D60-D01A-418E-AED2-1AF9507C8F1D}"/>
              </a:ext>
            </a:extLst>
          </p:cNvPr>
          <p:cNvSpPr/>
          <p:nvPr/>
        </p:nvSpPr>
        <p:spPr>
          <a:xfrm>
            <a:off x="7535864" y="4581525"/>
            <a:ext cx="801687" cy="2159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43  </a:t>
            </a:r>
          </a:p>
        </p:txBody>
      </p:sp>
      <p:pic>
        <p:nvPicPr>
          <p:cNvPr id="17417" name="Picture 63">
            <a:extLst>
              <a:ext uri="{FF2B5EF4-FFF2-40B4-BE49-F238E27FC236}">
                <a16:creationId xmlns:a16="http://schemas.microsoft.com/office/drawing/2014/main" id="{BC14224F-EFC8-0B4F-9F30-75B097292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160" y="2906712"/>
            <a:ext cx="936625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43">
            <a:extLst>
              <a:ext uri="{FF2B5EF4-FFF2-40B4-BE49-F238E27FC236}">
                <a16:creationId xmlns:a16="http://schemas.microsoft.com/office/drawing/2014/main" id="{29D21896-150E-624B-88F3-EE3D47724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1628775"/>
            <a:ext cx="165576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47">
            <a:extLst>
              <a:ext uri="{FF2B5EF4-FFF2-40B4-BE49-F238E27FC236}">
                <a16:creationId xmlns:a16="http://schemas.microsoft.com/office/drawing/2014/main" id="{E04A1396-6767-CA4E-B652-00D494C0C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941888"/>
            <a:ext cx="10795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20" name="Object 5">
            <a:extLst>
              <a:ext uri="{FF2B5EF4-FFF2-40B4-BE49-F238E27FC236}">
                <a16:creationId xmlns:a16="http://schemas.microsoft.com/office/drawing/2014/main" id="{58239248-540A-EE40-915F-7CFC5C6847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2401" y="1700213"/>
          <a:ext cx="1700213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Image bitmap" r:id="rId8" imgW="1695450" imgH="1041400" progId="PBrush">
                  <p:embed/>
                </p:oleObj>
              </mc:Choice>
              <mc:Fallback>
                <p:oleObj name="Image bitmap" r:id="rId8" imgW="1695450" imgH="1041400" progId="PBrush">
                  <p:embed/>
                  <p:pic>
                    <p:nvPicPr>
                      <p:cNvPr id="17420" name="Object 5">
                        <a:extLst>
                          <a:ext uri="{FF2B5EF4-FFF2-40B4-BE49-F238E27FC236}">
                            <a16:creationId xmlns:a16="http://schemas.microsoft.com/office/drawing/2014/main" id="{58239248-540A-EE40-915F-7CFC5C6847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1" y="1700213"/>
                        <a:ext cx="1700213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21" name="Picture 29">
            <a:extLst>
              <a:ext uri="{FF2B5EF4-FFF2-40B4-BE49-F238E27FC236}">
                <a16:creationId xmlns:a16="http://schemas.microsoft.com/office/drawing/2014/main" id="{B75A182C-6D93-594E-8221-C7C38C167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230189"/>
            <a:ext cx="151130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59">
            <a:extLst>
              <a:ext uri="{FF2B5EF4-FFF2-40B4-BE49-F238E27FC236}">
                <a16:creationId xmlns:a16="http://schemas.microsoft.com/office/drawing/2014/main" id="{C23997EF-3C3B-F84C-B8DE-B81AD9EAD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07950"/>
            <a:ext cx="1081088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51">
            <a:extLst>
              <a:ext uri="{FF2B5EF4-FFF2-40B4-BE49-F238E27FC236}">
                <a16:creationId xmlns:a16="http://schemas.microsoft.com/office/drawing/2014/main" id="{5F81A61B-D555-A34D-8BD3-AA5BD0110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5013325"/>
            <a:ext cx="1008062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458" descr="C:\Users\Enseignant\Dropbox\Caillot-Tomasz\AcroEPS v2\Images\Duo\png\DuoB54.png">
            <a:extLst>
              <a:ext uri="{FF2B5EF4-FFF2-40B4-BE49-F238E27FC236}">
                <a16:creationId xmlns:a16="http://schemas.microsoft.com/office/drawing/2014/main" id="{06878A4D-CD88-3F4F-9FCC-F2CBF3708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870450"/>
            <a:ext cx="1649413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04B5482-35A1-4D06-A088-9566998B5595}"/>
              </a:ext>
            </a:extLst>
          </p:cNvPr>
          <p:cNvSpPr/>
          <p:nvPr/>
        </p:nvSpPr>
        <p:spPr>
          <a:xfrm>
            <a:off x="9630569" y="6429375"/>
            <a:ext cx="1284288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50  </a:t>
            </a:r>
            <a:r>
              <a:rPr lang="fr-FR" sz="1100" dirty="0">
                <a:solidFill>
                  <a:schemeClr val="tx1"/>
                </a:solidFill>
              </a:rPr>
              <a:t>(unss A)</a:t>
            </a:r>
          </a:p>
        </p:txBody>
      </p:sp>
      <p:pic>
        <p:nvPicPr>
          <p:cNvPr id="17426" name="Picture 61">
            <a:extLst>
              <a:ext uri="{FF2B5EF4-FFF2-40B4-BE49-F238E27FC236}">
                <a16:creationId xmlns:a16="http://schemas.microsoft.com/office/drawing/2014/main" id="{964C76EA-4032-CC45-B92B-DC666BD1A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5000625"/>
            <a:ext cx="8636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73">
            <a:extLst>
              <a:ext uri="{FF2B5EF4-FFF2-40B4-BE49-F238E27FC236}">
                <a16:creationId xmlns:a16="http://schemas.microsoft.com/office/drawing/2014/main" id="{5E2B13C8-11C1-B74D-9A41-BBBB8E085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4" y="100015"/>
            <a:ext cx="12954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FE4CBA5-0A1D-4B66-A493-86D9637520E8}"/>
              </a:ext>
            </a:extLst>
          </p:cNvPr>
          <p:cNvSpPr/>
          <p:nvPr/>
        </p:nvSpPr>
        <p:spPr>
          <a:xfrm>
            <a:off x="6384926" y="1268413"/>
            <a:ext cx="1223963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34  </a:t>
            </a:r>
            <a:r>
              <a:rPr lang="fr-FR" sz="1100" dirty="0">
                <a:solidFill>
                  <a:schemeClr val="tx1"/>
                </a:solidFill>
              </a:rPr>
              <a:t>(unss A)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6743999-B7BF-44F3-9DF9-280512809F98}"/>
              </a:ext>
            </a:extLst>
          </p:cNvPr>
          <p:cNvSpPr/>
          <p:nvPr/>
        </p:nvSpPr>
        <p:spPr>
          <a:xfrm>
            <a:off x="3648075" y="1412876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32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3D6BABB-00C5-4806-BA1E-20373F888188}"/>
              </a:ext>
            </a:extLst>
          </p:cNvPr>
          <p:cNvSpPr/>
          <p:nvPr/>
        </p:nvSpPr>
        <p:spPr>
          <a:xfrm>
            <a:off x="2103438" y="4569052"/>
            <a:ext cx="792163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40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3BACB8-51B8-4B11-AFEE-F6AA470C7848}"/>
              </a:ext>
            </a:extLst>
          </p:cNvPr>
          <p:cNvSpPr/>
          <p:nvPr/>
        </p:nvSpPr>
        <p:spPr>
          <a:xfrm>
            <a:off x="8039101" y="6381750"/>
            <a:ext cx="792163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49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40BE04F-A8AA-46C2-86DC-FF50E4D2C67D}"/>
              </a:ext>
            </a:extLst>
          </p:cNvPr>
          <p:cNvSpPr/>
          <p:nvPr/>
        </p:nvSpPr>
        <p:spPr>
          <a:xfrm>
            <a:off x="6240463" y="6524625"/>
            <a:ext cx="792162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48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E637644-577B-4E21-9908-C176192F1663}"/>
              </a:ext>
            </a:extLst>
          </p:cNvPr>
          <p:cNvSpPr/>
          <p:nvPr/>
        </p:nvSpPr>
        <p:spPr>
          <a:xfrm>
            <a:off x="3359151" y="6454775"/>
            <a:ext cx="792163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46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A850F8C-6769-4649-93B2-CDD91EB9CCF3}"/>
              </a:ext>
            </a:extLst>
          </p:cNvPr>
          <p:cNvSpPr/>
          <p:nvPr/>
        </p:nvSpPr>
        <p:spPr>
          <a:xfrm>
            <a:off x="1992313" y="6453188"/>
            <a:ext cx="863600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45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BBB084E-4AF7-42E7-BDF8-1CD91409F27A}"/>
              </a:ext>
            </a:extLst>
          </p:cNvPr>
          <p:cNvSpPr/>
          <p:nvPr/>
        </p:nvSpPr>
        <p:spPr>
          <a:xfrm>
            <a:off x="9350375" y="2636838"/>
            <a:ext cx="863600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39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9607666-5934-438F-827D-48C39DF6DF10}"/>
              </a:ext>
            </a:extLst>
          </p:cNvPr>
          <p:cNvSpPr/>
          <p:nvPr/>
        </p:nvSpPr>
        <p:spPr>
          <a:xfrm>
            <a:off x="5016501" y="6419850"/>
            <a:ext cx="792163" cy="17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47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66C646A-E1A0-4F05-9A60-A9D60DF0955C}"/>
              </a:ext>
            </a:extLst>
          </p:cNvPr>
          <p:cNvSpPr/>
          <p:nvPr/>
        </p:nvSpPr>
        <p:spPr>
          <a:xfrm>
            <a:off x="5951538" y="2708276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37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F5B0F59-C0B1-407B-9E9A-CD89711B7D6E}"/>
              </a:ext>
            </a:extLst>
          </p:cNvPr>
          <p:cNvSpPr/>
          <p:nvPr/>
        </p:nvSpPr>
        <p:spPr>
          <a:xfrm>
            <a:off x="3863975" y="2708276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36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BA95A75-AFDE-4501-A42D-DA48F1381327}"/>
              </a:ext>
            </a:extLst>
          </p:cNvPr>
          <p:cNvSpPr/>
          <p:nvPr/>
        </p:nvSpPr>
        <p:spPr>
          <a:xfrm>
            <a:off x="1322388" y="2679246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35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D4DAFBA-C706-4437-997C-45A2DB529503}"/>
              </a:ext>
            </a:extLst>
          </p:cNvPr>
          <p:cNvSpPr/>
          <p:nvPr/>
        </p:nvSpPr>
        <p:spPr>
          <a:xfrm>
            <a:off x="5087938" y="1341439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33 </a:t>
            </a:r>
          </a:p>
        </p:txBody>
      </p:sp>
      <p:pic>
        <p:nvPicPr>
          <p:cNvPr id="17442" name="Picture 41">
            <a:extLst>
              <a:ext uri="{FF2B5EF4-FFF2-40B4-BE49-F238E27FC236}">
                <a16:creationId xmlns:a16="http://schemas.microsoft.com/office/drawing/2014/main" id="{D1C0F063-4687-4D41-96FE-D1E27E45A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4941888"/>
            <a:ext cx="123825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3" name="Picture 41">
            <a:extLst>
              <a:ext uri="{FF2B5EF4-FFF2-40B4-BE49-F238E27FC236}">
                <a16:creationId xmlns:a16="http://schemas.microsoft.com/office/drawing/2014/main" id="{1388F2CA-DE0C-A544-AED6-85DF5C2BB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467351"/>
            <a:ext cx="14398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4" name="Picture 42">
            <a:extLst>
              <a:ext uri="{FF2B5EF4-FFF2-40B4-BE49-F238E27FC236}">
                <a16:creationId xmlns:a16="http://schemas.microsoft.com/office/drawing/2014/main" id="{4ECA854A-3FCF-524B-8686-9A6727F7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2924175"/>
            <a:ext cx="719138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5" name="Picture 37">
            <a:extLst>
              <a:ext uri="{FF2B5EF4-FFF2-40B4-BE49-F238E27FC236}">
                <a16:creationId xmlns:a16="http://schemas.microsoft.com/office/drawing/2014/main" id="{6933D2FA-56B2-C94B-88BB-440B62708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4" y="1125538"/>
            <a:ext cx="167798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205E37CB-0791-4459-8C71-9D7EDD1B1EA6}"/>
              </a:ext>
            </a:extLst>
          </p:cNvPr>
          <p:cNvSpPr/>
          <p:nvPr/>
        </p:nvSpPr>
        <p:spPr>
          <a:xfrm>
            <a:off x="9048751" y="4586288"/>
            <a:ext cx="792163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44 </a:t>
            </a:r>
          </a:p>
        </p:txBody>
      </p:sp>
      <p:pic>
        <p:nvPicPr>
          <p:cNvPr id="17447" name="Picture 43">
            <a:extLst>
              <a:ext uri="{FF2B5EF4-FFF2-40B4-BE49-F238E27FC236}">
                <a16:creationId xmlns:a16="http://schemas.microsoft.com/office/drawing/2014/main" id="{50F04300-FBDA-AF48-B218-BD7E8BEE8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9" y="2924176"/>
            <a:ext cx="108108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8" name="Picture 43">
            <a:extLst>
              <a:ext uri="{FF2B5EF4-FFF2-40B4-BE49-F238E27FC236}">
                <a16:creationId xmlns:a16="http://schemas.microsoft.com/office/drawing/2014/main" id="{3AEFB81E-9ADE-9346-8367-07CBC44E3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56" y="1441451"/>
            <a:ext cx="1233488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9" name="Picture 42">
            <a:extLst>
              <a:ext uri="{FF2B5EF4-FFF2-40B4-BE49-F238E27FC236}">
                <a16:creationId xmlns:a16="http://schemas.microsoft.com/office/drawing/2014/main" id="{56A71C64-3D1B-BB4E-AB9B-9F0F711F2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1268414"/>
            <a:ext cx="122396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E7E13BF3-314A-4133-B289-4FC94A0E6582}"/>
              </a:ext>
            </a:extLst>
          </p:cNvPr>
          <p:cNvSpPr/>
          <p:nvPr/>
        </p:nvSpPr>
        <p:spPr>
          <a:xfrm>
            <a:off x="8040688" y="2636839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38 </a:t>
            </a:r>
          </a:p>
        </p:txBody>
      </p:sp>
      <p:sp>
        <p:nvSpPr>
          <p:cNvPr id="52" name="Rectangle à coins arrondis 51">
            <a:extLst>
              <a:ext uri="{FF2B5EF4-FFF2-40B4-BE49-F238E27FC236}">
                <a16:creationId xmlns:a16="http://schemas.microsoft.com/office/drawing/2014/main" id="{34F05181-C090-A246-BF01-C68F06087863}"/>
              </a:ext>
            </a:extLst>
          </p:cNvPr>
          <p:cNvSpPr/>
          <p:nvPr/>
        </p:nvSpPr>
        <p:spPr>
          <a:xfrm>
            <a:off x="210656" y="188914"/>
            <a:ext cx="2313883" cy="792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rgbClr val="FF0000"/>
                </a:solidFill>
              </a:rPr>
              <a:t>DUOS  B- page 1</a:t>
            </a:r>
          </a:p>
          <a:p>
            <a:pPr algn="ctr">
              <a:defRPr/>
            </a:pPr>
            <a:endParaRPr lang="fr-FR" sz="1600" b="1" dirty="0">
              <a:solidFill>
                <a:srgbClr val="FF0000"/>
              </a:solidFill>
            </a:endParaRPr>
          </a:p>
        </p:txBody>
      </p:sp>
      <p:pic>
        <p:nvPicPr>
          <p:cNvPr id="55" name="Image 54" descr="untitled">
            <a:extLst>
              <a:ext uri="{FF2B5EF4-FFF2-40B4-BE49-F238E27FC236}">
                <a16:creationId xmlns:a16="http://schemas.microsoft.com/office/drawing/2014/main" id="{90E9061D-46EE-4A44-B6DF-1AF9E3236DE0}"/>
              </a:ext>
            </a:extLst>
          </p:cNvPr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5000625"/>
            <a:ext cx="1027110" cy="1336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71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Object 7">
            <a:extLst>
              <a:ext uri="{FF2B5EF4-FFF2-40B4-BE49-F238E27FC236}">
                <a16:creationId xmlns:a16="http://schemas.microsoft.com/office/drawing/2014/main" id="{124E87DD-5741-3D4E-988B-2ED0D1A279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24563" y="150813"/>
          <a:ext cx="10795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Image bitmap" r:id="rId4" imgW="927100" imgH="1492250" progId="PBrush">
                  <p:embed/>
                </p:oleObj>
              </mc:Choice>
              <mc:Fallback>
                <p:oleObj name="Image bitmap" r:id="rId4" imgW="927100" imgH="1492250" progId="PBrush">
                  <p:embed/>
                  <p:pic>
                    <p:nvPicPr>
                      <p:cNvPr id="18435" name="Object 7">
                        <a:extLst>
                          <a:ext uri="{FF2B5EF4-FFF2-40B4-BE49-F238E27FC236}">
                            <a16:creationId xmlns:a16="http://schemas.microsoft.com/office/drawing/2014/main" id="{124E87DD-5741-3D4E-988B-2ED0D1A279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3" y="150813"/>
                        <a:ext cx="10795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213" descr="C:\Users\Enseignant\Dropbox\Caillot-Tomasz\AcroEPS v2\Images\Duo\png\DuoC44.png">
            <a:extLst>
              <a:ext uri="{FF2B5EF4-FFF2-40B4-BE49-F238E27FC236}">
                <a16:creationId xmlns:a16="http://schemas.microsoft.com/office/drawing/2014/main" id="{C1C85E35-3481-6745-92EB-663240DB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4923066"/>
            <a:ext cx="15525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2">
            <a:extLst>
              <a:ext uri="{FF2B5EF4-FFF2-40B4-BE49-F238E27FC236}">
                <a16:creationId xmlns:a16="http://schemas.microsoft.com/office/drawing/2014/main" id="{DE1B18FD-DCEF-F646-9C02-BA4A6D281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9138"/>
            <a:ext cx="10541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3">
            <a:extLst>
              <a:ext uri="{FF2B5EF4-FFF2-40B4-BE49-F238E27FC236}">
                <a16:creationId xmlns:a16="http://schemas.microsoft.com/office/drawing/2014/main" id="{C702776C-4769-964C-96D1-A0AF0DDD8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1916114"/>
            <a:ext cx="1128713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557" descr="C:\Users\Enseignant\Dropbox\Caillot-Tomasz\AcroEPS v2\Images\Duo\png\DuoB14.png">
            <a:extLst>
              <a:ext uri="{FF2B5EF4-FFF2-40B4-BE49-F238E27FC236}">
                <a16:creationId xmlns:a16="http://schemas.microsoft.com/office/drawing/2014/main" id="{B259A337-F937-3642-A306-0045DAE6A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4143375"/>
            <a:ext cx="12954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31">
            <a:extLst>
              <a:ext uri="{FF2B5EF4-FFF2-40B4-BE49-F238E27FC236}">
                <a16:creationId xmlns:a16="http://schemas.microsoft.com/office/drawing/2014/main" id="{73C8EF63-C03B-964F-882A-D02560FF3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08" y="2201406"/>
            <a:ext cx="488870" cy="127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49824FC-2667-4E91-9680-6A5869677151}"/>
              </a:ext>
            </a:extLst>
          </p:cNvPr>
          <p:cNvSpPr/>
          <p:nvPr/>
        </p:nvSpPr>
        <p:spPr>
          <a:xfrm>
            <a:off x="1631951" y="3644900"/>
            <a:ext cx="1223963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56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5EF87C1-DEB2-4322-8994-4FFF13E21D33}"/>
              </a:ext>
            </a:extLst>
          </p:cNvPr>
          <p:cNvSpPr/>
          <p:nvPr/>
        </p:nvSpPr>
        <p:spPr>
          <a:xfrm>
            <a:off x="4910932" y="6354423"/>
            <a:ext cx="1293813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63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B0287F-56D1-4E58-BA23-868531296B12}"/>
              </a:ext>
            </a:extLst>
          </p:cNvPr>
          <p:cNvSpPr/>
          <p:nvPr/>
        </p:nvSpPr>
        <p:spPr>
          <a:xfrm>
            <a:off x="1091408" y="6371999"/>
            <a:ext cx="1368425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61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3116493-6E64-45EC-8217-0E315D4DA8C2}"/>
              </a:ext>
            </a:extLst>
          </p:cNvPr>
          <p:cNvSpPr/>
          <p:nvPr/>
        </p:nvSpPr>
        <p:spPr>
          <a:xfrm>
            <a:off x="8470900" y="3573463"/>
            <a:ext cx="1512888" cy="388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60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  <a:p>
            <a:pPr algn="ctr">
              <a:defRPr/>
            </a:pPr>
            <a:endParaRPr lang="fr-FR" sz="800" dirty="0">
              <a:solidFill>
                <a:schemeClr val="tx1"/>
              </a:solidFill>
            </a:endParaRPr>
          </a:p>
        </p:txBody>
      </p:sp>
      <p:pic>
        <p:nvPicPr>
          <p:cNvPr id="18448" name="Picture 78">
            <a:extLst>
              <a:ext uri="{FF2B5EF4-FFF2-40B4-BE49-F238E27FC236}">
                <a16:creationId xmlns:a16="http://schemas.microsoft.com/office/drawing/2014/main" id="{BFB201A7-795A-5C47-8755-A76F546A2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1"/>
            <a:ext cx="10795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74">
            <a:extLst>
              <a:ext uri="{FF2B5EF4-FFF2-40B4-BE49-F238E27FC236}">
                <a16:creationId xmlns:a16="http://schemas.microsoft.com/office/drawing/2014/main" id="{0E162701-108B-2647-908E-D3E21499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260350"/>
            <a:ext cx="125888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35889A87-895C-4E7D-BFE0-0FBD401B7988}"/>
              </a:ext>
            </a:extLst>
          </p:cNvPr>
          <p:cNvSpPr/>
          <p:nvPr/>
        </p:nvSpPr>
        <p:spPr>
          <a:xfrm>
            <a:off x="9048751" y="1628775"/>
            <a:ext cx="1223963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55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pic>
        <p:nvPicPr>
          <p:cNvPr id="18451" name="Picture 50">
            <a:extLst>
              <a:ext uri="{FF2B5EF4-FFF2-40B4-BE49-F238E27FC236}">
                <a16:creationId xmlns:a16="http://schemas.microsoft.com/office/drawing/2014/main" id="{A07CBF3A-61B6-814C-B717-C7A01B332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444" y="4389437"/>
            <a:ext cx="792162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232" descr="C:\Users\Enseignant\Dropbox\Caillot-Tomasz\AcroEPS v2\Images\Duo\png\DuoC50-B.png">
            <a:extLst>
              <a:ext uri="{FF2B5EF4-FFF2-40B4-BE49-F238E27FC236}">
                <a16:creationId xmlns:a16="http://schemas.microsoft.com/office/drawing/2014/main" id="{651DDDBD-94A2-1743-942D-5B88C538A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9" y="4159024"/>
            <a:ext cx="1439862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Image 17">
            <a:extLst>
              <a:ext uri="{FF2B5EF4-FFF2-40B4-BE49-F238E27FC236}">
                <a16:creationId xmlns:a16="http://schemas.microsoft.com/office/drawing/2014/main" id="{91ACE26A-158D-6A42-9CE3-9B12CB9423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394384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B87B1623-4178-49A4-AEBF-0B5E181E46F0}"/>
              </a:ext>
            </a:extLst>
          </p:cNvPr>
          <p:cNvSpPr/>
          <p:nvPr/>
        </p:nvSpPr>
        <p:spPr>
          <a:xfrm>
            <a:off x="4584701" y="1549400"/>
            <a:ext cx="1223963" cy="2238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52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pic>
        <p:nvPicPr>
          <p:cNvPr id="18457" name="Picture 62">
            <a:extLst>
              <a:ext uri="{FF2B5EF4-FFF2-40B4-BE49-F238E27FC236}">
                <a16:creationId xmlns:a16="http://schemas.microsoft.com/office/drawing/2014/main" id="{936882A7-070D-BC44-9AF7-9D420A67B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476251"/>
            <a:ext cx="11525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884403EA-8256-444E-AA3B-573DDD37DE84}"/>
              </a:ext>
            </a:extLst>
          </p:cNvPr>
          <p:cNvSpPr/>
          <p:nvPr/>
        </p:nvSpPr>
        <p:spPr>
          <a:xfrm>
            <a:off x="6888164" y="6381750"/>
            <a:ext cx="1296987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64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pic>
        <p:nvPicPr>
          <p:cNvPr id="18459" name="Picture 48">
            <a:extLst>
              <a:ext uri="{FF2B5EF4-FFF2-40B4-BE49-F238E27FC236}">
                <a16:creationId xmlns:a16="http://schemas.microsoft.com/office/drawing/2014/main" id="{80C53BF0-784F-6848-A53C-703F1A6AA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4508501"/>
            <a:ext cx="7207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E19F941E-96A2-4FFC-BD27-7BEBEB904EE8}"/>
              </a:ext>
            </a:extLst>
          </p:cNvPr>
          <p:cNvSpPr/>
          <p:nvPr/>
        </p:nvSpPr>
        <p:spPr>
          <a:xfrm>
            <a:off x="5591176" y="3573462"/>
            <a:ext cx="2593975" cy="2420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59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51C4D29-198D-4838-AD7C-4F024102F0F8}"/>
              </a:ext>
            </a:extLst>
          </p:cNvPr>
          <p:cNvSpPr/>
          <p:nvPr/>
        </p:nvSpPr>
        <p:spPr>
          <a:xfrm>
            <a:off x="2778125" y="1569135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51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F1DC18E-279B-41AA-A393-62B89FB69692}"/>
              </a:ext>
            </a:extLst>
          </p:cNvPr>
          <p:cNvSpPr/>
          <p:nvPr/>
        </p:nvSpPr>
        <p:spPr>
          <a:xfrm>
            <a:off x="6240463" y="1700214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53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F2BECB7-5821-492A-BACB-93756FB2AE27}"/>
              </a:ext>
            </a:extLst>
          </p:cNvPr>
          <p:cNvSpPr/>
          <p:nvPr/>
        </p:nvSpPr>
        <p:spPr>
          <a:xfrm>
            <a:off x="2947879" y="6344443"/>
            <a:ext cx="1428635" cy="268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62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AC6F64F-AB1B-4854-9F40-112FEA377097}"/>
              </a:ext>
            </a:extLst>
          </p:cNvPr>
          <p:cNvSpPr/>
          <p:nvPr/>
        </p:nvSpPr>
        <p:spPr>
          <a:xfrm>
            <a:off x="3071813" y="3660776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57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63BA7DB-2777-4E68-A434-B9C75BC6E796}"/>
              </a:ext>
            </a:extLst>
          </p:cNvPr>
          <p:cNvSpPr/>
          <p:nvPr/>
        </p:nvSpPr>
        <p:spPr>
          <a:xfrm>
            <a:off x="8940008" y="6381750"/>
            <a:ext cx="1295400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65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6F8A185-BAB8-49F8-95D5-15F2EB376FF1}"/>
              </a:ext>
            </a:extLst>
          </p:cNvPr>
          <p:cNvSpPr/>
          <p:nvPr/>
        </p:nvSpPr>
        <p:spPr>
          <a:xfrm>
            <a:off x="7319963" y="1628775"/>
            <a:ext cx="1223962" cy="2238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54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746DE2F-C1F7-46AA-B52D-8048E4A7B006}"/>
              </a:ext>
            </a:extLst>
          </p:cNvPr>
          <p:cNvSpPr/>
          <p:nvPr/>
        </p:nvSpPr>
        <p:spPr>
          <a:xfrm>
            <a:off x="4152901" y="3573463"/>
            <a:ext cx="1222375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58  </a:t>
            </a:r>
            <a:r>
              <a:rPr lang="fr-FR" sz="1100" dirty="0">
                <a:solidFill>
                  <a:schemeClr val="tx1"/>
                </a:solidFill>
              </a:rPr>
              <a:t>(unss B)           </a:t>
            </a:r>
          </a:p>
        </p:txBody>
      </p:sp>
      <p:sp>
        <p:nvSpPr>
          <p:cNvPr id="51" name="Rectangle à coins arrondis 50">
            <a:extLst>
              <a:ext uri="{FF2B5EF4-FFF2-40B4-BE49-F238E27FC236}">
                <a16:creationId xmlns:a16="http://schemas.microsoft.com/office/drawing/2014/main" id="{6CAACA7F-0969-AD45-9E56-91053D74E4A9}"/>
              </a:ext>
            </a:extLst>
          </p:cNvPr>
          <p:cNvSpPr/>
          <p:nvPr/>
        </p:nvSpPr>
        <p:spPr>
          <a:xfrm>
            <a:off x="210656" y="188914"/>
            <a:ext cx="2313883" cy="792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rgbClr val="FF0000"/>
                </a:solidFill>
              </a:rPr>
              <a:t>DUOS  B - page 2</a:t>
            </a:r>
          </a:p>
          <a:p>
            <a:pPr algn="ctr">
              <a:defRPr/>
            </a:pPr>
            <a:endParaRPr lang="fr-FR" sz="1600" b="1" dirty="0">
              <a:solidFill>
                <a:srgbClr val="FF0000"/>
              </a:solidFill>
            </a:endParaRPr>
          </a:p>
        </p:txBody>
      </p:sp>
      <p:pic>
        <p:nvPicPr>
          <p:cNvPr id="41" name="Picture 47">
            <a:extLst>
              <a:ext uri="{FF2B5EF4-FFF2-40B4-BE49-F238E27FC236}">
                <a16:creationId xmlns:a16="http://schemas.microsoft.com/office/drawing/2014/main" id="{7053FECF-11EF-7343-AA36-AAA0B3AEC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56" y="2174875"/>
            <a:ext cx="12493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C54C35F3-2FCF-0A4D-9F9E-83EA72F62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801" y="16851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195" name="Picture 3" descr="http://eps.roudneff.com/eps/photo/5-acrosport-duo-5.jpg">
            <a:extLst>
              <a:ext uri="{FF2B5EF4-FFF2-40B4-BE49-F238E27FC236}">
                <a16:creationId xmlns:a16="http://schemas.microsoft.com/office/drawing/2014/main" id="{CC517599-6BF5-184A-B4C3-BAFF07B98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r:link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1" y="2142332"/>
            <a:ext cx="774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9155039F-BB99-0B42-8C0B-B09CEED66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676" y="1671638"/>
            <a:ext cx="13118362" cy="32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197" name="Picture 5" descr="http://eps.roudneff.com/eps/photo/8%20ACROSPORT%20DUO%202.jpg">
            <a:extLst>
              <a:ext uri="{FF2B5EF4-FFF2-40B4-BE49-F238E27FC236}">
                <a16:creationId xmlns:a16="http://schemas.microsoft.com/office/drawing/2014/main" id="{2A46261C-35E5-894B-BA61-BDA5C882B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r:link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675" y="2128838"/>
            <a:ext cx="758377" cy="139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60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0">
            <a:extLst>
              <a:ext uri="{FF2B5EF4-FFF2-40B4-BE49-F238E27FC236}">
                <a16:creationId xmlns:a16="http://schemas.microsoft.com/office/drawing/2014/main" id="{E4223AEB-FE6C-2048-9D76-85BA40583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428" y="3029347"/>
            <a:ext cx="18542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0">
            <a:extLst>
              <a:ext uri="{FF2B5EF4-FFF2-40B4-BE49-F238E27FC236}">
                <a16:creationId xmlns:a16="http://schemas.microsoft.com/office/drawing/2014/main" id="{01A94226-5348-6C4B-8F74-73328430C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69" y="2555875"/>
            <a:ext cx="12969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6">
            <a:extLst>
              <a:ext uri="{FF2B5EF4-FFF2-40B4-BE49-F238E27FC236}">
                <a16:creationId xmlns:a16="http://schemas.microsoft.com/office/drawing/2014/main" id="{6F9E60CA-E775-5D41-AE09-5ADF38224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54" y="4752295"/>
            <a:ext cx="1112774" cy="149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5" name="Object 3">
            <a:extLst>
              <a:ext uri="{FF2B5EF4-FFF2-40B4-BE49-F238E27FC236}">
                <a16:creationId xmlns:a16="http://schemas.microsoft.com/office/drawing/2014/main" id="{BD5E941C-E119-FD4D-99C2-932FFDB1A7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15763"/>
              </p:ext>
            </p:extLst>
          </p:nvPr>
        </p:nvGraphicFramePr>
        <p:xfrm>
          <a:off x="4086225" y="3024531"/>
          <a:ext cx="1582738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Image bitmap" r:id="rId6" imgW="1466850" imgH="1047750" progId="PBrush">
                  <p:embed/>
                </p:oleObj>
              </mc:Choice>
              <mc:Fallback>
                <p:oleObj name="Image bitmap" r:id="rId6" imgW="1466850" imgH="1047750" progId="PBrush">
                  <p:embed/>
                  <p:pic>
                    <p:nvPicPr>
                      <p:cNvPr id="20485" name="Object 3">
                        <a:extLst>
                          <a:ext uri="{FF2B5EF4-FFF2-40B4-BE49-F238E27FC236}">
                            <a16:creationId xmlns:a16="http://schemas.microsoft.com/office/drawing/2014/main" id="{BD5E941C-E119-FD4D-99C2-932FFDB1A7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225" y="3024531"/>
                        <a:ext cx="1582738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2679C04E-50E7-48A8-A0AE-CE758938ED45}"/>
              </a:ext>
            </a:extLst>
          </p:cNvPr>
          <p:cNvSpPr/>
          <p:nvPr/>
        </p:nvSpPr>
        <p:spPr>
          <a:xfrm>
            <a:off x="7535863" y="4386658"/>
            <a:ext cx="1223962" cy="217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D   71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924EAA-2BF1-4A4A-B5AD-0EDBEC18AD1F}"/>
              </a:ext>
            </a:extLst>
          </p:cNvPr>
          <p:cNvSpPr/>
          <p:nvPr/>
        </p:nvSpPr>
        <p:spPr>
          <a:xfrm>
            <a:off x="7104063" y="2072878"/>
            <a:ext cx="3465512" cy="2353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68  </a:t>
            </a:r>
            <a:r>
              <a:rPr lang="fr-FR" sz="1100" dirty="0">
                <a:solidFill>
                  <a:schemeClr val="tx1"/>
                </a:solidFill>
              </a:rPr>
              <a:t>(unss C)</a:t>
            </a:r>
          </a:p>
        </p:txBody>
      </p:sp>
      <p:pic>
        <p:nvPicPr>
          <p:cNvPr id="20491" name="Picture 49">
            <a:extLst>
              <a:ext uri="{FF2B5EF4-FFF2-40B4-BE49-F238E27FC236}">
                <a16:creationId xmlns:a16="http://schemas.microsoft.com/office/drawing/2014/main" id="{BF0011E7-8A31-6249-8779-559B96DDC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597" y="4448401"/>
            <a:ext cx="10795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49">
            <a:extLst>
              <a:ext uri="{FF2B5EF4-FFF2-40B4-BE49-F238E27FC236}">
                <a16:creationId xmlns:a16="http://schemas.microsoft.com/office/drawing/2014/main" id="{8BB2842E-78A4-384D-9947-56F63715E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218281"/>
            <a:ext cx="216535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49">
            <a:extLst>
              <a:ext uri="{FF2B5EF4-FFF2-40B4-BE49-F238E27FC236}">
                <a16:creationId xmlns:a16="http://schemas.microsoft.com/office/drawing/2014/main" id="{3ABC929E-31A1-2844-BAE9-1EFE4C840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64" y="4468812"/>
            <a:ext cx="8636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48">
            <a:extLst>
              <a:ext uri="{FF2B5EF4-FFF2-40B4-BE49-F238E27FC236}">
                <a16:creationId xmlns:a16="http://schemas.microsoft.com/office/drawing/2014/main" id="{9D3268C9-C2BF-5F4A-9B5A-D0108BAEB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3068639"/>
            <a:ext cx="15970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50">
            <a:extLst>
              <a:ext uri="{FF2B5EF4-FFF2-40B4-BE49-F238E27FC236}">
                <a16:creationId xmlns:a16="http://schemas.microsoft.com/office/drawing/2014/main" id="{956715E2-01A4-144C-9DBD-1F44320F2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88926"/>
            <a:ext cx="103822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479" descr="C:\Users\Enseignant\Dropbox\Caillot-Tomasz\AcroEPS v2\Images\Duo\png\DuoB55.png">
            <a:extLst>
              <a:ext uri="{FF2B5EF4-FFF2-40B4-BE49-F238E27FC236}">
                <a16:creationId xmlns:a16="http://schemas.microsoft.com/office/drawing/2014/main" id="{34E048D1-046A-8E4B-BDC5-4B5D36F2D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57491"/>
            <a:ext cx="1366838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BCCD50E-7C06-4C42-B476-8705266C39ED}"/>
              </a:ext>
            </a:extLst>
          </p:cNvPr>
          <p:cNvSpPr/>
          <p:nvPr/>
        </p:nvSpPr>
        <p:spPr>
          <a:xfrm>
            <a:off x="3143250" y="1980407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66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1A8B575-B03E-4105-B35A-7FE2CF8885BA}"/>
              </a:ext>
            </a:extLst>
          </p:cNvPr>
          <p:cNvSpPr/>
          <p:nvPr/>
        </p:nvSpPr>
        <p:spPr>
          <a:xfrm>
            <a:off x="5257800" y="2008188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67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33F09B6-9C75-4098-9D1D-AE777F6988D8}"/>
              </a:ext>
            </a:extLst>
          </p:cNvPr>
          <p:cNvSpPr/>
          <p:nvPr/>
        </p:nvSpPr>
        <p:spPr>
          <a:xfrm>
            <a:off x="10488613" y="4452938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72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DF17FE-0606-4D2A-8ABC-258636657845}"/>
              </a:ext>
            </a:extLst>
          </p:cNvPr>
          <p:cNvSpPr/>
          <p:nvPr/>
        </p:nvSpPr>
        <p:spPr>
          <a:xfrm>
            <a:off x="1122365" y="4452937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69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46D9F86-76C7-4861-9A9F-65DF0CE3557B}"/>
              </a:ext>
            </a:extLst>
          </p:cNvPr>
          <p:cNvSpPr/>
          <p:nvPr/>
        </p:nvSpPr>
        <p:spPr>
          <a:xfrm>
            <a:off x="4280694" y="4448401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70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6813689-5DA0-4BC6-B66E-ABAD4FBBAD23}"/>
              </a:ext>
            </a:extLst>
          </p:cNvPr>
          <p:cNvSpPr/>
          <p:nvPr/>
        </p:nvSpPr>
        <p:spPr>
          <a:xfrm>
            <a:off x="2845368" y="6398419"/>
            <a:ext cx="1293812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74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540A3E-3315-461D-BE2E-B2293ADFF57E}"/>
              </a:ext>
            </a:extLst>
          </p:cNvPr>
          <p:cNvSpPr/>
          <p:nvPr/>
        </p:nvSpPr>
        <p:spPr>
          <a:xfrm>
            <a:off x="5785872" y="6403806"/>
            <a:ext cx="1293812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75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D3C8A8D-D4FF-4C04-9CB7-265BD30B5631}"/>
              </a:ext>
            </a:extLst>
          </p:cNvPr>
          <p:cNvSpPr/>
          <p:nvPr/>
        </p:nvSpPr>
        <p:spPr>
          <a:xfrm>
            <a:off x="9131300" y="6413500"/>
            <a:ext cx="1295400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76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0639902-1E48-49F2-BBC1-9F8CD1D815C4}"/>
              </a:ext>
            </a:extLst>
          </p:cNvPr>
          <p:cNvSpPr/>
          <p:nvPr/>
        </p:nvSpPr>
        <p:spPr>
          <a:xfrm>
            <a:off x="848065" y="6396605"/>
            <a:ext cx="782638" cy="27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73 </a:t>
            </a:r>
          </a:p>
        </p:txBody>
      </p:sp>
      <p:sp>
        <p:nvSpPr>
          <p:cNvPr id="32" name="Rectangle à coins arrondis 31">
            <a:extLst>
              <a:ext uri="{FF2B5EF4-FFF2-40B4-BE49-F238E27FC236}">
                <a16:creationId xmlns:a16="http://schemas.microsoft.com/office/drawing/2014/main" id="{73F73534-044D-6146-B19A-121A4634E9F6}"/>
              </a:ext>
            </a:extLst>
          </p:cNvPr>
          <p:cNvSpPr/>
          <p:nvPr/>
        </p:nvSpPr>
        <p:spPr>
          <a:xfrm>
            <a:off x="210656" y="188914"/>
            <a:ext cx="2313883" cy="792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rgbClr val="FF0000"/>
                </a:solidFill>
              </a:rPr>
              <a:t>DUOS  C </a:t>
            </a:r>
          </a:p>
          <a:p>
            <a:pPr algn="ctr">
              <a:defRPr/>
            </a:pPr>
            <a:endParaRPr lang="fr-FR" sz="1600" b="1" dirty="0">
              <a:solidFill>
                <a:srgbClr val="FF0000"/>
              </a:solidFill>
            </a:endParaRPr>
          </a:p>
        </p:txBody>
      </p:sp>
      <p:pic>
        <p:nvPicPr>
          <p:cNvPr id="29" name="Picture 46">
            <a:extLst>
              <a:ext uri="{FF2B5EF4-FFF2-40B4-BE49-F238E27FC236}">
                <a16:creationId xmlns:a16="http://schemas.microsoft.com/office/drawing/2014/main" id="{97283A6F-BFDB-4544-90E4-6E492E194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128" y="4752295"/>
            <a:ext cx="15113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0">
            <a:extLst>
              <a:ext uri="{FF2B5EF4-FFF2-40B4-BE49-F238E27FC236}">
                <a16:creationId xmlns:a16="http://schemas.microsoft.com/office/drawing/2014/main" id="{53619F2B-2376-A44C-872B-6217DF840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0" y="392906"/>
            <a:ext cx="790575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79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1">
            <a:extLst>
              <a:ext uri="{FF2B5EF4-FFF2-40B4-BE49-F238E27FC236}">
                <a16:creationId xmlns:a16="http://schemas.microsoft.com/office/drawing/2014/main" id="{AED59CC2-B4F8-874A-89E7-F9DC1F594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76" y="4530951"/>
            <a:ext cx="1285875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8">
            <a:extLst>
              <a:ext uri="{FF2B5EF4-FFF2-40B4-BE49-F238E27FC236}">
                <a16:creationId xmlns:a16="http://schemas.microsoft.com/office/drawing/2014/main" id="{C396482F-214D-9549-823B-9ADB16934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333376"/>
            <a:ext cx="166211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7">
            <a:extLst>
              <a:ext uri="{FF2B5EF4-FFF2-40B4-BE49-F238E27FC236}">
                <a16:creationId xmlns:a16="http://schemas.microsoft.com/office/drawing/2014/main" id="{DCD5DB51-7B6B-ED49-BE0D-EF699BA5D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333375"/>
            <a:ext cx="1944688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615349-D096-423D-BF30-D33CC8359883}"/>
              </a:ext>
            </a:extLst>
          </p:cNvPr>
          <p:cNvSpPr/>
          <p:nvPr/>
        </p:nvSpPr>
        <p:spPr>
          <a:xfrm>
            <a:off x="3719513" y="1700213"/>
            <a:ext cx="1223962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77  </a:t>
            </a:r>
            <a:r>
              <a:rPr lang="fr-FR" sz="1100" dirty="0">
                <a:solidFill>
                  <a:schemeClr val="tx1"/>
                </a:solidFill>
              </a:rPr>
              <a:t>(unss C)</a:t>
            </a:r>
          </a:p>
        </p:txBody>
      </p:sp>
      <p:graphicFrame>
        <p:nvGraphicFramePr>
          <p:cNvPr id="21512" name="Object 5">
            <a:extLst>
              <a:ext uri="{FF2B5EF4-FFF2-40B4-BE49-F238E27FC236}">
                <a16:creationId xmlns:a16="http://schemas.microsoft.com/office/drawing/2014/main" id="{6A811C29-42F8-2D40-BABF-DB066EE686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92538" y="2492376"/>
          <a:ext cx="177165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Image bitmap" r:id="rId6" imgW="1797050" imgH="876300" progId="PBrush">
                  <p:embed/>
                </p:oleObj>
              </mc:Choice>
              <mc:Fallback>
                <p:oleObj name="Image bitmap" r:id="rId6" imgW="1797050" imgH="876300" progId="PBrush">
                  <p:embed/>
                  <p:pic>
                    <p:nvPicPr>
                      <p:cNvPr id="21512" name="Object 5">
                        <a:extLst>
                          <a:ext uri="{FF2B5EF4-FFF2-40B4-BE49-F238E27FC236}">
                            <a16:creationId xmlns:a16="http://schemas.microsoft.com/office/drawing/2014/main" id="{6A811C29-42F8-2D40-BABF-DB066EE686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2492376"/>
                        <a:ext cx="177165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C9D3C34-60D1-4482-8404-99DBFDB927C4}"/>
              </a:ext>
            </a:extLst>
          </p:cNvPr>
          <p:cNvSpPr/>
          <p:nvPr/>
        </p:nvSpPr>
        <p:spPr>
          <a:xfrm>
            <a:off x="3843792" y="3863523"/>
            <a:ext cx="1223963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82  </a:t>
            </a:r>
            <a:r>
              <a:rPr lang="fr-FR" sz="1100" dirty="0">
                <a:solidFill>
                  <a:schemeClr val="tx1"/>
                </a:solidFill>
              </a:rPr>
              <a:t>(unss C)</a:t>
            </a:r>
          </a:p>
        </p:txBody>
      </p:sp>
      <p:pic>
        <p:nvPicPr>
          <p:cNvPr id="21514" name="Picture 26">
            <a:extLst>
              <a:ext uri="{FF2B5EF4-FFF2-40B4-BE49-F238E27FC236}">
                <a16:creationId xmlns:a16="http://schemas.microsoft.com/office/drawing/2014/main" id="{44297843-9DF4-4948-855F-DDA5BD9CF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4" y="2492375"/>
            <a:ext cx="1615393" cy="122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9" descr="D41">
            <a:extLst>
              <a:ext uri="{FF2B5EF4-FFF2-40B4-BE49-F238E27FC236}">
                <a16:creationId xmlns:a16="http://schemas.microsoft.com/office/drawing/2014/main" id="{638795DB-6C59-864E-91FC-65D883A21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" y="1270001"/>
            <a:ext cx="3671888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D5C880D-F134-4430-A637-F08927AEDB8C}"/>
              </a:ext>
            </a:extLst>
          </p:cNvPr>
          <p:cNvSpPr/>
          <p:nvPr/>
        </p:nvSpPr>
        <p:spPr>
          <a:xfrm>
            <a:off x="1919289" y="3854450"/>
            <a:ext cx="1201737" cy="222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81  </a:t>
            </a:r>
            <a:r>
              <a:rPr lang="fr-FR" sz="1100" dirty="0">
                <a:solidFill>
                  <a:schemeClr val="tx1"/>
                </a:solidFill>
              </a:rPr>
              <a:t>(unss C)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2C5DAB-31A3-424F-8111-FC899B0BB32A}"/>
              </a:ext>
            </a:extLst>
          </p:cNvPr>
          <p:cNvSpPr/>
          <p:nvPr/>
        </p:nvSpPr>
        <p:spPr>
          <a:xfrm>
            <a:off x="7319963" y="1773238"/>
            <a:ext cx="1223962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79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pic>
        <p:nvPicPr>
          <p:cNvPr id="21518" name="Picture 39">
            <a:extLst>
              <a:ext uri="{FF2B5EF4-FFF2-40B4-BE49-F238E27FC236}">
                <a16:creationId xmlns:a16="http://schemas.microsoft.com/office/drawing/2014/main" id="{256CBD81-121C-6D48-AEAB-A50F7F1D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322263"/>
            <a:ext cx="14414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41">
            <a:extLst>
              <a:ext uri="{FF2B5EF4-FFF2-40B4-BE49-F238E27FC236}">
                <a16:creationId xmlns:a16="http://schemas.microsoft.com/office/drawing/2014/main" id="{7C5A3995-E89B-E144-8DEC-364EC710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4179887"/>
            <a:ext cx="7191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1EA05E4-4EA9-4926-92BD-5F4ACA5E9470}"/>
              </a:ext>
            </a:extLst>
          </p:cNvPr>
          <p:cNvSpPr/>
          <p:nvPr/>
        </p:nvSpPr>
        <p:spPr>
          <a:xfrm>
            <a:off x="2361293" y="6152244"/>
            <a:ext cx="1296988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86  </a:t>
            </a:r>
            <a:r>
              <a:rPr lang="fr-FR" sz="1100" dirty="0">
                <a:solidFill>
                  <a:schemeClr val="tx1"/>
                </a:solidFill>
              </a:rPr>
              <a:t>(unss B)</a:t>
            </a:r>
          </a:p>
        </p:txBody>
      </p:sp>
      <p:pic>
        <p:nvPicPr>
          <p:cNvPr id="21521" name="Picture 20">
            <a:extLst>
              <a:ext uri="{FF2B5EF4-FFF2-40B4-BE49-F238E27FC236}">
                <a16:creationId xmlns:a16="http://schemas.microsoft.com/office/drawing/2014/main" id="{972143BF-5B8B-6948-B20C-007593E8A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4" y="4056062"/>
            <a:ext cx="93662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9">
            <a:extLst>
              <a:ext uri="{FF2B5EF4-FFF2-40B4-BE49-F238E27FC236}">
                <a16:creationId xmlns:a16="http://schemas.microsoft.com/office/drawing/2014/main" id="{C0649555-36DB-8E48-94E8-73E051E78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65" y="4316412"/>
            <a:ext cx="16637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10">
            <a:extLst>
              <a:ext uri="{FF2B5EF4-FFF2-40B4-BE49-F238E27FC236}">
                <a16:creationId xmlns:a16="http://schemas.microsoft.com/office/drawing/2014/main" id="{2D0F6F17-EC9A-8A41-B5BD-6BABAD0E4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098" y="4365625"/>
            <a:ext cx="100806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11">
            <a:extLst>
              <a:ext uri="{FF2B5EF4-FFF2-40B4-BE49-F238E27FC236}">
                <a16:creationId xmlns:a16="http://schemas.microsoft.com/office/drawing/2014/main" id="{6864632A-C8C6-A54F-8952-C3C548F53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715" y="2002633"/>
            <a:ext cx="874469" cy="164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12">
            <a:extLst>
              <a:ext uri="{FF2B5EF4-FFF2-40B4-BE49-F238E27FC236}">
                <a16:creationId xmlns:a16="http://schemas.microsoft.com/office/drawing/2014/main" id="{A0C2B71A-ECBE-2C4D-87D7-D308FFB63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69850"/>
            <a:ext cx="136683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36">
            <a:extLst>
              <a:ext uri="{FF2B5EF4-FFF2-40B4-BE49-F238E27FC236}">
                <a16:creationId xmlns:a16="http://schemas.microsoft.com/office/drawing/2014/main" id="{DDDC5EC2-C429-9E41-A4DE-18486D4A2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363" y="4365625"/>
            <a:ext cx="1338263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34EE359-CBB0-47D8-9301-955515D51523}"/>
              </a:ext>
            </a:extLst>
          </p:cNvPr>
          <p:cNvSpPr/>
          <p:nvPr/>
        </p:nvSpPr>
        <p:spPr>
          <a:xfrm>
            <a:off x="6452735" y="3844133"/>
            <a:ext cx="1223962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83  </a:t>
            </a:r>
            <a:r>
              <a:rPr lang="fr-FR" sz="1100" dirty="0">
                <a:solidFill>
                  <a:schemeClr val="tx1"/>
                </a:solidFill>
              </a:rPr>
              <a:t>(unss C)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C36806-ADDE-4331-B296-CFECEF29FFD7}"/>
              </a:ext>
            </a:extLst>
          </p:cNvPr>
          <p:cNvSpPr/>
          <p:nvPr/>
        </p:nvSpPr>
        <p:spPr>
          <a:xfrm>
            <a:off x="9120188" y="1989138"/>
            <a:ext cx="1223962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80  </a:t>
            </a:r>
            <a:r>
              <a:rPr lang="fr-FR" sz="1100" dirty="0">
                <a:solidFill>
                  <a:schemeClr val="tx1"/>
                </a:solidFill>
              </a:rPr>
              <a:t>(unss C)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2027B6-DD7D-4050-9F10-FB2CAB9CC08E}"/>
              </a:ext>
            </a:extLst>
          </p:cNvPr>
          <p:cNvSpPr/>
          <p:nvPr/>
        </p:nvSpPr>
        <p:spPr>
          <a:xfrm>
            <a:off x="5735638" y="1700214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78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7CCC3B-5AC0-47BE-9E5E-1C371F448DC2}"/>
              </a:ext>
            </a:extLst>
          </p:cNvPr>
          <p:cNvSpPr/>
          <p:nvPr/>
        </p:nvSpPr>
        <p:spPr>
          <a:xfrm>
            <a:off x="1018382" y="6185354"/>
            <a:ext cx="865188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85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482C5D7-68B1-4523-B1BB-33FEE9A0465E}"/>
              </a:ext>
            </a:extLst>
          </p:cNvPr>
          <p:cNvSpPr/>
          <p:nvPr/>
        </p:nvSpPr>
        <p:spPr>
          <a:xfrm>
            <a:off x="8940007" y="3860348"/>
            <a:ext cx="792162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84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4526A8B-6EFD-4490-8A3A-7CABAACF0911}"/>
              </a:ext>
            </a:extLst>
          </p:cNvPr>
          <p:cNvSpPr/>
          <p:nvPr/>
        </p:nvSpPr>
        <p:spPr>
          <a:xfrm>
            <a:off x="6022976" y="6134101"/>
            <a:ext cx="1296987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88  </a:t>
            </a:r>
            <a:r>
              <a:rPr lang="fr-FR" sz="1100" dirty="0">
                <a:solidFill>
                  <a:schemeClr val="tx1"/>
                </a:solidFill>
              </a:rPr>
              <a:t>(unss C)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B4B7B06-99F7-4F88-849E-93123DE729F6}"/>
              </a:ext>
            </a:extLst>
          </p:cNvPr>
          <p:cNvSpPr/>
          <p:nvPr/>
        </p:nvSpPr>
        <p:spPr>
          <a:xfrm>
            <a:off x="7996465" y="6177416"/>
            <a:ext cx="1298575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89  </a:t>
            </a:r>
            <a:r>
              <a:rPr lang="fr-FR" sz="1100" dirty="0">
                <a:solidFill>
                  <a:schemeClr val="tx1"/>
                </a:solidFill>
              </a:rPr>
              <a:t>(unss C)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7FC46A9-CECA-4EE9-8E1D-4011B5230102}"/>
              </a:ext>
            </a:extLst>
          </p:cNvPr>
          <p:cNvSpPr/>
          <p:nvPr/>
        </p:nvSpPr>
        <p:spPr>
          <a:xfrm>
            <a:off x="10180183" y="6169479"/>
            <a:ext cx="1298575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90  </a:t>
            </a:r>
            <a:r>
              <a:rPr lang="fr-FR" sz="1100" dirty="0">
                <a:solidFill>
                  <a:schemeClr val="tx1"/>
                </a:solidFill>
              </a:rPr>
              <a:t>(unss C)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6141FD3-70CC-40DC-9806-F42F7DCA2456}"/>
              </a:ext>
            </a:extLst>
          </p:cNvPr>
          <p:cNvSpPr/>
          <p:nvPr/>
        </p:nvSpPr>
        <p:spPr>
          <a:xfrm>
            <a:off x="4271057" y="6194199"/>
            <a:ext cx="865188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87 </a:t>
            </a:r>
          </a:p>
        </p:txBody>
      </p:sp>
      <p:sp>
        <p:nvSpPr>
          <p:cNvPr id="37" name="Rectangle à coins arrondis 36">
            <a:extLst>
              <a:ext uri="{FF2B5EF4-FFF2-40B4-BE49-F238E27FC236}">
                <a16:creationId xmlns:a16="http://schemas.microsoft.com/office/drawing/2014/main" id="{55E40F14-C3C2-6546-AD4B-900255E8EAEA}"/>
              </a:ext>
            </a:extLst>
          </p:cNvPr>
          <p:cNvSpPr/>
          <p:nvPr/>
        </p:nvSpPr>
        <p:spPr>
          <a:xfrm>
            <a:off x="210656" y="188914"/>
            <a:ext cx="2313883" cy="792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rgbClr val="FF0000"/>
                </a:solidFill>
              </a:rPr>
              <a:t>DUOS  D – Page 1</a:t>
            </a:r>
          </a:p>
          <a:p>
            <a:pPr algn="ctr">
              <a:defRPr/>
            </a:pPr>
            <a:endParaRPr lang="fr-F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35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>
            <a:extLst>
              <a:ext uri="{FF2B5EF4-FFF2-40B4-BE49-F238E27FC236}">
                <a16:creationId xmlns:a16="http://schemas.microsoft.com/office/drawing/2014/main" id="{EBAECE26-29C1-0540-8CEA-458772D3D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44" y="4667252"/>
            <a:ext cx="187166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>
            <a:extLst>
              <a:ext uri="{FF2B5EF4-FFF2-40B4-BE49-F238E27FC236}">
                <a16:creationId xmlns:a16="http://schemas.microsoft.com/office/drawing/2014/main" id="{DEC3C979-0515-894B-B046-D40561275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207" y="341312"/>
            <a:ext cx="1223962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>
            <a:extLst>
              <a:ext uri="{FF2B5EF4-FFF2-40B4-BE49-F238E27FC236}">
                <a16:creationId xmlns:a16="http://schemas.microsoft.com/office/drawing/2014/main" id="{EFB76C4D-FFF9-9D42-9B42-D2DEAE13C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60576"/>
            <a:ext cx="273685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>
            <a:extLst>
              <a:ext uri="{FF2B5EF4-FFF2-40B4-BE49-F238E27FC236}">
                <a16:creationId xmlns:a16="http://schemas.microsoft.com/office/drawing/2014/main" id="{1C322C55-9AC8-5C40-A197-B6BC58B37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060575"/>
            <a:ext cx="5921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3">
            <a:extLst>
              <a:ext uri="{FF2B5EF4-FFF2-40B4-BE49-F238E27FC236}">
                <a16:creationId xmlns:a16="http://schemas.microsoft.com/office/drawing/2014/main" id="{CFF097BC-6C13-734F-BA7D-0DB9E6116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57" y="2384426"/>
            <a:ext cx="10795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4">
            <a:extLst>
              <a:ext uri="{FF2B5EF4-FFF2-40B4-BE49-F238E27FC236}">
                <a16:creationId xmlns:a16="http://schemas.microsoft.com/office/drawing/2014/main" id="{56893AB4-9B70-D74A-BAF7-936BC96A7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49" y="2533650"/>
            <a:ext cx="650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40" name="Object 2">
            <a:extLst>
              <a:ext uri="{FF2B5EF4-FFF2-40B4-BE49-F238E27FC236}">
                <a16:creationId xmlns:a16="http://schemas.microsoft.com/office/drawing/2014/main" id="{066D608B-8B7A-3D4A-B3BB-2DEAD2DDCA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36732"/>
              </p:ext>
            </p:extLst>
          </p:nvPr>
        </p:nvGraphicFramePr>
        <p:xfrm>
          <a:off x="6083300" y="243683"/>
          <a:ext cx="13081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Image bitmap" r:id="rId9" imgW="1289050" imgH="1238250" progId="PBrush">
                  <p:embed/>
                </p:oleObj>
              </mc:Choice>
              <mc:Fallback>
                <p:oleObj name="Image bitmap" r:id="rId9" imgW="1289050" imgH="1238250" progId="PBrush">
                  <p:embed/>
                  <p:pic>
                    <p:nvPicPr>
                      <p:cNvPr id="22540" name="Object 2">
                        <a:extLst>
                          <a:ext uri="{FF2B5EF4-FFF2-40B4-BE49-F238E27FC236}">
                            <a16:creationId xmlns:a16="http://schemas.microsoft.com/office/drawing/2014/main" id="{066D608B-8B7A-3D4A-B3BB-2DEAD2DDCA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243683"/>
                        <a:ext cx="13081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41" name="Picture 28" descr="D43">
            <a:extLst>
              <a:ext uri="{FF2B5EF4-FFF2-40B4-BE49-F238E27FC236}">
                <a16:creationId xmlns:a16="http://schemas.microsoft.com/office/drawing/2014/main" id="{2DB1726D-AE47-9443-9FB5-61CCF671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4" y="188913"/>
            <a:ext cx="2052637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Image 36" descr="D7.bmp">
            <a:extLst>
              <a:ext uri="{FF2B5EF4-FFF2-40B4-BE49-F238E27FC236}">
                <a16:creationId xmlns:a16="http://schemas.microsoft.com/office/drawing/2014/main" id="{B1EF2399-C246-E74E-B9FB-69AB1D0C3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07" y="4649786"/>
            <a:ext cx="12239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B299D9B-8AAC-4186-B770-2BFF319ACE9D}"/>
              </a:ext>
            </a:extLst>
          </p:cNvPr>
          <p:cNvSpPr/>
          <p:nvPr/>
        </p:nvSpPr>
        <p:spPr>
          <a:xfrm>
            <a:off x="7521689" y="6063341"/>
            <a:ext cx="730250" cy="2016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99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F200C62-988B-4EF7-8D31-5A5FE5582B3C}"/>
              </a:ext>
            </a:extLst>
          </p:cNvPr>
          <p:cNvSpPr/>
          <p:nvPr/>
        </p:nvSpPr>
        <p:spPr>
          <a:xfrm>
            <a:off x="5747657" y="1602014"/>
            <a:ext cx="1572306" cy="235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92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45E2E29-2E03-4E8E-B561-0CEBF80A797F}"/>
              </a:ext>
            </a:extLst>
          </p:cNvPr>
          <p:cNvSpPr/>
          <p:nvPr/>
        </p:nvSpPr>
        <p:spPr>
          <a:xfrm>
            <a:off x="8978105" y="4292600"/>
            <a:ext cx="1223962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97  </a:t>
            </a:r>
            <a:r>
              <a:rPr lang="fr-FR" sz="1100" dirty="0">
                <a:solidFill>
                  <a:schemeClr val="tx1"/>
                </a:solidFill>
              </a:rPr>
              <a:t>(unss D)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9565FE6-FD57-48C3-AADE-D2E25851B202}"/>
              </a:ext>
            </a:extLst>
          </p:cNvPr>
          <p:cNvSpPr/>
          <p:nvPr/>
        </p:nvSpPr>
        <p:spPr>
          <a:xfrm>
            <a:off x="2819401" y="6063341"/>
            <a:ext cx="1223962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98  </a:t>
            </a:r>
            <a:r>
              <a:rPr lang="fr-FR" sz="1100" dirty="0">
                <a:solidFill>
                  <a:schemeClr val="tx1"/>
                </a:solidFill>
              </a:rPr>
              <a:t>(unss D)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9A4B95D-A7B0-4AB9-A9DC-22B95779D2E7}"/>
              </a:ext>
            </a:extLst>
          </p:cNvPr>
          <p:cNvSpPr/>
          <p:nvPr/>
        </p:nvSpPr>
        <p:spPr>
          <a:xfrm>
            <a:off x="6779419" y="4292600"/>
            <a:ext cx="1223962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96  </a:t>
            </a:r>
            <a:r>
              <a:rPr lang="fr-FR" sz="1100" dirty="0">
                <a:solidFill>
                  <a:schemeClr val="tx1"/>
                </a:solidFill>
              </a:rPr>
              <a:t>(unss D)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B5FF48A-AD1D-45F5-81B7-0FB8D0EAA394}"/>
              </a:ext>
            </a:extLst>
          </p:cNvPr>
          <p:cNvSpPr/>
          <p:nvPr/>
        </p:nvSpPr>
        <p:spPr>
          <a:xfrm>
            <a:off x="3359151" y="4267201"/>
            <a:ext cx="2520949" cy="1698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95  </a:t>
            </a:r>
            <a:r>
              <a:rPr lang="fr-FR" sz="1100" dirty="0">
                <a:solidFill>
                  <a:schemeClr val="tx1"/>
                </a:solidFill>
              </a:rPr>
              <a:t>(unss D)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0472860-1ED8-4CF9-BB98-4E8077DA4AE6}"/>
              </a:ext>
            </a:extLst>
          </p:cNvPr>
          <p:cNvSpPr/>
          <p:nvPr/>
        </p:nvSpPr>
        <p:spPr>
          <a:xfrm>
            <a:off x="1631951" y="4221163"/>
            <a:ext cx="1223963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94  </a:t>
            </a:r>
            <a:r>
              <a:rPr lang="fr-FR" sz="1100" dirty="0">
                <a:solidFill>
                  <a:schemeClr val="tx1"/>
                </a:solidFill>
              </a:rPr>
              <a:t>(unss D)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53D13C0-019A-46AF-BE67-5CA1692A1BD3}"/>
              </a:ext>
            </a:extLst>
          </p:cNvPr>
          <p:cNvSpPr/>
          <p:nvPr/>
        </p:nvSpPr>
        <p:spPr>
          <a:xfrm>
            <a:off x="3503614" y="1628775"/>
            <a:ext cx="1296987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91  </a:t>
            </a:r>
            <a:r>
              <a:rPr lang="fr-FR" sz="1100" dirty="0">
                <a:solidFill>
                  <a:schemeClr val="tx1"/>
                </a:solidFill>
              </a:rPr>
              <a:t>(unss D)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E2A6D1D-2019-4641-813B-9C03D2548FE7}"/>
              </a:ext>
            </a:extLst>
          </p:cNvPr>
          <p:cNvSpPr/>
          <p:nvPr/>
        </p:nvSpPr>
        <p:spPr>
          <a:xfrm>
            <a:off x="8508207" y="1670844"/>
            <a:ext cx="1298575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D   93  </a:t>
            </a:r>
            <a:r>
              <a:rPr lang="fr-FR" sz="1100" dirty="0">
                <a:solidFill>
                  <a:schemeClr val="tx1"/>
                </a:solidFill>
              </a:rPr>
              <a:t>(unss D)</a:t>
            </a:r>
          </a:p>
        </p:txBody>
      </p:sp>
      <p:sp>
        <p:nvSpPr>
          <p:cNvPr id="28" name="Rectangle à coins arrondis 27">
            <a:extLst>
              <a:ext uri="{FF2B5EF4-FFF2-40B4-BE49-F238E27FC236}">
                <a16:creationId xmlns:a16="http://schemas.microsoft.com/office/drawing/2014/main" id="{074379FC-34DB-DC42-8D50-6F536369187C}"/>
              </a:ext>
            </a:extLst>
          </p:cNvPr>
          <p:cNvSpPr/>
          <p:nvPr/>
        </p:nvSpPr>
        <p:spPr>
          <a:xfrm>
            <a:off x="210656" y="188914"/>
            <a:ext cx="2313883" cy="792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rgbClr val="FF0000"/>
                </a:solidFill>
              </a:rPr>
              <a:t>DUOS  D – page 2</a:t>
            </a:r>
          </a:p>
          <a:p>
            <a:pPr algn="ctr">
              <a:defRPr/>
            </a:pPr>
            <a:endParaRPr lang="fr-F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6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8">
            <a:extLst>
              <a:ext uri="{FF2B5EF4-FFF2-40B4-BE49-F238E27FC236}">
                <a16:creationId xmlns:a16="http://schemas.microsoft.com/office/drawing/2014/main" id="{0ABCEF6E-3E69-B84F-9E85-7E6B5F25B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589" y="4976814"/>
            <a:ext cx="143986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6">
            <a:extLst>
              <a:ext uri="{FF2B5EF4-FFF2-40B4-BE49-F238E27FC236}">
                <a16:creationId xmlns:a16="http://schemas.microsoft.com/office/drawing/2014/main" id="{1FFF13F8-1CB0-5349-A982-DADD7D8CE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4451"/>
            <a:ext cx="2087562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2">
            <a:extLst>
              <a:ext uri="{FF2B5EF4-FFF2-40B4-BE49-F238E27FC236}">
                <a16:creationId xmlns:a16="http://schemas.microsoft.com/office/drawing/2014/main" id="{EC83F75D-7AB6-3A46-9267-6E5E289F2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4" y="3423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4582" name="Rectangle 3">
            <a:extLst>
              <a:ext uri="{FF2B5EF4-FFF2-40B4-BE49-F238E27FC236}">
                <a16:creationId xmlns:a16="http://schemas.microsoft.com/office/drawing/2014/main" id="{F4B63AB2-FB17-8C4F-B840-8EFF4CAA9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4" y="15901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24583" name="Picture 2" descr="C:\Users\Enseignant\Dropbox\Caillot-Tomasz\AcroEPS v2\Images\Trio\png\TrioA81.png">
            <a:extLst>
              <a:ext uri="{FF2B5EF4-FFF2-40B4-BE49-F238E27FC236}">
                <a16:creationId xmlns:a16="http://schemas.microsoft.com/office/drawing/2014/main" id="{8D4C03C0-142C-3F43-A280-F0256FF61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876801"/>
            <a:ext cx="1595438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 descr="C:\Users\Enseignant\Dropbox\Caillot-Tomasz\AcroEPS v2\Images\Trio\png\TrioA90.png">
            <a:extLst>
              <a:ext uri="{FF2B5EF4-FFF2-40B4-BE49-F238E27FC236}">
                <a16:creationId xmlns:a16="http://schemas.microsoft.com/office/drawing/2014/main" id="{671A30A3-6551-7442-A12D-DF09E3077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652964"/>
            <a:ext cx="187325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7" descr="C:\Users\Enseignant\Dropbox\Caillot-Tomasz\AcroEPS v2\Images\Trio\png\TrioA96.png">
            <a:extLst>
              <a:ext uri="{FF2B5EF4-FFF2-40B4-BE49-F238E27FC236}">
                <a16:creationId xmlns:a16="http://schemas.microsoft.com/office/drawing/2014/main" id="{3BB18719-66EF-CD49-AFF5-45B6C5287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484314"/>
            <a:ext cx="25781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8" descr="C:\Users\Enseignant\Dropbox\Caillot-Tomasz\AcroEPS v2\Images\Trio\png\TrioA89.png">
            <a:extLst>
              <a:ext uri="{FF2B5EF4-FFF2-40B4-BE49-F238E27FC236}">
                <a16:creationId xmlns:a16="http://schemas.microsoft.com/office/drawing/2014/main" id="{135AC45F-AAFF-4447-AE32-DF5B35865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008314"/>
            <a:ext cx="1908175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39">
            <a:extLst>
              <a:ext uri="{FF2B5EF4-FFF2-40B4-BE49-F238E27FC236}">
                <a16:creationId xmlns:a16="http://schemas.microsoft.com/office/drawing/2014/main" id="{F3E8C246-69E8-ED48-8A6B-89F0E8F41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1700214"/>
            <a:ext cx="115252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24">
            <a:extLst>
              <a:ext uri="{FF2B5EF4-FFF2-40B4-BE49-F238E27FC236}">
                <a16:creationId xmlns:a16="http://schemas.microsoft.com/office/drawing/2014/main" id="{91893972-029C-2A4B-9D2C-D13D262D0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659314"/>
            <a:ext cx="12954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39">
            <a:extLst>
              <a:ext uri="{FF2B5EF4-FFF2-40B4-BE49-F238E27FC236}">
                <a16:creationId xmlns:a16="http://schemas.microsoft.com/office/drawing/2014/main" id="{41B26025-FA09-9242-9FF3-45D74DC91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44451"/>
            <a:ext cx="24511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90" name="Object 3">
            <a:extLst>
              <a:ext uri="{FF2B5EF4-FFF2-40B4-BE49-F238E27FC236}">
                <a16:creationId xmlns:a16="http://schemas.microsoft.com/office/drawing/2014/main" id="{6C30CDD1-FB2C-DA4C-A3CE-51AC748D9C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5501" y="4803776"/>
          <a:ext cx="1368425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Image bitmap" r:id="rId12" imgW="1447800" imgH="1841500" progId="PBrush">
                  <p:embed/>
                </p:oleObj>
              </mc:Choice>
              <mc:Fallback>
                <p:oleObj name="Image bitmap" r:id="rId12" imgW="1447800" imgH="1841500" progId="PBrush">
                  <p:embed/>
                  <p:pic>
                    <p:nvPicPr>
                      <p:cNvPr id="24590" name="Object 3">
                        <a:extLst>
                          <a:ext uri="{FF2B5EF4-FFF2-40B4-BE49-F238E27FC236}">
                            <a16:creationId xmlns:a16="http://schemas.microsoft.com/office/drawing/2014/main" id="{6C30CDD1-FB2C-DA4C-A3CE-51AC748D9C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1" y="4803776"/>
                        <a:ext cx="1368425" cy="173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B3244271-9C36-43D9-9717-760F43F204EC}"/>
              </a:ext>
            </a:extLst>
          </p:cNvPr>
          <p:cNvSpPr/>
          <p:nvPr/>
        </p:nvSpPr>
        <p:spPr>
          <a:xfrm>
            <a:off x="6167438" y="1341438"/>
            <a:ext cx="1223962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2  </a:t>
            </a:r>
            <a:r>
              <a:rPr lang="fr-FR" sz="1100" dirty="0">
                <a:solidFill>
                  <a:schemeClr val="tx1"/>
                </a:solidFill>
              </a:rPr>
              <a:t>(unss A)</a:t>
            </a:r>
          </a:p>
        </p:txBody>
      </p:sp>
      <p:pic>
        <p:nvPicPr>
          <p:cNvPr id="24592" name="Picture 36">
            <a:extLst>
              <a:ext uri="{FF2B5EF4-FFF2-40B4-BE49-F238E27FC236}">
                <a16:creationId xmlns:a16="http://schemas.microsoft.com/office/drawing/2014/main" id="{E4FCB13B-983A-5F4E-9C0B-B5D73822E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4" y="2636838"/>
            <a:ext cx="23764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40">
            <a:extLst>
              <a:ext uri="{FF2B5EF4-FFF2-40B4-BE49-F238E27FC236}">
                <a16:creationId xmlns:a16="http://schemas.microsoft.com/office/drawing/2014/main" id="{1A65B653-A965-F941-B609-C92EDD2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115889"/>
            <a:ext cx="2951162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44">
            <a:extLst>
              <a:ext uri="{FF2B5EF4-FFF2-40B4-BE49-F238E27FC236}">
                <a16:creationId xmlns:a16="http://schemas.microsoft.com/office/drawing/2014/main" id="{5636F91D-E39F-FA4C-8D39-93E2AE227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1412876"/>
            <a:ext cx="2044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images6">
            <a:extLst>
              <a:ext uri="{FF2B5EF4-FFF2-40B4-BE49-F238E27FC236}">
                <a16:creationId xmlns:a16="http://schemas.microsoft.com/office/drawing/2014/main" id="{EBB4D526-143C-0B4B-B72B-05AE55FFA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14" y="3644900"/>
            <a:ext cx="216058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37">
            <a:extLst>
              <a:ext uri="{FF2B5EF4-FFF2-40B4-BE49-F238E27FC236}">
                <a16:creationId xmlns:a16="http://schemas.microsoft.com/office/drawing/2014/main" id="{36C497C3-6139-4C4C-BE5D-39A51D09D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439864"/>
            <a:ext cx="1582738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23">
            <a:extLst>
              <a:ext uri="{FF2B5EF4-FFF2-40B4-BE49-F238E27FC236}">
                <a16:creationId xmlns:a16="http://schemas.microsoft.com/office/drawing/2014/main" id="{2A347B49-6198-FC45-8AF1-601D18129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2" y="3362326"/>
            <a:ext cx="230505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A0C6F03-561C-455F-A90D-9E15A90C92DD}"/>
              </a:ext>
            </a:extLst>
          </p:cNvPr>
          <p:cNvSpPr/>
          <p:nvPr/>
        </p:nvSpPr>
        <p:spPr>
          <a:xfrm>
            <a:off x="3287713" y="1268414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1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AE4D46-76A0-4B4B-BA79-509171C1C517}"/>
              </a:ext>
            </a:extLst>
          </p:cNvPr>
          <p:cNvSpPr/>
          <p:nvPr/>
        </p:nvSpPr>
        <p:spPr>
          <a:xfrm>
            <a:off x="5808663" y="6592889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13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C6F12E-1D74-443D-AB6B-F6F7C96D83F8}"/>
              </a:ext>
            </a:extLst>
          </p:cNvPr>
          <p:cNvSpPr/>
          <p:nvPr/>
        </p:nvSpPr>
        <p:spPr>
          <a:xfrm>
            <a:off x="3935413" y="6592889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12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94AABC-8AE4-428C-A317-C4AA9E7B6B88}"/>
              </a:ext>
            </a:extLst>
          </p:cNvPr>
          <p:cNvSpPr/>
          <p:nvPr/>
        </p:nvSpPr>
        <p:spPr>
          <a:xfrm>
            <a:off x="9191625" y="4652964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10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4C3DD9-DE88-40F0-AED5-DB70F7619343}"/>
              </a:ext>
            </a:extLst>
          </p:cNvPr>
          <p:cNvSpPr/>
          <p:nvPr/>
        </p:nvSpPr>
        <p:spPr>
          <a:xfrm>
            <a:off x="7319963" y="6592889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14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5F6906-8380-4F9E-83EB-6D7E209EDF49}"/>
              </a:ext>
            </a:extLst>
          </p:cNvPr>
          <p:cNvSpPr/>
          <p:nvPr/>
        </p:nvSpPr>
        <p:spPr>
          <a:xfrm>
            <a:off x="6481762" y="4465411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9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B8205C-264C-4225-AC04-FC276DD90985}"/>
              </a:ext>
            </a:extLst>
          </p:cNvPr>
          <p:cNvSpPr/>
          <p:nvPr/>
        </p:nvSpPr>
        <p:spPr>
          <a:xfrm>
            <a:off x="1774824" y="4437062"/>
            <a:ext cx="3457575" cy="2222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8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15A0F2-69A1-4405-8EFD-6E26D983ACAA}"/>
              </a:ext>
            </a:extLst>
          </p:cNvPr>
          <p:cNvSpPr/>
          <p:nvPr/>
        </p:nvSpPr>
        <p:spPr>
          <a:xfrm>
            <a:off x="9336088" y="2349501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7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948CA8-7855-40D6-A894-7D314F4120EA}"/>
              </a:ext>
            </a:extLst>
          </p:cNvPr>
          <p:cNvSpPr/>
          <p:nvPr/>
        </p:nvSpPr>
        <p:spPr>
          <a:xfrm>
            <a:off x="4645025" y="2781301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-5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4C1F234-01EC-4C29-87ED-54D6BB9ACEBD}"/>
              </a:ext>
            </a:extLst>
          </p:cNvPr>
          <p:cNvSpPr/>
          <p:nvPr/>
        </p:nvSpPr>
        <p:spPr>
          <a:xfrm>
            <a:off x="2063750" y="2781301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4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783D956-F512-41D6-A0BC-027120744E35}"/>
              </a:ext>
            </a:extLst>
          </p:cNvPr>
          <p:cNvSpPr/>
          <p:nvPr/>
        </p:nvSpPr>
        <p:spPr>
          <a:xfrm>
            <a:off x="8399463" y="1052514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3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14A214-B444-4631-8C7F-A038F30C325D}"/>
              </a:ext>
            </a:extLst>
          </p:cNvPr>
          <p:cNvSpPr/>
          <p:nvPr/>
        </p:nvSpPr>
        <p:spPr>
          <a:xfrm>
            <a:off x="2208213" y="6592889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11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E16D6D-5ACB-41C1-B6B7-404D787C7826}"/>
              </a:ext>
            </a:extLst>
          </p:cNvPr>
          <p:cNvSpPr/>
          <p:nvPr/>
        </p:nvSpPr>
        <p:spPr>
          <a:xfrm>
            <a:off x="9120188" y="3644901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T   2-10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117AF4-E4DB-4D08-8CDB-C6CA55A3817E}"/>
              </a:ext>
            </a:extLst>
          </p:cNvPr>
          <p:cNvSpPr/>
          <p:nvPr/>
        </p:nvSpPr>
        <p:spPr>
          <a:xfrm>
            <a:off x="6959601" y="2924175"/>
            <a:ext cx="1223963" cy="217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T</a:t>
            </a:r>
            <a:r>
              <a:rPr lang="fr-FR" sz="1400" b="1" dirty="0">
                <a:solidFill>
                  <a:schemeClr val="tx1"/>
                </a:solidFill>
              </a:rPr>
              <a:t>   6  </a:t>
            </a:r>
            <a:r>
              <a:rPr lang="fr-FR" sz="1100" dirty="0">
                <a:solidFill>
                  <a:schemeClr val="tx1"/>
                </a:solidFill>
              </a:rPr>
              <a:t>(unss A)</a:t>
            </a:r>
          </a:p>
        </p:txBody>
      </p:sp>
      <p:pic>
        <p:nvPicPr>
          <p:cNvPr id="24615" name="Picture 315" descr="C:\Users\Enseignant\Dropbox\Caillot-Tomasz\AcroEPS v2\Images\Trio\png\TrioB91.png">
            <a:extLst>
              <a:ext uri="{FF2B5EF4-FFF2-40B4-BE49-F238E27FC236}">
                <a16:creationId xmlns:a16="http://schemas.microsoft.com/office/drawing/2014/main" id="{9C509F26-6DE1-DE47-A0A5-6D627D0B3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3068638"/>
            <a:ext cx="165735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1FF426E-4ED6-4247-B75C-886DFAD810CE}"/>
              </a:ext>
            </a:extLst>
          </p:cNvPr>
          <p:cNvSpPr/>
          <p:nvPr/>
        </p:nvSpPr>
        <p:spPr>
          <a:xfrm>
            <a:off x="9192987" y="6540501"/>
            <a:ext cx="730250" cy="20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tx1"/>
                </a:solidFill>
              </a:rPr>
              <a:t>T</a:t>
            </a:r>
            <a:r>
              <a:rPr lang="fr-FR" sz="1400" dirty="0">
                <a:solidFill>
                  <a:schemeClr val="tx1"/>
                </a:solidFill>
              </a:rPr>
              <a:t>   15</a:t>
            </a:r>
          </a:p>
        </p:txBody>
      </p:sp>
      <p:sp>
        <p:nvSpPr>
          <p:cNvPr id="42" name="Rectangle à coins arrondis 41">
            <a:extLst>
              <a:ext uri="{FF2B5EF4-FFF2-40B4-BE49-F238E27FC236}">
                <a16:creationId xmlns:a16="http://schemas.microsoft.com/office/drawing/2014/main" id="{F64DE5CF-A574-E54E-B721-46CF90A735E7}"/>
              </a:ext>
            </a:extLst>
          </p:cNvPr>
          <p:cNvSpPr/>
          <p:nvPr/>
        </p:nvSpPr>
        <p:spPr>
          <a:xfrm>
            <a:off x="254001" y="260352"/>
            <a:ext cx="2478087" cy="792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rgbClr val="00B0F0"/>
                </a:solidFill>
              </a:rPr>
              <a:t>TRIOS  A – page 1</a:t>
            </a:r>
          </a:p>
        </p:txBody>
      </p:sp>
    </p:spTree>
    <p:extLst>
      <p:ext uri="{BB962C8B-B14F-4D97-AF65-F5344CB8AC3E}">
        <p14:creationId xmlns:p14="http://schemas.microsoft.com/office/powerpoint/2010/main" val="38482815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838</Words>
  <Application>Microsoft Macintosh PowerPoint</Application>
  <PresentationFormat>Grand écran</PresentationFormat>
  <Paragraphs>256</Paragraphs>
  <Slides>18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Thème Office</vt:lpstr>
      <vt:lpstr>Image bitmap</vt:lpstr>
      <vt:lpstr>PBrush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Utilisateur Microsoft Office</cp:lastModifiedBy>
  <cp:revision>16</cp:revision>
  <cp:lastPrinted>2019-12-17T14:55:40Z</cp:lastPrinted>
  <dcterms:created xsi:type="dcterms:W3CDTF">2019-12-10T17:35:51Z</dcterms:created>
  <dcterms:modified xsi:type="dcterms:W3CDTF">2019-12-17T14:55:44Z</dcterms:modified>
</cp:coreProperties>
</file>