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F00DC-EDD3-4379-BD35-CD7B51661BEE}" type="datetimeFigureOut">
              <a:rPr lang="th-TH" smtClean="0"/>
              <a:pPr/>
              <a:t>08/05/63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1C73-A29B-49C3-B2AC-F8C019312F7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zh-CN" altLang="en-US" sz="6000" b="1" dirty="0"/>
              <a:t>请你介绍</a:t>
            </a:r>
            <a:r>
              <a:rPr lang="zh-CN" altLang="en-US" b="1" dirty="0"/>
              <a:t>。</a:t>
            </a:r>
            <a:br>
              <a:rPr lang="en-US" altLang="zh-CN" dirty="0"/>
            </a:br>
            <a:r>
              <a:rPr lang="en-GB" b="1" dirty="0" err="1">
                <a:latin typeface="SimSun" pitchFamily="2" charset="-122"/>
                <a:ea typeface="SimSun" pitchFamily="2" charset="-122"/>
              </a:rPr>
              <a:t>Qǐng</a:t>
            </a:r>
            <a:r>
              <a:rPr lang="en-GB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b="1" dirty="0" err="1">
                <a:latin typeface="SimSun" pitchFamily="2" charset="-122"/>
                <a:ea typeface="SimSun" pitchFamily="2" charset="-122"/>
              </a:rPr>
              <a:t>nǐ</a:t>
            </a:r>
            <a:r>
              <a:rPr lang="en-GB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b="1" dirty="0" err="1">
                <a:latin typeface="SimSun" pitchFamily="2" charset="-122"/>
                <a:ea typeface="SimSun" pitchFamily="2" charset="-122"/>
              </a:rPr>
              <a:t>jièshào</a:t>
            </a:r>
            <a:r>
              <a:rPr lang="en-GB" b="1" dirty="0">
                <a:latin typeface="SimSun" pitchFamily="2" charset="-122"/>
                <a:ea typeface="SimSun" pitchFamily="2" charset="-122"/>
              </a:rPr>
              <a:t>.</a:t>
            </a:r>
            <a:endParaRPr lang="th-TH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</p:spPr>
        <p:txBody>
          <a:bodyPr>
            <a:normAutofit fontScale="92500" lnSpcReduction="10000"/>
          </a:bodyPr>
          <a:lstStyle/>
          <a:p>
            <a:r>
              <a:rPr lang="th-TH" sz="5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กรุณาแนะนำตัว</a:t>
            </a:r>
          </a:p>
        </p:txBody>
      </p:sp>
      <p:pic>
        <p:nvPicPr>
          <p:cNvPr id="1026" name="Picture 2" descr="C:\Users\Miki\Desktop\แนะนำตัว.jpg"/>
          <p:cNvPicPr>
            <a:picLocks noChangeAspect="1" noChangeArrowheads="1"/>
          </p:cNvPicPr>
          <p:nvPr/>
        </p:nvPicPr>
        <p:blipFill rotWithShape="1">
          <a:blip r:embed="rId3"/>
          <a:srcRect l="9558" r="6803"/>
          <a:stretch/>
        </p:blipFill>
        <p:spPr bwMode="auto">
          <a:xfrm>
            <a:off x="7452320" y="4929431"/>
            <a:ext cx="1524024" cy="1840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6600">
                <a:latin typeface="JasmineUPC" pitchFamily="18" charset="-34"/>
                <a:cs typeface="JasmineUPC" pitchFamily="18" charset="-34"/>
              </a:rPr>
              <a:t>Reflective </a:t>
            </a:r>
            <a:endParaRPr lang="th-TH" altLang="en-US" sz="660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th-TH" altLang="en-US" sz="5400" dirty="0">
                <a:latin typeface="TH SarabunPSK" pitchFamily="34" charset="-34"/>
                <a:cs typeface="TH SarabunPSK" pitchFamily="34" charset="-34"/>
              </a:rPr>
              <a:t>บอก 1 </a:t>
            </a:r>
            <a:r>
              <a:rPr lang="th-TH" altLang="en-US" sz="5400" u="sng" dirty="0">
                <a:latin typeface="TH SarabunPSK" pitchFamily="34" charset="-34"/>
                <a:cs typeface="TH SarabunPSK" pitchFamily="34" charset="-34"/>
              </a:rPr>
              <a:t>คำศัพท์ </a:t>
            </a:r>
            <a:r>
              <a:rPr lang="th-TH" altLang="en-US" sz="5400" dirty="0">
                <a:latin typeface="TH SarabunPSK" pitchFamily="34" charset="-34"/>
                <a:cs typeface="TH SarabunPSK" pitchFamily="34" charset="-34"/>
              </a:rPr>
              <a:t>ที่ได้เรียนในวันนี้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gency FB" pitchFamily="34" charset="0"/>
              </a:rPr>
              <a:t>Do Now</a:t>
            </a:r>
            <a:endParaRPr lang="th-TH" dirty="0"/>
          </a:p>
        </p:txBody>
      </p:sp>
      <p:pic>
        <p:nvPicPr>
          <p:cNvPr id="1026" name="Picture 2" descr="C:\Users\Miki\Desktop\14882126_584441451748572_4096046812793586347_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Aharoni" pitchFamily="2" charset="-79"/>
              </a:rPr>
            </a:b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Aharoni" pitchFamily="2" charset="-79"/>
              </a:rPr>
              <a:t>PURPOSE</a:t>
            </a:r>
            <a:br>
              <a:rPr lang="th-TH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42910" y="2143116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เราจะเรียนเรื่อง</a:t>
            </a:r>
            <a:r>
              <a:rPr lang="zh-CN" altLang="en-US" sz="3200" b="1" dirty="0"/>
              <a:t>请你介绍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เพื่อให้นักเรียนสามารถเรียนรู้การแนะนำตัวและสนทนาแลกเปลี่ยนข้อมูลเกี่ยวกับตนเองเรื่องต่าง ๆ ใกล้ตัวสถานการณ์ในชีวิตประจำวันเป็นภาษาจีนอย่างเหมาะสมได้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14414" y="428604"/>
            <a:ext cx="121379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你好</a:t>
            </a:r>
            <a:endParaRPr lang="en-US" altLang="zh-CN" sz="4000" b="1" dirty="0">
              <a:latin typeface="SimSun" pitchFamily="2" charset="-122"/>
              <a:ea typeface="SimSun" pitchFamily="2" charset="-122"/>
            </a:endParaRPr>
          </a:p>
          <a:p>
            <a:r>
              <a:rPr lang="en-GB" b="1" dirty="0" err="1">
                <a:latin typeface="SimSun" pitchFamily="2" charset="-122"/>
                <a:ea typeface="SimSun" pitchFamily="2" charset="-122"/>
              </a:rPr>
              <a:t>Nǐhǎo</a:t>
            </a:r>
            <a:endParaRPr lang="en-GB" b="1" dirty="0">
              <a:latin typeface="SimSun" pitchFamily="2" charset="-122"/>
              <a:ea typeface="SimSun" pitchFamily="2" charset="-122"/>
            </a:endParaRPr>
          </a:p>
          <a:p>
            <a:r>
              <a:rPr lang="th-TH" sz="40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สวัสดี</a:t>
            </a:r>
          </a:p>
        </p:txBody>
      </p:sp>
      <p:pic>
        <p:nvPicPr>
          <p:cNvPr id="2052" name="Picture 4" descr="ผลการค้นหารูปภาพสำหรับ รูปการทักทา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2895600" cy="1895475"/>
          </a:xfrm>
          <a:prstGeom prst="rect">
            <a:avLst/>
          </a:prstGeom>
          <a:noFill/>
        </p:spPr>
      </p:pic>
      <p:sp>
        <p:nvSpPr>
          <p:cNvPr id="5" name="สี่เหลี่ยมผืนผ้า 4"/>
          <p:cNvSpPr/>
          <p:nvPr/>
        </p:nvSpPr>
        <p:spPr>
          <a:xfrm>
            <a:off x="357158" y="478632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/>
              <a:t>แปลว่า สวัสดีนั่นเอง ซึ่งจะใช้กับการทักทายบุคคลตัวต่อตัว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000496" y="35716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4000" b="1" dirty="0"/>
              <a:t>大家好</a:t>
            </a:r>
            <a:br>
              <a:rPr lang="zh-CN" altLang="en-US" dirty="0"/>
            </a:br>
            <a:r>
              <a:rPr lang="en-GB" b="1" dirty="0" err="1">
                <a:latin typeface="SimSun" pitchFamily="2" charset="-122"/>
                <a:ea typeface="SimSun" pitchFamily="2" charset="-122"/>
              </a:rPr>
              <a:t>dà</a:t>
            </a:r>
            <a:r>
              <a:rPr lang="en-GB" b="1" dirty="0">
                <a:latin typeface="SimSun" pitchFamily="2" charset="-122"/>
                <a:ea typeface="SimSun" pitchFamily="2" charset="-122"/>
              </a:rPr>
              <a:t> </a:t>
            </a:r>
            <a:r>
              <a:rPr lang="en-GB" b="1" dirty="0" err="1">
                <a:latin typeface="SimSun" pitchFamily="2" charset="-122"/>
                <a:ea typeface="SimSun" pitchFamily="2" charset="-122"/>
              </a:rPr>
              <a:t>jiā</a:t>
            </a:r>
            <a:r>
              <a:rPr lang="en-GB" b="1" dirty="0">
                <a:latin typeface="SimSun" pitchFamily="2" charset="-122"/>
                <a:ea typeface="SimSun" pitchFamily="2" charset="-122"/>
              </a:rPr>
              <a:t> </a:t>
            </a:r>
            <a:r>
              <a:rPr lang="en-GB" b="1" dirty="0" err="1">
                <a:latin typeface="SimSun" pitchFamily="2" charset="-122"/>
                <a:ea typeface="SimSun" pitchFamily="2" charset="-122"/>
              </a:rPr>
              <a:t>hǎo</a:t>
            </a:r>
            <a:br>
              <a:rPr lang="en-GB" dirty="0"/>
            </a:b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สวัสดีท่านทั้งหลาย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4" name="Picture 6" descr="ผลการค้นหารูปภาพสำหรับ รูปการทักทาย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14554"/>
            <a:ext cx="3834734" cy="2952746"/>
          </a:xfrm>
          <a:prstGeom prst="rect">
            <a:avLst/>
          </a:prstGeom>
          <a:noFill/>
        </p:spPr>
      </p:pic>
      <p:sp>
        <p:nvSpPr>
          <p:cNvPr id="9" name="สี่เหลี่ยมผืนผ้า 8"/>
          <p:cNvSpPr/>
          <p:nvPr/>
        </p:nvSpPr>
        <p:spPr>
          <a:xfrm>
            <a:off x="4071934" y="55721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/>
              <a:t>ซึ่งแปลว่า ท่านทั้งหลาย หรือคุณทั้งหลาย</a:t>
            </a:r>
            <a:br>
              <a:rPr lang="th-TH" dirty="0"/>
            </a:br>
            <a:r>
              <a:rPr lang="th-TH" dirty="0"/>
              <a:t>แทนคำว่า </a:t>
            </a:r>
            <a:r>
              <a:rPr lang="th-TH" dirty="0" err="1"/>
              <a:t>หนี่</a:t>
            </a:r>
            <a:r>
              <a:rPr lang="th-TH" dirty="0"/>
              <a:t> ที่แปลว่า คุณ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14414" y="428604"/>
            <a:ext cx="2071702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  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名字</a:t>
            </a:r>
            <a:endParaRPr lang="en-US" altLang="zh-CN" sz="3200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sz="3600" b="1" dirty="0" err="1">
                <a:latin typeface="SimSun" pitchFamily="2" charset="-122"/>
                <a:ea typeface="SimSun" pitchFamily="2" charset="-122"/>
              </a:rPr>
              <a:t>Míngzì</a:t>
            </a:r>
            <a:r>
              <a:rPr lang="th-TH" sz="3600" b="1" dirty="0">
                <a:latin typeface="SimSun" pitchFamily="2" charset="-122"/>
                <a:ea typeface="SimSun" pitchFamily="2" charset="-122"/>
              </a:rPr>
              <a:t>   </a:t>
            </a:r>
            <a:r>
              <a:rPr lang="th-TH" altLang="zh-CN" sz="36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ชื่อจริง</a:t>
            </a:r>
            <a:endParaRPr lang="en-US" altLang="zh-CN" sz="36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214414" y="2571744"/>
            <a:ext cx="2000264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    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叫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sz="3200" dirty="0" err="1"/>
              <a:t>Jiào</a:t>
            </a:r>
            <a:endParaRPr lang="en-GB" sz="3200" dirty="0"/>
          </a:p>
          <a:p>
            <a:pPr algn="ctr"/>
            <a:r>
              <a:rPr lang="th-TH" altLang="zh-CN" sz="32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เรียก</a:t>
            </a:r>
            <a:r>
              <a:rPr lang="zh-CN" altLang="en-US" sz="32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</a:t>
            </a:r>
            <a:endParaRPr lang="en-US" altLang="zh-CN" sz="32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14414" y="4643446"/>
            <a:ext cx="2000264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  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请问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Qǐngwèn</a:t>
            </a:r>
            <a:endParaRPr lang="en-GB" sz="3200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th-TH" altLang="zh-CN" sz="3200" b="1" dirty="0">
                <a:latin typeface="SimSun" pitchFamily="2" charset="-122"/>
                <a:ea typeface="SimSun" pitchFamily="2" charset="-122"/>
                <a:cs typeface="TH SarabunPSK" pitchFamily="34" charset="-34"/>
              </a:rPr>
              <a:t>ขอถาม</a:t>
            </a:r>
            <a:endParaRPr lang="en-US" altLang="zh-CN" sz="32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429388" y="428604"/>
            <a:ext cx="2286016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  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贵姓</a:t>
            </a:r>
            <a:endParaRPr lang="en-US" altLang="zh-CN" sz="3600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sz="3600" b="1" dirty="0" err="1">
                <a:latin typeface="SimSun" pitchFamily="2" charset="-122"/>
                <a:ea typeface="SimSun" pitchFamily="2" charset="-122"/>
              </a:rPr>
              <a:t>Guìxìng</a:t>
            </a:r>
            <a:endParaRPr lang="en-GB" sz="3600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th-TH" altLang="zh-CN" sz="3600" b="1" dirty="0">
                <a:latin typeface="SimSun" pitchFamily="2" charset="-122"/>
                <a:ea typeface="SimSun" pitchFamily="2" charset="-122"/>
                <a:cs typeface="TH SarabunPSK" pitchFamily="34" charset="-34"/>
              </a:rPr>
              <a:t>นามสกุล</a:t>
            </a:r>
            <a:endParaRPr lang="en-US" altLang="zh-CN" sz="36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500826" y="2571744"/>
            <a:ext cx="2000264" cy="14465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  高兴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b="1" dirty="0" err="1">
                <a:latin typeface="SimSun" pitchFamily="2" charset="-122"/>
                <a:ea typeface="SimSun" pitchFamily="2" charset="-122"/>
              </a:rPr>
              <a:t>Gāoxìng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th-TH" altLang="zh-CN" sz="32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ยินดี</a:t>
            </a:r>
            <a:r>
              <a:rPr lang="zh-CN" altLang="en-US" sz="32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</a:t>
            </a:r>
            <a:endParaRPr lang="en-US" altLang="zh-CN" sz="32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572264" y="4643446"/>
            <a:ext cx="2000264" cy="15081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latin typeface="SimSun" pitchFamily="2" charset="-122"/>
                <a:ea typeface="SimSun" pitchFamily="2" charset="-122"/>
              </a:rPr>
              <a:t>认识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Rènsh</a:t>
            </a:r>
            <a:r>
              <a:rPr lang="en-GB" dirty="0" err="1"/>
              <a:t>ì</a:t>
            </a:r>
            <a:endParaRPr lang="en-GB" dirty="0"/>
          </a:p>
          <a:p>
            <a:pPr algn="ctr"/>
            <a:r>
              <a:rPr lang="th-TH" sz="3200" b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รู้จัก</a:t>
            </a:r>
            <a:endParaRPr lang="en-US" sz="3200" b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pic>
        <p:nvPicPr>
          <p:cNvPr id="17412" name="Picture 4" descr="ผลการค้นหารูปภาพสำหรับ รูปของถาม การ์ตู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928802"/>
            <a:ext cx="2893221" cy="3214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57158" y="35716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ตัวอย่างบทสนทนา</a:t>
            </a:r>
          </a:p>
          <a:p>
            <a:br>
              <a:rPr lang="th-TH" dirty="0"/>
            </a:br>
            <a:r>
              <a:rPr lang="zh-CN" altLang="en-US" sz="3600" b="1" dirty="0"/>
              <a:t>你 好。</a:t>
            </a:r>
            <a:br>
              <a:rPr lang="zh-CN" altLang="en-US" dirty="0"/>
            </a:br>
            <a:r>
              <a:rPr lang="en-GB" dirty="0" err="1">
                <a:latin typeface="SimSun" pitchFamily="2" charset="-122"/>
                <a:ea typeface="SimSun" pitchFamily="2" charset="-122"/>
              </a:rPr>
              <a:t>nǐ</a:t>
            </a:r>
            <a:r>
              <a:rPr lang="en-GB" dirty="0">
                <a:latin typeface="SimSun" pitchFamily="2" charset="-122"/>
                <a:ea typeface="SimSun" pitchFamily="2" charset="-122"/>
              </a:rPr>
              <a:t> </a:t>
            </a:r>
            <a:r>
              <a:rPr lang="en-GB" dirty="0" err="1">
                <a:latin typeface="SimSun" pitchFamily="2" charset="-122"/>
                <a:ea typeface="SimSun" pitchFamily="2" charset="-122"/>
              </a:rPr>
              <a:t>hǎo</a:t>
            </a:r>
            <a:br>
              <a:rPr lang="en-GB" dirty="0"/>
            </a:br>
            <a:r>
              <a:rPr lang="th-TH" dirty="0" err="1"/>
              <a:t>หนี่</a:t>
            </a:r>
            <a:r>
              <a:rPr lang="th-TH" dirty="0"/>
              <a:t>  </a:t>
            </a:r>
            <a:r>
              <a:rPr lang="th-TH" dirty="0" err="1"/>
              <a:t>ห่าว</a:t>
            </a:r>
            <a:br>
              <a:rPr lang="th-TH" dirty="0"/>
            </a:br>
            <a:r>
              <a:rPr lang="th-TH" dirty="0"/>
              <a:t>สวัสดี</a:t>
            </a:r>
            <a:br>
              <a:rPr lang="th-TH" dirty="0"/>
            </a:br>
            <a:br>
              <a:rPr lang="th-TH" dirty="0"/>
            </a:br>
            <a:r>
              <a:rPr lang="zh-CN" altLang="en-US" sz="3200" b="1" dirty="0"/>
              <a:t>我 叫</a:t>
            </a:r>
            <a:r>
              <a:rPr lang="en-GB" altLang="zh-CN" sz="3200" b="1" dirty="0"/>
              <a:t>……………….</a:t>
            </a:r>
            <a:r>
              <a:rPr lang="zh-CN" altLang="en-US" sz="3200" b="1" dirty="0"/>
              <a:t> </a:t>
            </a:r>
            <a:br>
              <a:rPr lang="th-TH" dirty="0"/>
            </a:br>
            <a:r>
              <a:rPr lang="en-GB" dirty="0" err="1"/>
              <a:t>wǒ</a:t>
            </a:r>
            <a:r>
              <a:rPr lang="en-GB" dirty="0"/>
              <a:t>   </a:t>
            </a:r>
            <a:r>
              <a:rPr lang="en-GB" dirty="0" err="1"/>
              <a:t>jiào</a:t>
            </a:r>
            <a:r>
              <a:rPr lang="en-GB" dirty="0"/>
              <a:t>  </a:t>
            </a:r>
            <a:br>
              <a:rPr lang="th-TH" dirty="0"/>
            </a:br>
            <a:r>
              <a:rPr lang="th-TH" dirty="0" err="1"/>
              <a:t>หว่อ</a:t>
            </a:r>
            <a:r>
              <a:rPr lang="th-TH" dirty="0"/>
              <a:t>  </a:t>
            </a:r>
            <a:r>
              <a:rPr lang="th-TH" dirty="0" err="1"/>
              <a:t>เจี้ยว</a:t>
            </a:r>
            <a:r>
              <a:rPr lang="th-TH" dirty="0"/>
              <a:t> </a:t>
            </a:r>
            <a:br>
              <a:rPr lang="th-TH" dirty="0"/>
            </a:br>
            <a:r>
              <a:rPr lang="th-TH" dirty="0"/>
              <a:t>ฉันชื่อ</a:t>
            </a:r>
            <a:r>
              <a:rPr lang="en-GB" dirty="0"/>
              <a:t>………………….</a:t>
            </a:r>
            <a:br>
              <a:rPr lang="th-TH" dirty="0"/>
            </a:br>
            <a:endParaRPr lang="th-T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A30777-08E0-40FB-B927-760508CF1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3672408" cy="28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2D0000-2CEC-4C1B-8B7C-6310611B9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948407"/>
            <a:ext cx="4682134" cy="24995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57224" y="114298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600" b="1" dirty="0"/>
              <a:t>你 叫 什么 名 ？</a:t>
            </a:r>
            <a:br>
              <a:rPr lang="zh-CN" altLang="en-US" sz="3200" dirty="0"/>
            </a:b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Nǐjiàoshén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memíng</a:t>
            </a:r>
            <a:r>
              <a:rPr lang="en-GB" sz="3200" dirty="0"/>
              <a:t> </a:t>
            </a:r>
            <a:br>
              <a:rPr lang="en-GB" sz="3200" dirty="0"/>
            </a:br>
            <a:r>
              <a:rPr lang="th-TH" sz="3200" dirty="0" err="1"/>
              <a:t>หนี่</a:t>
            </a:r>
            <a:r>
              <a:rPr lang="th-TH" sz="3200" dirty="0"/>
              <a:t>  </a:t>
            </a:r>
            <a:r>
              <a:rPr lang="th-TH" sz="3200" dirty="0" err="1"/>
              <a:t>เจี้ยว</a:t>
            </a:r>
            <a:r>
              <a:rPr lang="th-TH" sz="3200" dirty="0"/>
              <a:t>  </a:t>
            </a:r>
            <a:r>
              <a:rPr lang="th-TH" sz="3200" dirty="0" err="1"/>
              <a:t>เสิ่น</a:t>
            </a:r>
            <a:r>
              <a:rPr lang="th-TH" sz="3200" dirty="0"/>
              <a:t>  </a:t>
            </a:r>
            <a:r>
              <a:rPr lang="th-TH" sz="3200" dirty="0" err="1"/>
              <a:t>เมอ</a:t>
            </a:r>
            <a:r>
              <a:rPr lang="th-TH" sz="3200" dirty="0"/>
              <a:t> </a:t>
            </a:r>
            <a:r>
              <a:rPr lang="th-TH" sz="3200" dirty="0" err="1"/>
              <a:t>หมิง</a:t>
            </a:r>
            <a:r>
              <a:rPr lang="th-TH" sz="3200" dirty="0"/>
              <a:t> ?</a:t>
            </a:r>
            <a:br>
              <a:rPr lang="th-TH" sz="3200" dirty="0"/>
            </a:br>
            <a:r>
              <a:rPr lang="th-TH" sz="3200" dirty="0"/>
              <a:t>คุณชื่ออะไร ?</a:t>
            </a:r>
            <a:br>
              <a:rPr lang="th-TH" dirty="0"/>
            </a:br>
            <a:br>
              <a:rPr lang="th-TH" dirty="0"/>
            </a:br>
            <a:r>
              <a:rPr lang="zh-CN" altLang="en-US" sz="3600" b="1" dirty="0"/>
              <a:t>我 叫</a:t>
            </a:r>
            <a:r>
              <a:rPr lang="en-GB" altLang="zh-CN" sz="3600" b="1" dirty="0"/>
              <a:t>………………..</a:t>
            </a:r>
            <a:r>
              <a:rPr lang="zh-CN" altLang="en-US" dirty="0"/>
              <a:t>    </a:t>
            </a:r>
            <a:br>
              <a:rPr lang="zh-CN" altLang="en-US" dirty="0"/>
            </a:br>
            <a:r>
              <a:rPr lang="en-GB" b="1" dirty="0" err="1">
                <a:latin typeface="SimSun" pitchFamily="2" charset="-122"/>
                <a:ea typeface="SimSun" pitchFamily="2" charset="-122"/>
              </a:rPr>
              <a:t>wǒjiào</a:t>
            </a:r>
            <a:br>
              <a:rPr lang="en-GB" dirty="0"/>
            </a:br>
            <a:r>
              <a:rPr lang="th-TH" dirty="0" err="1"/>
              <a:t>หว่อ</a:t>
            </a:r>
            <a:r>
              <a:rPr lang="th-TH" dirty="0"/>
              <a:t>  </a:t>
            </a:r>
            <a:r>
              <a:rPr lang="th-TH" dirty="0" err="1"/>
              <a:t>เจี้ยว</a:t>
            </a:r>
            <a:r>
              <a:rPr lang="th-TH" dirty="0"/>
              <a:t>  </a:t>
            </a:r>
            <a:br>
              <a:rPr lang="th-TH" dirty="0"/>
            </a:br>
            <a:r>
              <a:rPr lang="th-TH" dirty="0"/>
              <a:t>ฉันชื่อ</a:t>
            </a:r>
          </a:p>
        </p:txBody>
      </p:sp>
      <p:pic>
        <p:nvPicPr>
          <p:cNvPr id="19458" name="Picture 2" descr="ผลการค้นหารูปภาพสำหรับ รูปการทักทา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857364"/>
            <a:ext cx="3823476" cy="4119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3528" y="1588325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1. แนะนำตัวเอง</a:t>
            </a:r>
            <a:br>
              <a:rPr lang="th-TH" dirty="0"/>
            </a:br>
            <a:r>
              <a:rPr lang="zh-CN" altLang="en-US" sz="3600" b="1" dirty="0"/>
              <a:t>你好！ 我叫王美丽。</a:t>
            </a:r>
            <a:br>
              <a:rPr lang="zh-CN" altLang="en-US" dirty="0"/>
            </a:b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Nǐ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hǎo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!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Wǒ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jiào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wáng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měilì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.</a:t>
            </a:r>
            <a:br>
              <a:rPr lang="en-GB" dirty="0"/>
            </a:br>
            <a:r>
              <a:rPr lang="th-TH" dirty="0"/>
              <a:t>หนี </a:t>
            </a:r>
            <a:r>
              <a:rPr lang="th-TH" dirty="0" err="1"/>
              <a:t>ห่าว</a:t>
            </a:r>
            <a:r>
              <a:rPr lang="th-TH" dirty="0"/>
              <a:t> </a:t>
            </a:r>
            <a:r>
              <a:rPr lang="th-TH" dirty="0" err="1"/>
              <a:t>หว่อ</a:t>
            </a:r>
            <a:r>
              <a:rPr lang="th-TH" dirty="0"/>
              <a:t> </a:t>
            </a:r>
            <a:r>
              <a:rPr lang="th-TH" dirty="0" err="1"/>
              <a:t>เจี้ยว</a:t>
            </a:r>
            <a:r>
              <a:rPr lang="th-TH" dirty="0"/>
              <a:t> </a:t>
            </a:r>
            <a:r>
              <a:rPr lang="th-TH" dirty="0" err="1"/>
              <a:t>หวางเหม่ย</a:t>
            </a:r>
            <a:r>
              <a:rPr lang="th-TH" dirty="0"/>
              <a:t>ลี่</a:t>
            </a:r>
            <a:br>
              <a:rPr lang="th-TH" dirty="0"/>
            </a:br>
            <a:r>
              <a:rPr lang="th-TH" dirty="0"/>
              <a:t>สวัสดีค่ะ ฉันชื่อหวัง</a:t>
            </a:r>
            <a:r>
              <a:rPr lang="th-TH" dirty="0" err="1"/>
              <a:t>เหม่ย</a:t>
            </a:r>
            <a:r>
              <a:rPr lang="th-TH" dirty="0"/>
              <a:t>ลี่</a:t>
            </a:r>
          </a:p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2. แนะนำบ้านเกิดตัวเอง</a:t>
            </a:r>
            <a:br>
              <a:rPr lang="th-TH" dirty="0"/>
            </a:br>
            <a:r>
              <a:rPr lang="zh-CN" altLang="en-US" sz="3600" b="1" dirty="0"/>
              <a:t>我家在清迈。</a:t>
            </a:r>
            <a:br>
              <a:rPr lang="zh-CN" altLang="en-US" dirty="0"/>
            </a:b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Wǒjiā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zài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qīng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GB" sz="3200" b="1" dirty="0" err="1">
                <a:latin typeface="SimSun" pitchFamily="2" charset="-122"/>
                <a:ea typeface="SimSun" pitchFamily="2" charset="-122"/>
              </a:rPr>
              <a:t>mài</a:t>
            </a:r>
            <a:r>
              <a:rPr lang="en-GB" sz="3200" b="1" dirty="0">
                <a:latin typeface="SimSun" pitchFamily="2" charset="-122"/>
                <a:ea typeface="SimSun" pitchFamily="2" charset="-122"/>
              </a:rPr>
              <a:t>.</a:t>
            </a:r>
            <a:br>
              <a:rPr lang="en-GB" dirty="0"/>
            </a:br>
            <a:r>
              <a:rPr lang="th-TH" dirty="0" err="1"/>
              <a:t>หว่อ</a:t>
            </a:r>
            <a:r>
              <a:rPr lang="th-TH" dirty="0"/>
              <a:t> </a:t>
            </a:r>
            <a:r>
              <a:rPr lang="th-TH" dirty="0" err="1"/>
              <a:t>เจีย</a:t>
            </a:r>
            <a:r>
              <a:rPr lang="th-TH" dirty="0"/>
              <a:t> </a:t>
            </a:r>
            <a:r>
              <a:rPr lang="th-TH" dirty="0" err="1"/>
              <a:t>จ้าย</a:t>
            </a:r>
            <a:r>
              <a:rPr lang="th-TH" dirty="0"/>
              <a:t> ชิง ม่าย</a:t>
            </a:r>
            <a:br>
              <a:rPr lang="th-TH" dirty="0"/>
            </a:br>
            <a:r>
              <a:rPr lang="th-TH" dirty="0"/>
              <a:t>บ้านฉันอยู่เชียงใหม่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F7BA94-79C6-40D0-8D3B-59537EFE4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448" y="209357"/>
            <a:ext cx="2502024" cy="25020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FF75B1-C844-4F20-935D-7F273996D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955" y="4420191"/>
            <a:ext cx="2431157" cy="24311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ให้นักเรียนจับคู่สนทนาแสดงบทบาทสมมุติ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2A8035-CBA0-4EA7-A56F-6391721F3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348880"/>
            <a:ext cx="4968552" cy="3726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Agency FB</vt:lpstr>
      <vt:lpstr>Algerian</vt:lpstr>
      <vt:lpstr>Arial</vt:lpstr>
      <vt:lpstr>Calibri</vt:lpstr>
      <vt:lpstr>JasmineUPC</vt:lpstr>
      <vt:lpstr>TH SarabunPSK</vt:lpstr>
      <vt:lpstr>ชุดรูปแบบของ Office</vt:lpstr>
      <vt:lpstr>请你介绍。 Qǐng nǐ jièshào.</vt:lpstr>
      <vt:lpstr>Do Now</vt:lpstr>
      <vt:lpstr> PURPOSE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ให้นักเรียนจับคู่สนทนาแสดงบทบาทสมมุติ</vt:lpstr>
      <vt:lpstr>Reflective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请你介绍。 Qǐng nǐ jièshào.</dc:title>
  <dc:creator>Miki</dc:creator>
  <cp:lastModifiedBy>Patinya sutawong</cp:lastModifiedBy>
  <cp:revision>14</cp:revision>
  <dcterms:created xsi:type="dcterms:W3CDTF">2020-03-05T14:29:04Z</dcterms:created>
  <dcterms:modified xsi:type="dcterms:W3CDTF">2020-05-08T03:26:41Z</dcterms:modified>
</cp:coreProperties>
</file>