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2" d="100"/>
          <a:sy n="102" d="100"/>
        </p:scale>
        <p:origin x="-4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4B7-C1F8-4ECC-8A97-D60DAEF65E5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8ADB-E038-4597-9A9A-382A0941F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32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8ADB-E038-4597-9A9A-382A0941F9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53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88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76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62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01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70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6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53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8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99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21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71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16A3-224E-4A1F-8ED1-23FD22FFB32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0DEC-2A15-4F1A-AFC8-FFF9CD772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9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1275606"/>
            <a:ext cx="7772400" cy="160657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我想买一张票</a:t>
            </a:r>
            <a:r>
              <a:rPr lang="th-TH" altLang="zh-CN" dirty="0" smtClean="0"/>
              <a:t/>
            </a:r>
            <a:br>
              <a:rPr lang="th-TH" altLang="zh-CN" dirty="0" smtClean="0"/>
            </a:br>
            <a:r>
              <a:rPr lang="en-US" altLang="zh-CN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iǎnɡ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ǎi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ī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zh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ān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iào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74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DoNow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5720" y="1285866"/>
            <a:ext cx="6686568" cy="11572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 algn="ctr">
              <a:buNone/>
            </a:pPr>
            <a:r>
              <a:rPr lang="th-TH" sz="6500" b="1" dirty="0" smtClean="0">
                <a:latin typeface="TH SarabunPSK" pitchFamily="34" charset="-34"/>
                <a:cs typeface="TH SarabunPSK" pitchFamily="34" charset="-34"/>
              </a:rPr>
              <a:t>บอก</a:t>
            </a:r>
            <a:r>
              <a:rPr lang="en-US" sz="65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65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6500" b="1" dirty="0" smtClean="0">
                <a:latin typeface="TH SarabunPSK" pitchFamily="34" charset="-34"/>
                <a:cs typeface="TH SarabunPSK" pitchFamily="34" charset="-34"/>
              </a:rPr>
              <a:t>สถานที่ท่องเที่ยวที่นักเรียนชอบ</a:t>
            </a:r>
            <a:endParaRPr lang="en-US" sz="65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งานโนทบุคออมสิน\เรียน\cartoon-pig-3530221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7" y="1571618"/>
            <a:ext cx="3403593" cy="3403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46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purpose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33878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เรา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จะเรียนเรื่อง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我想买一张票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เพื่อสามารถพูดและเขียนสรุปใจความสำคัญ หรือแก่นสาระ หัวข้อเรื่องที่ได้จากการวิเคราะห์เรื่องข่าว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เหตุการณ์ หรือสถานการณ์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ที่อยู่ในความสนใจของสังคมได้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067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3059832" y="1653648"/>
            <a:ext cx="2808312" cy="15661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latin typeface="+mj-ea"/>
                <a:ea typeface="+mj-ea"/>
              </a:rPr>
              <a:t>生词</a:t>
            </a:r>
            <a:endParaRPr lang="en-US" altLang="zh-CN" sz="4400" b="1" dirty="0" smtClean="0">
              <a:latin typeface="+mj-ea"/>
              <a:ea typeface="+mj-ea"/>
            </a:endParaRPr>
          </a:p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ēnɡ</a:t>
            </a:r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í</a:t>
            </a:r>
            <a:endParaRPr lang="en-US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50000" y1="55970" x2="62692" y2="77612"/>
                        <a14:foregroundMark x1="86538" y1="59328" x2="82308" y2="75000"/>
                        <a14:foregroundMark x1="59231" y1="80970" x2="81538" y2="76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87474"/>
            <a:ext cx="2232247" cy="17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08609"/>
            <a:ext cx="881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卖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ài</a:t>
            </a:r>
            <a:endParaRPr lang="en-US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ขาย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618" l="0" r="100000">
                        <a14:foregroundMark x1="16304" y1="17627" x2="13043" y2="26959"/>
                        <a14:foregroundMark x1="6522" y1="42396" x2="14976" y2="53456"/>
                        <a14:foregroundMark x1="33092" y1="27535" x2="71377" y2="33756"/>
                        <a14:foregroundMark x1="53865" y1="15783" x2="76570" y2="44240"/>
                        <a14:foregroundMark x1="35024" y1="23848" x2="56401" y2="26959"/>
                        <a14:foregroundMark x1="40217" y1="35599" x2="42874" y2="47926"/>
                        <a14:foregroundMark x1="87560" y1="60945" x2="90821" y2="5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0847" y="66412"/>
            <a:ext cx="1737297" cy="15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195486"/>
            <a:ext cx="881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买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ǎi</a:t>
            </a:r>
            <a:endParaRPr lang="en-US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ซื้อ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680" y="483518"/>
            <a:ext cx="1754113" cy="17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6638" y="2113569"/>
            <a:ext cx="265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票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iào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th-TH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ตั๋ว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8890" y="3389174"/>
            <a:ext cx="2024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减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价</a:t>
            </a:r>
            <a:r>
              <a:rPr lang="th-TH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iǎn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</a:t>
            </a:r>
            <a:r>
              <a:rPr lang="th-TH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th-TH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ลดราคา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9" y="2031715"/>
            <a:ext cx="2350566" cy="134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7564722" y="3412620"/>
            <a:ext cx="15792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价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格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</a:t>
            </a:r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th-TH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ราคา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97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378" y="2865053"/>
            <a:ext cx="2183418" cy="14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5058203" y="3231232"/>
            <a:ext cx="12186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顾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客</a:t>
            </a:r>
            <a:r>
              <a:rPr lang="th-TH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è</a:t>
            </a:r>
            <a:r>
              <a:rPr lang="th-TH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ลูกค้า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9" t="19959" r="4250" b="23686"/>
          <a:stretch/>
        </p:blipFill>
        <p:spPr bwMode="auto">
          <a:xfrm>
            <a:off x="2483768" y="3359451"/>
            <a:ext cx="2561333" cy="171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40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87474"/>
            <a:ext cx="1450504" cy="691586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课文</a:t>
            </a:r>
            <a:endParaRPr lang="en-US" b="1" dirty="0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835696" y="986444"/>
            <a:ext cx="7056784" cy="1512168"/>
          </a:xfrm>
          <a:prstGeom prst="roundRect">
            <a:avLst/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好！我可以帮你吗？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ǐ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hǎo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! </a:t>
            </a:r>
            <a:r>
              <a:rPr lang="en-US" altLang="zh-CN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kěyǐ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bānɡ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nǐ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ɑ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78666" y="2715766"/>
            <a:ext cx="7128792" cy="2126925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我想一张去清莱的机票。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xiǎn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yī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zhān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qīn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lái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de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jīpiào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altLang="zh-CN" sz="3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5143" l="5000" r="45000">
                        <a14:foregroundMark x1="20833" y1="51714" x2="30167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7428" y="410925"/>
            <a:ext cx="1985530" cy="23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ผลการค้นหารูปภาพสำหรับ คนขายตั๋วการ์ตูน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062" y="271576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1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15616" y="264936"/>
            <a:ext cx="7710937" cy="1368152"/>
          </a:xfrm>
          <a:prstGeom prst="roundRect">
            <a:avLst/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一共是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1,200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泰铢。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ī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ònɡ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shì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1,200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tàizhū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23528" y="1923678"/>
            <a:ext cx="6840760" cy="1224136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好的。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h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ǎo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de.</a:t>
            </a:r>
          </a:p>
          <a:p>
            <a:pPr algn="ctr"/>
            <a:endParaRPr lang="en-US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15616" y="3363838"/>
            <a:ext cx="7710937" cy="1512168"/>
          </a:xfrm>
          <a:prstGeom prst="roundRect">
            <a:avLst/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altLang="zh-CN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谢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谢，这是您的零钱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ièxiè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zhè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shì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nín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de 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lín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qián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algn="ctr"/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074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5143" l="5000" r="45000">
                        <a14:foregroundMark x1="20833" y1="51714" x2="30167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-356605" y="-392774"/>
            <a:ext cx="2160240" cy="23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5143" l="5000" r="45000">
                        <a14:foregroundMark x1="20833" y1="51714" x2="30167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-269250" y="2827048"/>
            <a:ext cx="1985530" cy="23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คนขายตั๋วการ์ตูน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2899" y="131161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67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想</a:t>
            </a:r>
            <a:r>
              <a:rPr lang="th-TH" altLang="zh-CN" sz="5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5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iǎnɡ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th-TH" altLang="zh-CN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อยากจะ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74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ใช้ในการแสดงความอยากทำของประธาน </a:t>
            </a:r>
            <a:r>
              <a:rPr lang="th-TH" b="1" dirty="0" smtClean="0"/>
              <a:t> </a:t>
            </a:r>
            <a:r>
              <a:rPr lang="th-TH" b="1" dirty="0" smtClean="0">
                <a:solidFill>
                  <a:srgbClr val="FF0000"/>
                </a:solidFill>
              </a:rPr>
              <a:t>(วางแผนไว้แล้ว)</a:t>
            </a:r>
          </a:p>
          <a:p>
            <a:pPr marL="0" indent="0">
              <a:buNone/>
            </a:pP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CN" altLang="en-US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想</a:t>
            </a:r>
            <a:r>
              <a:rPr lang="zh-CN" altLang="en-US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去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中国吗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ǐ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xiǎn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zhōn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ɡuó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mɑ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我不</a:t>
            </a:r>
            <a:r>
              <a:rPr lang="zh-CN" altLang="en-US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想</a:t>
            </a:r>
            <a:r>
              <a:rPr lang="zh-CN" altLang="en-US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去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中国，我</a:t>
            </a:r>
            <a:r>
              <a:rPr lang="zh-CN" altLang="en-US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想</a:t>
            </a:r>
            <a:r>
              <a:rPr lang="zh-CN" altLang="en-US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去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泰国。</a:t>
            </a:r>
            <a:b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bùxiǎn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zhōnɡ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uó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wǒ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xiǎn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tàiɡuó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61866" y1="76268" x2="61866" y2="76268"/>
                        <a14:foregroundMark x1="80196" y1="68249" x2="80196" y2="6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9583"/>
            <a:ext cx="3491880" cy="34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35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1" y="214312"/>
            <a:ext cx="7000875" cy="769441"/>
          </a:xfrm>
          <a:prstGeom prst="rect">
            <a:avLst/>
          </a:prstGeom>
          <a:ln w="762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ให้นักเรียนแสดงบทบาทสมมุติหน้าชั้นเรียน</a:t>
            </a:r>
          </a:p>
        </p:txBody>
      </p:sp>
      <p:pic>
        <p:nvPicPr>
          <p:cNvPr id="16387" name="Picture 1" descr="C:\Users\Miki\Desktop\12-64537.jpeg"/>
          <p:cNvPicPr>
            <a:picLocks noChangeAspect="1" noChangeArrowheads="1"/>
          </p:cNvPicPr>
          <p:nvPr/>
        </p:nvPicPr>
        <p:blipFill>
          <a:blip r:embed="rId2"/>
          <a:srcRect l="10715" r="10715"/>
          <a:stretch>
            <a:fillRect/>
          </a:stretch>
        </p:blipFill>
        <p:spPr bwMode="auto">
          <a:xfrm>
            <a:off x="1857376" y="2312194"/>
            <a:ext cx="4714875" cy="28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6143627" y="1142990"/>
            <a:ext cx="2214588" cy="1053714"/>
          </a:xfrm>
          <a:prstGeom prst="wedgeRoundRectCallout">
            <a:avLst>
              <a:gd name="adj1" fmla="val -57321"/>
              <a:gd name="adj2" fmla="val 83982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714348" y="1285866"/>
            <a:ext cx="2000278" cy="910838"/>
          </a:xfrm>
          <a:prstGeom prst="wedgeRoundRectCallout">
            <a:avLst>
              <a:gd name="adj1" fmla="val 45773"/>
              <a:gd name="adj2" fmla="val 7503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Reflective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th-TH" b="1" dirty="0" smtClean="0"/>
          </a:p>
          <a:p>
            <a:pPr marL="0" indent="0" algn="ctr">
              <a:buNone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ได้อะไรจากคาบนี้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งานโนทบุคออมสิน\เรียน\a9a728_73ac703ffa374f0ab931c1b31b6c992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643056"/>
            <a:ext cx="2654300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924042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146</Words>
  <Application>Microsoft Office PowerPoint</Application>
  <PresentationFormat>นำเสนอทางหน้าจอ (16:9)</PresentationFormat>
  <Paragraphs>50</Paragraphs>
  <Slides>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我想买一张票 wǒ xiǎnɡ mǎi yī zhānɡ piào</vt:lpstr>
      <vt:lpstr>DoNow</vt:lpstr>
      <vt:lpstr>purpose</vt:lpstr>
      <vt:lpstr>ภาพนิ่ง 4</vt:lpstr>
      <vt:lpstr>课文</vt:lpstr>
      <vt:lpstr>ภาพนิ่ง 6</vt:lpstr>
      <vt:lpstr>想   xiǎnɡ  อยากจะ</vt:lpstr>
      <vt:lpstr>ภาพนิ่ง 8</vt:lpstr>
      <vt:lpstr>Reflective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DoNow</dc:title>
  <dc:creator>WIN8.1</dc:creator>
  <cp:lastModifiedBy>Miki</cp:lastModifiedBy>
  <cp:revision>39</cp:revision>
  <dcterms:created xsi:type="dcterms:W3CDTF">2019-10-08T04:43:11Z</dcterms:created>
  <dcterms:modified xsi:type="dcterms:W3CDTF">2020-03-11T13:58:58Z</dcterms:modified>
</cp:coreProperties>
</file>