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6" r:id="rId3"/>
    <p:sldId id="258" r:id="rId4"/>
    <p:sldId id="259" r:id="rId5"/>
    <p:sldId id="262" r:id="rId6"/>
    <p:sldId id="263" r:id="rId7"/>
    <p:sldId id="264" r:id="rId8"/>
    <p:sldId id="266" r:id="rId9"/>
    <p:sldId id="268" r:id="rId10"/>
    <p:sldId id="269" r:id="rId11"/>
    <p:sldId id="260" r:id="rId12"/>
    <p:sldId id="261" r:id="rId13"/>
    <p:sldId id="265" r:id="rId14"/>
    <p:sldId id="270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193F0-D496-4440-A175-86334D9D4FA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34CDC1-85D9-4930-9E82-214571BD5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90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4CDC1-85D9-4930-9E82-214571BD574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A3A8-44CA-4D75-B589-89FFBF00650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54599-0DA9-467D-99D1-261C47894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0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A3A8-44CA-4D75-B589-89FFBF00650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54599-0DA9-467D-99D1-261C47894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282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A3A8-44CA-4D75-B589-89FFBF00650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54599-0DA9-467D-99D1-261C47894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81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A3A8-44CA-4D75-B589-89FFBF00650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54599-0DA9-467D-99D1-261C47894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99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A3A8-44CA-4D75-B589-89FFBF00650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54599-0DA9-467D-99D1-261C47894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40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A3A8-44CA-4D75-B589-89FFBF00650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54599-0DA9-467D-99D1-261C47894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1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A3A8-44CA-4D75-B589-89FFBF00650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54599-0DA9-467D-99D1-261C47894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03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A3A8-44CA-4D75-B589-89FFBF00650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54599-0DA9-467D-99D1-261C47894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218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A3A8-44CA-4D75-B589-89FFBF00650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54599-0DA9-467D-99D1-261C47894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7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A3A8-44CA-4D75-B589-89FFBF00650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54599-0DA9-467D-99D1-261C47894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68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A3A8-44CA-4D75-B589-89FFBF00650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54599-0DA9-467D-99D1-261C47894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3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5A3A8-44CA-4D75-B589-89FFBF00650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54599-0DA9-467D-99D1-261C47894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013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DoNow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h-TH" dirty="0"/>
              <a:t> </a:t>
            </a:r>
            <a:r>
              <a:rPr lang="th-TH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นักเรียนบอก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th-TH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เรื่องราวที่ประทับที่สุดเมื่อได้ไปในสถานที่ที่ไปครั้งแรก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779662"/>
            <a:ext cx="3168352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0438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ม้วนกระดาษแนวนอน 3"/>
          <p:cNvSpPr/>
          <p:nvPr/>
        </p:nvSpPr>
        <p:spPr>
          <a:xfrm>
            <a:off x="4211960" y="1419622"/>
            <a:ext cx="4680520" cy="288032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4000" b="1" dirty="0" smtClean="0">
                <a:ln w="3175">
                  <a:noFill/>
                </a:ln>
              </a:rPr>
              <a:t>旁边</a:t>
            </a:r>
            <a:endParaRPr lang="th-TH" altLang="zh-CN" sz="4000" b="1" dirty="0" smtClean="0">
              <a:ln w="3175">
                <a:noFill/>
              </a:ln>
            </a:endParaRP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p</a:t>
            </a:r>
            <a:r>
              <a:rPr lang="en-US" sz="3600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ánɡ</a:t>
            </a:r>
            <a:r>
              <a:rPr lang="en-US" sz="3600" b="1" dirty="0" err="1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b</a:t>
            </a:r>
            <a:r>
              <a:rPr lang="en-US" sz="3600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iɑn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209531"/>
            <a:ext cx="1370331" cy="1370331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139702"/>
            <a:ext cx="1440160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0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1275607"/>
            <a:ext cx="8229600" cy="187220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zh-CN" altLang="en-US" sz="11500" b="1" dirty="0">
                <a:latin typeface="KaiTi" panose="02010609060101010101" pitchFamily="49" charset="-122"/>
                <a:ea typeface="KaiTi" panose="02010609060101010101" pitchFamily="49" charset="-122"/>
              </a:rPr>
              <a:t>问</a:t>
            </a:r>
            <a:r>
              <a:rPr lang="zh-CN" altLang="en-US" sz="115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路</a:t>
            </a:r>
            <a:r>
              <a:rPr lang="en-US" altLang="zh-CN" sz="115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endParaRPr lang="en-US" sz="115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0973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547664" y="294903"/>
            <a:ext cx="7200800" cy="1440160"/>
          </a:xfrm>
          <a:prstGeom prst="roundRect">
            <a:avLst/>
          </a:prstGeom>
          <a:ln w="57150">
            <a:prstDash val="lgDashDot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不好意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思，夜市在哪呢？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en-US" altLang="zh-CN" sz="3600" dirty="0" err="1">
                <a:latin typeface="SimSun" panose="02010600030101010101" pitchFamily="2" charset="-122"/>
                <a:ea typeface="SimSun" panose="02010600030101010101" pitchFamily="2" charset="-122"/>
              </a:rPr>
              <a:t>b</a:t>
            </a:r>
            <a:r>
              <a:rPr lang="en-US" sz="3600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ù</a:t>
            </a:r>
            <a:r>
              <a:rPr lang="en-US" sz="3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sz="3600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hǎoyìsi</a:t>
            </a:r>
            <a:r>
              <a:rPr lang="en-US" sz="3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, </a:t>
            </a:r>
            <a:r>
              <a:rPr lang="en-US" sz="3600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yèshì</a:t>
            </a:r>
            <a:r>
              <a:rPr lang="en-US" sz="3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sz="3600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zài</a:t>
            </a:r>
            <a:r>
              <a:rPr lang="en-US" sz="3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sz="3600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nǎ</a:t>
            </a:r>
            <a:r>
              <a:rPr lang="en-US" sz="3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 ne?</a:t>
            </a:r>
            <a:endParaRPr lang="en-US" sz="36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323528" y="1923678"/>
            <a:ext cx="7200800" cy="1440160"/>
          </a:xfrm>
          <a:prstGeom prst="roundRect">
            <a:avLst/>
          </a:prstGeom>
          <a:ln w="57150">
            <a:solidFill>
              <a:schemeClr val="accent4">
                <a:lumMod val="75000"/>
              </a:schemeClr>
            </a:solidFill>
            <a:prstDash val="lgDashDot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夜市在学校旁边。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en-US" sz="3600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Yèshì</a:t>
            </a:r>
            <a:r>
              <a:rPr lang="en-US" sz="3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sz="3600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zài</a:t>
            </a:r>
            <a:r>
              <a:rPr lang="en-US" sz="3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sz="3600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xuéxiào</a:t>
            </a:r>
            <a:r>
              <a:rPr lang="en-US" sz="3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sz="3600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pánɡbiɑn</a:t>
            </a:r>
            <a:endParaRPr lang="en-US" sz="36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1547664" y="3537620"/>
            <a:ext cx="7200800" cy="1440160"/>
          </a:xfrm>
          <a:prstGeom prst="roundRect">
            <a:avLst/>
          </a:prstGeom>
          <a:ln w="57150">
            <a:prstDash val="lgDashDot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好的，谢谢。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en-US" altLang="zh-CN" sz="3600" dirty="0" err="1">
                <a:latin typeface="SimSun" panose="02010600030101010101" pitchFamily="2" charset="-122"/>
                <a:ea typeface="SimSun" panose="02010600030101010101" pitchFamily="2" charset="-122"/>
              </a:rPr>
              <a:t>h</a:t>
            </a:r>
            <a:r>
              <a:rPr lang="en-US" sz="3600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ǎo</a:t>
            </a:r>
            <a:r>
              <a:rPr lang="en-US" sz="3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 de, </a:t>
            </a:r>
            <a:r>
              <a:rPr lang="en-US" sz="3600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xièxiè</a:t>
            </a:r>
            <a:r>
              <a:rPr lang="en-US" sz="3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endParaRPr lang="en-US" sz="36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98" y="329817"/>
            <a:ext cx="1370331" cy="1370331"/>
          </a:xfrm>
          <a:prstGeom prst="rect">
            <a:avLst/>
          </a:prstGeom>
        </p:spPr>
      </p:pic>
      <p:pic>
        <p:nvPicPr>
          <p:cNvPr id="8" name="รูปภาพ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33" y="3572534"/>
            <a:ext cx="1370331" cy="1370331"/>
          </a:xfrm>
          <a:prstGeom prst="rect">
            <a:avLst/>
          </a:prstGeom>
        </p:spPr>
      </p:pic>
      <p:pic>
        <p:nvPicPr>
          <p:cNvPr id="9" name="รูปภาพ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152" y="1887517"/>
            <a:ext cx="1440160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30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在  </a:t>
            </a:r>
            <a:r>
              <a:rPr lang="en-US" altLang="zh-CN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z</a:t>
            </a:r>
            <a:r>
              <a:rPr lang="en-US" altLang="zh-CN" dirty="0" err="1" smtClean="0">
                <a:latin typeface="SimSun"/>
                <a:ea typeface="SimSun"/>
              </a:rPr>
              <a:t>à</a:t>
            </a:r>
            <a:r>
              <a:rPr lang="en-US" altLang="zh-CN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i</a:t>
            </a:r>
            <a:endParaRPr lang="en-US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2571749"/>
            <a:ext cx="8229600" cy="20228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/>
              <a:t>เช่น   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</a:t>
            </a:r>
            <a:r>
              <a:rPr lang="zh-CN" altLang="en-US" b="1" dirty="0" smtClean="0"/>
              <a:t>他在上边。</a:t>
            </a:r>
            <a:r>
              <a:rPr lang="en-US" altLang="zh-CN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t</a:t>
            </a:r>
            <a:r>
              <a:rPr lang="en-US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ā</a:t>
            </a:r>
            <a:r>
              <a:rPr 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zài</a:t>
            </a:r>
            <a:r>
              <a:rPr 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shànɡbiɑn</a:t>
            </a:r>
            <a:r>
              <a:rPr 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. </a:t>
            </a:r>
            <a:endParaRPr lang="en-US" altLang="zh-CN" b="1" dirty="0" smtClean="0"/>
          </a:p>
          <a:p>
            <a:pPr marL="0" indent="0">
              <a:buNone/>
            </a:pPr>
            <a:r>
              <a:rPr lang="en-US" b="1" dirty="0" smtClean="0"/>
              <a:t>   </a:t>
            </a:r>
            <a:r>
              <a:rPr lang="zh-CN" altLang="en-US" b="1" dirty="0" smtClean="0"/>
              <a:t>狗在桌子下边。</a:t>
            </a:r>
            <a:r>
              <a:rPr lang="en-US" b="1" dirty="0" err="1">
                <a:latin typeface="SimSun" panose="02010600030101010101" pitchFamily="2" charset="-122"/>
                <a:ea typeface="SimSun" panose="02010600030101010101" pitchFamily="2" charset="-122"/>
              </a:rPr>
              <a:t>ɡ</a:t>
            </a:r>
            <a:r>
              <a:rPr lang="en-US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ǒu</a:t>
            </a:r>
            <a:r>
              <a:rPr 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b="1" dirty="0" err="1">
                <a:latin typeface="SimSun" panose="02010600030101010101" pitchFamily="2" charset="-122"/>
                <a:ea typeface="SimSun" panose="02010600030101010101" pitchFamily="2" charset="-122"/>
              </a:rPr>
              <a:t>zài</a:t>
            </a:r>
            <a:r>
              <a:rPr 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b="1" dirty="0" err="1">
                <a:latin typeface="SimSun" panose="02010600030101010101" pitchFamily="2" charset="-122"/>
                <a:ea typeface="SimSun" panose="02010600030101010101" pitchFamily="2" charset="-122"/>
              </a:rPr>
              <a:t>zhuōzi</a:t>
            </a:r>
            <a:r>
              <a:rPr 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xiàbi</a:t>
            </a:r>
            <a:r>
              <a:rPr lang="en-US" b="1" dirty="0" err="1">
                <a:latin typeface="SimSun" panose="02010600030101010101" pitchFamily="2" charset="-122"/>
                <a:ea typeface="SimSun" panose="02010600030101010101" pitchFamily="2" charset="-122"/>
              </a:rPr>
              <a:t>ɑ</a:t>
            </a:r>
            <a:r>
              <a:rPr lang="en-US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n</a:t>
            </a:r>
            <a:r>
              <a:rPr 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</a:p>
        </p:txBody>
      </p:sp>
      <p:sp>
        <p:nvSpPr>
          <p:cNvPr id="4" name="รูปห้าเหลี่ยม 3"/>
          <p:cNvSpPr/>
          <p:nvPr/>
        </p:nvSpPr>
        <p:spPr>
          <a:xfrm>
            <a:off x="827584" y="1275606"/>
            <a:ext cx="7632848" cy="1152128"/>
          </a:xfrm>
          <a:prstGeom prst="homePlat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400" dirty="0" smtClean="0">
                <a:cs typeface="+mj-cs"/>
              </a:rPr>
              <a:t>คน สิ่งของ สถานที่ </a:t>
            </a:r>
            <a:r>
              <a:rPr lang="en-US" sz="4400" dirty="0" smtClean="0">
                <a:cs typeface="+mj-cs"/>
              </a:rPr>
              <a:t>+ </a:t>
            </a:r>
            <a:r>
              <a:rPr lang="zh-CN" altLang="en-US" sz="4400" b="1" dirty="0" smtClean="0">
                <a:solidFill>
                  <a:srgbClr val="FF0000"/>
                </a:solidFill>
                <a:cs typeface="+mj-cs"/>
              </a:rPr>
              <a:t>在</a:t>
            </a:r>
            <a:r>
              <a:rPr lang="zh-CN" altLang="en-US" sz="4400" dirty="0" smtClean="0">
                <a:cs typeface="+mj-cs"/>
              </a:rPr>
              <a:t> </a:t>
            </a:r>
            <a:r>
              <a:rPr lang="en-US" altLang="zh-CN" sz="4400" dirty="0" smtClean="0">
                <a:cs typeface="+mj-cs"/>
              </a:rPr>
              <a:t>+ </a:t>
            </a:r>
            <a:r>
              <a:rPr lang="th-TH" altLang="zh-CN" sz="4400" dirty="0" smtClean="0">
                <a:solidFill>
                  <a:srgbClr val="0033CC"/>
                </a:solidFill>
                <a:cs typeface="+mj-cs"/>
              </a:rPr>
              <a:t>คำบอกตำแหน่ง</a:t>
            </a:r>
            <a:endParaRPr lang="en-US" sz="4400" dirty="0">
              <a:solidFill>
                <a:srgbClr val="0033CC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5759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reflective</a:t>
            </a:r>
            <a:endParaRPr lang="en-US" dirty="0"/>
          </a:p>
        </p:txBody>
      </p:sp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059582"/>
            <a:ext cx="5544616" cy="3747864"/>
          </a:xfrm>
        </p:spPr>
      </p:pic>
    </p:spTree>
    <p:extLst>
      <p:ext uri="{BB962C8B-B14F-4D97-AF65-F5344CB8AC3E}">
        <p14:creationId xmlns:p14="http://schemas.microsoft.com/office/powerpoint/2010/main" val="3830157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1275606"/>
            <a:ext cx="8455968" cy="2288828"/>
          </a:xfrm>
        </p:spPr>
        <p:txBody>
          <a:bodyPr>
            <a:normAutofit/>
          </a:bodyPr>
          <a:lstStyle/>
          <a:p>
            <a:r>
              <a:rPr lang="zh-CN" altLang="en-US" sz="6600" b="1" dirty="0" smtClean="0"/>
              <a:t> 不</a:t>
            </a:r>
            <a:r>
              <a:rPr lang="zh-CN" altLang="en-US" sz="6600" b="1" dirty="0"/>
              <a:t>好意思，夜市在哪</a:t>
            </a:r>
            <a:r>
              <a:rPr lang="zh-CN" altLang="en-US" sz="6600" b="1" dirty="0" smtClean="0"/>
              <a:t>？</a:t>
            </a:r>
            <a:r>
              <a:rPr lang="th-TH" altLang="zh-CN" dirty="0"/>
              <a:t/>
            </a:r>
            <a:br>
              <a:rPr lang="th-TH" altLang="zh-CN" dirty="0"/>
            </a:br>
            <a:r>
              <a:rPr lang="en-US" altLang="zh-CN" b="1" dirty="0" err="1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b</a:t>
            </a:r>
            <a:r>
              <a:rPr lang="en-US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ù</a:t>
            </a:r>
            <a:r>
              <a:rPr 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h</a:t>
            </a:r>
            <a:r>
              <a:rPr lang="en-US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ǎo</a:t>
            </a:r>
            <a:r>
              <a:rPr lang="en-US" b="1" dirty="0" err="1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y</a:t>
            </a:r>
            <a:r>
              <a:rPr lang="en-US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ì</a:t>
            </a:r>
            <a:r>
              <a:rPr lang="en-US" b="1" dirty="0" err="1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s</a:t>
            </a:r>
            <a:r>
              <a:rPr lang="en-US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i</a:t>
            </a:r>
            <a:r>
              <a:rPr 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y</a:t>
            </a:r>
            <a:r>
              <a:rPr lang="en-US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è</a:t>
            </a:r>
            <a:r>
              <a:rPr lang="en-US" b="1" dirty="0" err="1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sh</a:t>
            </a:r>
            <a:r>
              <a:rPr lang="en-US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ì</a:t>
            </a:r>
            <a:r>
              <a:rPr 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z</a:t>
            </a:r>
            <a:r>
              <a:rPr lang="en-US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ài</a:t>
            </a:r>
            <a:r>
              <a:rPr 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n</a:t>
            </a:r>
            <a:r>
              <a:rPr lang="en-US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ǎ</a:t>
            </a:r>
            <a:r>
              <a:rPr 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?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892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707654"/>
            <a:ext cx="8229600" cy="2592288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th-TH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เรา</a:t>
            </a:r>
            <a:r>
              <a:rPr lang="th-TH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จะเรียนเรื่อง</a:t>
            </a:r>
            <a:r>
              <a:rPr lang="zh-CN" alt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不好意思，也是在哪</a:t>
            </a:r>
            <a:r>
              <a:rPr lang="zh-CN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？</a:t>
            </a:r>
            <a:endParaRPr lang="th-TH" altLang="zh-CN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thaiDist">
              <a:buNone/>
            </a:pPr>
            <a:r>
              <a:rPr lang="th-TH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เพื่อ</a:t>
            </a:r>
            <a:r>
              <a:rPr lang="th-TH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สามารถพูดและเขียนสรุปใจความสำคัญ หรือแก่นสาระ หัวข้อเรื่องที่ได้จากการวิเคราะห์เรื่องข่าว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r>
              <a:rPr lang="th-TH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เหตุการณ์ หรือสถานการณ์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endParaRPr lang="th-TH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thaiDist">
              <a:buNone/>
            </a:pPr>
            <a:r>
              <a:rPr lang="th-TH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ที่</a:t>
            </a:r>
            <a:r>
              <a:rPr lang="th-TH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อยู่ในความสนใจของสังคมได้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80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ม้วนกระดาษแนวนอน 3"/>
          <p:cNvSpPr/>
          <p:nvPr/>
        </p:nvSpPr>
        <p:spPr>
          <a:xfrm>
            <a:off x="4067944" y="1059582"/>
            <a:ext cx="4680520" cy="288032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4800" b="1" dirty="0" smtClean="0">
                <a:ln w="3175">
                  <a:noFill/>
                  <a:prstDash val="solid"/>
                </a:ln>
                <a:solidFill>
                  <a:sysClr val="windowText" lastClr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左边</a:t>
            </a:r>
            <a:endParaRPr lang="en-US" altLang="zh-CN" sz="4800" b="1" dirty="0" smtClean="0">
              <a:ln w="3175">
                <a:noFill/>
                <a:prstDash val="solid"/>
              </a:ln>
              <a:solidFill>
                <a:sysClr val="windowText" lastClr="0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z</a:t>
            </a:r>
            <a:r>
              <a:rPr lang="en-US" sz="3600" b="1" dirty="0" err="1" smtClean="0">
                <a:solidFill>
                  <a:sysClr val="windowText" lastClr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uǒ</a:t>
            </a:r>
            <a:r>
              <a:rPr lang="en-US" sz="3600" b="1" dirty="0" err="1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b</a:t>
            </a:r>
            <a:r>
              <a:rPr lang="en-US" sz="3600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iɑn</a:t>
            </a:r>
            <a:endParaRPr lang="en-US" sz="3600" b="1" dirty="0" smtClean="0">
              <a:ln w="3175">
                <a:noFill/>
              </a:ln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th-TH" sz="3600" dirty="0" smtClean="0">
                <a:ln w="3175">
                  <a:noFill/>
                  <a:prstDash val="solid"/>
                </a:ln>
                <a:solidFill>
                  <a:sysClr val="windowText" lastClr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ด้านซ้าย</a:t>
            </a:r>
            <a:endParaRPr lang="en-US" sz="3600" dirty="0">
              <a:ln w="3175">
                <a:noFill/>
                <a:prstDash val="solid"/>
              </a:ln>
              <a:solidFill>
                <a:sysClr val="windowText" lastClr="0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52" y="781309"/>
            <a:ext cx="3168352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30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ม้วนกระดาษแนวนอน 3"/>
          <p:cNvSpPr/>
          <p:nvPr/>
        </p:nvSpPr>
        <p:spPr>
          <a:xfrm>
            <a:off x="4206133" y="1097868"/>
            <a:ext cx="4680520" cy="2880320"/>
          </a:xfrm>
          <a:prstGeom prst="horizontalScroll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4800" b="1" dirty="0" smtClean="0">
                <a:ln w="3175">
                  <a:noFill/>
                </a:ln>
                <a:solidFill>
                  <a:sysClr val="windowText" lastClr="000000"/>
                </a:solidFill>
              </a:rPr>
              <a:t>右边</a:t>
            </a:r>
            <a:endParaRPr lang="en-US" altLang="zh-CN" sz="4800" b="1" dirty="0" smtClean="0">
              <a:ln w="3175">
                <a:noFill/>
              </a:ln>
              <a:solidFill>
                <a:sysClr val="windowText" lastClr="000000"/>
              </a:solidFill>
            </a:endParaRP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y</a:t>
            </a:r>
            <a:r>
              <a:rPr lang="en-US" sz="3600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òu</a:t>
            </a:r>
            <a:r>
              <a:rPr lang="en-US" sz="3600" b="1" dirty="0" err="1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b</a:t>
            </a:r>
            <a:r>
              <a:rPr lang="en-US" sz="3600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iɑn</a:t>
            </a:r>
            <a:endParaRPr lang="en-US" sz="3600" b="1" dirty="0" smtClean="0">
              <a:ln w="3175">
                <a:noFill/>
              </a:ln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th-TH" sz="3600" dirty="0" smtClean="0">
                <a:ln w="3175">
                  <a:noFill/>
                </a:ln>
                <a:solidFill>
                  <a:sysClr val="windowText" lastClr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ด้านขวา</a:t>
            </a:r>
            <a:endParaRPr lang="en-US" sz="3600" dirty="0">
              <a:ln w="3175">
                <a:noFill/>
              </a:ln>
              <a:solidFill>
                <a:sysClr val="windowText" lastClr="0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5526"/>
            <a:ext cx="3528392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083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ม้วนกระดาษแนวนอน 3"/>
          <p:cNvSpPr/>
          <p:nvPr/>
        </p:nvSpPr>
        <p:spPr>
          <a:xfrm>
            <a:off x="4211960" y="987574"/>
            <a:ext cx="4680520" cy="288032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4800" b="1" dirty="0" smtClean="0">
                <a:ln w="3175">
                  <a:noFill/>
                </a:ln>
              </a:rPr>
              <a:t>里边</a:t>
            </a:r>
            <a:endParaRPr lang="th-TH" altLang="zh-CN" sz="4800" b="1" dirty="0" smtClean="0">
              <a:ln w="3175">
                <a:noFill/>
              </a:ln>
            </a:endParaRP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l</a:t>
            </a:r>
            <a:r>
              <a:rPr lang="en-US" sz="3600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ǐ</a:t>
            </a:r>
            <a:r>
              <a:rPr lang="en-US" sz="3600" b="1" dirty="0" err="1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b</a:t>
            </a:r>
            <a:r>
              <a:rPr lang="en-US" sz="3600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iɑn</a:t>
            </a:r>
            <a:endParaRPr lang="th-TH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th-TH" sz="3600" dirty="0" smtClean="0">
                <a:ln w="3175">
                  <a:noFill/>
                </a:ln>
                <a:latin typeface="SimSun" panose="02010600030101010101" pitchFamily="2" charset="-122"/>
                <a:ea typeface="SimSun" panose="02010600030101010101" pitchFamily="2" charset="-122"/>
              </a:rPr>
              <a:t>ข้างใน</a:t>
            </a:r>
            <a:endParaRPr lang="en-US" sz="3600" dirty="0">
              <a:ln w="3175">
                <a:noFill/>
              </a:ln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01" r="36508"/>
          <a:stretch/>
        </p:blipFill>
        <p:spPr bwMode="auto">
          <a:xfrm>
            <a:off x="467544" y="713234"/>
            <a:ext cx="3304309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100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ม้วนกระดาษแนวนอน 3"/>
          <p:cNvSpPr/>
          <p:nvPr/>
        </p:nvSpPr>
        <p:spPr>
          <a:xfrm>
            <a:off x="4223273" y="915566"/>
            <a:ext cx="4680520" cy="288032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4800" b="1" dirty="0" smtClean="0">
                <a:ln w="3175">
                  <a:noFill/>
                </a:ln>
              </a:rPr>
              <a:t>外边</a:t>
            </a:r>
            <a:endParaRPr lang="th-TH" altLang="zh-CN" sz="4800" b="1" dirty="0" smtClean="0">
              <a:ln w="3175">
                <a:noFill/>
              </a:ln>
            </a:endParaRP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w</a:t>
            </a:r>
            <a:r>
              <a:rPr lang="en-US" sz="3600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ài</a:t>
            </a:r>
            <a:r>
              <a:rPr lang="en-US" sz="3600" b="1" dirty="0" err="1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b</a:t>
            </a:r>
            <a:r>
              <a:rPr lang="en-US" sz="3600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iɑn</a:t>
            </a:r>
            <a:endParaRPr lang="th-TH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th-TH" sz="3600" dirty="0" smtClean="0">
                <a:ln w="3175">
                  <a:noFill/>
                </a:ln>
              </a:rPr>
              <a:t>ข้างนอก</a:t>
            </a:r>
            <a:endParaRPr lang="en-US" sz="3600" dirty="0">
              <a:ln w="3175">
                <a:noFill/>
              </a:ln>
            </a:endParaRPr>
          </a:p>
        </p:txBody>
      </p:sp>
      <p:pic>
        <p:nvPicPr>
          <p:cNvPr id="2052" name="Picture 4" descr="ผลการค้นหารูปภาพสำหรับ 外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97" y="843558"/>
            <a:ext cx="2921310" cy="350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14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ม้วนกระดาษแนวนอน 3"/>
          <p:cNvSpPr/>
          <p:nvPr/>
        </p:nvSpPr>
        <p:spPr>
          <a:xfrm>
            <a:off x="4211960" y="1131590"/>
            <a:ext cx="4680520" cy="288032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4800" b="1" dirty="0" smtClean="0">
                <a:ln w="3175">
                  <a:noFill/>
                </a:ln>
              </a:rPr>
              <a:t>上边</a:t>
            </a:r>
            <a:endParaRPr lang="th-TH" altLang="zh-CN" sz="4800" b="1" dirty="0" smtClean="0">
              <a:ln w="3175">
                <a:noFill/>
              </a:ln>
            </a:endParaRP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sh</a:t>
            </a:r>
            <a:r>
              <a:rPr lang="en-US" sz="3600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ànɡ</a:t>
            </a:r>
            <a:r>
              <a:rPr lang="en-US" sz="3600" b="1" dirty="0" err="1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b</a:t>
            </a:r>
            <a:r>
              <a:rPr lang="en-US" sz="3600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iɑn</a:t>
            </a:r>
            <a:endParaRPr lang="th-TH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th-TH" sz="3600" dirty="0" smtClean="0">
                <a:ln w="3175">
                  <a:noFill/>
                </a:ln>
                <a:latin typeface="SimSun" panose="02010600030101010101" pitchFamily="2" charset="-122"/>
                <a:ea typeface="SimSun" panose="02010600030101010101" pitchFamily="2" charset="-122"/>
              </a:rPr>
              <a:t>ข้างบน</a:t>
            </a:r>
            <a:endParaRPr lang="en-US" sz="3600" dirty="0">
              <a:ln w="3175">
                <a:noFill/>
              </a:ln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35" r="2"/>
          <a:stretch/>
        </p:blipFill>
        <p:spPr bwMode="auto">
          <a:xfrm>
            <a:off x="395536" y="699542"/>
            <a:ext cx="3539836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579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ม้วนกระดาษแนวนอน 3"/>
          <p:cNvSpPr/>
          <p:nvPr/>
        </p:nvSpPr>
        <p:spPr>
          <a:xfrm>
            <a:off x="4217252" y="1145282"/>
            <a:ext cx="4680520" cy="288032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4800" b="1" dirty="0" smtClean="0">
                <a:ln w="3175">
                  <a:noFill/>
                </a:ln>
              </a:rPr>
              <a:t>下边</a:t>
            </a:r>
            <a:endParaRPr lang="th-TH" altLang="zh-CN" sz="4800" b="1" dirty="0" smtClean="0">
              <a:ln w="3175">
                <a:noFill/>
              </a:ln>
            </a:endParaRP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x</a:t>
            </a:r>
            <a:r>
              <a:rPr lang="en-US" sz="3600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ià</a:t>
            </a:r>
            <a:r>
              <a:rPr lang="en-US" sz="3600" b="1" dirty="0" err="1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b</a:t>
            </a:r>
            <a:r>
              <a:rPr lang="en-US" sz="3600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iɑn</a:t>
            </a:r>
            <a:endParaRPr lang="th-TH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th-TH" sz="3600" dirty="0" smtClean="0">
                <a:ln w="3175">
                  <a:noFill/>
                </a:ln>
              </a:rPr>
              <a:t>ข้างล่าง</a:t>
            </a:r>
            <a:endParaRPr lang="en-US" sz="3600" dirty="0">
              <a:ln w="3175">
                <a:noFill/>
              </a:ln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82"/>
          <a:stretch/>
        </p:blipFill>
        <p:spPr bwMode="auto">
          <a:xfrm>
            <a:off x="611560" y="870942"/>
            <a:ext cx="310688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579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142</Words>
  <Application>Microsoft Office PowerPoint</Application>
  <PresentationFormat>นำเสนอทางหน้าจอ (16:9)</PresentationFormat>
  <Paragraphs>41</Paragraphs>
  <Slides>14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ชุดรูปแบบของ Office</vt:lpstr>
      <vt:lpstr>DoNow</vt:lpstr>
      <vt:lpstr> 不好意思，夜市在哪？ bù hǎoyìsi, yèshì zài nǎ?</vt:lpstr>
      <vt:lpstr>purpose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问路2</vt:lpstr>
      <vt:lpstr>งานนำเสนอ PowerPoint</vt:lpstr>
      <vt:lpstr>在  zài</vt:lpstr>
      <vt:lpstr>reflective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DoNow</dc:title>
  <dc:creator>WIN8.1</dc:creator>
  <cp:lastModifiedBy>com</cp:lastModifiedBy>
  <cp:revision>33</cp:revision>
  <dcterms:created xsi:type="dcterms:W3CDTF">2019-10-07T11:35:14Z</dcterms:created>
  <dcterms:modified xsi:type="dcterms:W3CDTF">2019-10-14T13:42:55Z</dcterms:modified>
</cp:coreProperties>
</file>