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2" r:id="rId3"/>
    <p:sldId id="279" r:id="rId4"/>
    <p:sldId id="259" r:id="rId5"/>
    <p:sldId id="290" r:id="rId6"/>
    <p:sldId id="267" r:id="rId7"/>
    <p:sldId id="268" r:id="rId8"/>
    <p:sldId id="286" r:id="rId9"/>
    <p:sldId id="287" r:id="rId10"/>
    <p:sldId id="288" r:id="rId11"/>
    <p:sldId id="289" r:id="rId12"/>
    <p:sldId id="291" r:id="rId13"/>
    <p:sldId id="292" r:id="rId14"/>
    <p:sldId id="263" r:id="rId15"/>
    <p:sldId id="270" r:id="rId16"/>
    <p:sldId id="274" r:id="rId17"/>
    <p:sldId id="294" r:id="rId18"/>
    <p:sldId id="262" r:id="rId19"/>
    <p:sldId id="293" r:id="rId20"/>
    <p:sldId id="283" r:id="rId21"/>
  </p:sldIdLst>
  <p:sldSz cx="9144000" cy="5143500" type="screen16x9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8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67732-DF6B-4333-9A9E-CA5912B23A1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7722-735E-4A27-8EEE-1374C9C7B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29C92-B41C-4EE0-BFE3-8FEE3DE16BD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14CF0-0255-4F98-8F98-19C08C006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4CF0-0255-4F98-8F98-19C08C0063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4CF0-0255-4F98-8F98-19C08C0063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14CF0-0255-4F98-8F98-19C08C0063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0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591D0-B6F9-4C69-A80C-5F3282CC536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CFEF-E739-49F7-AEEE-06C236A5D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DoNow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นักเรียนบอก 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สิ่งที่จะทำเมื่อหลงทาง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55725"/>
            <a:ext cx="2631751" cy="217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9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后面 </a:t>
            </a:r>
            <a:endParaRPr lang="th-TH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òu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</a:t>
            </a:r>
            <a:endParaRPr lang="th-TH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ด้านหลัง</a:t>
            </a: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1266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91" b="20267"/>
          <a:stretch/>
        </p:blipFill>
        <p:spPr bwMode="auto">
          <a:xfrm>
            <a:off x="827584" y="483518"/>
            <a:ext cx="3168352" cy="42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1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 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对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面</a:t>
            </a:r>
            <a:endParaRPr lang="th-TH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uì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</a:t>
            </a:r>
            <a:endParaRPr lang="th-TH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/>
              <a:t>ตรงข้าม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24381" r="12834"/>
          <a:stretch/>
        </p:blipFill>
        <p:spPr bwMode="auto">
          <a:xfrm>
            <a:off x="251520" y="1139893"/>
            <a:ext cx="4085966" cy="27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向左转 </a:t>
            </a:r>
            <a:endParaRPr lang="th-TH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iàng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uǒ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uǎn</a:t>
            </a:r>
            <a:endParaRPr lang="th-TH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/>
              <a:t>เลี้ยวซ้าย</a:t>
            </a:r>
            <a:r>
              <a:rPr lang="en-US" sz="3600" dirty="0"/>
              <a:t> 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" y="339502"/>
            <a:ext cx="422836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3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向右转 </a:t>
            </a:r>
            <a:endParaRPr lang="th-TH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iàng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òu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uǎn</a:t>
            </a:r>
            <a:endParaRPr lang="th-TH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/>
              <a:t>เลี้ยวขวา</a:t>
            </a:r>
            <a:endParaRPr lang="en-US" sz="36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8042"/>
            <a:ext cx="3172397" cy="31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7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1512168" cy="72008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/>
              <a:t>课文</a:t>
            </a:r>
            <a:endParaRPr lang="en-US" sz="4000" b="1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511035" y="987574"/>
            <a:ext cx="7488832" cy="1440160"/>
          </a:xfrm>
          <a:prstGeom prst="roundRect">
            <a:avLst/>
          </a:prstGeom>
          <a:ln w="57150">
            <a:solidFill>
              <a:srgbClr val="9966FF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请问 ，从这里到</a:t>
            </a:r>
            <a:r>
              <a:rPr lang="zh-CN" altLang="en-US" sz="3200" b="1" dirty="0"/>
              <a:t>厕所</a:t>
            </a:r>
            <a:r>
              <a:rPr lang="zh-CN" altLang="en-US" sz="3200" b="1" dirty="0" smtClean="0"/>
              <a:t>怎么走？</a:t>
            </a:r>
            <a:br>
              <a:rPr lang="zh-CN" altLang="en-US" sz="3200" b="1" dirty="0" smtClean="0"/>
            </a:br>
            <a:r>
              <a:rPr lang="zh-CN" altLang="en-US" b="1" dirty="0" smtClean="0"/>
              <a:t>    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qǐnɡ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wèn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cónɡ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zhè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lǐ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dào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Báimiáo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zěn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me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zǒu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sz="2800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85335" y="2859782"/>
            <a:ext cx="7632848" cy="1584176"/>
          </a:xfrm>
          <a:prstGeom prst="roundRect">
            <a:avLst/>
          </a:prstGeom>
          <a:ln w="57150">
            <a:solidFill>
              <a:srgbClr val="66FF99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从这里直走然后往右走。</a:t>
            </a:r>
          </a:p>
          <a:p>
            <a:pPr algn="ctr"/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cónɡ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zhè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lǐ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zhí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zǒu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rán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hòu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wǎnɡ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yòu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zǒu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5" y="1127233"/>
            <a:ext cx="1300501" cy="1300501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68" y="3001619"/>
            <a:ext cx="1300501" cy="1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627534"/>
            <a:ext cx="6840760" cy="1516562"/>
          </a:xfrm>
          <a:prstGeom prst="roundRect">
            <a:avLst/>
          </a:prstGeom>
          <a:ln w="57150">
            <a:solidFill>
              <a:srgbClr val="66FF99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厕所就在左边。</a:t>
            </a:r>
            <a:endParaRPr lang="en-US" altLang="zh-CN" sz="3200" b="1" dirty="0" smtClean="0"/>
          </a:p>
          <a:p>
            <a:pPr algn="ctr"/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c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èsuǒ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jiù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zuǒ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biān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91680" y="2787774"/>
            <a:ext cx="6984776" cy="1575537"/>
          </a:xfrm>
          <a:prstGeom prst="roundRect">
            <a:avLst/>
          </a:prstGeom>
          <a:ln w="57150">
            <a:solidFill>
              <a:srgbClr val="9966FF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好的，谢谢。</a:t>
            </a:r>
            <a:endParaRPr lang="en-US" altLang="zh-CN" sz="3200" b="1" dirty="0" smtClean="0"/>
          </a:p>
          <a:p>
            <a:pPr algn="ctr"/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ǎo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de,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xièxiè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5291"/>
            <a:ext cx="1300501" cy="1300501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35564"/>
            <a:ext cx="1300501" cy="130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怎么走？</a:t>
            </a:r>
            <a:r>
              <a:rPr lang="th-TH" dirty="0"/>
              <a:t>กับ  </a:t>
            </a:r>
            <a:r>
              <a:rPr lang="zh-CN" altLang="en-US" b="1" dirty="0">
                <a:solidFill>
                  <a:srgbClr val="FF0000"/>
                </a:solidFill>
              </a:rPr>
              <a:t>怎么去？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怎么走</a:t>
            </a:r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r>
              <a:rPr lang="th-TH" b="1" dirty="0">
                <a:solidFill>
                  <a:srgbClr val="FF0000"/>
                </a:solidFill>
              </a:rPr>
              <a:t> 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dirty="0"/>
              <a:t> </a:t>
            </a:r>
            <a:r>
              <a:rPr lang="th-TH" dirty="0" smtClean="0"/>
              <a:t>	 </a:t>
            </a:r>
            <a:r>
              <a:rPr lang="th-TH" dirty="0"/>
              <a:t>จะมีความหมายไปในการถามทางไปว่าจะไปทางซ้ายทางขวา หรือไปตามถนน</a:t>
            </a:r>
            <a:r>
              <a:rPr lang="th-TH" dirty="0" smtClean="0"/>
              <a:t>เส้นไหน </a:t>
            </a:r>
            <a:r>
              <a:rPr lang="th-TH" dirty="0"/>
              <a:t>คือ</a:t>
            </a:r>
            <a:r>
              <a:rPr lang="th-TH" u="sng" dirty="0">
                <a:solidFill>
                  <a:srgbClr val="FF0000"/>
                </a:solidFill>
              </a:rPr>
              <a:t>เป็นการสอบถาม</a:t>
            </a:r>
            <a:r>
              <a:rPr lang="th-TH" u="sng" dirty="0" smtClean="0">
                <a:solidFill>
                  <a:srgbClr val="FF0000"/>
                </a:solidFill>
              </a:rPr>
              <a:t>เส้นทาง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怎么去？</a:t>
            </a:r>
            <a:endParaRPr lang="th-TH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b="1" dirty="0" smtClean="0"/>
              <a:t>	</a:t>
            </a:r>
            <a:r>
              <a:rPr lang="th-TH" dirty="0" smtClean="0"/>
              <a:t>จะ</a:t>
            </a:r>
            <a:r>
              <a:rPr lang="th-TH" dirty="0"/>
              <a:t>มีความหมายออกไปทางถามว่าจะไปยังไง คือจะ</a:t>
            </a:r>
            <a:r>
              <a:rPr lang="th-TH" u="sng" dirty="0">
                <a:solidFill>
                  <a:srgbClr val="FF0000"/>
                </a:solidFill>
              </a:rPr>
              <a:t>ขับรถไปเอง นั่งรถไป เดินไป หรือไป</a:t>
            </a:r>
            <a:r>
              <a:rPr lang="th-TH" u="sng" dirty="0" smtClean="0">
                <a:solidFill>
                  <a:srgbClr val="FF0000"/>
                </a:solidFill>
              </a:rPr>
              <a:t>อย่างไร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82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怎么走？</a:t>
            </a:r>
            <a:r>
              <a:rPr lang="th-TH" dirty="0"/>
              <a:t>กับ  </a:t>
            </a:r>
            <a:r>
              <a:rPr lang="zh-CN" altLang="en-US" b="1" dirty="0">
                <a:solidFill>
                  <a:srgbClr val="FF0000"/>
                </a:solidFill>
              </a:rPr>
              <a:t>怎么去？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827584" y="1347614"/>
            <a:ext cx="4320480" cy="3384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707904" y="1500014"/>
            <a:ext cx="4320480" cy="33843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5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问路</a:t>
            </a:r>
            <a:r>
              <a:rPr lang="th-TH" altLang="zh-CN" sz="6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th-TH" altLang="zh-CN" sz="6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èn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th-TH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  ถามทาง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059583"/>
            <a:ext cx="8856984" cy="3888432"/>
          </a:xfrm>
          <a:ln w="38100">
            <a:solidFill>
              <a:srgbClr val="99FF33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altLang="zh-CN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请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问，洗手间在哪里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th-TH" altLang="zh-CN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th-TH" altLang="zh-CN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 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qǐnɡwèn</a:t>
            </a:r>
            <a:r>
              <a:rPr lang="en-US" altLang="zh-CN" dirty="0" smtClean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xǐshǒujiān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nǎlǐ</a:t>
            </a:r>
            <a:r>
              <a:rPr lang="en-US" altLang="zh-CN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 marL="0" indent="0">
              <a:buNone/>
            </a:pPr>
            <a:r>
              <a:rPr lang="th-TH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 ขอโทษนะคะ ห้องน้ำอยู่ที่ไหนคะ</a:t>
            </a:r>
          </a:p>
          <a:p>
            <a:pPr marL="0" indent="0">
              <a:buNone/>
            </a:pPr>
            <a:r>
              <a:rPr lang="th-TH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</a:p>
          <a:p>
            <a:pPr marL="0" indent="0">
              <a:buNone/>
            </a:pP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Q:</a:t>
            </a:r>
            <a:r>
              <a:rPr lang="th-TH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厕所在哪里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r>
              <a:rPr lang="th-TH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c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èsuǒ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nǎlǐ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? </a:t>
            </a:r>
            <a:r>
              <a:rPr lang="th-TH" dirty="0" smtClean="0">
                <a:latin typeface="SimSun" panose="02010600030101010101" pitchFamily="2" charset="-122"/>
                <a:ea typeface="SimSun" panose="02010600030101010101" pitchFamily="2" charset="-122"/>
              </a:rPr>
              <a:t>ห้องน้ำอยู่ทางไหน</a:t>
            </a:r>
          </a:p>
          <a:p>
            <a:pPr marL="0" indent="0">
              <a:buNone/>
            </a:pP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A:</a:t>
            </a:r>
            <a:r>
              <a:rPr lang="zh-CN" altLang="en-US" b="1" dirty="0"/>
              <a:t>在旁边</a:t>
            </a:r>
            <a:r>
              <a:rPr lang="zh-CN" altLang="en-US" b="1" dirty="0" smtClean="0"/>
              <a:t>。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ài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pán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biān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th-TH" dirty="0" smtClean="0">
                <a:latin typeface="SimSun" panose="02010600030101010101" pitchFamily="2" charset="-122"/>
                <a:ea typeface="SimSun" panose="02010600030101010101" pitchFamily="2" charset="-122"/>
              </a:rPr>
              <a:t>อยู่ด้านข้าง</a:t>
            </a:r>
            <a:endParaRPr lang="en-US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61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เขียนแผนที่จากโรงเรียนไปบ้านของตนเอง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903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685800" y="1059583"/>
            <a:ext cx="7772400" cy="1640756"/>
          </a:xfrm>
        </p:spPr>
        <p:txBody>
          <a:bodyPr>
            <a:normAutofit/>
          </a:bodyPr>
          <a:lstStyle/>
          <a:p>
            <a:r>
              <a:rPr lang="zh-CN" altLang="en-US" sz="5300" b="1" dirty="0"/>
              <a:t>厕所怎么走</a:t>
            </a:r>
            <a:r>
              <a:rPr lang="en-US" sz="5300" b="1" dirty="0" smtClean="0"/>
              <a:t>?</a:t>
            </a:r>
            <a:br>
              <a:rPr lang="en-US" sz="5300" b="1" dirty="0" smtClean="0"/>
            </a:br>
            <a:r>
              <a:rPr lang="en-US" altLang="zh-CN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uǒ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ěn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e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ǒu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3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Reflective</a:t>
            </a:r>
            <a:endParaRPr lang="en-US" dirty="0"/>
          </a:p>
        </p:txBody>
      </p:sp>
      <p:pic>
        <p:nvPicPr>
          <p:cNvPr id="2050" name="Picture 2" descr="ผลการค้นหารูปภาพสำหรับ quiziz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9582"/>
            <a:ext cx="49685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9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Purpose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9791"/>
          </a:xfrm>
        </p:spPr>
        <p:txBody>
          <a:bodyPr>
            <a:normAutofit fontScale="85000" lnSpcReduction="20000"/>
          </a:bodyPr>
          <a:lstStyle/>
          <a:p>
            <a:pPr marL="0" indent="0" algn="thaiDist">
              <a:lnSpc>
                <a:spcPct val="160000"/>
              </a:lnSpc>
              <a:buNone/>
            </a:pPr>
            <a:r>
              <a:rPr lang="th-TH" sz="4000" b="1" smtClean="0">
                <a:solidFill>
                  <a:schemeClr val="accent1">
                    <a:lumMod val="75000"/>
                  </a:schemeClr>
                </a:solidFill>
              </a:rPr>
              <a:t>	เรา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</a:rPr>
              <a:t>จะเรียนเรื่อง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厕所怎么走？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</a:rPr>
              <a:t>เพื่อสามารถเปรียบเทียบ และอธิบายความเหมือนและความแตกต่างระหว่างการออกเสียงประโยคชนิดต่าง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</a:rPr>
              <a:t>ๆ และการลำดับคำตามโครงสร้างประโยคของภาษาจีนได้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55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2" y="898351"/>
            <a:ext cx="4397842" cy="36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方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向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ānɡ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iànɡ</a:t>
            </a:r>
            <a:endParaRPr lang="en-US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altLang="zh-CN" sz="3600" dirty="0" smtClean="0"/>
              <a:t>ทิศทาง</a:t>
            </a:r>
            <a:r>
              <a:rPr lang="zh-CN" alt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14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直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走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í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ǒu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  <a:endParaRPr lang="en-US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ตรงไป</a:t>
            </a: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9218" name="Picture 2" descr="ผลการค้นหารูปภาพสำหรับ 直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094"/>
            <a:ext cx="3168352" cy="49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9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altLang="zh-CN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左边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uǒ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iān</a:t>
            </a:r>
            <a:endParaRPr lang="en-US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ด้านซ้าย</a:t>
            </a:r>
            <a:endParaRPr lang="en-US" sz="36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052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右边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òu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iān</a:t>
            </a:r>
            <a:endParaRPr lang="en-US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ด้านขวา</a:t>
            </a: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8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旁边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áng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iān</a:t>
            </a:r>
            <a:endParaRPr lang="en-US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ด้านข้าง</a:t>
            </a:r>
            <a:endParaRPr lang="en-US" sz="3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AutoShape 2" descr="ผลการค้นหารูปภาพสำหรับ 旁边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ผลการค้นหารูปภาพสำหรับ 旁边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0" y="349909"/>
            <a:ext cx="4200798" cy="420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4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4572000" y="1203598"/>
            <a:ext cx="4320480" cy="2016224"/>
          </a:xfrm>
          <a:prstGeom prst="roundRect">
            <a:avLst/>
          </a:prstGeom>
          <a:ln w="7620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altLang="zh-CN" sz="3600" dirty="0" smtClean="0"/>
          </a:p>
          <a:p>
            <a:pPr algn="ctr"/>
            <a:endParaRPr lang="th-TH" altLang="zh-CN" sz="3600" dirty="0"/>
          </a:p>
          <a:p>
            <a:pPr algn="ctr"/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前面</a:t>
            </a:r>
            <a:endParaRPr lang="th-TH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ián</a:t>
            </a:r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iàn</a:t>
            </a:r>
            <a:endParaRPr lang="th-TH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3600" dirty="0" smtClean="0"/>
              <a:t>ด้านหน้า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4" r="52652" b="15215"/>
          <a:stretch/>
        </p:blipFill>
        <p:spPr bwMode="auto">
          <a:xfrm>
            <a:off x="827584" y="253022"/>
            <a:ext cx="3096344" cy="48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094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188</Words>
  <Application>Microsoft Office PowerPoint</Application>
  <PresentationFormat>นำเสนอทางหน้าจอ (16:9)</PresentationFormat>
  <Paragraphs>64</Paragraphs>
  <Slides>20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DoNow</vt:lpstr>
      <vt:lpstr>厕所怎么走? cèsuǒ zěnme zǒu?</vt:lpstr>
      <vt:lpstr>Purpose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课文</vt:lpstr>
      <vt:lpstr>งานนำเสนอ PowerPoint</vt:lpstr>
      <vt:lpstr>怎么走？กับ  怎么去？</vt:lpstr>
      <vt:lpstr>怎么走？กับ  怎么去？</vt:lpstr>
      <vt:lpstr>问路     wèn lù      ถามทาง</vt:lpstr>
      <vt:lpstr>เขียนแผนที่จากโรงเรียนไปบ้านของตนเอง</vt:lpstr>
      <vt:lpstr>Reflective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WIN8.1</dc:creator>
  <cp:lastModifiedBy>WIN8.1</cp:lastModifiedBy>
  <cp:revision>88</cp:revision>
  <cp:lastPrinted>2019-10-24T15:54:48Z</cp:lastPrinted>
  <dcterms:created xsi:type="dcterms:W3CDTF">2019-10-06T07:12:24Z</dcterms:created>
  <dcterms:modified xsi:type="dcterms:W3CDTF">2019-10-24T15:55:16Z</dcterms:modified>
</cp:coreProperties>
</file>