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80" r:id="rId5"/>
    <p:sldId id="281" r:id="rId6"/>
    <p:sldId id="282" r:id="rId7"/>
    <p:sldId id="266" r:id="rId8"/>
    <p:sldId id="275" r:id="rId9"/>
    <p:sldId id="283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9C92-B41C-4EE0-BFE3-8FEE3DE16BD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14CF0-0255-4F98-8F98-19C08C006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2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4CF0-0255-4F98-8F98-19C08C0063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2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0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8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4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91D0-B6F9-4C69-A80C-5F3282CC536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130324"/>
            <a:ext cx="2088232" cy="8572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Do Now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26976" y="267494"/>
            <a:ext cx="8229600" cy="651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600" dirty="0"/>
              <a:t>นักเรียนบอก </a:t>
            </a:r>
            <a:r>
              <a:rPr lang="en-US" sz="3600" dirty="0"/>
              <a:t>1</a:t>
            </a:r>
            <a:r>
              <a:rPr lang="th-TH" sz="3600" dirty="0"/>
              <a:t> ชื่อสถานที่ท่องเที่ยวในจังหวัดเชียงราย</a:t>
            </a:r>
            <a:endParaRPr lang="en-US" sz="3600" dirty="0"/>
          </a:p>
        </p:txBody>
      </p:sp>
      <p:pic>
        <p:nvPicPr>
          <p:cNvPr id="1026" name="Picture 2" descr="ผลการค้นหารูปภาพสำหรับ สถานที่ท่องเที่ยวเชียงร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15566"/>
            <a:ext cx="5688632" cy="37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ทดสอบความรู้</a:t>
            </a:r>
            <a:endParaRPr lang="en-US" dirty="0"/>
          </a:p>
        </p:txBody>
      </p:sp>
      <p:pic>
        <p:nvPicPr>
          <p:cNvPr id="2050" name="Picture 2" descr="ผลการค้นหารูปภาพสำหรับ quiziz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9582"/>
            <a:ext cx="49685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2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0115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sz="6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บอกคำศัพท์ที่ได้จากคาบนี้</a:t>
            </a:r>
            <a:endParaRPr lang="en-US" sz="6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ผลการค้นหารูปภาพสำหรับ วัดร่องขุ่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11709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3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1437624"/>
            <a:ext cx="7772400" cy="1694762"/>
          </a:xfrm>
        </p:spPr>
        <p:txBody>
          <a:bodyPr>
            <a:normAutofit fontScale="90000"/>
          </a:bodyPr>
          <a:lstStyle/>
          <a:p>
            <a:r>
              <a:rPr lang="zh-CN" altLang="en-US" sz="7200" b="1" dirty="0"/>
              <a:t>白描怎么去</a:t>
            </a:r>
            <a:r>
              <a:rPr lang="en-US" sz="7200" b="1" dirty="0" smtClean="0"/>
              <a:t>?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sz="48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</a:t>
            </a:r>
            <a:r>
              <a:rPr lang="en-US" sz="48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ái</a:t>
            </a:r>
            <a:r>
              <a:rPr lang="en-US" sz="48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48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iáo</a:t>
            </a:r>
            <a:r>
              <a:rPr lang="en-US" sz="4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sz="48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ěn</a:t>
            </a:r>
            <a:r>
              <a:rPr lang="en-US" sz="48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48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e</a:t>
            </a:r>
            <a:r>
              <a:rPr lang="en-US" sz="4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sz="48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en-US" sz="4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sz="4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635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urpose</a:t>
            </a:r>
            <a:endParaRPr lang="en-US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265510"/>
            <a:ext cx="91440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800" b="1" dirty="0"/>
              <a:t>เราจะเรียนเรื่อง</a:t>
            </a:r>
            <a:r>
              <a:rPr lang="zh-CN" altLang="en-US" sz="4800" b="1" dirty="0"/>
              <a:t>白庙怎么走</a:t>
            </a:r>
            <a:r>
              <a:rPr lang="en-US" sz="4800" b="1" dirty="0"/>
              <a:t>？</a:t>
            </a:r>
            <a:r>
              <a:rPr lang="th-TH" sz="4800" b="1" dirty="0"/>
              <a:t>เพื่อสามารถพูดและเขียนสรุปใจความสำคัญ หัวข้อเรื่องที่ได้จากการวิเคราะห์เรื่องข่าว</a:t>
            </a:r>
            <a:r>
              <a:rPr lang="en-US" sz="4800" b="1" dirty="0"/>
              <a:t> </a:t>
            </a:r>
            <a:r>
              <a:rPr lang="th-TH" sz="4800" b="1" dirty="0"/>
              <a:t>เหตุการณ์ </a:t>
            </a:r>
            <a:r>
              <a:rPr lang="th-TH" sz="4800" b="1" dirty="0" smtClean="0"/>
              <a:t>หรือ</a:t>
            </a:r>
            <a:r>
              <a:rPr lang="th-TH" sz="4800" b="1" dirty="0"/>
              <a:t>สถานการณ์</a:t>
            </a:r>
            <a:r>
              <a:rPr lang="en-US" sz="4800" b="1" dirty="0"/>
              <a:t> </a:t>
            </a:r>
            <a:r>
              <a:rPr lang="th-TH" sz="4800" b="1" dirty="0" smtClean="0"/>
              <a:t>ที่</a:t>
            </a:r>
            <a:r>
              <a:rPr lang="th-TH" sz="4800" b="1" dirty="0"/>
              <a:t>อยู่ในความสนใจของสังคมได้</a:t>
            </a:r>
            <a:r>
              <a:rPr lang="en-US" sz="4800" b="1" dirty="0"/>
              <a:t> 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7400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>
          <a:xfrm>
            <a:off x="4499992" y="1203598"/>
            <a:ext cx="4644008" cy="9917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zh-CN" altLang="en-US" sz="3600" b="1" dirty="0" smtClean="0"/>
              <a:t>跑车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3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p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ǎochē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2" name="ตัวแทนเนื้อหา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771550"/>
            <a:ext cx="6010448" cy="6010448"/>
          </a:xfrm>
        </p:spPr>
      </p:pic>
      <p:pic>
        <p:nvPicPr>
          <p:cNvPr id="14" name="ตัวแทนเนื้อหา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43558"/>
            <a:ext cx="6048672" cy="6048673"/>
          </a:xfrm>
        </p:spPr>
      </p:pic>
      <p:sp>
        <p:nvSpPr>
          <p:cNvPr id="13" name="ชื่อเรื่อง 8"/>
          <p:cNvSpPr txBox="1">
            <a:spLocks/>
          </p:cNvSpPr>
          <p:nvPr/>
        </p:nvSpPr>
        <p:spPr>
          <a:xfrm>
            <a:off x="0" y="1203598"/>
            <a:ext cx="4499992" cy="986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300" b="1" dirty="0" smtClean="0"/>
              <a:t>汽车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53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sz="53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ìchē</a:t>
            </a:r>
            <a:endParaRPr lang="en-US" sz="53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0" y="-14417"/>
            <a:ext cx="3600400" cy="108012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怎么去？</a:t>
            </a:r>
            <a:endParaRPr lang="en-US" altLang="zh-CN" sz="3200" b="1" dirty="0" smtClean="0"/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sz="32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ěn</a:t>
            </a:r>
            <a:r>
              <a:rPr lang="en-US" sz="32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32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e</a:t>
            </a:r>
            <a:r>
              <a:rPr 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sz="32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994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205978"/>
            <a:ext cx="4572000" cy="1166753"/>
          </a:xfrm>
          <a:solidFill>
            <a:srgbClr val="99CCFF"/>
          </a:solidFill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出租车</a:t>
            </a:r>
            <a: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3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c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hūzū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chē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249492"/>
            <a:ext cx="6138682" cy="6138683"/>
          </a:xfrm>
        </p:spPr>
      </p:pic>
      <p:pic>
        <p:nvPicPr>
          <p:cNvPr id="8" name="ตัวแทนเนื้อหา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5517"/>
            <a:ext cx="6442496" cy="6442496"/>
          </a:xfrm>
        </p:spPr>
      </p:pic>
      <p:sp>
        <p:nvSpPr>
          <p:cNvPr id="9" name="TextBox 8"/>
          <p:cNvSpPr txBox="1"/>
          <p:nvPr/>
        </p:nvSpPr>
        <p:spPr>
          <a:xfrm>
            <a:off x="4572000" y="195486"/>
            <a:ext cx="4572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公交车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sz="3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g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ōngjiāo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chē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6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249492"/>
            <a:ext cx="4644008" cy="1080120"/>
          </a:xfrm>
          <a:solidFill>
            <a:srgbClr val="66CCFF"/>
          </a:solidFill>
        </p:spPr>
        <p:txBody>
          <a:bodyPr>
            <a:noAutofit/>
          </a:bodyPr>
          <a:lstStyle/>
          <a:p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地铁</a:t>
            </a:r>
            <a:r>
              <a:rPr lang="en-US" altLang="zh-CN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CN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d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ìtiě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723704"/>
            <a:ext cx="5520928" cy="6547043"/>
          </a:xfrm>
        </p:spPr>
      </p:pic>
      <p:pic>
        <p:nvPicPr>
          <p:cNvPr id="9" name="ตัวแทนเนื้อหา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83518"/>
            <a:ext cx="6624736" cy="6624737"/>
          </a:xfrm>
        </p:spPr>
      </p:pic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4644008" y="245723"/>
            <a:ext cx="4499992" cy="1080120"/>
          </a:xfrm>
          <a:prstGeom prst="rect">
            <a:avLst/>
          </a:prstGeom>
          <a:solidFill>
            <a:srgbClr val="66FF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火车</a:t>
            </a:r>
            <a:endParaRPr lang="en-US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h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uǒchē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9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 </a:t>
            </a:r>
            <a:r>
              <a:rPr lang="zh-CN" altLang="en-US" b="1" dirty="0">
                <a:solidFill>
                  <a:srgbClr val="FF0000"/>
                </a:solidFill>
              </a:rPr>
              <a:t>怎么去？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怎么去？</a:t>
            </a:r>
            <a:endParaRPr lang="th-TH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b="1" dirty="0" smtClean="0"/>
              <a:t>	</a:t>
            </a:r>
            <a:r>
              <a:rPr lang="th-TH" dirty="0" smtClean="0"/>
              <a:t>จะ</a:t>
            </a:r>
            <a:r>
              <a:rPr lang="th-TH" dirty="0"/>
              <a:t>มีความหมายออกไปทางถามว่าจะไปยังไง คือจะ</a:t>
            </a:r>
            <a:r>
              <a:rPr lang="th-TH" u="sng" dirty="0">
                <a:solidFill>
                  <a:srgbClr val="FF0000"/>
                </a:solidFill>
              </a:rPr>
              <a:t>ขับรถไปเอง นั่งรถไป เดินไป หรือไป</a:t>
            </a:r>
            <a:r>
              <a:rPr lang="th-TH" u="sng" dirty="0" smtClean="0">
                <a:solidFill>
                  <a:srgbClr val="FF0000"/>
                </a:solidFill>
              </a:rPr>
              <a:t>อย่างไร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altLang="zh-CN" b="1" dirty="0" smtClean="0"/>
              <a:t>เช่น     </a:t>
            </a:r>
          </a:p>
          <a:p>
            <a:pPr marL="0" indent="0">
              <a:buNone/>
            </a:pPr>
            <a:r>
              <a:rPr lang="th-TH" altLang="zh-CN" b="1" dirty="0"/>
              <a:t> </a:t>
            </a:r>
            <a:r>
              <a:rPr lang="th-TH" altLang="zh-CN" b="1" dirty="0" smtClean="0"/>
              <a:t>    </a:t>
            </a:r>
            <a:r>
              <a:rPr lang="zh-CN" altLang="en-US" b="1" dirty="0" smtClean="0"/>
              <a:t>白描怎么去</a:t>
            </a:r>
            <a:r>
              <a:rPr lang="en-US" b="1" dirty="0" smtClean="0"/>
              <a:t>?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    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Báimiáo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zěnme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692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2051720" y="483518"/>
            <a:ext cx="6768752" cy="1517058"/>
          </a:xfrm>
          <a:prstGeom prst="roundRect">
            <a:avLst/>
          </a:prstGeom>
          <a:ln w="57150">
            <a:solidFill>
              <a:srgbClr val="99FF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请问从这里到白庙怎么去？</a:t>
            </a:r>
          </a:p>
          <a:p>
            <a:pPr algn="ctr"/>
            <a:r>
              <a:rPr lang="en-US" sz="20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qǐnɡ</a:t>
            </a:r>
            <a:r>
              <a:rPr 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wèn</a:t>
            </a:r>
            <a:r>
              <a:rPr 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20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cónɡ</a:t>
            </a:r>
            <a:r>
              <a:rPr 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zhè</a:t>
            </a:r>
            <a:r>
              <a:rPr 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lǐ</a:t>
            </a:r>
            <a:r>
              <a:rPr 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dào</a:t>
            </a:r>
            <a:r>
              <a:rPr 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Báimiáo</a:t>
            </a:r>
            <a:r>
              <a:rPr 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zěnme</a:t>
            </a:r>
            <a:r>
              <a:rPr 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sz="2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sz="2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123728" y="2220076"/>
            <a:ext cx="3096344" cy="115212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坐车</a:t>
            </a:r>
            <a:r>
              <a:rPr lang="zh-CN" altLang="en-US" sz="3600" b="1" dirty="0" smtClean="0"/>
              <a:t>去吧。</a:t>
            </a:r>
            <a:endParaRPr lang="en-US" altLang="zh-CN" sz="3600" b="1" dirty="0"/>
          </a:p>
          <a:p>
            <a:pPr algn="ctr"/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zuòchē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bɑ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051720" y="3646088"/>
            <a:ext cx="2236699" cy="1152128"/>
          </a:xfrm>
          <a:prstGeom prst="roundRect">
            <a:avLst/>
          </a:prstGeom>
          <a:ln w="57150">
            <a:solidFill>
              <a:srgbClr val="99FF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好的。</a:t>
            </a:r>
            <a:endParaRPr lang="en-US" altLang="zh-CN" sz="3600" b="1" dirty="0" smtClean="0"/>
          </a:p>
          <a:p>
            <a:pPr algn="ctr"/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h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ǎo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de.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89095"/>
            <a:ext cx="1300501" cy="130050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3571902"/>
            <a:ext cx="1300501" cy="130050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145890"/>
            <a:ext cx="1300501" cy="13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0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736" y="1282452"/>
            <a:ext cx="1584176" cy="857250"/>
          </a:xfrm>
        </p:spPr>
        <p:txBody>
          <a:bodyPr>
            <a:noAutofit/>
          </a:bodyPr>
          <a:lstStyle/>
          <a:p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白庙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8085" y="267494"/>
            <a:ext cx="7268451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白龙寺或俗称白庙（英语：</a:t>
            </a:r>
            <a:r>
              <a:rPr lang="en-US" altLang="zh-CN" sz="2800" b="1" dirty="0"/>
              <a:t>White Temple</a:t>
            </a:r>
            <a:r>
              <a:rPr lang="zh-CN" altLang="en-US" sz="2800" b="1" dirty="0"/>
              <a:t>），官方名称龙昆寺，也可称洼龙坤、灵光寺，是泰国清莱正在建设中的一座寺院。该寺由泰国兰纳著名艺术家许龙才所设计，于</a:t>
            </a:r>
            <a:r>
              <a:rPr lang="en-US" altLang="zh-CN" sz="2800" b="1" dirty="0"/>
              <a:t>1998</a:t>
            </a:r>
            <a:r>
              <a:rPr lang="zh-CN" altLang="en-US" sz="2800" b="1" dirty="0"/>
              <a:t>年开始建造。不同于泰国传统的寺庙，该寺以素白做底，银镜镶边，反射出夺目的光芒，象征着佛陀的纯洁和佛的智慧照耀着全宇宙</a:t>
            </a:r>
            <a:endParaRPr lang="th-TH" sz="2800" b="1" dirty="0"/>
          </a:p>
        </p:txBody>
      </p:sp>
      <p:pic>
        <p:nvPicPr>
          <p:cNvPr id="1026" name="Picture 2" descr="ผลการค้นหารูปภาพสำหรับ วัดร่องขุ่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2067694"/>
            <a:ext cx="2086521" cy="13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1232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253</Words>
  <Application>Microsoft Office PowerPoint</Application>
  <PresentationFormat>นำเสนอทางหน้าจอ (16:9)</PresentationFormat>
  <Paragraphs>32</Paragraphs>
  <Slides>11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Do Now</vt:lpstr>
      <vt:lpstr>白描怎么去? Báimiáo zěnme qù?</vt:lpstr>
      <vt:lpstr>Purpose</vt:lpstr>
      <vt:lpstr>跑车 pǎochē</vt:lpstr>
      <vt:lpstr>出租车 chūzū chē</vt:lpstr>
      <vt:lpstr>地铁 dìtiě</vt:lpstr>
      <vt:lpstr> 怎么去？</vt:lpstr>
      <vt:lpstr>งานนำเสนอ PowerPoint</vt:lpstr>
      <vt:lpstr>白庙</vt:lpstr>
      <vt:lpstr>ทดสอบความรู้</vt:lpstr>
      <vt:lpstr>Reflective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WIN8.1</dc:creator>
  <cp:lastModifiedBy>com</cp:lastModifiedBy>
  <cp:revision>89</cp:revision>
  <dcterms:created xsi:type="dcterms:W3CDTF">2019-10-06T07:12:24Z</dcterms:created>
  <dcterms:modified xsi:type="dcterms:W3CDTF">2019-10-11T08:22:44Z</dcterms:modified>
</cp:coreProperties>
</file>