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7" r:id="rId13"/>
    <p:sldId id="276" r:id="rId14"/>
    <p:sldId id="270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C48"/>
    <a:srgbClr val="3333FF"/>
    <a:srgbClr val="47627F"/>
    <a:srgbClr val="856E45"/>
    <a:srgbClr val="6F267F"/>
    <a:srgbClr val="FECB00"/>
    <a:srgbClr val="729F11"/>
    <a:srgbClr val="111E31"/>
    <a:srgbClr val="F7E8E1"/>
    <a:srgbClr val="F1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015" y="1442434"/>
            <a:ext cx="8932985" cy="2550017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Причины возникновения конфликтов с учениками подросткового возраста. Способы их предотвращения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863558"/>
            <a:ext cx="8913290" cy="177463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Разгневан - потерпи, немного охладев,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Рассудку уступи, смени на милость гнев.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Разбить любой рубин недолго и несложно,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Но вновь соединить осколки невозможно.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Саади, великий персидский писатель и мыслитель.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1838_14129183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92" y="3168202"/>
            <a:ext cx="3103808" cy="36897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Ситуация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«Праздничный пирог»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Представьте 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себе, что к вам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день рождения пришли друзья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пить чай с праздничным тортом, украшенным шоколадными фигурками, дольками засахаренных фруктов.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Торт 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небольшой, его надо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разрезать. </a:t>
            </a:r>
            <a:endParaRPr lang="ru-RU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Как 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вы, как именинник,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себя 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поведете?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1838_14129183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5802" y="4505688"/>
            <a:ext cx="2318197" cy="235231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846" y="580293"/>
            <a:ext cx="8176846" cy="57818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Варианты поведения (стратегии поведения</a:t>
            </a:r>
            <a:r>
              <a:rPr lang="ru-RU" sz="35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500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Избегание</a:t>
            </a:r>
            <a:r>
              <a:rPr lang="ru-RU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Откажетесь разрезать, попросите кого- нибудь из гостей или родных об этом, дабы никого не обидеть.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Конкуренция.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Разрежете сами, на свое усмотрение, кому какой кусок - не важно, себе – лучший.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Приспособление.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Учтете пожелания гостей, себе возьмете кусок, какой достанется.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Сотрудничество.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Постараетесь поделить поровну между всеми гостями, включая себя.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Компромисс.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Скажете, что торта вам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очень хочется, пусть он весь достанется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гостям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вот шоколадные фигурки вы бы съели. 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90347" cy="93564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конфликтов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00768"/>
            <a:ext cx="9002332" cy="5557232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Происходит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как замена деструктивных стереотипов поведения на конструктивные.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Грамотное решение конфликта позволит ликвидировать причины противостояния: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Разрешение.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Этот способ подходит, если все участники настроены на полное решение и устранение проблемы.</a:t>
            </a:r>
          </a:p>
          <a:p>
            <a:pPr algn="just" fontAlgn="base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Урегулирование.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Обе стороны принимают активное участие в разрешении сложившейся ситуации. Предполагается присутствие третьего независимого лица.</a:t>
            </a:r>
          </a:p>
          <a:p>
            <a:pPr algn="just" fontAlgn="base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Затухание.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Прекращение противодействия с сохранением напряжения.</a:t>
            </a:r>
          </a:p>
          <a:p>
            <a:pPr algn="just" fontAlgn="base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Устранение.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Предполагается устранение провоцирующих условий.</a:t>
            </a:r>
          </a:p>
          <a:p>
            <a:pPr algn="just" fontAlgn="base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Трансформация.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Происходит перемена объекта разногласий, а также мотивов.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44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12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 конфликтной личности 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1236372"/>
            <a:ext cx="8525814" cy="552503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олезно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знать, какие черты характера, особенности поведения человека характерны для конфликтной личности: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своих возможностей и способностей, которая может быть как завышенной, так и заниженной. И в том, и другом случае она может противоречить адекватной оценке окружающих — и почва для возникновения конфликта готова;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доминировать во что бы то ни стало там, где это возможно и невозможно;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консерватизм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взглядов, убеждений, нежелание преодолеть устаревшие традиции;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излишняя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принципиальность и прямолинейность в высказываниях и суждениях, стремление во что бы то ни стало сказать правду в глаза;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эмоциональных качеств личности: тревожность, агрессивность, упрямство, раздражительность.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0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filaktika-konflik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908" y="4074566"/>
            <a:ext cx="4881092" cy="2783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92369"/>
            <a:ext cx="7886700" cy="568459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Так же конфликт – это сигнал к изменению, который даёт шанс что-либо изменить в себе или окружающих до возникновения реального столкновения, которое может привести к неблагоприятным последствиям.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15462"/>
            <a:ext cx="7886700" cy="556150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8" y="420362"/>
            <a:ext cx="8388823" cy="6276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69" y="365126"/>
            <a:ext cx="8765931" cy="561364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31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Конфликт</a:t>
            </a:r>
            <a: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одно из самых распространенных явлений в жизни и общении людей. </a:t>
            </a:r>
            <a:b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На протяжении всей своей истории люди не могли обойтись без того, чтобы не конфликтовать, начиная с незначительной ссоры между соседями и кончая войной.</a:t>
            </a:r>
            <a:b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Конфликты – это норма жизни. Если в вашей жизни нет конфликтов, проверьте, есть ли у вас пульс». </a:t>
            </a:r>
            <a: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Чарльз </a:t>
            </a:r>
            <a:r>
              <a:rPr lang="ru-RU" sz="31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Ликсон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76535aae17386f5300e987c9cfbf0fa6_xl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0" y="4554415"/>
            <a:ext cx="3428999" cy="2303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nflik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69" y="4273061"/>
            <a:ext cx="3859823" cy="236513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4698" y="180304"/>
            <a:ext cx="8565194" cy="5996659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КОНФЛИКТ РЕАЛЬНЫЙ </a:t>
            </a:r>
            <a:endParaRPr lang="ru-RU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just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противоречие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разногласие в интересах, желаниях, стремлениях, нарушающее нормальное взаимодействие людей, мешающее достигать цели и приводящее к противоборству. </a:t>
            </a:r>
          </a:p>
          <a:p>
            <a:pPr algn="ctr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НАДУМАННЫЙ (НЕРЕАЛИСТИЧЕСКИЙ) </a:t>
            </a:r>
            <a:endParaRPr lang="ru-RU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just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целью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конфликтующих сторон является выражение отрицательных эмоций, выяснение отношений, а не устранение реального препятствия, противоречия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zg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839" y="2888274"/>
            <a:ext cx="2359269" cy="1762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373" y="400295"/>
            <a:ext cx="7741627" cy="70753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конфликтов: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mezhlichnostnye-konflikty-v-apteke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146" y="1263280"/>
            <a:ext cx="2063685" cy="1374414"/>
          </a:xfrm>
          <a:prstGeom prst="rect">
            <a:avLst/>
          </a:prstGeom>
        </p:spPr>
      </p:pic>
      <p:pic>
        <p:nvPicPr>
          <p:cNvPr id="6" name="Рисунок 5" descr="konflik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0823" y="4613968"/>
            <a:ext cx="2583177" cy="13560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031" y="1283677"/>
            <a:ext cx="8744755" cy="5207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Межличностный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конфликт.</a:t>
            </a:r>
            <a:r>
              <a:rPr lang="ru-RU" i="1" dirty="0" smtClean="0">
                <a:solidFill>
                  <a:srgbClr val="3333FF"/>
                </a:solidFill>
              </a:rPr>
              <a:t> </a:t>
            </a:r>
          </a:p>
          <a:p>
            <a:endParaRPr lang="ru-RU" i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 </a:t>
            </a:r>
          </a:p>
          <a:p>
            <a:pPr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     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Конфликт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между личностью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и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группой. </a:t>
            </a:r>
          </a:p>
          <a:p>
            <a:endParaRPr lang="ru-RU" i="1" dirty="0" smtClean="0">
              <a:solidFill>
                <a:srgbClr val="3333FF"/>
              </a:solidFill>
            </a:endParaRPr>
          </a:p>
          <a:p>
            <a:endParaRPr lang="ru-RU" i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Межгрупповой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конфликт.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nock_out_competition_1600_cl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9492" y="1503485"/>
            <a:ext cx="3534508" cy="5354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8215"/>
            <a:ext cx="7886700" cy="85285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Существует пять стратегий поведения в конфликте: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1069"/>
            <a:ext cx="6671256" cy="4982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Соревнование.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Стремление добиться своего за счет другого, «силовой» способ разрешения конфликта. Эта стратегия оправдана в критических ситуациях, когда решаются жизненные вопросы. Выигрывает тот кто сильнее.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Цена победы – разрыв отношений, страдания проигравшего. Чаще всего эту стратегию используют люди, уверенные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себе, агрессивные, амбициозные.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28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707" y="4005330"/>
            <a:ext cx="3052293" cy="2855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12127" y="-22860"/>
            <a:ext cx="725805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041"/>
            <a:ext cx="7570177" cy="586795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Уклонение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принятия решений.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стратегия используется в том случае, когда цена вопроса не велика или нужна пауза для принятия окончательного решения.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Достоинством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этой стратегии можно считать сохранение отношений, однако в этом случае ни одна из сторон не получает преимущества, конфликт не разрешен, а только притушен.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Чаще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стратегию «избегания» используют люди, неуверенные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себе или находящиеся в тисках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непреодолимых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обстоятельств.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7190" y="405266"/>
            <a:ext cx="4378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3200" b="1" i="1" u="sng" dirty="0">
                <a:solidFill>
                  <a:schemeClr val="accent1">
                    <a:lumMod val="50000"/>
                  </a:schemeClr>
                </a:solidFill>
              </a:rPr>
              <a:t>Избегание или УХОД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67758_stock-photo-boss-yelling-at-an-employ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08" y="3991708"/>
            <a:ext cx="2866292" cy="2866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28650" y="141669"/>
            <a:ext cx="7886700" cy="476518"/>
          </a:xfrm>
        </p:spPr>
        <p:txBody>
          <a:bodyPr>
            <a:normAutofit/>
          </a:bodyPr>
          <a:lstStyle/>
          <a:p>
            <a:r>
              <a:rPr lang="ru-RU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3. Приспособление или ПОДЧИНЕНИЕ.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65992"/>
            <a:ext cx="7886700" cy="571097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3333FF"/>
                </a:solidFill>
              </a:rPr>
              <a:t>     </a:t>
            </a: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Принесение в жертву собственных интересов ради интересов другого.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 стратегия уместна в том случае, когда ради видимости сохранения партнерских отношений человек готов жертвовать своей выгодой. В этом случае сторона, идущая на уступки, проигрывает другой стороне.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Сохранение истинных партнерских отношений в этом случае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проблематично.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Данная стратегия характеризует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мирного, уступчивого человека. </a:t>
            </a:r>
            <a:endParaRPr lang="ru-RU" b="1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wo_grey_stickmen_shake_hands_pc.jpg"/>
          <p:cNvPicPr>
            <a:picLocks noChangeAspect="1"/>
          </p:cNvPicPr>
          <p:nvPr/>
        </p:nvPicPr>
        <p:blipFill rotWithShape="1">
          <a:blip r:embed="rId2" cstate="print"/>
          <a:srcRect t="-4779" b="13336"/>
          <a:stretch/>
        </p:blipFill>
        <p:spPr>
          <a:xfrm>
            <a:off x="5811715" y="3670480"/>
            <a:ext cx="3332285" cy="2781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404" y="633046"/>
            <a:ext cx="7886700" cy="554391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КОПРОМИСС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взаимных уступок.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Компромисс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дает возможность частично учесть интересы обеих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сторон.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Стратегия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уместна в том случае, если сохранение отношений с партнером важнее выгоды или когда другие способы разрешения конфликта не эффективны.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свидетельствует о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гибкости, дипломатичности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применяющих ее людей. 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-file-1024x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4" y="4299438"/>
            <a:ext cx="6312876" cy="2558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577" y="589085"/>
            <a:ext cx="7791719" cy="5587878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СОТРУДНИЧЕСТВО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Поиск решения, устраивающего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 стороны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Эта стратегия является самой эффективной, потому что в этом случае выигрывают обе стороны.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Этой стратегии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обычно придерживаются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сильные, зрелые, уверенные в себе люди. Стратегия укрепляет </a:t>
            </a:r>
            <a:endParaRPr lang="ru-RU" b="1" i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отношения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дает </a:t>
            </a:r>
            <a:endParaRPr lang="ru-RU" b="1" i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взаимные </a:t>
            </a:r>
            <a:r>
              <a:rPr lang="ru-RU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выгоды.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459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Причины возникновения конфликтов с учениками подросткового возраста. Способы их предотвращения.</vt:lpstr>
      <vt:lpstr> Конфликт - одно из самых распространенных явлений в жизни и общении людей.   На протяжении всей своей истории люди не могли обойтись без того, чтобы не конфликтовать, начиная с незначительной ссоры между соседями и кончая войной.   «Конфликты – это норма жизни. Если в вашей жизни нет конфликтов, проверьте, есть ли у вас пульс».  Чарльз Ликсон. </vt:lpstr>
      <vt:lpstr>Презентация PowerPoint</vt:lpstr>
      <vt:lpstr>Виды конфликтов:</vt:lpstr>
      <vt:lpstr>Существует пять стратегий поведения в конфликте:  </vt:lpstr>
      <vt:lpstr> </vt:lpstr>
      <vt:lpstr>3. Приспособление или ПОДЧИНЕНИЕ.</vt:lpstr>
      <vt:lpstr>Презентация PowerPoint</vt:lpstr>
      <vt:lpstr>Презентация PowerPoint</vt:lpstr>
      <vt:lpstr>Ситуация  «Праздничный пирог»</vt:lpstr>
      <vt:lpstr>Презентация PowerPoint</vt:lpstr>
      <vt:lpstr>Виды разрешения конфликтов</vt:lpstr>
      <vt:lpstr>Черты конфликтной личности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XTreme.ws</cp:lastModifiedBy>
  <cp:revision>74</cp:revision>
  <dcterms:created xsi:type="dcterms:W3CDTF">2018-09-04T12:10:47Z</dcterms:created>
  <dcterms:modified xsi:type="dcterms:W3CDTF">2020-04-05T17:09:06Z</dcterms:modified>
</cp:coreProperties>
</file>