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76" r:id="rId4"/>
    <p:sldId id="261" r:id="rId5"/>
    <p:sldId id="262" r:id="rId6"/>
    <p:sldId id="269" r:id="rId7"/>
    <p:sldId id="263" r:id="rId8"/>
    <p:sldId id="265" r:id="rId9"/>
    <p:sldId id="266" r:id="rId10"/>
    <p:sldId id="267" r:id="rId11"/>
    <p:sldId id="268" r:id="rId12"/>
    <p:sldId id="271" r:id="rId13"/>
    <p:sldId id="277" r:id="rId14"/>
    <p:sldId id="270" r:id="rId15"/>
    <p:sldId id="273" r:id="rId16"/>
    <p:sldId id="272" r:id="rId17"/>
    <p:sldId id="274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A4449-FAAA-4683-8EEE-DCD88ACEFFD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0F91F-FE86-4ACE-858C-B3395BC68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6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CC4E-5BAA-4B2D-BB27-2E8E88C34C9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32F68C5-1F26-45EE-AC2C-BB9FA385A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49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CC4E-5BAA-4B2D-BB27-2E8E88C34C9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32F68C5-1F26-45EE-AC2C-BB9FA385A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23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CC4E-5BAA-4B2D-BB27-2E8E88C34C9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32F68C5-1F26-45EE-AC2C-BB9FA385AC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328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CC4E-5BAA-4B2D-BB27-2E8E88C34C9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32F68C5-1F26-45EE-AC2C-BB9FA385A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02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CC4E-5BAA-4B2D-BB27-2E8E88C34C9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32F68C5-1F26-45EE-AC2C-BB9FA385ACD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6525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CC4E-5BAA-4B2D-BB27-2E8E88C34C9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32F68C5-1F26-45EE-AC2C-BB9FA385A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920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CC4E-5BAA-4B2D-BB27-2E8E88C34C9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68C5-1F26-45EE-AC2C-BB9FA385A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76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CC4E-5BAA-4B2D-BB27-2E8E88C34C9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68C5-1F26-45EE-AC2C-BB9FA385A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46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CC4E-5BAA-4B2D-BB27-2E8E88C34C9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68C5-1F26-45EE-AC2C-BB9FA385A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186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CC4E-5BAA-4B2D-BB27-2E8E88C34C9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32F68C5-1F26-45EE-AC2C-BB9FA385A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97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CC4E-5BAA-4B2D-BB27-2E8E88C34C9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32F68C5-1F26-45EE-AC2C-BB9FA385A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40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CC4E-5BAA-4B2D-BB27-2E8E88C34C9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32F68C5-1F26-45EE-AC2C-BB9FA385A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63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CC4E-5BAA-4B2D-BB27-2E8E88C34C9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68C5-1F26-45EE-AC2C-BB9FA385A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59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CC4E-5BAA-4B2D-BB27-2E8E88C34C9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68C5-1F26-45EE-AC2C-BB9FA385A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4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CC4E-5BAA-4B2D-BB27-2E8E88C34C9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68C5-1F26-45EE-AC2C-BB9FA385A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15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CC4E-5BAA-4B2D-BB27-2E8E88C34C9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32F68C5-1F26-45EE-AC2C-BB9FA385A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63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DCC4E-5BAA-4B2D-BB27-2E8E88C34C92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32F68C5-1F26-45EE-AC2C-BB9FA385A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0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6208" y="177281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0"/>
            <a:ext cx="87701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эмоционального напряжения «Морщинки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ctr"/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Секреты бесконфликтности. </a:t>
            </a:r>
            <a:endParaRPr lang="ru-RU" sz="3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«Техники 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снятия напряжения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2213" y="40466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0631" t="10626" r="1570" b="9051"/>
          <a:stretch/>
        </p:blipFill>
        <p:spPr>
          <a:xfrm>
            <a:off x="6012160" y="3007884"/>
            <a:ext cx="3009490" cy="3504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403648" y="4437112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93-94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51012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093608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снятие мышечного напряжения</a:t>
            </a:r>
            <a:endParaRPr lang="ru-RU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29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1556792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"Гора с плеч" 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стоя или сидя. Максимально резко поднять плечи, широко развести их назад и опустить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5048" y="3219559"/>
            <a:ext cx="80111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"Замок"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положение – сидя, корпус выпрямлен, руки на коленях, сомкнуты в "замок". Вдох – поднять руки в "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замке"над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головой, ладонями вперед. Задержать на 2–3 с дыхание, сделать резкий выдох через рот, руки падают на колени. </a:t>
            </a:r>
          </a:p>
        </p:txBody>
      </p:sp>
    </p:spTree>
    <p:extLst>
      <p:ext uri="{BB962C8B-B14F-4D97-AF65-F5344CB8AC3E}">
        <p14:creationId xmlns:p14="http://schemas.microsoft.com/office/powerpoint/2010/main" val="3064689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132856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снятие мышечных зажимов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49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97346"/>
            <a:ext cx="727280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«Сосулька» («Мороженое»)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Цель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управление состоянием мышечного напряжения и расслабления.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Встаньте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закройте глаза, руки поднимите вверх. Представьте, что вы — сосулька или мороженое. Напрягите все мышцы вашего тела. Запомните эти ощущения. Замрите в этой позе на 1–2 минуты. Затем представьте, что под действием солнечного тепла вы начинаете медленно таять. Расслабляйте постепенно кисти рук, затем мышцы плеч, шеи, корпуса, ног и т.д. Запомните ощущения в состоянии расслабления.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до достижения оптимального психоэмоционального состояния. Это упражнение можно выполнять лежа на полу.   Обратите внимание на то, как приятно быть растаявшей сосулькой, запомните эти ощущения расслабленности, покоя и прибегайте к этому опыту в напряженных ситуациях.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3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806489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«Лимон»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Цель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управление состоянием мышечного напряжения и расслабления.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Сядьте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удобно: руки свободно положите на колени (ладонями вверх), плечи и голова опущены, глаза закрыты. Мысленно представьте себе, что у вас в правой руке лежит лимон. Начинайте медленно его сжимать до тех пор, пока не почувствуете, что «выжали» весь сок. Расслабьтесь. Запомните свои ощущения. Теперь представьте себе, что лимон находится в левой руке. Повторите упражнение. Вновь расслабьтесь и запомните свои ощущения. Затем выполните упражнение одновременно двумя руками. Расслабьтесь. Насладитесь состоянием покоя.</a:t>
            </a: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наконец, при сильном нервно-психическом напряжении вы можете выполнить 20–30 приседаний либо 15–20 прыжков на месте. Данный метод снятия психоэмоционального напряжения широко используется как спортсменами, так и артистами перед ответственными выступлениями.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87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093608"/>
            <a:ext cx="7416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управления </a:t>
            </a:r>
            <a:endParaRPr lang="ru-RU" sz="4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своим </a:t>
            </a: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внутренним состоянием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65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412776"/>
            <a:ext cx="79643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ДЫШИТЕ ГЛУБЖЕ, ВЫ ВЗВОЛНОВАНЫ»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Когда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испытываете эмоциональный дискомфорт, просто проверьте, как вы дышите. Вдох состоят из  трёх  фаз  вдох – пауза – выдох.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возбудимости, беспокойстве, нервозности или раздражительности нужно увеличить время на все 3 фазы. Начните с 5 секунд. Долго дышать в таком ритме не нужно. Следите за результатом и по нему ориентируйтесь. Можно увеличивать длительность каждой фазы. Для того что бы поднять общий тонус, собраться с силами чередование фаз должно быть следующим вдох-выдох-пауза.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32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692696"/>
            <a:ext cx="74168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Звуковая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действует по принципу вибрационного массажа с тренировкой дыхательной мускулатуры и диафрагмы. Разные звуки порождают разные вибрации, которые влияют на наше самочувствие. 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"О"– воздействует на сердце, легкие;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"Я", "М"– воздействуют на работу всего организма;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"ХА"– помогает повысить настроение. </a:t>
            </a:r>
          </a:p>
          <a:p>
            <a:pPr algn="just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"Голосовая разрядка"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выдох, затем медленно глубокий вдох и задержать дыхание.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выдохе издать резкий звук "Ух!"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73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86" y="692696"/>
            <a:ext cx="8388424" cy="601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01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9898" y="141277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–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состояние сильного напряжения, вызванное неприятными переживаниями, реакция организма на внешние раздражители.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Валя\Desktop\i (5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 r="4809"/>
          <a:stretch/>
        </p:blipFill>
        <p:spPr bwMode="auto">
          <a:xfrm>
            <a:off x="683568" y="3707468"/>
            <a:ext cx="3528392" cy="2345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аля\Desktop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07468"/>
            <a:ext cx="3512754" cy="2345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737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признаки стресса: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8208912" cy="5040560"/>
          </a:xfrm>
        </p:spPr>
        <p:txBody>
          <a:bodyPr>
            <a:noAutofit/>
          </a:bodyPr>
          <a:lstStyle/>
          <a:p>
            <a:pPr algn="just"/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бессонница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боли в груди, в животе, в спине, головные боли, головокружение,  хроническая усталость, частые простуды и т. д</a:t>
            </a:r>
          </a:p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излишняя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агрессивность, повышенная возбудимость, депрессия, импульсивное поведение, нарушения памяти и концентрации внимания, ночные кошмары, раздражительность и т. д.);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 -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у себя различных заболеваний, потеря интереса к своему внешнему облику, притопывание ногой или постукивание пальцем, и т.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679017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60648"/>
            <a:ext cx="74271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самопомощи.</a:t>
            </a:r>
          </a:p>
          <a:p>
            <a:pPr algn="ctr">
              <a:lnSpc>
                <a:spcPct val="150000"/>
              </a:lnSpc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1.Физическая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 (спорт, прогулки т.д.)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2.Привести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порядок нервы помогает вода – плавание, водные процедуры, баня.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3.Надо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хобби – это могут быть и хождение по магазинам, и общение с подругами и друзьями.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4.Можно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себе подарок или что-то приятное для себя.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5.Необходимо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 со спокойными, оптимистически настроенными людьми.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6.Сон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массаж,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музыкатерапия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цветотерапия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аутотренинговые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на снятие напряжение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прекрасные помощники при стрессовых ситуациях.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04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76672"/>
            <a:ext cx="741682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5113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знать и практические упражнения для снятия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стресса, эмоционального напряжения.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65113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Расслабление рук через напряжение</a:t>
            </a:r>
          </a:p>
          <a:p>
            <a:pPr defTabSz="265113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Расслабление лица и шеи через напряжение</a:t>
            </a:r>
          </a:p>
          <a:p>
            <a:pPr defTabSz="265113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Потягивание</a:t>
            </a:r>
          </a:p>
          <a:p>
            <a:pPr defTabSz="265113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Дыхательные техники. Дышите глубже, если вы взволнованы</a:t>
            </a:r>
          </a:p>
          <a:p>
            <a:pPr defTabSz="265113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Рисуйте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Нарисуйте абстрактный сюжет, выбирайте цвета в соответствии с вашими переживаниями. На обратной стороне листа напишите несколько слов, отражающих ваше настроение. Разорвите лист и выбросите его.</a:t>
            </a:r>
          </a:p>
          <a:p>
            <a:pPr defTabSz="265113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Используйте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самоприказ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«Молчать!», «Разговаривай спокойно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поможет сдержать эмоции.</a:t>
            </a:r>
          </a:p>
          <a:p>
            <a:pPr defTabSz="265113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Самопрограммируйтесь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«Именно сегодня у меня всё получится!»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86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669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204864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эмоционального напряжения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35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335846"/>
            <a:ext cx="741682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"Настроение"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 цветные карандаши или мелки и чистый лист бумаги. Расслабленно, левой рукой нарисовать абстрактный сюжет – линии, цветовые пятна, фигуры. Важно при этом полностью погрузиться в свои переживания, выбрать цвет и провести линии так, как хочется, в полном соответствии с настроением. Затем надо попробовать "перенести «свое грустное настроение на бумагу, как бы материализуя его.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закончен, на другой стороне листа следует написать 5–7 слов, отражающих настроение. После этого нужно посмотреть на рисунок, как бы заново проживая свое состояние, перечитать слова и эмоционально, с удовольствием разорвать лист и выбросить. Условно эмоциональное состояние переносится на рисунок.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1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16632"/>
            <a:ext cx="78488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«Мария Ивановна»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Упражнение помогает сгладить неприятный осадок после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снять стресс, вызванный ссорой с конкретным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человеком.  Выполняется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10-15 минут.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Возвращаясь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еще раз вспоминаете напряженный разговор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человеком, с которым произошел конфликт.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Назовем ее условно Марией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Ивановной. Чувство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обиды и раздражения охватывает вас. Ничего хорошего вам это не дает: на фоне усталости после рабочего дня развивается психическое напряжение. Вы пытаетесь забыть о Марии Ивановне, но это удается далеко не всегда. Тогда попробуйте другой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чтобы вычеркивать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конфликтного человека 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памяти, попытайтесь, наоборот, максимально приблизить ее. Попробуйте по дороге домой сыграть роль «Марии Ивановны».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Подражайте ее походке, манере себя вести, постарайтесь представить, о чем она думает, когда возвращается домой с работы, какова ее семейная ситуация, что ее беспокоит дома, чем она озабочена. Наконец, как она сама относится к вашему с ней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72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302</TotalTime>
  <Words>834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Основные признаки стресса: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Валя</dc:creator>
  <cp:lastModifiedBy>XTreme.ws</cp:lastModifiedBy>
  <cp:revision>25</cp:revision>
  <dcterms:created xsi:type="dcterms:W3CDTF">2016-02-15T02:47:19Z</dcterms:created>
  <dcterms:modified xsi:type="dcterms:W3CDTF">2020-04-05T16:06:51Z</dcterms:modified>
</cp:coreProperties>
</file>