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s/slide1.xml" ContentType="application/vnd.openxmlformats-officedocument.presentationml.slide+xml"/>
  <Default Extension="jpg" ContentType="image/jpg"/>
  <Override PartName="/ppt/notesSlides/notesSlide1.xml" ContentType="application/vnd.openxmlformats-officedocument.presentationml.notesSlide+xml"/>
  <Override PartName="/ppt/slides/slide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.xml" ContentType="application/vnd.openxmlformats-officedocument.presentationml.slide+xml"/>
  <Override PartName="/ppt/notesSlides/notesSlide3.xml" ContentType="application/vnd.openxmlformats-officedocument.presentationml.notesSlide+xml"/>
  <Override PartName="/ppt/slides/slide4.xml" ContentType="application/vnd.openxmlformats-officedocument.presentationml.slide+xml"/>
  <Override PartName="/ppt/notesSlides/notesSlide4.xml" ContentType="application/vnd.openxmlformats-officedocument.presentationml.notesSlide+xml"/>
  <Override PartName="/ppt/slides/slide5.xml" ContentType="application/vnd.openxmlformats-officedocument.presentationml.slide+xml"/>
  <Override PartName="/ppt/notesSlides/notesSlide5.xml" ContentType="application/vnd.openxmlformats-officedocument.presentationml.notesSlide+xml"/>
  <Override PartName="/ppt/slides/slide6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7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8.xml" ContentType="application/vnd.openxmlformats-officedocument.presentationml.slide+xml"/>
  <Override PartName="/ppt/notesSlides/notesSlide8.xml" ContentType="application/vnd.openxmlformats-officedocument.presentationml.notesSlide+xml"/>
  <Override PartName="/ppt/slides/slide9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10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11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12.xml" ContentType="application/vnd.openxmlformats-officedocument.presentationml.slide+xml"/>
  <Default Extension="png" ContentType="image/png"/>
  <Override PartName="/ppt/notesSlides/notesSlide12.xml" ContentType="application/vnd.openxmlformats-officedocument.presentationml.notesSlide+xml"/>
  <Override PartName="/ppt/slides/slide13.xml" ContentType="application/vnd.openxmlformats-officedocument.presentationml.slide+xml"/>
  <Override PartName="/ppt/notesSlides/notesSlide13.xml" ContentType="application/vnd.openxmlformats-officedocument.presentationml.notesSlide+xml"/>
  <Override PartName="/ppt/slides/slide14.xml" ContentType="application/vnd.openxmlformats-officedocument.presentationml.slide+xml"/>
  <Override PartName="/ppt/notesSlides/notesSlide14.xml" ContentType="application/vnd.openxmlformats-officedocument.presentationml.notesSlide+xml"/>
  <Override PartName="/ppt/slides/slide15.xml" ContentType="application/vnd.openxmlformats-officedocument.presentationml.slide+xml"/>
  <Override PartName="/ppt/notesSlides/notesSlide15.xml" ContentType="application/vnd.openxmlformats-officedocument.presentationml.notesSlide+xml"/>
  <Override PartName="/ppt/slides/slide16.xml" ContentType="application/vnd.openxmlformats-officedocument.presentationml.slide+xml"/>
  <Override PartName="/ppt/notesSlides/notesSlide16.xml" ContentType="application/vnd.openxmlformats-officedocument.presentationml.notesSlide+xml"/>
  <Override PartName="/ppt/slides/slide17.xml" ContentType="application/vnd.openxmlformats-officedocument.presentationml.slide+xml"/>
  <Override PartName="/ppt/notesSlides/notesSlide17.xml" ContentType="application/vnd.openxmlformats-officedocument.presentationml.notesSlide+xml"/>
  <Override PartName="/ppt/slides/slide18.xml" ContentType="application/vnd.openxmlformats-officedocument.presentationml.slide+xml"/>
  <Override PartName="/ppt/notesSlides/notesSlide18.xml" ContentType="application/vnd.openxmlformats-officedocument.presentationml.notesSlide+xml"/>
  <Override PartName="/ppt/slides/slide19.xml" ContentType="application/vnd.openxmlformats-officedocument.presentationml.slide+xml"/>
  <Override PartName="/ppt/notesSlides/notesSlide19.xml" ContentType="application/vnd.openxmlformats-officedocument.presentationml.notesSlide+xml"/>
  <Override PartName="/ppt/slides/slide20.xml" ContentType="application/vnd.openxmlformats-officedocument.presentationml.slide+xml"/>
  <Override PartName="/ppt/notesSlides/notesSlide20.xml" ContentType="application/vnd.openxmlformats-officedocument.presentationml.notesSlide+xml"/>
  <Override PartName="/ppt/slides/slide21.xml" ContentType="application/vnd.openxmlformats-officedocument.presentationml.slide+xml"/>
  <Override PartName="/ppt/notesSlides/notesSlide21.xml" ContentType="application/vnd.openxmlformats-officedocument.presentationml.notesSlide+xml"/>
  <Override PartName="/ppt/slides/slide22.xml" ContentType="application/vnd.openxmlformats-officedocument.presentationml.slide+xml"/>
  <Override PartName="/ppt/notesSlides/notesSlide22.xml" ContentType="application/vnd.openxmlformats-officedocument.presentationml.notesSlide+xml"/>
  <Override PartName="/ppt/slides/slide23.xml" ContentType="application/vnd.openxmlformats-officedocument.presentationml.slide+xml"/>
  <Override PartName="/ppt/notesSlides/notesSlide23.xml" ContentType="application/vnd.openxmlformats-officedocument.presentationml.notesSlide+xml"/>
  <Override PartName="/ppt/slides/slide24.xml" ContentType="application/vnd.openxmlformats-officedocument.presentationml.slide+xml"/>
  <Override PartName="/ppt/notesSlides/notesSlide24.xml" ContentType="application/vnd.openxmlformats-officedocument.presentationml.notesSlide+xml"/>
  <Override PartName="/ppt/slides/slide25.xml" ContentType="application/vnd.openxmlformats-officedocument.presentationml.slide+xml"/>
  <Override PartName="/ppt/notesSlides/notesSlide25.xml" ContentType="application/vnd.openxmlformats-officedocument.presentationml.notesSlide+xml"/>
  <Override PartName="/ppt/slides/slide26.xml" ContentType="application/vnd.openxmlformats-officedocument.presentationml.slide+xml"/>
  <Override PartName="/ppt/notesSlides/notesSlide26.xml" ContentType="application/vnd.openxmlformats-officedocument.presentationml.notesSlide+xml"/>
  <Override PartName="/ppt/slides/slide27.xml" ContentType="application/vnd.openxmlformats-officedocument.presentationml.slide+xml"/>
  <Override PartName="/ppt/notesSlides/notesSlide27.xml" ContentType="application/vnd.openxmlformats-officedocument.presentationml.notesSlide+xml"/>
  <Override PartName="/ppt/slides/slide28.xml" ContentType="application/vnd.openxmlformats-officedocument.presentationml.slide+xml"/>
  <Override PartName="/ppt/notesSlides/notesSlide28.xml" ContentType="application/vnd.openxmlformats-officedocument.presentationml.notesSlide+xml"/>
  <Override PartName="/ppt/slides/slide29.xml" ContentType="application/vnd.openxmlformats-officedocument.presentationml.slide+xml"/>
  <Override PartName="/ppt/notesSlides/notesSlide29.xml" ContentType="application/vnd.openxmlformats-officedocument.presentationml.notesSlide+xml"/>
  <Override PartName="/ppt/slides/slide30.xml" ContentType="application/vnd.openxmlformats-officedocument.presentationml.slide+xml"/>
  <Override PartName="/ppt/notesSlides/notesSlide30.xml" ContentType="application/vnd.openxmlformats-officedocument.presentationml.notesSlide+xml"/>
  <Override PartName="/ppt/slides/slide31.xml" ContentType="application/vnd.openxmlformats-officedocument.presentationml.slide+xml"/>
  <Override PartName="/ppt/notesSlides/notesSlide31.xml" ContentType="application/vnd.openxmlformats-officedocument.presentationml.notesSlide+xml"/>
  <Override PartName="/ppt/slides/slide32.xml" ContentType="application/vnd.openxmlformats-officedocument.presentationml.slide+xml"/>
  <Override PartName="/ppt/notesSlides/notesSlide32.xml" ContentType="application/vnd.openxmlformats-officedocument.presentationml.notesSlide+xml"/>
  <Override PartName="/ppt/slides/slide33.xml" ContentType="application/vnd.openxmlformats-officedocument.presentationml.slide+xml"/>
  <Override PartName="/ppt/notesSlides/notesSlide33.xml" ContentType="application/vnd.openxmlformats-officedocument.presentationml.notesSlide+xml"/>
  <Override PartName="/ppt/slides/slide34.xml" ContentType="application/vnd.openxmlformats-officedocument.presentationml.slide+xml"/>
  <Override PartName="/ppt/notesSlides/notesSlide34.xml" ContentType="application/vnd.openxmlformats-officedocument.presentationml.notesSlide+xml"/>
  <Override PartName="/ppt/slides/slide35.xml" ContentType="application/vnd.openxmlformats-officedocument.presentationml.slide+xml"/>
  <Override PartName="/ppt/notesSlides/notesSlide35.xml" ContentType="application/vnd.openxmlformats-officedocument.presentationml.notesSlide+xml"/>
  <Override PartName="/ppt/slides/slide36.xml" ContentType="application/vnd.openxmlformats-officedocument.presentationml.slide+xml"/>
  <Override PartName="/ppt/notesSlides/notesSlide36.xml" ContentType="application/vnd.openxmlformats-officedocument.presentationml.notesSlide+xml"/>
  <Override PartName="/ppt/slides/slide37.xml" ContentType="application/vnd.openxmlformats-officedocument.presentationml.slide+xml"/>
  <Override PartName="/ppt/notesSlides/notesSlide37.xml" ContentType="application/vnd.openxmlformats-officedocument.presentationml.notesSlide+xml"/>
  <Override PartName="/ppt/slides/slide38.xml" ContentType="application/vnd.openxmlformats-officedocument.presentationml.slide+xml"/>
  <Override PartName="/ppt/notesSlides/notesSlide38.xml" ContentType="application/vnd.openxmlformats-officedocument.presentationml.notesSlide+xml"/>
  <Override PartName="/ppt/slides/slide39.xml" ContentType="application/vnd.openxmlformats-officedocument.presentationml.slide+xml"/>
  <Override PartName="/ppt/notesSlides/notesSlide39.xml" ContentType="application/vnd.openxmlformats-officedocument.presentationml.notesSlide+xml"/>
  <Override PartName="/ppt/slides/slide40.xml" ContentType="application/vnd.openxmlformats-officedocument.presentationml.slide+xml"/>
  <Override PartName="/ppt/notesSlides/notesSlide40.xml" ContentType="application/vnd.openxmlformats-officedocument.presentationml.notesSlide+xml"/>
  <Override PartName="/ppt/slides/slide41.xml" ContentType="application/vnd.openxmlformats-officedocument.presentationml.slide+xml"/>
  <Override PartName="/ppt/notesSlides/notesSlide41.xml" ContentType="application/vnd.openxmlformats-officedocument.presentationml.notesSlide+xml"/>
  <Override PartName="/ppt/slides/slide42.xml" ContentType="application/vnd.openxmlformats-officedocument.presentationml.slide+xml"/>
  <Override PartName="/ppt/notesSlides/notesSlide42.xml" ContentType="application/vnd.openxmlformats-officedocument.presentationml.notesSlide+xml"/>
  <Override PartName="/ppt/slides/slide43.xml" ContentType="application/vnd.openxmlformats-officedocument.presentationml.slide+xml"/>
  <Override PartName="/ppt/notesSlides/notesSlide43.xml" ContentType="application/vnd.openxmlformats-officedocument.presentationml.notesSlide+xml"/>
  <Override PartName="/ppt/slides/slide44.xml" ContentType="application/vnd.openxmlformats-officedocument.presentationml.slide+xml"/>
  <Override PartName="/ppt/notesSlides/notesSlide44.xml" ContentType="application/vnd.openxmlformats-officedocument.presentationml.notesSlide+xml"/>
  <Override PartName="/ppt/slides/slide45.xml" ContentType="application/vnd.openxmlformats-officedocument.presentationml.slide+xml"/>
  <Override PartName="/ppt/notesSlides/notesSlide45.xml" ContentType="application/vnd.openxmlformats-officedocument.presentationml.notesSlide+xml"/>
  <Override PartName="/ppt/slides/slide46.xml" ContentType="application/vnd.openxmlformats-officedocument.presentationml.slide+xml"/>
  <Override PartName="/ppt/notesSlides/notesSlide46.xml" ContentType="application/vnd.openxmlformats-officedocument.presentationml.notesSlide+xml"/>
  <Override PartName="/ppt/slides/slide47.xml" ContentType="application/vnd.openxmlformats-officedocument.presentationml.slide+xml"/>
  <Override PartName="/ppt/notesSlides/notesSlide47.xml" ContentType="application/vnd.openxmlformats-officedocument.presentationml.notesSlide+xml"/>
  <Override PartName="/ppt/slides/slide48.xml" ContentType="application/vnd.openxmlformats-officedocument.presentationml.slide+xml"/>
  <Override PartName="/ppt/notesSlides/notesSlide48.xml" ContentType="application/vnd.openxmlformats-officedocument.presentationml.notesSlide+xml"/>
  <Override PartName="/ppt/slides/slide49.xml" ContentType="application/vnd.openxmlformats-officedocument.presentationml.slide+xml"/>
  <Override PartName="/ppt/notesSlides/notesSlide49.xml" ContentType="application/vnd.openxmlformats-officedocument.presentationml.notes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</p:sldIdLst>
  <p:sldSz cx="7543800" cy="9944100"/>
  <p:notesSz cx="7543800" cy="99441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/Relationships>
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.xml"/></Relationships>
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0.xml"/></Relationships>
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1.xml"/></Relationships>
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2.xml"/></Relationships>
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3.xml"/></Relationships>
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4.xml"/></Relationships>
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5.xml"/></Relationships>
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6.xml"/></Relationships>
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7.xml"/></Relationships>
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8.xml"/></Relationships>
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9.xml"/></Relationships>
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.xml"/></Relationships>
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0.xml"/></Relationships>
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1.xml"/></Relationships>
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2.xml"/></Relationships>
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3.xml"/></Relationships>
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4.xml"/></Relationships>
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5.xml"/></Relationships>
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6.xml"/></Relationships>
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7.xml"/></Relationships>
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8.xml"/></Relationships>
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9.xml"/></Relationships>
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.xml"/></Relationships>
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0.xml"/></Relationships>
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1.xml"/></Relationships>
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2.xml"/></Relationships>
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3.xml"/></Relationships>
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4.xml"/></Relationships>
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5.xml"/></Relationships>
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6.xml"/></Relationships>
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7.xml"/></Relationships>
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8.xml"/></Relationships>
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9.xml"/></Relationships>
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.xml"/></Relationships>
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0.xml"/></Relationships>
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1.xml"/></Relationships>
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2.xml"/></Relationships>
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3.xml"/></Relationships>
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4.xml"/></Relationships>
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5.xml"/></Relationships>
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6.xml"/></Relationships>
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7.xml"/></Relationships>
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8.xml"/></Relationships>
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9.xml"/></Relationships>
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.xml"/></Relationships>
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.xml"/></Relationships>
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7.xml"/></Relationships>
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8.xml"/></Relationships>
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9.xml"/></Relationships>
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5785" y="3082671"/>
            <a:ext cx="6412230" cy="20882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1570" y="5568696"/>
            <a:ext cx="5280659" cy="248602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77190" y="2287143"/>
            <a:ext cx="3281553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885056" y="2287143"/>
            <a:ext cx="3281553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4.xml"/><Relationship Id="rId4" Type="http://schemas.openxmlformats.org/officeDocument/2006/relationships/slideLayout" Target="../slideLayouts/slideLayout6.xml"/><Relationship Id="rId5" Type="http://schemas.openxmlformats.org/officeDocument/2006/relationships/slideLayout" Target="../slideLayouts/slideLayout7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77190" y="397763"/>
            <a:ext cx="6789419" cy="15910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7190" y="2287143"/>
            <a:ext cx="6789419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564892" y="9248013"/>
            <a:ext cx="2414015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77190" y="9248013"/>
            <a:ext cx="1735074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5431536" y="9248013"/>
            <a:ext cx="1735074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.jpg"/><Relationship Id="rId3" Type="http://schemas.openxmlformats.org/officeDocument/2006/relationships/notesSlide" Target="../notesSlides/notesSlide1.xml"/><Relationship Id="rId4" Type="http://schemas.openxmlformats.org/officeDocument/2006/relationships/slide" Target="slide1.xm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.jpg"/><Relationship Id="rId3" Type="http://schemas.openxmlformats.org/officeDocument/2006/relationships/notesSlide" Target="../notesSlides/notesSlide10.xml"/><Relationship Id="rId4" Type="http://schemas.openxmlformats.org/officeDocument/2006/relationships/slide" Target="slide10.xml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jpg"/><Relationship Id="rId3" Type="http://schemas.openxmlformats.org/officeDocument/2006/relationships/notesSlide" Target="../notesSlides/notesSlide11.xml"/><Relationship Id="rId4" Type="http://schemas.openxmlformats.org/officeDocument/2006/relationships/slide" Target="slide11.xml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.png"/><Relationship Id="rId3" Type="http://schemas.openxmlformats.org/officeDocument/2006/relationships/notesSlide" Target="../notesSlides/notesSlide12.xml"/><Relationship Id="rId4" Type="http://schemas.openxmlformats.org/officeDocument/2006/relationships/slide" Target="slide12.xml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.jpg"/><Relationship Id="rId3" Type="http://schemas.openxmlformats.org/officeDocument/2006/relationships/notesSlide" Target="../notesSlides/notesSlide13.xml"/><Relationship Id="rId4" Type="http://schemas.openxmlformats.org/officeDocument/2006/relationships/slide" Target="slide13.xml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4.jpg"/><Relationship Id="rId3" Type="http://schemas.openxmlformats.org/officeDocument/2006/relationships/notesSlide" Target="../notesSlides/notesSlide14.xml"/><Relationship Id="rId4" Type="http://schemas.openxmlformats.org/officeDocument/2006/relationships/slide" Target="slide14.xml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5.jpg"/><Relationship Id="rId3" Type="http://schemas.openxmlformats.org/officeDocument/2006/relationships/notesSlide" Target="../notesSlides/notesSlide15.xml"/><Relationship Id="rId4" Type="http://schemas.openxmlformats.org/officeDocument/2006/relationships/slide" Target="slide15.xml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.png"/><Relationship Id="rId3" Type="http://schemas.openxmlformats.org/officeDocument/2006/relationships/notesSlide" Target="../notesSlides/notesSlide16.xml"/><Relationship Id="rId4" Type="http://schemas.openxmlformats.org/officeDocument/2006/relationships/slide" Target="slide16.xml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.jpg"/><Relationship Id="rId3" Type="http://schemas.openxmlformats.org/officeDocument/2006/relationships/image" Target="../media/image18.png"/><Relationship Id="rId4" Type="http://schemas.openxmlformats.org/officeDocument/2006/relationships/notesSlide" Target="../notesSlides/notesSlide17.xml"/><Relationship Id="rId5" Type="http://schemas.openxmlformats.org/officeDocument/2006/relationships/slide" Target="slide17.xml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9.jpg"/><Relationship Id="rId3" Type="http://schemas.openxmlformats.org/officeDocument/2006/relationships/notesSlide" Target="../notesSlides/notesSlide18.xml"/><Relationship Id="rId4" Type="http://schemas.openxmlformats.org/officeDocument/2006/relationships/slide" Target="slide18.xml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0.jpg"/><Relationship Id="rId3" Type="http://schemas.openxmlformats.org/officeDocument/2006/relationships/notesSlide" Target="../notesSlides/notesSlide19.xml"/><Relationship Id="rId4" Type="http://schemas.openxmlformats.org/officeDocument/2006/relationships/slide" Target="slide19.xml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jpg"/><Relationship Id="rId3" Type="http://schemas.openxmlformats.org/officeDocument/2006/relationships/notesSlide" Target="../notesSlides/notesSlide2.xml"/><Relationship Id="rId4" Type="http://schemas.openxmlformats.org/officeDocument/2006/relationships/slide" Target="slide2.xml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1.png"/><Relationship Id="rId3" Type="http://schemas.openxmlformats.org/officeDocument/2006/relationships/notesSlide" Target="../notesSlides/notesSlide20.xml"/><Relationship Id="rId4" Type="http://schemas.openxmlformats.org/officeDocument/2006/relationships/slide" Target="slide20.xml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2.jpg"/><Relationship Id="rId3" Type="http://schemas.openxmlformats.org/officeDocument/2006/relationships/notesSlide" Target="../notesSlides/notesSlide21.xml"/><Relationship Id="rId4" Type="http://schemas.openxmlformats.org/officeDocument/2006/relationships/slide" Target="slide21.xml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3.jpg"/><Relationship Id="rId3" Type="http://schemas.openxmlformats.org/officeDocument/2006/relationships/notesSlide" Target="../notesSlides/notesSlide22.xml"/><Relationship Id="rId4" Type="http://schemas.openxmlformats.org/officeDocument/2006/relationships/slide" Target="slide22.xml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4.jpg"/><Relationship Id="rId3" Type="http://schemas.openxmlformats.org/officeDocument/2006/relationships/notesSlide" Target="../notesSlides/notesSlide23.xml"/><Relationship Id="rId4" Type="http://schemas.openxmlformats.org/officeDocument/2006/relationships/slide" Target="slide23.xml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5.png"/><Relationship Id="rId3" Type="http://schemas.openxmlformats.org/officeDocument/2006/relationships/notesSlide" Target="../notesSlides/notesSlide24.xml"/><Relationship Id="rId4" Type="http://schemas.openxmlformats.org/officeDocument/2006/relationships/slide" Target="slide24.xml"/></Relationships>
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6.jpg"/><Relationship Id="rId3" Type="http://schemas.openxmlformats.org/officeDocument/2006/relationships/hyperlink" Target="http://www.masteringchemistry.com/" TargetMode="External"/><Relationship Id="rId4" Type="http://schemas.openxmlformats.org/officeDocument/2006/relationships/notesSlide" Target="../notesSlides/notesSlide25.xml"/><Relationship Id="rId5" Type="http://schemas.openxmlformats.org/officeDocument/2006/relationships/slide" Target="slide25.xml"/></Relationships>
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7.jpg"/><Relationship Id="rId3" Type="http://schemas.openxmlformats.org/officeDocument/2006/relationships/notesSlide" Target="../notesSlides/notesSlide26.xml"/><Relationship Id="rId4" Type="http://schemas.openxmlformats.org/officeDocument/2006/relationships/slide" Target="slide26.xml"/></Relationships>
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8.jpg"/><Relationship Id="rId3" Type="http://schemas.openxmlformats.org/officeDocument/2006/relationships/notesSlide" Target="../notesSlides/notesSlide27.xml"/><Relationship Id="rId4" Type="http://schemas.openxmlformats.org/officeDocument/2006/relationships/slide" Target="slide27.xml"/></Relationships>
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9.jpg"/><Relationship Id="rId3" Type="http://schemas.openxmlformats.org/officeDocument/2006/relationships/notesSlide" Target="../notesSlides/notesSlide28.xml"/><Relationship Id="rId4" Type="http://schemas.openxmlformats.org/officeDocument/2006/relationships/slide" Target="slide28.xml"/></Relationships>
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0.jpg"/><Relationship Id="rId3" Type="http://schemas.openxmlformats.org/officeDocument/2006/relationships/notesSlide" Target="../notesSlides/notesSlide29.xml"/><Relationship Id="rId4" Type="http://schemas.openxmlformats.org/officeDocument/2006/relationships/slide" Target="slide29.xml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.jpg"/><Relationship Id="rId3" Type="http://schemas.openxmlformats.org/officeDocument/2006/relationships/notesSlide" Target="../notesSlides/notesSlide3.xml"/><Relationship Id="rId4" Type="http://schemas.openxmlformats.org/officeDocument/2006/relationships/slide" Target="slide3.xml"/></Relationships>
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1.jpg"/><Relationship Id="rId3" Type="http://schemas.openxmlformats.org/officeDocument/2006/relationships/notesSlide" Target="../notesSlides/notesSlide30.xml"/><Relationship Id="rId4" Type="http://schemas.openxmlformats.org/officeDocument/2006/relationships/slide" Target="slide30.xml"/></Relationships>
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2.jpg"/><Relationship Id="rId3" Type="http://schemas.openxmlformats.org/officeDocument/2006/relationships/notesSlide" Target="../notesSlides/notesSlide31.xml"/><Relationship Id="rId4" Type="http://schemas.openxmlformats.org/officeDocument/2006/relationships/slide" Target="slide31.xml"/></Relationships>
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3.jpg"/><Relationship Id="rId3" Type="http://schemas.openxmlformats.org/officeDocument/2006/relationships/notesSlide" Target="../notesSlides/notesSlide32.xml"/><Relationship Id="rId4" Type="http://schemas.openxmlformats.org/officeDocument/2006/relationships/slide" Target="slide32.xml"/></Relationships>
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4.jpg"/><Relationship Id="rId3" Type="http://schemas.openxmlformats.org/officeDocument/2006/relationships/notesSlide" Target="../notesSlides/notesSlide33.xml"/><Relationship Id="rId4" Type="http://schemas.openxmlformats.org/officeDocument/2006/relationships/slide" Target="slide33.xml"/></Relationships>
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5.png"/><Relationship Id="rId3" Type="http://schemas.openxmlformats.org/officeDocument/2006/relationships/notesSlide" Target="../notesSlides/notesSlide34.xml"/><Relationship Id="rId4" Type="http://schemas.openxmlformats.org/officeDocument/2006/relationships/slide" Target="slide34.xml"/></Relationships>
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6.jpg"/><Relationship Id="rId3" Type="http://schemas.openxmlformats.org/officeDocument/2006/relationships/notesSlide" Target="../notesSlides/notesSlide35.xml"/><Relationship Id="rId4" Type="http://schemas.openxmlformats.org/officeDocument/2006/relationships/slide" Target="slide35.xml"/></Relationships>
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7.png"/><Relationship Id="rId3" Type="http://schemas.openxmlformats.org/officeDocument/2006/relationships/notesSlide" Target="../notesSlides/notesSlide36.xml"/><Relationship Id="rId4" Type="http://schemas.openxmlformats.org/officeDocument/2006/relationships/slide" Target="slide36.xml"/></Relationships>
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8.png"/><Relationship Id="rId3" Type="http://schemas.openxmlformats.org/officeDocument/2006/relationships/notesSlide" Target="../notesSlides/notesSlide37.xml"/><Relationship Id="rId4" Type="http://schemas.openxmlformats.org/officeDocument/2006/relationships/slide" Target="slide37.xml"/></Relationships>
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9.jpg"/><Relationship Id="rId3" Type="http://schemas.openxmlformats.org/officeDocument/2006/relationships/notesSlide" Target="../notesSlides/notesSlide38.xml"/><Relationship Id="rId4" Type="http://schemas.openxmlformats.org/officeDocument/2006/relationships/slide" Target="slide38.xml"/></Relationships>
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0.jpg"/><Relationship Id="rId3" Type="http://schemas.openxmlformats.org/officeDocument/2006/relationships/notesSlide" Target="../notesSlides/notesSlide39.xml"/><Relationship Id="rId4" Type="http://schemas.openxmlformats.org/officeDocument/2006/relationships/slide" Target="slide39.xml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g"/><Relationship Id="rId3" Type="http://schemas.openxmlformats.org/officeDocument/2006/relationships/notesSlide" Target="../notesSlides/notesSlide4.xml"/><Relationship Id="rId4" Type="http://schemas.openxmlformats.org/officeDocument/2006/relationships/slide" Target="slide4.xml"/></Relationships>
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1.jpg"/><Relationship Id="rId3" Type="http://schemas.openxmlformats.org/officeDocument/2006/relationships/notesSlide" Target="../notesSlides/notesSlide40.xml"/><Relationship Id="rId4" Type="http://schemas.openxmlformats.org/officeDocument/2006/relationships/slide" Target="slide40.xml"/></Relationships>
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2.png"/><Relationship Id="rId3" Type="http://schemas.openxmlformats.org/officeDocument/2006/relationships/hyperlink" Target="http://www.masteringchemistry.com/" TargetMode="External"/><Relationship Id="rId4" Type="http://schemas.openxmlformats.org/officeDocument/2006/relationships/notesSlide" Target="../notesSlides/notesSlide41.xml"/><Relationship Id="rId5" Type="http://schemas.openxmlformats.org/officeDocument/2006/relationships/slide" Target="slide41.xml"/></Relationships>
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3.jpg"/><Relationship Id="rId3" Type="http://schemas.openxmlformats.org/officeDocument/2006/relationships/notesSlide" Target="../notesSlides/notesSlide42.xml"/><Relationship Id="rId4" Type="http://schemas.openxmlformats.org/officeDocument/2006/relationships/slide" Target="slide42.xml"/></Relationships>
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4.jpg"/><Relationship Id="rId3" Type="http://schemas.openxmlformats.org/officeDocument/2006/relationships/hyperlink" Target="http://www.masteringchemistry.com/" TargetMode="External"/><Relationship Id="rId4" Type="http://schemas.openxmlformats.org/officeDocument/2006/relationships/notesSlide" Target="../notesSlides/notesSlide43.xml"/><Relationship Id="rId5" Type="http://schemas.openxmlformats.org/officeDocument/2006/relationships/slide" Target="slide43.xml"/></Relationships>
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5.jpg"/><Relationship Id="rId3" Type="http://schemas.openxmlformats.org/officeDocument/2006/relationships/notesSlide" Target="../notesSlides/notesSlide44.xml"/><Relationship Id="rId4" Type="http://schemas.openxmlformats.org/officeDocument/2006/relationships/slide" Target="slide44.xml"/></Relationships>
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6.png"/><Relationship Id="rId3" Type="http://schemas.openxmlformats.org/officeDocument/2006/relationships/notesSlide" Target="../notesSlides/notesSlide45.xml"/><Relationship Id="rId4" Type="http://schemas.openxmlformats.org/officeDocument/2006/relationships/slide" Target="slide45.xml"/></Relationships>
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7.png"/><Relationship Id="rId3" Type="http://schemas.openxmlformats.org/officeDocument/2006/relationships/notesSlide" Target="../notesSlides/notesSlide46.xml"/><Relationship Id="rId4" Type="http://schemas.openxmlformats.org/officeDocument/2006/relationships/slide" Target="slide46.xml"/></Relationships>
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8.png"/><Relationship Id="rId3" Type="http://schemas.openxmlformats.org/officeDocument/2006/relationships/notesSlide" Target="../notesSlides/notesSlide47.xml"/><Relationship Id="rId4" Type="http://schemas.openxmlformats.org/officeDocument/2006/relationships/slide" Target="slide47.xml"/></Relationships>
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9.jpg"/><Relationship Id="rId3" Type="http://schemas.openxmlformats.org/officeDocument/2006/relationships/notesSlide" Target="../notesSlides/notesSlide48.xml"/><Relationship Id="rId4" Type="http://schemas.openxmlformats.org/officeDocument/2006/relationships/slide" Target="slide48.xml"/></Relationships>
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0.png"/><Relationship Id="rId3" Type="http://schemas.openxmlformats.org/officeDocument/2006/relationships/notesSlide" Target="../notesSlides/notesSlide49.xml"/><Relationship Id="rId4" Type="http://schemas.openxmlformats.org/officeDocument/2006/relationships/slide" Target="slide49.xml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.jpg"/><Relationship Id="rId3" Type="http://schemas.openxmlformats.org/officeDocument/2006/relationships/notesSlide" Target="../notesSlides/notesSlide5.xml"/><Relationship Id="rId4" Type="http://schemas.openxmlformats.org/officeDocument/2006/relationships/slide" Target="slide5.xml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jpg"/><Relationship Id="rId3" Type="http://schemas.openxmlformats.org/officeDocument/2006/relationships/notesSlide" Target="../notesSlides/notesSlide6.xml"/><Relationship Id="rId4" Type="http://schemas.openxmlformats.org/officeDocument/2006/relationships/slide" Target="slide6.xml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.jpg"/><Relationship Id="rId3" Type="http://schemas.openxmlformats.org/officeDocument/2006/relationships/notesSlide" Target="../notesSlides/notesSlide7.xml"/><Relationship Id="rId4" Type="http://schemas.openxmlformats.org/officeDocument/2006/relationships/slide" Target="slide7.xml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.jpg"/><Relationship Id="rId3" Type="http://schemas.openxmlformats.org/officeDocument/2006/relationships/notesSlide" Target="../notesSlides/notesSlide8.xml"/><Relationship Id="rId4" Type="http://schemas.openxmlformats.org/officeDocument/2006/relationships/slide" Target="slide8.xml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g"/><Relationship Id="rId3" Type="http://schemas.openxmlformats.org/officeDocument/2006/relationships/notesSlide" Target="../notesSlides/notesSlide9.xml"/><Relationship Id="rId4" Type="http://schemas.openxmlformats.org/officeDocument/2006/relationships/slide" Target="slide9.xml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69295" y="6376714"/>
            <a:ext cx="4373880" cy="608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50" spc="290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rici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93514" y="6433540"/>
            <a:ext cx="394906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bee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usef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dis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ssio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93514" y="6585946"/>
            <a:ext cx="394906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4394" y="6890759"/>
            <a:ext cx="4369435" cy="153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ontinu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most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phi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app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lves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hyb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id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rbitals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seco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vol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assi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 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rb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2400">
              <a:lnSpc>
                <a:spcPct val="95100"/>
              </a:lnSpc>
              <a:spcBef>
                <a:spcPts val="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rpo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disco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vid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ield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ht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emica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 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ne.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466081" y="383173"/>
            <a:ext cx="1700530" cy="2035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3000" spc="-390">
                <a:solidFill>
                  <a:srgbClr val="53AB53"/>
                </a:solidFill>
                <a:latin typeface="Trebuchet MS"/>
                <a:cs typeface="Trebuchet MS"/>
              </a:rPr>
              <a:t>1</a:t>
            </a:r>
            <a:r>
              <a:rPr dirty="0" sz="13000" spc="-70">
                <a:solidFill>
                  <a:srgbClr val="53AB53"/>
                </a:solidFill>
                <a:latin typeface="Trebuchet MS"/>
                <a:cs typeface="Trebuchet MS"/>
              </a:rPr>
              <a:t>1</a:t>
            </a:r>
            <a:endParaRPr sz="13000">
              <a:latin typeface="Trebuchet MS"/>
              <a:cs typeface="Trebuchet MS"/>
            </a:endParaRPr>
          </a:p>
          <a:p>
            <a:pPr algn="ctr" marL="51435">
              <a:lnSpc>
                <a:spcPct val="100000"/>
              </a:lnSpc>
              <a:spcBef>
                <a:spcPts val="1445"/>
              </a:spcBef>
            </a:pPr>
            <a:r>
              <a:rPr dirty="0" sz="1200" spc="-5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200" spc="-10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-9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-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200" spc="-9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-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200" spc="-9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-114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465691" y="2507911"/>
            <a:ext cx="2578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807962" y="2511783"/>
            <a:ext cx="1240155" cy="29140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13799"/>
              </a:lnSpc>
            </a:pPr>
            <a:r>
              <a:rPr dirty="0" sz="950" spc="9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 I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6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5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endParaRPr sz="950">
              <a:latin typeface="Lucida Sans"/>
              <a:cs typeface="Lucida Sans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950" spc="-7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50" spc="2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endParaRPr sz="950">
              <a:latin typeface="Lucida Sans"/>
              <a:cs typeface="Lucida Sans"/>
            </a:endParaRPr>
          </a:p>
          <a:p>
            <a:pPr marL="12700" marR="249554">
              <a:lnSpc>
                <a:spcPct val="113999"/>
              </a:lnSpc>
              <a:spcBef>
                <a:spcPts val="100"/>
              </a:spcBef>
            </a:pP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105">
                <a:solidFill>
                  <a:srgbClr val="131313"/>
                </a:solidFill>
                <a:latin typeface="Lucida Sans"/>
                <a:cs typeface="Lucida Sans"/>
              </a:rPr>
              <a:t>z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7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ov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endParaRPr sz="950">
              <a:latin typeface="Lucida Sans"/>
              <a:cs typeface="Lucida Sans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950" spc="4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marL="12700" marR="262890">
              <a:lnSpc>
                <a:spcPct val="105700"/>
              </a:lnSpc>
              <a:spcBef>
                <a:spcPts val="190"/>
              </a:spcBef>
            </a:pPr>
            <a:r>
              <a:rPr dirty="0" sz="950" spc="4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endParaRPr sz="950">
              <a:latin typeface="Lucida Sans"/>
              <a:cs typeface="Lucida Sans"/>
            </a:endParaRPr>
          </a:p>
          <a:p>
            <a:pPr marL="12700" marR="12065">
              <a:lnSpc>
                <a:spcPct val="105300"/>
              </a:lnSpc>
              <a:spcBef>
                <a:spcPts val="200"/>
              </a:spcBef>
            </a:pP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3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li</a:t>
            </a:r>
            <a:r>
              <a:rPr dirty="0" sz="950" spc="-110">
                <a:solidFill>
                  <a:srgbClr val="131313"/>
                </a:solidFill>
                <a:latin typeface="Lucida Sans"/>
                <a:cs typeface="Lucida Sans"/>
              </a:rPr>
              <a:t>z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6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114">
                <a:solidFill>
                  <a:srgbClr val="131313"/>
                </a:solidFill>
                <a:latin typeface="Lucida Sans"/>
                <a:cs typeface="Lucida Sans"/>
              </a:rPr>
              <a:t>z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endParaRPr sz="950">
              <a:latin typeface="Lucida Sans"/>
              <a:cs typeface="Lucida Sans"/>
            </a:endParaRPr>
          </a:p>
          <a:p>
            <a:pPr marL="12700" marR="121920">
              <a:lnSpc>
                <a:spcPct val="122800"/>
              </a:lnSpc>
            </a:pPr>
            <a:r>
              <a:rPr dirty="0" sz="950" spc="4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8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endParaRPr sz="950">
              <a:latin typeface="Lucida Sans"/>
              <a:cs typeface="Lucida Sans"/>
            </a:endParaRPr>
          </a:p>
          <a:p>
            <a:pPr marL="12700" marR="121920">
              <a:lnSpc>
                <a:spcPct val="105100"/>
              </a:lnSpc>
            </a:pP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6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5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5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50" spc="70">
                <a:solidFill>
                  <a:srgbClr val="131313"/>
                </a:solidFill>
                <a:latin typeface="Lucida Sans"/>
                <a:cs typeface="Lucida Sans"/>
              </a:rPr>
              <a:t>?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465691" y="2837489"/>
            <a:ext cx="2578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465691" y="3168339"/>
            <a:ext cx="2578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3</a:t>
            </a:r>
            <a:endParaRPr sz="9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465683" y="3498556"/>
            <a:ext cx="2578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465683" y="3828134"/>
            <a:ext cx="2578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465683" y="4158984"/>
            <a:ext cx="2578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6</a:t>
            </a:r>
            <a:endParaRPr sz="9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465683" y="4641610"/>
            <a:ext cx="257810" cy="323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7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8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73100" y="1411970"/>
            <a:ext cx="3546475" cy="863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3000">
                <a:solidFill>
                  <a:srgbClr val="005C9D"/>
                </a:solidFill>
                <a:latin typeface="Lucida Sans"/>
                <a:cs typeface="Lucida Sans"/>
              </a:rPr>
              <a:t>C</a:t>
            </a:r>
            <a:r>
              <a:rPr dirty="0" sz="3000" spc="-225">
                <a:solidFill>
                  <a:srgbClr val="005C9D"/>
                </a:solidFill>
                <a:latin typeface="Lucida Sans"/>
                <a:cs typeface="Lucida Sans"/>
              </a:rPr>
              <a:t>h</a:t>
            </a:r>
            <a:r>
              <a:rPr dirty="0" sz="3000" spc="-3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3000" spc="-27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3000" spc="-114">
                <a:solidFill>
                  <a:srgbClr val="005C9D"/>
                </a:solidFill>
                <a:latin typeface="Lucida Sans"/>
                <a:cs typeface="Lucida Sans"/>
              </a:rPr>
              <a:t>c</a:t>
            </a:r>
            <a:r>
              <a:rPr dirty="0" sz="3000" spc="-140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l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140">
                <a:solidFill>
                  <a:srgbClr val="005C9D"/>
                </a:solidFill>
                <a:latin typeface="Lucida Sans"/>
                <a:cs typeface="Lucida Sans"/>
              </a:rPr>
              <a:t>B</a:t>
            </a:r>
            <a:r>
              <a:rPr dirty="0" sz="3000" spc="-9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3000" spc="-220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3000" spc="-75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r>
              <a:rPr dirty="0" sz="3000" spc="-175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3000" spc="-220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3000" spc="-75">
                <a:solidFill>
                  <a:srgbClr val="005C9D"/>
                </a:solidFill>
                <a:latin typeface="Lucida Sans"/>
                <a:cs typeface="Lucida Sans"/>
              </a:rPr>
              <a:t>g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-55">
                <a:solidFill>
                  <a:srgbClr val="005C9D"/>
                </a:solidFill>
                <a:latin typeface="Lucida Sans"/>
                <a:cs typeface="Lucida Sans"/>
              </a:rPr>
              <a:t>II</a:t>
            </a:r>
            <a:r>
              <a:rPr dirty="0" sz="3000" spc="-114">
                <a:solidFill>
                  <a:srgbClr val="005C9D"/>
                </a:solidFill>
                <a:latin typeface="Lucida Sans"/>
                <a:cs typeface="Lucida Sans"/>
              </a:rPr>
              <a:t>:</a:t>
            </a:r>
            <a:r>
              <a:rPr dirty="0" sz="3000" spc="-114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20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3000" spc="-80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r>
              <a:rPr dirty="0" sz="3000" spc="-75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3000" spc="-45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3000" spc="-9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3000" spc="-220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3000" spc="-140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l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20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3000" spc="-220">
                <a:solidFill>
                  <a:srgbClr val="005C9D"/>
                </a:solidFill>
                <a:latin typeface="Lucida Sans"/>
                <a:cs typeface="Lucida Sans"/>
              </a:rPr>
              <a:t>s</a:t>
            </a:r>
            <a:r>
              <a:rPr dirty="0" sz="3000" spc="-75">
                <a:solidFill>
                  <a:srgbClr val="005C9D"/>
                </a:solidFill>
                <a:latin typeface="Lucida Sans"/>
                <a:cs typeface="Lucida Sans"/>
              </a:rPr>
              <a:t>p</a:t>
            </a:r>
            <a:r>
              <a:rPr dirty="0" sz="3000" spc="-40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3000" spc="-110">
                <a:solidFill>
                  <a:srgbClr val="005C9D"/>
                </a:solidFill>
                <a:latin typeface="Lucida Sans"/>
                <a:cs typeface="Lucida Sans"/>
              </a:rPr>
              <a:t>c</a:t>
            </a:r>
            <a:r>
              <a:rPr dirty="0" sz="3000" spc="-50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3000" spc="-200">
                <a:solidFill>
                  <a:srgbClr val="005C9D"/>
                </a:solidFill>
                <a:latin typeface="Lucida Sans"/>
                <a:cs typeface="Lucida Sans"/>
              </a:rPr>
              <a:t>s</a:t>
            </a:r>
            <a:endParaRPr sz="3000">
              <a:latin typeface="Lucida Sans"/>
              <a:cs typeface="Lucida San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825615" y="9311168"/>
            <a:ext cx="273685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44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73042" y="5693590"/>
            <a:ext cx="4229100" cy="282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</a:pP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(o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Century Gothic"/>
                <a:cs typeface="Century Gothic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Century Gothic"/>
                <a:cs typeface="Century Gothic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ene.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II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290" y="5270540"/>
            <a:ext cx="4599305" cy="4208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92430">
              <a:lnSpc>
                <a:spcPct val="100000"/>
              </a:lnSpc>
              <a:tabLst>
                <a:tab pos="924560" algn="l"/>
              </a:tabLst>
            </a:pPr>
            <a:r>
              <a:rPr dirty="0" sz="950" spc="70" b="1">
                <a:latin typeface="Arial"/>
                <a:cs typeface="Arial"/>
              </a:rPr>
              <a:t>1</a:t>
            </a:r>
            <a:r>
              <a:rPr dirty="0" sz="950" spc="80" b="1">
                <a:latin typeface="Arial"/>
                <a:cs typeface="Arial"/>
              </a:rPr>
              <a:t>1</a:t>
            </a:r>
            <a:r>
              <a:rPr dirty="0" sz="950" spc="2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2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0" marR="382905">
              <a:lnSpc>
                <a:spcPts val="1110"/>
              </a:lnSpc>
            </a:pP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 i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40" i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50" spc="45" i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70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31746" sz="1050" spc="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 marR="904875">
              <a:lnSpc>
                <a:spcPts val="1400"/>
              </a:lnSpc>
            </a:pP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a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65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200" spc="-114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 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ai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 (VS</a:t>
            </a:r>
            <a:r>
              <a:rPr dirty="0" sz="1200" spc="-8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1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) T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29"/>
              </a:spcBef>
            </a:pP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xp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eom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central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ept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iz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lati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931,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inus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ling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ization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unt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O,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ges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gwic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cus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40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lecular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was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arran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pairs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valen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equentl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eloped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SEP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Gill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nal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lm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957.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es,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ridizati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cribe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equi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kn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geo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etr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cribe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ose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ik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ral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 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  <a:p>
            <a:pPr marL="317500" indent="-149860">
              <a:lnSpc>
                <a:spcPct val="100000"/>
              </a:lnSpc>
              <a:spcBef>
                <a:spcPts val="540"/>
              </a:spcBef>
              <a:buClr>
                <a:srgbClr val="131313"/>
              </a:buClr>
              <a:buSzPct val="90476"/>
              <a:buFont typeface="Tahoma"/>
              <a:buChar char="*"/>
              <a:tabLst>
                <a:tab pos="318135" algn="l"/>
              </a:tabLst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riting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plausi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est</a:t>
            </a:r>
            <a:endParaRPr sz="1050">
              <a:latin typeface="Palatino Linotype"/>
              <a:cs typeface="Palatino Linotype"/>
            </a:endParaRPr>
          </a:p>
          <a:p>
            <a:pPr marL="317500" marR="5080" indent="-149860">
              <a:lnSpc>
                <a:spcPts val="1200"/>
              </a:lnSpc>
              <a:spcBef>
                <a:spcPts val="330"/>
              </a:spcBef>
              <a:buClr>
                <a:srgbClr val="131313"/>
              </a:buClr>
              <a:buSzPct val="90476"/>
              <a:buFont typeface="Tahoma"/>
              <a:buChar char="*"/>
              <a:tabLst>
                <a:tab pos="318135" algn="l"/>
              </a:tabLst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obable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n-g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21125" y="645672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69941" y="2235081"/>
            <a:ext cx="1432560" cy="292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88595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900" spc="-30">
                <a:latin typeface="Times New Roman"/>
                <a:cs typeface="Times New Roman"/>
              </a:rPr>
              <a:t>T</a:t>
            </a:r>
            <a:r>
              <a:rPr dirty="0" sz="900">
                <a:latin typeface="Times New Roman"/>
                <a:cs typeface="Times New Roman"/>
              </a:rPr>
              <a:t>rigonal-bi</a:t>
            </a:r>
            <a:r>
              <a:rPr dirty="0" sz="900" spc="-25">
                <a:latin typeface="Times New Roman"/>
                <a:cs typeface="Times New Roman"/>
              </a:rPr>
              <a:t>p</a:t>
            </a:r>
            <a:r>
              <a:rPr dirty="0" sz="900">
                <a:latin typeface="Times New Roman"/>
                <a:cs typeface="Times New Roman"/>
              </a:rPr>
              <a:t>yramidal structure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502015" y="4218186"/>
            <a:ext cx="954405" cy="290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3335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F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dirty="0" sz="900">
                <a:latin typeface="Times New Roman"/>
                <a:cs typeface="Times New Roman"/>
              </a:rPr>
              <a:t>Octahedr</a:t>
            </a:r>
            <a:r>
              <a:rPr dirty="0" sz="900" spc="-15">
                <a:latin typeface="Times New Roman"/>
                <a:cs typeface="Times New Roman"/>
              </a:rPr>
              <a:t>a</a:t>
            </a:r>
            <a:r>
              <a:rPr dirty="0" sz="900" spc="-5">
                <a:latin typeface="Times New Roman"/>
                <a:cs typeface="Times New Roman"/>
              </a:rPr>
              <a:t>l structure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51592" y="2645922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F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32624" y="2368352"/>
            <a:ext cx="62547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 i="1">
                <a:latin typeface="Times New Roman"/>
                <a:cs typeface="Times New Roman"/>
              </a:rPr>
              <a:t>s</a:t>
            </a:r>
            <a:r>
              <a:rPr dirty="0" sz="900" spc="5" i="1">
                <a:latin typeface="Times New Roman"/>
                <a:cs typeface="Times New Roman"/>
              </a:rPr>
              <a:t>p</a:t>
            </a:r>
            <a:r>
              <a:rPr dirty="0" baseline="23809" sz="1050" spc="22">
                <a:latin typeface="Times New Roman"/>
                <a:cs typeface="Times New Roman"/>
              </a:rPr>
              <a:t>3</a:t>
            </a:r>
            <a:r>
              <a:rPr dirty="0" sz="900" spc="15" i="1">
                <a:latin typeface="Times New Roman"/>
                <a:cs typeface="Times New Roman"/>
              </a:rPr>
              <a:t>d </a:t>
            </a:r>
            <a:r>
              <a:rPr dirty="0" sz="900" spc="15">
                <a:latin typeface="Times New Roman"/>
                <a:cs typeface="Times New Roman"/>
              </a:rPr>
              <a:t>orbi</a:t>
            </a:r>
            <a:r>
              <a:rPr dirty="0" sz="900" spc="10">
                <a:latin typeface="Times New Roman"/>
                <a:cs typeface="Times New Roman"/>
              </a:rPr>
              <a:t>t</a:t>
            </a:r>
            <a:r>
              <a:rPr dirty="0" sz="900" spc="20">
                <a:latin typeface="Times New Roman"/>
                <a:cs typeface="Times New Roman"/>
              </a:rPr>
              <a:t>a</a:t>
            </a:r>
            <a:r>
              <a:rPr dirty="0" sz="900" spc="10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53892" y="4349469"/>
            <a:ext cx="68199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 i="1">
                <a:latin typeface="Times New Roman"/>
                <a:cs typeface="Times New Roman"/>
              </a:rPr>
              <a:t>s</a:t>
            </a:r>
            <a:r>
              <a:rPr dirty="0" sz="900" spc="5" i="1">
                <a:latin typeface="Times New Roman"/>
                <a:cs typeface="Times New Roman"/>
              </a:rPr>
              <a:t>p</a:t>
            </a:r>
            <a:r>
              <a:rPr dirty="0" baseline="23809" sz="1050" spc="22">
                <a:latin typeface="Times New Roman"/>
                <a:cs typeface="Times New Roman"/>
              </a:rPr>
              <a:t>3</a:t>
            </a:r>
            <a:r>
              <a:rPr dirty="0" sz="900" i="1">
                <a:latin typeface="Times New Roman"/>
                <a:cs typeface="Times New Roman"/>
              </a:rPr>
              <a:t>d</a:t>
            </a:r>
            <a:r>
              <a:rPr dirty="0" sz="900" spc="-140" i="1">
                <a:latin typeface="Times New Roman"/>
                <a:cs typeface="Times New Roman"/>
              </a:rPr>
              <a:t> </a:t>
            </a:r>
            <a:r>
              <a:rPr dirty="0" baseline="23809" sz="1050" spc="30">
                <a:latin typeface="Times New Roman"/>
                <a:cs typeface="Times New Roman"/>
              </a:rPr>
              <a:t>2</a:t>
            </a:r>
            <a:r>
              <a:rPr dirty="0" sz="900" spc="15" i="1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orb</a:t>
            </a:r>
            <a:r>
              <a:rPr dirty="0" sz="900" spc="10">
                <a:latin typeface="Times New Roman"/>
                <a:cs typeface="Times New Roman"/>
              </a:rPr>
              <a:t>it</a:t>
            </a:r>
            <a:r>
              <a:rPr dirty="0" sz="900" spc="20">
                <a:latin typeface="Times New Roman"/>
                <a:cs typeface="Times New Roman"/>
              </a:rPr>
              <a:t>a</a:t>
            </a:r>
            <a:r>
              <a:rPr dirty="0" sz="900" spc="10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21764" y="2388252"/>
            <a:ext cx="1638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0" b="1">
                <a:latin typeface="Times New Roman"/>
                <a:cs typeface="Times New Roman"/>
              </a:rPr>
              <a:t>(</a:t>
            </a:r>
            <a:r>
              <a:rPr dirty="0" sz="900" spc="15" b="1">
                <a:latin typeface="Times New Roman"/>
                <a:cs typeface="Times New Roman"/>
              </a:rPr>
              <a:t>a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19228" y="4372629"/>
            <a:ext cx="1689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 b="1">
                <a:latin typeface="Times New Roman"/>
                <a:cs typeface="Times New Roman"/>
              </a:rPr>
              <a:t>(</a:t>
            </a:r>
            <a:r>
              <a:rPr dirty="0" sz="900" spc="0" b="1">
                <a:latin typeface="Times New Roman"/>
                <a:cs typeface="Times New Roman"/>
              </a:rPr>
              <a:t>b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949702" y="1425451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94075" y="1288291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493138" y="1609603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645025" y="1434345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48430" y="3444118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225797" y="3474600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F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650104" y="3396498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F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744591" y="3157739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F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173851" y="3726696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F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289916" y="462737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2274570" y="4597862"/>
            <a:ext cx="1830070" cy="276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303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25" b="1" i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30" b="1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baseline="29629" sz="1125" spc="37" b="1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 spc="35" b="1" i="1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1000" b="1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 i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30" b="1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baseline="29629" sz="1125" spc="37" b="1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 spc="35" b="1" i="1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baseline="29629" sz="1125" spc="37" b="1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29629" sz="1125" spc="142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brid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bit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ls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27854" y="338788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841875" y="324013"/>
            <a:ext cx="225742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95805" algn="l"/>
              </a:tabLst>
            </a:pPr>
            <a:r>
              <a:rPr dirty="0" sz="1000" spc="-2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40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05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 spc="-7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3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8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5">
                <a:solidFill>
                  <a:srgbClr val="131313"/>
                </a:solidFill>
                <a:latin typeface="Gill Sans MT"/>
                <a:cs typeface="Gill Sans MT"/>
              </a:rPr>
              <a:t>iz</a:t>
            </a:r>
            <a:r>
              <a:rPr dirty="0" sz="1000" spc="8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25">
                <a:solidFill>
                  <a:srgbClr val="131313"/>
                </a:solidFill>
                <a:latin typeface="Gill Sans MT"/>
                <a:cs typeface="Gill Sans MT"/>
              </a:rPr>
              <a:t>io</a:t>
            </a:r>
            <a:r>
              <a:rPr dirty="0" sz="1000" spc="5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40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20">
                <a:solidFill>
                  <a:srgbClr val="131313"/>
                </a:solidFill>
                <a:latin typeface="Gill Sans MT"/>
                <a:cs typeface="Gill Sans MT"/>
              </a:rPr>
              <a:t>ic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7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5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8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15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45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662419" y="638052"/>
            <a:ext cx="19812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r>
              <a:rPr dirty="0" baseline="-23809" sz="1050" spc="7">
                <a:solidFill>
                  <a:srgbClr val="131313"/>
                </a:solidFill>
                <a:latin typeface="Times New Roman"/>
                <a:cs typeface="Times New Roman"/>
              </a:rPr>
              <a:t>4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80050" y="638052"/>
            <a:ext cx="495934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6040" marR="5080" indent="-53975">
              <a:lnSpc>
                <a:spcPct val="101899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Molecular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ormula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514968" y="1222254"/>
            <a:ext cx="426084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1594">
              <a:lnSpc>
                <a:spcPct val="101899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wis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structure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486386" y="1798204"/>
            <a:ext cx="483234" cy="419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 indent="-1270">
              <a:lnSpc>
                <a:spcPct val="101899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ectron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G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roup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Geometry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6496" y="2924066"/>
            <a:ext cx="66103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Hybridization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08778" y="2383667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481100" y="1378676"/>
            <a:ext cx="92710" cy="360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48300"/>
              </a:lnSpc>
            </a:pP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F 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19868" y="1466948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957372" y="1378676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14794" y="1211030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856237" y="2527444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856237" y="3063410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490316" y="361454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473700" y="3220597"/>
            <a:ext cx="1421765" cy="8947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96545" marR="751205" indent="-104775">
              <a:lnSpc>
                <a:spcPct val="101899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Molecular shape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735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95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900" spc="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Gill Sans MT"/>
                <a:cs typeface="Gill Sans MT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-</a:t>
            </a:r>
            <a:r>
              <a:rPr dirty="0" sz="900" spc="60">
                <a:solidFill>
                  <a:srgbClr val="131313"/>
                </a:solidFill>
                <a:latin typeface="Gill Sans MT"/>
                <a:cs typeface="Gill Sans MT"/>
              </a:rPr>
              <a:t>1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3</a:t>
            </a:r>
            <a:endParaRPr sz="900">
              <a:latin typeface="Gill Sans MT"/>
              <a:cs typeface="Gill Sans MT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g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on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-g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om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de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mi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brid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bi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ls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855598" y="2799871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079760" y="2663973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079760" y="2937034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56202" y="68334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673768" y="631310"/>
            <a:ext cx="4598670" cy="267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16865" marR="5715">
              <a:lnSpc>
                <a:spcPts val="1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on-g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try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 indent="-635">
              <a:lnSpc>
                <a:spcPts val="1200"/>
              </a:lnSpc>
              <a:spcBef>
                <a:spcPts val="60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1-13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4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ampl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3035">
              <a:lnSpc>
                <a:spcPts val="114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sugg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schem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entral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30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cing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sam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hyb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ps,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geo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ric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distr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lecu-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epen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many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lve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verlap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ons,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espe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3035">
              <a:lnSpc>
                <a:spcPts val="117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8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8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lly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30"/>
              </a:spcBef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ipal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 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licati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anic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73560" y="3812594"/>
            <a:ext cx="2654300" cy="297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  <a:tabLst>
                <a:tab pos="899160" algn="l"/>
              </a:tabLst>
            </a:pPr>
            <a:r>
              <a:rPr dirty="0" sz="1050" spc="-120" b="1">
                <a:latin typeface="Arial"/>
                <a:cs typeface="Arial"/>
              </a:rPr>
              <a:t>T</a:t>
            </a:r>
            <a:r>
              <a:rPr dirty="0" sz="1050" spc="20" b="1">
                <a:latin typeface="Arial"/>
                <a:cs typeface="Arial"/>
              </a:rPr>
              <a:t>A</a:t>
            </a:r>
            <a:r>
              <a:rPr dirty="0" sz="1050" spc="-65" b="1">
                <a:latin typeface="Arial"/>
                <a:cs typeface="Arial"/>
              </a:rPr>
              <a:t>B</a:t>
            </a:r>
            <a:r>
              <a:rPr dirty="0" sz="1050" spc="-75" b="1">
                <a:latin typeface="Arial"/>
                <a:cs typeface="Arial"/>
              </a:rPr>
              <a:t>L</a:t>
            </a:r>
            <a:r>
              <a:rPr dirty="0" sz="1050" spc="-45" b="1">
                <a:latin typeface="Arial"/>
                <a:cs typeface="Arial"/>
              </a:rPr>
              <a:t>E</a:t>
            </a:r>
            <a:r>
              <a:rPr dirty="0" sz="1050" spc="50" b="1">
                <a:latin typeface="Arial"/>
                <a:cs typeface="Arial"/>
              </a:rPr>
              <a:t> 11.</a:t>
            </a:r>
            <a:r>
              <a:rPr dirty="0" sz="1050" spc="35" b="1">
                <a:latin typeface="Arial"/>
                <a:cs typeface="Arial"/>
              </a:rPr>
              <a:t>1</a:t>
            </a:r>
            <a:r>
              <a:rPr dirty="0" sz="1050" b="1">
                <a:latin typeface="Arial"/>
                <a:cs typeface="Arial"/>
              </a:rPr>
              <a:t>	</a:t>
            </a:r>
            <a:r>
              <a:rPr dirty="0" sz="1050" spc="-85" b="1">
                <a:latin typeface="Arial"/>
                <a:cs typeface="Arial"/>
              </a:rPr>
              <a:t>S</a:t>
            </a:r>
            <a:r>
              <a:rPr dirty="0" sz="1050" spc="20" b="1">
                <a:latin typeface="Arial"/>
                <a:cs typeface="Arial"/>
              </a:rPr>
              <a:t>o</a:t>
            </a:r>
            <a:r>
              <a:rPr dirty="0" sz="1050" spc="-5" b="1">
                <a:latin typeface="Arial"/>
                <a:cs typeface="Arial"/>
              </a:rPr>
              <a:t>m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40" b="1">
                <a:latin typeface="Arial"/>
                <a:cs typeface="Arial"/>
              </a:rPr>
              <a:t>H</a:t>
            </a:r>
            <a:r>
              <a:rPr dirty="0" sz="1050" spc="-20" b="1">
                <a:latin typeface="Arial"/>
                <a:cs typeface="Arial"/>
              </a:rPr>
              <a:t>y</a:t>
            </a:r>
            <a:r>
              <a:rPr dirty="0" sz="1050" spc="35" b="1">
                <a:latin typeface="Arial"/>
                <a:cs typeface="Arial"/>
              </a:rPr>
              <a:t>b</a:t>
            </a:r>
            <a:r>
              <a:rPr dirty="0" sz="1050" spc="20" b="1">
                <a:latin typeface="Arial"/>
                <a:cs typeface="Arial"/>
              </a:rPr>
              <a:t>r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25" b="1">
                <a:latin typeface="Arial"/>
                <a:cs typeface="Arial"/>
              </a:rPr>
              <a:t>d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75" b="1">
                <a:latin typeface="Arial"/>
                <a:cs typeface="Arial"/>
              </a:rPr>
              <a:t>O</a:t>
            </a:r>
            <a:r>
              <a:rPr dirty="0" sz="1050" spc="10" b="1">
                <a:latin typeface="Arial"/>
                <a:cs typeface="Arial"/>
              </a:rPr>
              <a:t>r</a:t>
            </a:r>
            <a:r>
              <a:rPr dirty="0" sz="1050" spc="35" b="1">
                <a:latin typeface="Arial"/>
                <a:cs typeface="Arial"/>
              </a:rPr>
              <a:t>b</a:t>
            </a:r>
            <a:r>
              <a:rPr dirty="0" sz="1050" spc="-5" b="1">
                <a:latin typeface="Arial"/>
                <a:cs typeface="Arial"/>
              </a:rPr>
              <a:t>i</a:t>
            </a:r>
            <a:r>
              <a:rPr dirty="0" sz="1050" spc="85" b="1">
                <a:latin typeface="Arial"/>
                <a:cs typeface="Arial"/>
              </a:rPr>
              <a:t>t</a:t>
            </a:r>
            <a:r>
              <a:rPr dirty="0" sz="1050" b="1">
                <a:latin typeface="Arial"/>
                <a:cs typeface="Arial"/>
              </a:rPr>
              <a:t>a</a:t>
            </a:r>
            <a:r>
              <a:rPr dirty="0" sz="1050" b="1">
                <a:latin typeface="Arial"/>
                <a:cs typeface="Arial"/>
              </a:rPr>
              <a:t>l</a:t>
            </a:r>
            <a:r>
              <a:rPr dirty="0" sz="1050" spc="-105" b="1">
                <a:latin typeface="Arial"/>
                <a:cs typeface="Arial"/>
              </a:rPr>
              <a:t>s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b="1">
                <a:latin typeface="Arial"/>
                <a:cs typeface="Arial"/>
              </a:rPr>
              <a:t>a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25" b="1">
                <a:latin typeface="Arial"/>
                <a:cs typeface="Arial"/>
              </a:rPr>
              <a:t>d</a:t>
            </a:r>
            <a:r>
              <a:rPr dirty="0" sz="1050" spc="15" b="1">
                <a:latin typeface="Arial"/>
                <a:cs typeface="Arial"/>
              </a:rPr>
              <a:t> </a:t>
            </a:r>
            <a:r>
              <a:rPr dirty="0" sz="1050" spc="-25" b="1">
                <a:latin typeface="Arial"/>
                <a:cs typeface="Arial"/>
              </a:rPr>
              <a:t>T</a:t>
            </a:r>
            <a:r>
              <a:rPr dirty="0" sz="1050" spc="-20" b="1">
                <a:latin typeface="Arial"/>
                <a:cs typeface="Arial"/>
              </a:rPr>
              <a:t>h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20" b="1">
                <a:latin typeface="Arial"/>
                <a:cs typeface="Arial"/>
              </a:rPr>
              <a:t>r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15" b="1">
                <a:latin typeface="Arial"/>
                <a:cs typeface="Arial"/>
              </a:rPr>
              <a:t>G</a:t>
            </a:r>
            <a:r>
              <a:rPr dirty="0" sz="1050" spc="30" b="1">
                <a:latin typeface="Arial"/>
                <a:cs typeface="Arial"/>
              </a:rPr>
              <a:t>e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5" b="1">
                <a:latin typeface="Arial"/>
                <a:cs typeface="Arial"/>
              </a:rPr>
              <a:t>m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85" b="1">
                <a:latin typeface="Arial"/>
                <a:cs typeface="Arial"/>
              </a:rPr>
              <a:t>t</a:t>
            </a:r>
            <a:r>
              <a:rPr dirty="0" sz="1050" spc="20" b="1">
                <a:latin typeface="Arial"/>
                <a:cs typeface="Arial"/>
              </a:rPr>
              <a:t>r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-65" b="1">
                <a:latin typeface="Arial"/>
                <a:cs typeface="Arial"/>
              </a:rPr>
              <a:t>c</a:t>
            </a:r>
            <a:r>
              <a:rPr dirty="0" sz="1050" spc="55" b="1">
                <a:latin typeface="Arial"/>
                <a:cs typeface="Arial"/>
              </a:rPr>
              <a:t> O</a:t>
            </a:r>
            <a:r>
              <a:rPr dirty="0" sz="1050" spc="25" b="1">
                <a:latin typeface="Arial"/>
                <a:cs typeface="Arial"/>
              </a:rPr>
              <a:t>r</a:t>
            </a:r>
            <a:r>
              <a:rPr dirty="0" sz="1050" spc="-5" b="1">
                <a:latin typeface="Arial"/>
                <a:cs typeface="Arial"/>
              </a:rPr>
              <a:t>i</a:t>
            </a:r>
            <a:r>
              <a:rPr dirty="0" sz="1050" spc="30" b="1">
                <a:latin typeface="Arial"/>
                <a:cs typeface="Arial"/>
              </a:rPr>
              <a:t>e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85" b="1">
                <a:latin typeface="Arial"/>
                <a:cs typeface="Arial"/>
              </a:rPr>
              <a:t>t</a:t>
            </a:r>
            <a:r>
              <a:rPr dirty="0" sz="1050" spc="-5" b="1">
                <a:latin typeface="Arial"/>
                <a:cs typeface="Arial"/>
              </a:rPr>
              <a:t>a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-125" b="1"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73559" y="4263826"/>
            <a:ext cx="462915" cy="1184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8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950">
              <a:latin typeface="Arial"/>
              <a:cs typeface="Arial"/>
            </a:endParaRPr>
          </a:p>
          <a:p>
            <a:pPr marL="13970" marR="175895" indent="-1270">
              <a:lnSpc>
                <a:spcPct val="112300"/>
              </a:lnSpc>
              <a:spcBef>
                <a:spcPts val="640"/>
              </a:spcBef>
            </a:pP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sp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d s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348327" y="4263826"/>
            <a:ext cx="1170305" cy="1158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21970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50" spc="7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7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ts val="1135"/>
              </a:lnSpc>
              <a:spcBef>
                <a:spcPts val="68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35"/>
              </a:lnSpc>
            </a:pP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anar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rahedral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ct val="112700"/>
              </a:lnSpc>
              <a:spcBef>
                <a:spcPts val="20"/>
              </a:spcBef>
            </a:pP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ipyram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024169" y="4403534"/>
            <a:ext cx="496570" cy="1036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 indent="-1270">
              <a:lnSpc>
                <a:spcPct val="100000"/>
              </a:lnSpc>
            </a:pP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endParaRPr sz="950">
              <a:latin typeface="Arial"/>
              <a:cs typeface="Arial"/>
            </a:endParaRPr>
          </a:p>
          <a:p>
            <a:pPr marL="13970" marR="176530">
              <a:lnSpc>
                <a:spcPct val="109100"/>
              </a:lnSpc>
              <a:spcBef>
                <a:spcPts val="62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BeCl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endParaRPr baseline="-11904" sz="1050">
              <a:latin typeface="Palatino Linotype"/>
              <a:cs typeface="Palatino Linotype"/>
            </a:endParaRPr>
          </a:p>
          <a:p>
            <a:pPr marL="13970">
              <a:lnSpc>
                <a:spcPct val="100000"/>
              </a:lnSpc>
              <a:spcBef>
                <a:spcPts val="14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559556" y="744915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838234" y="6296814"/>
            <a:ext cx="6109335" cy="3023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11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2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a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br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z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05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9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2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pe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of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7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ul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Xe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out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13.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03200" marR="17145" indent="-179705">
              <a:lnSpc>
                <a:spcPts val="1100"/>
              </a:lnSpc>
              <a:spcBef>
                <a:spcPts val="290"/>
              </a:spcBef>
              <a:buClr>
                <a:srgbClr val="131313"/>
              </a:buClr>
              <a:buFont typeface="Book Antiqua"/>
              <a:buAutoNum type="arabicPeriod"/>
              <a:tabLst>
                <a:tab pos="203835" algn="l"/>
              </a:tabLst>
            </a:pPr>
            <a:r>
              <a:rPr dirty="0" sz="950" spc="-85" b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te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plau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ib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Lew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ru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ture.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write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must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36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eight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om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atom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ven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 Lew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modate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 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is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"/>
              </a:spcBef>
              <a:buClr>
                <a:srgbClr val="131313"/>
              </a:buClr>
              <a:buFont typeface="Book Antiqua"/>
              <a:buAutoNum type="arabicPeriod"/>
            </a:pPr>
            <a:endParaRPr sz="950">
              <a:latin typeface="Times New Roman"/>
              <a:cs typeface="Times New Roman"/>
            </a:endParaRPr>
          </a:p>
          <a:p>
            <a:pPr algn="ctr" marR="254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algn="ctr" marL="2743835" marR="2749550">
              <a:lnSpc>
                <a:spcPct val="174600"/>
              </a:lnSpc>
              <a:spcBef>
                <a:spcPts val="40"/>
              </a:spcBef>
              <a:tabLst>
                <a:tab pos="2971165" algn="l"/>
                <a:tab pos="3284220" algn="l"/>
              </a:tabLst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Xe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r>
              <a:rPr dirty="0" sz="950" spc="-5">
                <a:latin typeface="Times New Roman"/>
                <a:cs typeface="Times New Roman"/>
              </a:rPr>
              <a:t> F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203200" marR="16510" indent="-179705">
              <a:lnSpc>
                <a:spcPct val="96700"/>
              </a:lnSpc>
              <a:buClr>
                <a:srgbClr val="131313"/>
              </a:buClr>
              <a:buFont typeface="Book Antiqua"/>
              <a:buAutoNum type="arabicPeriod" startAt="2"/>
              <a:tabLst>
                <a:tab pos="203835" algn="l"/>
              </a:tabLst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EPR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ry</a:t>
            </a:r>
            <a:r>
              <a:rPr dirty="0" sz="950" spc="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abl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sh</a:t>
            </a:r>
            <a:r>
              <a:rPr dirty="0" sz="950" spc="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ele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gro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geo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etr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cen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ra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m.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six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pair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up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metry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ix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hedr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r" marR="5080">
              <a:lnSpc>
                <a:spcPct val="100000"/>
              </a:lnSpc>
              <a:spcBef>
                <a:spcPts val="175"/>
              </a:spcBef>
            </a:pP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endParaRPr sz="8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16612" y="775022"/>
            <a:ext cx="6085840" cy="4260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91770" marR="5080" indent="-179070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3.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8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8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2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squ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pl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10.1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be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pla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5180" y="2276568"/>
            <a:ext cx="6097905" cy="269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03200" marR="5715" indent="-189230">
              <a:lnSpc>
                <a:spcPct val="101600"/>
              </a:lnSpc>
            </a:pP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4.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1050" spc="-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dral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9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8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2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airs.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pai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plan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1100">
              <a:latin typeface="Times New Roman"/>
              <a:cs typeface="Times New Roman"/>
            </a:endParaRPr>
          </a:p>
          <a:p>
            <a:pPr marL="1741805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alence shell of Xe atom</a:t>
            </a:r>
            <a:endParaRPr sz="900">
              <a:latin typeface="Times New Roman"/>
              <a:cs typeface="Times New Roman"/>
            </a:endParaRPr>
          </a:p>
          <a:p>
            <a:pPr algn="ctr" marL="1232535">
              <a:lnSpc>
                <a:spcPct val="100000"/>
              </a:lnSpc>
              <a:spcBef>
                <a:spcPts val="725"/>
              </a:spcBef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10" i="1"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latin typeface="Times New Roman"/>
                <a:cs typeface="Times New Roman"/>
              </a:rPr>
              <a:t>3</a:t>
            </a:r>
            <a:r>
              <a:rPr dirty="0" sz="900" spc="70" i="1">
                <a:latin typeface="Times New Roman"/>
                <a:cs typeface="Times New Roman"/>
              </a:rPr>
              <a:t>d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Note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 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pair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tates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hybr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EPR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2570" marR="5715" indent="-229870">
              <a:lnSpc>
                <a:spcPts val="1100"/>
              </a:lnSpc>
              <a:spcBef>
                <a:spcPts val="620"/>
              </a:spcBef>
            </a:pP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5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ribe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metry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5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pose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ibl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35068" y="4961169"/>
            <a:ext cx="157670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BrF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47717" y="500764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99783" y="4939921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352316" y="1556688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05921" y="1798001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876213" y="1798001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110539" y="1556688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577116" y="1675438"/>
            <a:ext cx="1663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Xe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023516" y="685893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90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447067" y="685896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93" y="31673"/>
                </a:moveTo>
                <a:lnTo>
                  <a:pt x="24815" y="30480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93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657096" y="794318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631183" y="808288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630808" y="8221954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2400407" y="6042445"/>
            <a:ext cx="4374515" cy="32296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>
              <a:lnSpc>
                <a:spcPct val="100000"/>
              </a:lnSpc>
            </a:pPr>
            <a:r>
              <a:rPr dirty="0" sz="1200" spc="10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200" spc="10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200" spc="30" b="1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200" b="1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1200" spc="-9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469265" marR="484505">
              <a:lnSpc>
                <a:spcPts val="1200"/>
              </a:lnSpc>
              <a:spcBef>
                <a:spcPts val="600"/>
              </a:spcBef>
            </a:pPr>
            <a:r>
              <a:rPr dirty="0" sz="1100" spc="25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100" spc="-13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1100" spc="-11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-7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70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100" spc="-1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1100" spc="-11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35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100" spc="30" b="1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100" spc="30" b="1">
                <a:solidFill>
                  <a:srgbClr val="131313"/>
                </a:solidFill>
                <a:latin typeface="Arial"/>
                <a:cs typeface="Arial"/>
              </a:rPr>
              <a:t>7</a:t>
            </a:r>
            <a:r>
              <a:rPr dirty="0" sz="1100" spc="-45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-40" b="1">
                <a:solidFill>
                  <a:srgbClr val="131313"/>
                </a:solidFill>
                <a:latin typeface="Arial"/>
                <a:cs typeface="Arial"/>
              </a:rPr>
              <a:t>ce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li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zi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ge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40" b="1">
                <a:solidFill>
                  <a:srgbClr val="131313"/>
                </a:solidFill>
                <a:latin typeface="Arial"/>
                <a:cs typeface="Arial"/>
              </a:rPr>
              <a:t>ic</a:t>
            </a:r>
            <a:r>
              <a:rPr dirty="0" sz="1100" spc="-2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3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7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100" spc="-70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110" b="1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5080">
              <a:lnSpc>
                <a:spcPts val="1100"/>
              </a:lnSpc>
              <a:spcBef>
                <a:spcPts val="73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othe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gge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90°,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eem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bet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92°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than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 indent="11430">
              <a:lnSpc>
                <a:spcPct val="103699"/>
              </a:lnSpc>
              <a:spcBef>
                <a:spcPts val="120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    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 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90">
                <a:latin typeface="Times New Roman"/>
                <a:cs typeface="Times New Roman"/>
              </a:rPr>
              <a:t>H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baseline="2923" sz="1425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baseline="2923" sz="1425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baseline="2923" sz="1425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2923" sz="1425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baseline="2923" sz="1425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22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2923" sz="1425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172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baseline="2923" sz="1425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ich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109.5°.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ing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ne-</a:t>
            </a:r>
            <a:endParaRPr sz="950">
              <a:latin typeface="Palatino Linotype"/>
              <a:cs typeface="Palatino Linotype"/>
            </a:endParaRPr>
          </a:p>
          <a:p>
            <a:pPr algn="just" marL="13335" marR="36195" indent="-1270">
              <a:lnSpc>
                <a:spcPts val="1110"/>
              </a:lnSpc>
              <a:spcBef>
                <a:spcPts val="15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epu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27)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ess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109.5°.</a:t>
            </a:r>
            <a:endParaRPr sz="950">
              <a:latin typeface="Palatino Linotype"/>
              <a:cs typeface="Palatino Linotype"/>
            </a:endParaRPr>
          </a:p>
          <a:p>
            <a:pPr marL="12700" indent="152400">
              <a:lnSpc>
                <a:spcPts val="105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giv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12700" marR="34925">
              <a:lnSpc>
                <a:spcPct val="96400"/>
              </a:lnSpc>
              <a:spcBef>
                <a:spcPts val="20"/>
              </a:spcBef>
            </a:pP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pecific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des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ember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tionalize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suc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keep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experim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20700" y="8088786"/>
            <a:ext cx="1452245" cy="12992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131313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SEP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 a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pp</a:t>
            </a:r>
            <a:r>
              <a:rPr dirty="0" sz="90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0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50129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64150" y="324013"/>
            <a:ext cx="183515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73530" algn="l"/>
              </a:tabLst>
            </a:pP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ip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le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46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80449" y="707144"/>
            <a:ext cx="4278630" cy="578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5115">
              <a:lnSpc>
                <a:spcPct val="100000"/>
              </a:lnSpc>
              <a:tabLst>
                <a:tab pos="873125" algn="l"/>
              </a:tabLst>
            </a:pPr>
            <a:r>
              <a:rPr dirty="0" sz="950" spc="70" b="1">
                <a:latin typeface="Arial"/>
                <a:cs typeface="Arial"/>
              </a:rPr>
              <a:t>1</a:t>
            </a:r>
            <a:r>
              <a:rPr dirty="0" sz="950" spc="80" b="1">
                <a:latin typeface="Arial"/>
                <a:cs typeface="Arial"/>
              </a:rPr>
              <a:t>1</a:t>
            </a:r>
            <a:r>
              <a:rPr dirty="0" sz="950" spc="2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3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90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5" b="1">
                <a:latin typeface="Arial"/>
                <a:cs typeface="Arial"/>
              </a:rPr>
              <a:t>C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-10" b="1">
                <a:latin typeface="Arial"/>
                <a:cs typeface="Arial"/>
              </a:rPr>
              <a:t>P</a:t>
            </a:r>
            <a:r>
              <a:rPr dirty="0" sz="950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30" b="1">
                <a:latin typeface="Arial"/>
                <a:cs typeface="Arial"/>
              </a:rPr>
              <a:t>A</a:t>
            </a:r>
            <a:r>
              <a:rPr dirty="0" sz="950" spc="-4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125" b="1">
                <a:latin typeface="Arial"/>
                <a:cs typeface="Arial"/>
              </a:rPr>
              <a:t>M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ts val="1100"/>
              </a:lnSpc>
            </a:pP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6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u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1656217"/>
            <a:ext cx="4598670" cy="33102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4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</a:t>
            </a:r>
            <a:r>
              <a:rPr dirty="0" sz="1600" spc="3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14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va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690"/>
              </a:spcBef>
            </a:pP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rl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tiple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discus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ifi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arb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n-t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riple 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 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90"/>
              </a:spcBef>
            </a:pPr>
            <a:r>
              <a:rPr dirty="0" sz="1200" spc="-10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baseline="-15432" sz="1350" spc="44" b="1">
                <a:solidFill>
                  <a:srgbClr val="003D73"/>
                </a:solidFill>
                <a:latin typeface="Arial"/>
                <a:cs typeface="Arial"/>
              </a:rPr>
              <a:t>2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baseline="-15432" sz="1350" spc="44" b="1">
                <a:solidFill>
                  <a:srgbClr val="003D73"/>
                </a:solidFill>
                <a:latin typeface="Arial"/>
                <a:cs typeface="Arial"/>
              </a:rPr>
              <a:t>4</a:t>
            </a:r>
            <a:endParaRPr baseline="-15432" sz="135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21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o-car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wis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algn="ctr" marL="1905">
              <a:lnSpc>
                <a:spcPct val="100000"/>
              </a:lnSpc>
              <a:spcBef>
                <a:spcPts val="720"/>
              </a:spcBef>
              <a:tabLst>
                <a:tab pos="23431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770"/>
              </a:spcBef>
              <a:tabLst>
                <a:tab pos="231775" algn="l"/>
              </a:tabLst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algn="ctr" marL="1905">
              <a:lnSpc>
                <a:spcPct val="100000"/>
              </a:lnSpc>
              <a:spcBef>
                <a:spcPts val="775"/>
              </a:spcBef>
              <a:tabLst>
                <a:tab pos="23431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700">
              <a:latin typeface="Times New Roman"/>
              <a:cs typeface="Times New Roman"/>
            </a:endParaRPr>
          </a:p>
          <a:p>
            <a:pPr algn="just" marL="12700" marR="5715">
              <a:lnSpc>
                <a:spcPct val="955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120°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SEP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5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ups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rig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anar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oups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ut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as we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e,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e-bo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ory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do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  <a:spcBef>
                <a:spcPts val="25"/>
              </a:spcBef>
            </a:pP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eme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oduce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al-pla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entati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e-shell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iagra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75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030979" y="5285421"/>
            <a:ext cx="179705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45" i="1"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526790" y="5404173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4392" y="5641660"/>
            <a:ext cx="4597400" cy="757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14069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 marR="5080" indent="151130">
              <a:lnSpc>
                <a:spcPts val="1200"/>
              </a:lnSpc>
            </a:pP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33333" sz="1125" spc="-14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6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ctu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4.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esult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ove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hyb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om.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31978" y="5211127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880491" y="5200969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31264" y="5423223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710814" y="5378962"/>
            <a:ext cx="48323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Hybridize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616706" y="8770428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244659" y="7607040"/>
            <a:ext cx="1802764" cy="1791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4</a:t>
            </a:r>
            <a:endParaRPr sz="900">
              <a:latin typeface="Lucida Sans"/>
              <a:cs typeface="Lucida Sans"/>
            </a:endParaRPr>
          </a:p>
          <a:p>
            <a:pPr marL="12700" marR="41275">
              <a:lnSpc>
                <a:spcPts val="1000"/>
              </a:lnSpc>
              <a:spcBef>
                <a:spcPts val="110"/>
              </a:spcBef>
            </a:pPr>
            <a:r>
              <a:rPr dirty="0" sz="1000" spc="-10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igma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1000" spc="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pi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1000" spc="12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bon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din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-14814" sz="1125" spc="22" b="1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4814" sz="1125" spc="37" b="1">
                <a:solidFill>
                  <a:srgbClr val="131313"/>
                </a:solidFill>
                <a:latin typeface="Arial"/>
                <a:cs typeface="Arial"/>
              </a:rPr>
              <a:t>4</a:t>
            </a:r>
            <a:endParaRPr baseline="-14814" sz="1125">
              <a:latin typeface="Arial"/>
              <a:cs typeface="Arial"/>
            </a:endParaRPr>
          </a:p>
          <a:p>
            <a:pPr marL="12700" marR="23495">
              <a:lnSpc>
                <a:spcPct val="100000"/>
              </a:lnSpc>
              <a:spcBef>
                <a:spcPts val="5"/>
              </a:spcBef>
            </a:pP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31746" sz="1050" spc="-97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baseline="31746" sz="1050" spc="67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;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900">
              <a:latin typeface="Lucida Sans"/>
              <a:cs typeface="Lucida Sans"/>
            </a:endParaRPr>
          </a:p>
          <a:p>
            <a:pPr marL="12700" marR="67310">
              <a:lnSpc>
                <a:spcPct val="101800"/>
              </a:lnSpc>
            </a:pP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20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31746" sz="1050" spc="-97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baseline="31746" sz="1050" spc="67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ct val="101600"/>
              </a:lnSpc>
              <a:spcBef>
                <a:spcPts val="10"/>
              </a:spcBef>
            </a:pP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j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 </a:t>
            </a:r>
            <a:r>
              <a:rPr dirty="0" sz="900" spc="6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25">
                <a:solidFill>
                  <a:srgbClr val="131313"/>
                </a:solidFill>
                <a:latin typeface="Arial"/>
                <a:cs typeface="Arial"/>
              </a:rPr>
              <a:t>s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5">
                <a:solidFill>
                  <a:srgbClr val="131313"/>
                </a:solidFill>
                <a:latin typeface="Arial"/>
                <a:cs typeface="Arial"/>
              </a:rPr>
              <a:t>p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Handwriting"/>
                <a:cs typeface="Lucida Handwriting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Handwriting"/>
                <a:cs typeface="Lucida Handwriting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34132" y="759937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731259" y="843712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559685" y="843712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07462" y="8839079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280160" y="8839079"/>
            <a:ext cx="2020570" cy="464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85090">
              <a:lnSpc>
                <a:spcPct val="100000"/>
              </a:lnSpc>
              <a:tabLst>
                <a:tab pos="798195" algn="l"/>
              </a:tabLst>
            </a:pPr>
            <a:r>
              <a:rPr dirty="0" baseline="3086" sz="1350" spc="-15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3086" sz="1350" spc="-15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Overlap 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orbit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l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eading to p</a:t>
            </a:r>
            <a:r>
              <a:rPr dirty="0" sz="900" spc="5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) bond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996568" y="8650485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384502" y="8650485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136775" y="706615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663315" y="706298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650614" y="7570985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133596" y="7571621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556505" y="7323969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915234" y="7368994"/>
            <a:ext cx="62230" cy="51435"/>
          </a:xfrm>
          <a:custGeom>
            <a:avLst/>
            <a:gdLst/>
            <a:ahLst/>
            <a:cxnLst/>
            <a:rect l="l" t="t" r="r" b="b"/>
            <a:pathLst>
              <a:path w="62230" h="51434">
                <a:moveTo>
                  <a:pt x="27597" y="50850"/>
                </a:moveTo>
                <a:lnTo>
                  <a:pt x="20815" y="50850"/>
                </a:lnTo>
                <a:lnTo>
                  <a:pt x="17653" y="50279"/>
                </a:lnTo>
                <a:lnTo>
                  <a:pt x="1879" y="36144"/>
                </a:lnTo>
                <a:lnTo>
                  <a:pt x="635" y="32994"/>
                </a:lnTo>
                <a:lnTo>
                  <a:pt x="0" y="29400"/>
                </a:lnTo>
                <a:lnTo>
                  <a:pt x="0" y="21374"/>
                </a:lnTo>
                <a:lnTo>
                  <a:pt x="635" y="17805"/>
                </a:lnTo>
                <a:lnTo>
                  <a:pt x="1879" y="14655"/>
                </a:lnTo>
                <a:lnTo>
                  <a:pt x="3086" y="11531"/>
                </a:lnTo>
                <a:lnTo>
                  <a:pt x="20815" y="0"/>
                </a:lnTo>
                <a:lnTo>
                  <a:pt x="62179" y="0"/>
                </a:lnTo>
                <a:lnTo>
                  <a:pt x="62179" y="2857"/>
                </a:lnTo>
                <a:lnTo>
                  <a:pt x="21882" y="2857"/>
                </a:lnTo>
                <a:lnTo>
                  <a:pt x="19900" y="3441"/>
                </a:lnTo>
                <a:lnTo>
                  <a:pt x="18249" y="4610"/>
                </a:lnTo>
                <a:lnTo>
                  <a:pt x="16598" y="5740"/>
                </a:lnTo>
                <a:lnTo>
                  <a:pt x="15252" y="7327"/>
                </a:lnTo>
                <a:lnTo>
                  <a:pt x="13162" y="11531"/>
                </a:lnTo>
                <a:lnTo>
                  <a:pt x="12420" y="13855"/>
                </a:lnTo>
                <a:lnTo>
                  <a:pt x="11455" y="19291"/>
                </a:lnTo>
                <a:lnTo>
                  <a:pt x="11284" y="21374"/>
                </a:lnTo>
                <a:lnTo>
                  <a:pt x="11284" y="29400"/>
                </a:lnTo>
                <a:lnTo>
                  <a:pt x="18249" y="46240"/>
                </a:lnTo>
                <a:lnTo>
                  <a:pt x="19900" y="47409"/>
                </a:lnTo>
                <a:lnTo>
                  <a:pt x="21882" y="47993"/>
                </a:lnTo>
                <a:lnTo>
                  <a:pt x="36633" y="47993"/>
                </a:lnTo>
                <a:lnTo>
                  <a:pt x="30759" y="50279"/>
                </a:lnTo>
                <a:lnTo>
                  <a:pt x="27597" y="50850"/>
                </a:lnTo>
                <a:close/>
              </a:path>
              <a:path w="62230" h="51434">
                <a:moveTo>
                  <a:pt x="36633" y="47993"/>
                </a:moveTo>
                <a:lnTo>
                  <a:pt x="26530" y="47993"/>
                </a:lnTo>
                <a:lnTo>
                  <a:pt x="28511" y="47409"/>
                </a:lnTo>
                <a:lnTo>
                  <a:pt x="30162" y="46240"/>
                </a:lnTo>
                <a:lnTo>
                  <a:pt x="37128" y="21374"/>
                </a:lnTo>
                <a:lnTo>
                  <a:pt x="36957" y="19291"/>
                </a:lnTo>
                <a:lnTo>
                  <a:pt x="30162" y="4610"/>
                </a:lnTo>
                <a:lnTo>
                  <a:pt x="28511" y="3441"/>
                </a:lnTo>
                <a:lnTo>
                  <a:pt x="26530" y="2857"/>
                </a:lnTo>
                <a:lnTo>
                  <a:pt x="62179" y="2857"/>
                </a:lnTo>
                <a:lnTo>
                  <a:pt x="62179" y="8686"/>
                </a:lnTo>
                <a:lnTo>
                  <a:pt x="43027" y="8686"/>
                </a:lnTo>
                <a:lnTo>
                  <a:pt x="44704" y="10795"/>
                </a:lnTo>
                <a:lnTo>
                  <a:pt x="46012" y="13246"/>
                </a:lnTo>
                <a:lnTo>
                  <a:pt x="47929" y="18834"/>
                </a:lnTo>
                <a:lnTo>
                  <a:pt x="48313" y="21374"/>
                </a:lnTo>
                <a:lnTo>
                  <a:pt x="48399" y="29400"/>
                </a:lnTo>
                <a:lnTo>
                  <a:pt x="47777" y="32994"/>
                </a:lnTo>
                <a:lnTo>
                  <a:pt x="46520" y="36144"/>
                </a:lnTo>
                <a:lnTo>
                  <a:pt x="45313" y="39293"/>
                </a:lnTo>
                <a:lnTo>
                  <a:pt x="43599" y="41960"/>
                </a:lnTo>
                <a:lnTo>
                  <a:pt x="39166" y="46342"/>
                </a:lnTo>
                <a:lnTo>
                  <a:pt x="36633" y="4799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934321" y="7974865"/>
            <a:ext cx="67945" cy="50800"/>
          </a:xfrm>
          <a:custGeom>
            <a:avLst/>
            <a:gdLst/>
            <a:ahLst/>
            <a:cxnLst/>
            <a:rect l="l" t="t" r="r" b="b"/>
            <a:pathLst>
              <a:path w="67944" h="50800">
                <a:moveTo>
                  <a:pt x="23520" y="50761"/>
                </a:moveTo>
                <a:lnTo>
                  <a:pt x="16751" y="50761"/>
                </a:lnTo>
                <a:lnTo>
                  <a:pt x="13690" y="50203"/>
                </a:lnTo>
                <a:lnTo>
                  <a:pt x="647" y="36093"/>
                </a:lnTo>
                <a:lnTo>
                  <a:pt x="0" y="32943"/>
                </a:lnTo>
                <a:lnTo>
                  <a:pt x="23266" y="571"/>
                </a:lnTo>
                <a:lnTo>
                  <a:pt x="26555" y="0"/>
                </a:lnTo>
                <a:lnTo>
                  <a:pt x="67906" y="0"/>
                </a:lnTo>
                <a:lnTo>
                  <a:pt x="67354" y="2857"/>
                </a:lnTo>
                <a:lnTo>
                  <a:pt x="27063" y="2857"/>
                </a:lnTo>
                <a:lnTo>
                  <a:pt x="24968" y="3441"/>
                </a:lnTo>
                <a:lnTo>
                  <a:pt x="23101" y="4597"/>
                </a:lnTo>
                <a:lnTo>
                  <a:pt x="21221" y="5727"/>
                </a:lnTo>
                <a:lnTo>
                  <a:pt x="19570" y="7327"/>
                </a:lnTo>
                <a:lnTo>
                  <a:pt x="11036" y="36918"/>
                </a:lnTo>
                <a:lnTo>
                  <a:pt x="11328" y="39306"/>
                </a:lnTo>
                <a:lnTo>
                  <a:pt x="12598" y="43446"/>
                </a:lnTo>
                <a:lnTo>
                  <a:pt x="13639" y="45046"/>
                </a:lnTo>
                <a:lnTo>
                  <a:pt x="15074" y="46164"/>
                </a:lnTo>
                <a:lnTo>
                  <a:pt x="16497" y="47332"/>
                </a:lnTo>
                <a:lnTo>
                  <a:pt x="18364" y="47917"/>
                </a:lnTo>
                <a:lnTo>
                  <a:pt x="33105" y="47917"/>
                </a:lnTo>
                <a:lnTo>
                  <a:pt x="26796" y="50203"/>
                </a:lnTo>
                <a:lnTo>
                  <a:pt x="23520" y="50761"/>
                </a:lnTo>
                <a:close/>
              </a:path>
              <a:path w="67944" h="50800">
                <a:moveTo>
                  <a:pt x="33105" y="47917"/>
                </a:moveTo>
                <a:lnTo>
                  <a:pt x="23012" y="47917"/>
                </a:lnTo>
                <a:lnTo>
                  <a:pt x="25107" y="47332"/>
                </a:lnTo>
                <a:lnTo>
                  <a:pt x="26974" y="46164"/>
                </a:lnTo>
                <a:lnTo>
                  <a:pt x="38976" y="19253"/>
                </a:lnTo>
                <a:lnTo>
                  <a:pt x="38966" y="13233"/>
                </a:lnTo>
                <a:lnTo>
                  <a:pt x="31711" y="2857"/>
                </a:lnTo>
                <a:lnTo>
                  <a:pt x="67354" y="2857"/>
                </a:lnTo>
                <a:lnTo>
                  <a:pt x="66230" y="8674"/>
                </a:lnTo>
                <a:lnTo>
                  <a:pt x="47078" y="8674"/>
                </a:lnTo>
                <a:lnTo>
                  <a:pt x="48348" y="10782"/>
                </a:lnTo>
                <a:lnTo>
                  <a:pt x="49199" y="13233"/>
                </a:lnTo>
                <a:lnTo>
                  <a:pt x="50025" y="18808"/>
                </a:lnTo>
                <a:lnTo>
                  <a:pt x="49921" y="21336"/>
                </a:lnTo>
                <a:lnTo>
                  <a:pt x="49841" y="22199"/>
                </a:lnTo>
                <a:lnTo>
                  <a:pt x="48463" y="29349"/>
                </a:lnTo>
                <a:lnTo>
                  <a:pt x="47155" y="32943"/>
                </a:lnTo>
                <a:lnTo>
                  <a:pt x="45288" y="36093"/>
                </a:lnTo>
                <a:lnTo>
                  <a:pt x="43472" y="39230"/>
                </a:lnTo>
                <a:lnTo>
                  <a:pt x="41249" y="41897"/>
                </a:lnTo>
                <a:lnTo>
                  <a:pt x="35966" y="46278"/>
                </a:lnTo>
                <a:lnTo>
                  <a:pt x="33105" y="479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335479" y="7135949"/>
            <a:ext cx="62230" cy="51435"/>
          </a:xfrm>
          <a:custGeom>
            <a:avLst/>
            <a:gdLst/>
            <a:ahLst/>
            <a:cxnLst/>
            <a:rect l="l" t="t" r="r" b="b"/>
            <a:pathLst>
              <a:path w="62230" h="51434">
                <a:moveTo>
                  <a:pt x="27597" y="50850"/>
                </a:moveTo>
                <a:lnTo>
                  <a:pt x="20815" y="50850"/>
                </a:lnTo>
                <a:lnTo>
                  <a:pt x="17653" y="50279"/>
                </a:lnTo>
                <a:lnTo>
                  <a:pt x="1879" y="36144"/>
                </a:lnTo>
                <a:lnTo>
                  <a:pt x="635" y="32994"/>
                </a:lnTo>
                <a:lnTo>
                  <a:pt x="0" y="29400"/>
                </a:lnTo>
                <a:lnTo>
                  <a:pt x="0" y="21374"/>
                </a:lnTo>
                <a:lnTo>
                  <a:pt x="635" y="17805"/>
                </a:lnTo>
                <a:lnTo>
                  <a:pt x="1879" y="14655"/>
                </a:lnTo>
                <a:lnTo>
                  <a:pt x="3086" y="11531"/>
                </a:lnTo>
                <a:lnTo>
                  <a:pt x="20815" y="0"/>
                </a:lnTo>
                <a:lnTo>
                  <a:pt x="62179" y="0"/>
                </a:lnTo>
                <a:lnTo>
                  <a:pt x="62179" y="2857"/>
                </a:lnTo>
                <a:lnTo>
                  <a:pt x="21882" y="2857"/>
                </a:lnTo>
                <a:lnTo>
                  <a:pt x="19900" y="3441"/>
                </a:lnTo>
                <a:lnTo>
                  <a:pt x="18249" y="4610"/>
                </a:lnTo>
                <a:lnTo>
                  <a:pt x="16598" y="5740"/>
                </a:lnTo>
                <a:lnTo>
                  <a:pt x="15252" y="7327"/>
                </a:lnTo>
                <a:lnTo>
                  <a:pt x="13162" y="11531"/>
                </a:lnTo>
                <a:lnTo>
                  <a:pt x="12420" y="13855"/>
                </a:lnTo>
                <a:lnTo>
                  <a:pt x="11455" y="19291"/>
                </a:lnTo>
                <a:lnTo>
                  <a:pt x="11284" y="21374"/>
                </a:lnTo>
                <a:lnTo>
                  <a:pt x="11284" y="29400"/>
                </a:lnTo>
                <a:lnTo>
                  <a:pt x="18249" y="46240"/>
                </a:lnTo>
                <a:lnTo>
                  <a:pt x="19900" y="47409"/>
                </a:lnTo>
                <a:lnTo>
                  <a:pt x="21882" y="47993"/>
                </a:lnTo>
                <a:lnTo>
                  <a:pt x="36633" y="47993"/>
                </a:lnTo>
                <a:lnTo>
                  <a:pt x="30759" y="50279"/>
                </a:lnTo>
                <a:lnTo>
                  <a:pt x="27597" y="50850"/>
                </a:lnTo>
                <a:close/>
              </a:path>
              <a:path w="62230" h="51434">
                <a:moveTo>
                  <a:pt x="36633" y="47993"/>
                </a:moveTo>
                <a:lnTo>
                  <a:pt x="26530" y="47993"/>
                </a:lnTo>
                <a:lnTo>
                  <a:pt x="28511" y="47409"/>
                </a:lnTo>
                <a:lnTo>
                  <a:pt x="30149" y="46240"/>
                </a:lnTo>
                <a:lnTo>
                  <a:pt x="37128" y="21374"/>
                </a:lnTo>
                <a:lnTo>
                  <a:pt x="36957" y="19291"/>
                </a:lnTo>
                <a:lnTo>
                  <a:pt x="30149" y="4610"/>
                </a:lnTo>
                <a:lnTo>
                  <a:pt x="28511" y="3441"/>
                </a:lnTo>
                <a:lnTo>
                  <a:pt x="26530" y="2857"/>
                </a:lnTo>
                <a:lnTo>
                  <a:pt x="62179" y="2857"/>
                </a:lnTo>
                <a:lnTo>
                  <a:pt x="62179" y="8686"/>
                </a:lnTo>
                <a:lnTo>
                  <a:pt x="43027" y="8686"/>
                </a:lnTo>
                <a:lnTo>
                  <a:pt x="44704" y="10795"/>
                </a:lnTo>
                <a:lnTo>
                  <a:pt x="46012" y="13246"/>
                </a:lnTo>
                <a:lnTo>
                  <a:pt x="47917" y="18834"/>
                </a:lnTo>
                <a:lnTo>
                  <a:pt x="48311" y="21374"/>
                </a:lnTo>
                <a:lnTo>
                  <a:pt x="48399" y="29400"/>
                </a:lnTo>
                <a:lnTo>
                  <a:pt x="47777" y="32994"/>
                </a:lnTo>
                <a:lnTo>
                  <a:pt x="46520" y="36144"/>
                </a:lnTo>
                <a:lnTo>
                  <a:pt x="45313" y="39293"/>
                </a:lnTo>
                <a:lnTo>
                  <a:pt x="43599" y="41960"/>
                </a:lnTo>
                <a:lnTo>
                  <a:pt x="39166" y="46342"/>
                </a:lnTo>
                <a:lnTo>
                  <a:pt x="36633" y="4799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292941" y="7462974"/>
            <a:ext cx="62230" cy="51435"/>
          </a:xfrm>
          <a:custGeom>
            <a:avLst/>
            <a:gdLst/>
            <a:ahLst/>
            <a:cxnLst/>
            <a:rect l="l" t="t" r="r" b="b"/>
            <a:pathLst>
              <a:path w="62230" h="51434">
                <a:moveTo>
                  <a:pt x="27584" y="50850"/>
                </a:moveTo>
                <a:lnTo>
                  <a:pt x="20802" y="50850"/>
                </a:lnTo>
                <a:lnTo>
                  <a:pt x="17640" y="50279"/>
                </a:lnTo>
                <a:lnTo>
                  <a:pt x="1879" y="36144"/>
                </a:lnTo>
                <a:lnTo>
                  <a:pt x="622" y="32994"/>
                </a:lnTo>
                <a:lnTo>
                  <a:pt x="0" y="29400"/>
                </a:lnTo>
                <a:lnTo>
                  <a:pt x="0" y="21374"/>
                </a:lnTo>
                <a:lnTo>
                  <a:pt x="622" y="17805"/>
                </a:lnTo>
                <a:lnTo>
                  <a:pt x="1879" y="14655"/>
                </a:lnTo>
                <a:lnTo>
                  <a:pt x="3086" y="11531"/>
                </a:lnTo>
                <a:lnTo>
                  <a:pt x="20802" y="0"/>
                </a:lnTo>
                <a:lnTo>
                  <a:pt x="62166" y="0"/>
                </a:lnTo>
                <a:lnTo>
                  <a:pt x="62166" y="2857"/>
                </a:lnTo>
                <a:lnTo>
                  <a:pt x="21869" y="2857"/>
                </a:lnTo>
                <a:lnTo>
                  <a:pt x="19888" y="3441"/>
                </a:lnTo>
                <a:lnTo>
                  <a:pt x="11271" y="21374"/>
                </a:lnTo>
                <a:lnTo>
                  <a:pt x="11271" y="29400"/>
                </a:lnTo>
                <a:lnTo>
                  <a:pt x="18237" y="46240"/>
                </a:lnTo>
                <a:lnTo>
                  <a:pt x="19888" y="47409"/>
                </a:lnTo>
                <a:lnTo>
                  <a:pt x="21869" y="47993"/>
                </a:lnTo>
                <a:lnTo>
                  <a:pt x="36620" y="47993"/>
                </a:lnTo>
                <a:lnTo>
                  <a:pt x="30746" y="50279"/>
                </a:lnTo>
                <a:lnTo>
                  <a:pt x="27584" y="50850"/>
                </a:lnTo>
                <a:close/>
              </a:path>
              <a:path w="62230" h="51434">
                <a:moveTo>
                  <a:pt x="36620" y="47993"/>
                </a:moveTo>
                <a:lnTo>
                  <a:pt x="26517" y="47993"/>
                </a:lnTo>
                <a:lnTo>
                  <a:pt x="28498" y="47409"/>
                </a:lnTo>
                <a:lnTo>
                  <a:pt x="30149" y="46240"/>
                </a:lnTo>
                <a:lnTo>
                  <a:pt x="37115" y="21374"/>
                </a:lnTo>
                <a:lnTo>
                  <a:pt x="36944" y="19291"/>
                </a:lnTo>
                <a:lnTo>
                  <a:pt x="26517" y="2857"/>
                </a:lnTo>
                <a:lnTo>
                  <a:pt x="62166" y="2857"/>
                </a:lnTo>
                <a:lnTo>
                  <a:pt x="62166" y="8686"/>
                </a:lnTo>
                <a:lnTo>
                  <a:pt x="43014" y="8686"/>
                </a:lnTo>
                <a:lnTo>
                  <a:pt x="44691" y="10795"/>
                </a:lnTo>
                <a:lnTo>
                  <a:pt x="46012" y="13246"/>
                </a:lnTo>
                <a:lnTo>
                  <a:pt x="47917" y="18834"/>
                </a:lnTo>
                <a:lnTo>
                  <a:pt x="48300" y="21374"/>
                </a:lnTo>
                <a:lnTo>
                  <a:pt x="48387" y="29400"/>
                </a:lnTo>
                <a:lnTo>
                  <a:pt x="47764" y="32994"/>
                </a:lnTo>
                <a:lnTo>
                  <a:pt x="46520" y="36144"/>
                </a:lnTo>
                <a:lnTo>
                  <a:pt x="45313" y="39293"/>
                </a:lnTo>
                <a:lnTo>
                  <a:pt x="43599" y="41960"/>
                </a:lnTo>
                <a:lnTo>
                  <a:pt x="39154" y="46342"/>
                </a:lnTo>
                <a:lnTo>
                  <a:pt x="36620" y="4799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561036" y="7475674"/>
            <a:ext cx="62230" cy="51435"/>
          </a:xfrm>
          <a:custGeom>
            <a:avLst/>
            <a:gdLst/>
            <a:ahLst/>
            <a:cxnLst/>
            <a:rect l="l" t="t" r="r" b="b"/>
            <a:pathLst>
              <a:path w="62229" h="51434">
                <a:moveTo>
                  <a:pt x="27584" y="50850"/>
                </a:moveTo>
                <a:lnTo>
                  <a:pt x="20802" y="50850"/>
                </a:lnTo>
                <a:lnTo>
                  <a:pt x="17640" y="50279"/>
                </a:lnTo>
                <a:lnTo>
                  <a:pt x="1879" y="36144"/>
                </a:lnTo>
                <a:lnTo>
                  <a:pt x="622" y="32994"/>
                </a:lnTo>
                <a:lnTo>
                  <a:pt x="0" y="29400"/>
                </a:lnTo>
                <a:lnTo>
                  <a:pt x="0" y="21374"/>
                </a:lnTo>
                <a:lnTo>
                  <a:pt x="622" y="17805"/>
                </a:lnTo>
                <a:lnTo>
                  <a:pt x="1879" y="14655"/>
                </a:lnTo>
                <a:lnTo>
                  <a:pt x="3086" y="11531"/>
                </a:lnTo>
                <a:lnTo>
                  <a:pt x="20802" y="0"/>
                </a:lnTo>
                <a:lnTo>
                  <a:pt x="62166" y="0"/>
                </a:lnTo>
                <a:lnTo>
                  <a:pt x="62166" y="2857"/>
                </a:lnTo>
                <a:lnTo>
                  <a:pt x="21869" y="2857"/>
                </a:lnTo>
                <a:lnTo>
                  <a:pt x="19888" y="3441"/>
                </a:lnTo>
                <a:lnTo>
                  <a:pt x="11271" y="21374"/>
                </a:lnTo>
                <a:lnTo>
                  <a:pt x="11271" y="29400"/>
                </a:lnTo>
                <a:lnTo>
                  <a:pt x="18249" y="46240"/>
                </a:lnTo>
                <a:lnTo>
                  <a:pt x="19888" y="47409"/>
                </a:lnTo>
                <a:lnTo>
                  <a:pt x="21869" y="47993"/>
                </a:lnTo>
                <a:lnTo>
                  <a:pt x="36620" y="47993"/>
                </a:lnTo>
                <a:lnTo>
                  <a:pt x="30746" y="50279"/>
                </a:lnTo>
                <a:lnTo>
                  <a:pt x="27584" y="50850"/>
                </a:lnTo>
                <a:close/>
              </a:path>
              <a:path w="62229" h="51434">
                <a:moveTo>
                  <a:pt x="36620" y="47993"/>
                </a:moveTo>
                <a:lnTo>
                  <a:pt x="26517" y="47993"/>
                </a:lnTo>
                <a:lnTo>
                  <a:pt x="28498" y="47409"/>
                </a:lnTo>
                <a:lnTo>
                  <a:pt x="30149" y="46240"/>
                </a:lnTo>
                <a:lnTo>
                  <a:pt x="37115" y="21374"/>
                </a:lnTo>
                <a:lnTo>
                  <a:pt x="36944" y="19291"/>
                </a:lnTo>
                <a:lnTo>
                  <a:pt x="26517" y="2857"/>
                </a:lnTo>
                <a:lnTo>
                  <a:pt x="62166" y="2857"/>
                </a:lnTo>
                <a:lnTo>
                  <a:pt x="62166" y="8686"/>
                </a:lnTo>
                <a:lnTo>
                  <a:pt x="43014" y="8686"/>
                </a:lnTo>
                <a:lnTo>
                  <a:pt x="44691" y="10795"/>
                </a:lnTo>
                <a:lnTo>
                  <a:pt x="46012" y="13246"/>
                </a:lnTo>
                <a:lnTo>
                  <a:pt x="47917" y="18834"/>
                </a:lnTo>
                <a:lnTo>
                  <a:pt x="48300" y="21374"/>
                </a:lnTo>
                <a:lnTo>
                  <a:pt x="48386" y="29400"/>
                </a:lnTo>
                <a:lnTo>
                  <a:pt x="47764" y="32994"/>
                </a:lnTo>
                <a:lnTo>
                  <a:pt x="46520" y="36144"/>
                </a:lnTo>
                <a:lnTo>
                  <a:pt x="45313" y="39293"/>
                </a:lnTo>
                <a:lnTo>
                  <a:pt x="43599" y="41960"/>
                </a:lnTo>
                <a:lnTo>
                  <a:pt x="39154" y="46342"/>
                </a:lnTo>
                <a:lnTo>
                  <a:pt x="36620" y="4799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508331" y="7132139"/>
            <a:ext cx="62230" cy="51435"/>
          </a:xfrm>
          <a:custGeom>
            <a:avLst/>
            <a:gdLst/>
            <a:ahLst/>
            <a:cxnLst/>
            <a:rect l="l" t="t" r="r" b="b"/>
            <a:pathLst>
              <a:path w="62229" h="51434">
                <a:moveTo>
                  <a:pt x="27584" y="50850"/>
                </a:moveTo>
                <a:lnTo>
                  <a:pt x="20802" y="50850"/>
                </a:lnTo>
                <a:lnTo>
                  <a:pt x="17640" y="50279"/>
                </a:lnTo>
                <a:lnTo>
                  <a:pt x="1879" y="36144"/>
                </a:lnTo>
                <a:lnTo>
                  <a:pt x="622" y="32994"/>
                </a:lnTo>
                <a:lnTo>
                  <a:pt x="0" y="29400"/>
                </a:lnTo>
                <a:lnTo>
                  <a:pt x="0" y="21374"/>
                </a:lnTo>
                <a:lnTo>
                  <a:pt x="622" y="17805"/>
                </a:lnTo>
                <a:lnTo>
                  <a:pt x="1879" y="14655"/>
                </a:lnTo>
                <a:lnTo>
                  <a:pt x="3086" y="11531"/>
                </a:lnTo>
                <a:lnTo>
                  <a:pt x="20802" y="0"/>
                </a:lnTo>
                <a:lnTo>
                  <a:pt x="62166" y="0"/>
                </a:lnTo>
                <a:lnTo>
                  <a:pt x="62166" y="2857"/>
                </a:lnTo>
                <a:lnTo>
                  <a:pt x="21869" y="2857"/>
                </a:lnTo>
                <a:lnTo>
                  <a:pt x="19888" y="3441"/>
                </a:lnTo>
                <a:lnTo>
                  <a:pt x="11271" y="21374"/>
                </a:lnTo>
                <a:lnTo>
                  <a:pt x="11271" y="29400"/>
                </a:lnTo>
                <a:lnTo>
                  <a:pt x="18249" y="46240"/>
                </a:lnTo>
                <a:lnTo>
                  <a:pt x="19888" y="47409"/>
                </a:lnTo>
                <a:lnTo>
                  <a:pt x="21869" y="47993"/>
                </a:lnTo>
                <a:lnTo>
                  <a:pt x="36620" y="47993"/>
                </a:lnTo>
                <a:lnTo>
                  <a:pt x="30746" y="50279"/>
                </a:lnTo>
                <a:lnTo>
                  <a:pt x="27584" y="50850"/>
                </a:lnTo>
                <a:close/>
              </a:path>
              <a:path w="62229" h="51434">
                <a:moveTo>
                  <a:pt x="36620" y="47993"/>
                </a:moveTo>
                <a:lnTo>
                  <a:pt x="26517" y="47993"/>
                </a:lnTo>
                <a:lnTo>
                  <a:pt x="28498" y="47409"/>
                </a:lnTo>
                <a:lnTo>
                  <a:pt x="30149" y="46240"/>
                </a:lnTo>
                <a:lnTo>
                  <a:pt x="37115" y="21374"/>
                </a:lnTo>
                <a:lnTo>
                  <a:pt x="36944" y="19291"/>
                </a:lnTo>
                <a:lnTo>
                  <a:pt x="26517" y="2857"/>
                </a:lnTo>
                <a:lnTo>
                  <a:pt x="62166" y="2857"/>
                </a:lnTo>
                <a:lnTo>
                  <a:pt x="62166" y="8686"/>
                </a:lnTo>
                <a:lnTo>
                  <a:pt x="43014" y="8686"/>
                </a:lnTo>
                <a:lnTo>
                  <a:pt x="44691" y="10795"/>
                </a:lnTo>
                <a:lnTo>
                  <a:pt x="46012" y="13246"/>
                </a:lnTo>
                <a:lnTo>
                  <a:pt x="47917" y="18834"/>
                </a:lnTo>
                <a:lnTo>
                  <a:pt x="48300" y="21374"/>
                </a:lnTo>
                <a:lnTo>
                  <a:pt x="48386" y="29400"/>
                </a:lnTo>
                <a:lnTo>
                  <a:pt x="47764" y="32994"/>
                </a:lnTo>
                <a:lnTo>
                  <a:pt x="46520" y="36144"/>
                </a:lnTo>
                <a:lnTo>
                  <a:pt x="45313" y="39293"/>
                </a:lnTo>
                <a:lnTo>
                  <a:pt x="43599" y="41960"/>
                </a:lnTo>
                <a:lnTo>
                  <a:pt x="39154" y="46342"/>
                </a:lnTo>
                <a:lnTo>
                  <a:pt x="36620" y="4799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3230879" y="7322697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141097" y="6760530"/>
            <a:ext cx="389890" cy="323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  <a:spcBef>
                <a:spcPts val="370"/>
              </a:spcBef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664334" y="7273609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846578" y="843712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73731" y="843712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49927" y="884733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110607" y="8650485"/>
            <a:ext cx="48958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00050" algn="l"/>
              </a:tabLst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736305" y="7953860"/>
            <a:ext cx="66675" cy="67945"/>
          </a:xfrm>
          <a:custGeom>
            <a:avLst/>
            <a:gdLst/>
            <a:ahLst/>
            <a:cxnLst/>
            <a:rect l="l" t="t" r="r" b="b"/>
            <a:pathLst>
              <a:path w="66675" h="67945">
                <a:moveTo>
                  <a:pt x="35623" y="31089"/>
                </a:moveTo>
                <a:lnTo>
                  <a:pt x="30467" y="31089"/>
                </a:lnTo>
                <a:lnTo>
                  <a:pt x="30467" y="0"/>
                </a:lnTo>
                <a:lnTo>
                  <a:pt x="35623" y="0"/>
                </a:lnTo>
                <a:lnTo>
                  <a:pt x="35623" y="31089"/>
                </a:lnTo>
                <a:close/>
              </a:path>
              <a:path w="66675" h="67945">
                <a:moveTo>
                  <a:pt x="66090" y="36347"/>
                </a:moveTo>
                <a:lnTo>
                  <a:pt x="0" y="36347"/>
                </a:lnTo>
                <a:lnTo>
                  <a:pt x="0" y="31089"/>
                </a:lnTo>
                <a:lnTo>
                  <a:pt x="66090" y="31089"/>
                </a:lnTo>
                <a:lnTo>
                  <a:pt x="66090" y="36347"/>
                </a:lnTo>
                <a:close/>
              </a:path>
              <a:path w="66675" h="67945">
                <a:moveTo>
                  <a:pt x="35623" y="67437"/>
                </a:moveTo>
                <a:lnTo>
                  <a:pt x="30467" y="67437"/>
                </a:lnTo>
                <a:lnTo>
                  <a:pt x="30467" y="36347"/>
                </a:lnTo>
                <a:lnTo>
                  <a:pt x="35623" y="36347"/>
                </a:lnTo>
                <a:lnTo>
                  <a:pt x="35623" y="6743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678175" y="7900242"/>
            <a:ext cx="123825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The set of orbitals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 spc="-1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900" spc="7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065266" y="9162295"/>
            <a:ext cx="988060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37490" marR="5080" indent="-225425">
              <a:lnSpc>
                <a:spcPct val="101899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Computed     orbitals of ethylene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184221" y="9065166"/>
            <a:ext cx="71755" cy="50800"/>
          </a:xfrm>
          <a:custGeom>
            <a:avLst/>
            <a:gdLst/>
            <a:ahLst/>
            <a:cxnLst/>
            <a:rect l="l" t="t" r="r" b="b"/>
            <a:pathLst>
              <a:path w="71754" h="50800">
                <a:moveTo>
                  <a:pt x="3136" y="21564"/>
                </a:moveTo>
                <a:lnTo>
                  <a:pt x="0" y="21564"/>
                </a:lnTo>
                <a:lnTo>
                  <a:pt x="774" y="18427"/>
                </a:lnTo>
                <a:lnTo>
                  <a:pt x="18503" y="0"/>
                </a:lnTo>
                <a:lnTo>
                  <a:pt x="71259" y="0"/>
                </a:lnTo>
                <a:lnTo>
                  <a:pt x="69405" y="9588"/>
                </a:lnTo>
                <a:lnTo>
                  <a:pt x="14528" y="9588"/>
                </a:lnTo>
                <a:lnTo>
                  <a:pt x="11734" y="10477"/>
                </a:lnTo>
                <a:lnTo>
                  <a:pt x="6819" y="14071"/>
                </a:lnTo>
                <a:lnTo>
                  <a:pt x="4775" y="17170"/>
                </a:lnTo>
                <a:lnTo>
                  <a:pt x="3136" y="21564"/>
                </a:lnTo>
                <a:close/>
              </a:path>
              <a:path w="71754" h="50800">
                <a:moveTo>
                  <a:pt x="18948" y="50761"/>
                </a:moveTo>
                <a:lnTo>
                  <a:pt x="15709" y="50761"/>
                </a:lnTo>
                <a:lnTo>
                  <a:pt x="14350" y="50050"/>
                </a:lnTo>
                <a:lnTo>
                  <a:pt x="13092" y="47256"/>
                </a:lnTo>
                <a:lnTo>
                  <a:pt x="13089" y="44894"/>
                </a:lnTo>
                <a:lnTo>
                  <a:pt x="13779" y="41300"/>
                </a:lnTo>
                <a:lnTo>
                  <a:pt x="14617" y="38785"/>
                </a:lnTo>
                <a:lnTo>
                  <a:pt x="15887" y="35826"/>
                </a:lnTo>
                <a:lnTo>
                  <a:pt x="17068" y="32956"/>
                </a:lnTo>
                <a:lnTo>
                  <a:pt x="18427" y="29895"/>
                </a:lnTo>
                <a:lnTo>
                  <a:pt x="21513" y="23380"/>
                </a:lnTo>
                <a:lnTo>
                  <a:pt x="22872" y="20294"/>
                </a:lnTo>
                <a:lnTo>
                  <a:pt x="24147" y="17170"/>
                </a:lnTo>
                <a:lnTo>
                  <a:pt x="25349" y="14350"/>
                </a:lnTo>
                <a:lnTo>
                  <a:pt x="26200" y="11747"/>
                </a:lnTo>
                <a:lnTo>
                  <a:pt x="26619" y="9588"/>
                </a:lnTo>
                <a:lnTo>
                  <a:pt x="30213" y="9588"/>
                </a:lnTo>
                <a:lnTo>
                  <a:pt x="29184" y="14909"/>
                </a:lnTo>
                <a:lnTo>
                  <a:pt x="28422" y="19329"/>
                </a:lnTo>
                <a:lnTo>
                  <a:pt x="27406" y="26416"/>
                </a:lnTo>
                <a:lnTo>
                  <a:pt x="27038" y="29362"/>
                </a:lnTo>
                <a:lnTo>
                  <a:pt x="26187" y="38785"/>
                </a:lnTo>
                <a:lnTo>
                  <a:pt x="25873" y="41300"/>
                </a:lnTo>
                <a:lnTo>
                  <a:pt x="19989" y="50507"/>
                </a:lnTo>
                <a:lnTo>
                  <a:pt x="18948" y="50761"/>
                </a:lnTo>
                <a:close/>
              </a:path>
              <a:path w="71754" h="50800">
                <a:moveTo>
                  <a:pt x="45669" y="50761"/>
                </a:moveTo>
                <a:lnTo>
                  <a:pt x="41973" y="50761"/>
                </a:lnTo>
                <a:lnTo>
                  <a:pt x="41033" y="50482"/>
                </a:lnTo>
                <a:lnTo>
                  <a:pt x="40373" y="49923"/>
                </a:lnTo>
                <a:lnTo>
                  <a:pt x="39700" y="49390"/>
                </a:lnTo>
                <a:lnTo>
                  <a:pt x="39242" y="48679"/>
                </a:lnTo>
                <a:lnTo>
                  <a:pt x="38882" y="47256"/>
                </a:lnTo>
                <a:lnTo>
                  <a:pt x="38835" y="43726"/>
                </a:lnTo>
                <a:lnTo>
                  <a:pt x="38912" y="42837"/>
                </a:lnTo>
                <a:lnTo>
                  <a:pt x="39382" y="40386"/>
                </a:lnTo>
                <a:lnTo>
                  <a:pt x="39941" y="38544"/>
                </a:lnTo>
                <a:lnTo>
                  <a:pt x="40754" y="36347"/>
                </a:lnTo>
                <a:lnTo>
                  <a:pt x="41528" y="34163"/>
                </a:lnTo>
                <a:lnTo>
                  <a:pt x="42443" y="31673"/>
                </a:lnTo>
                <a:lnTo>
                  <a:pt x="44564" y="26111"/>
                </a:lnTo>
                <a:lnTo>
                  <a:pt x="45580" y="23088"/>
                </a:lnTo>
                <a:lnTo>
                  <a:pt x="46558" y="19850"/>
                </a:lnTo>
                <a:lnTo>
                  <a:pt x="47586" y="16598"/>
                </a:lnTo>
                <a:lnTo>
                  <a:pt x="48437" y="13169"/>
                </a:lnTo>
                <a:lnTo>
                  <a:pt x="49136" y="9588"/>
                </a:lnTo>
                <a:lnTo>
                  <a:pt x="52717" y="9588"/>
                </a:lnTo>
                <a:lnTo>
                  <a:pt x="52133" y="12636"/>
                </a:lnTo>
                <a:lnTo>
                  <a:pt x="51872" y="14909"/>
                </a:lnTo>
                <a:lnTo>
                  <a:pt x="51756" y="16598"/>
                </a:lnTo>
                <a:lnTo>
                  <a:pt x="51651" y="19329"/>
                </a:lnTo>
                <a:lnTo>
                  <a:pt x="51587" y="37452"/>
                </a:lnTo>
                <a:lnTo>
                  <a:pt x="51358" y="39839"/>
                </a:lnTo>
                <a:lnTo>
                  <a:pt x="50424" y="44602"/>
                </a:lnTo>
                <a:lnTo>
                  <a:pt x="49656" y="46609"/>
                </a:lnTo>
                <a:lnTo>
                  <a:pt x="47447" y="49936"/>
                </a:lnTo>
                <a:lnTo>
                  <a:pt x="45669" y="507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915616" y="9216931"/>
            <a:ext cx="71755" cy="50800"/>
          </a:xfrm>
          <a:custGeom>
            <a:avLst/>
            <a:gdLst/>
            <a:ahLst/>
            <a:cxnLst/>
            <a:rect l="l" t="t" r="r" b="b"/>
            <a:pathLst>
              <a:path w="71755" h="50800">
                <a:moveTo>
                  <a:pt x="3136" y="21564"/>
                </a:moveTo>
                <a:lnTo>
                  <a:pt x="0" y="21564"/>
                </a:lnTo>
                <a:lnTo>
                  <a:pt x="774" y="18427"/>
                </a:lnTo>
                <a:lnTo>
                  <a:pt x="18503" y="0"/>
                </a:lnTo>
                <a:lnTo>
                  <a:pt x="71259" y="0"/>
                </a:lnTo>
                <a:lnTo>
                  <a:pt x="69405" y="9575"/>
                </a:lnTo>
                <a:lnTo>
                  <a:pt x="14528" y="9575"/>
                </a:lnTo>
                <a:lnTo>
                  <a:pt x="11734" y="10477"/>
                </a:lnTo>
                <a:lnTo>
                  <a:pt x="6819" y="14071"/>
                </a:lnTo>
                <a:lnTo>
                  <a:pt x="4775" y="17170"/>
                </a:lnTo>
                <a:lnTo>
                  <a:pt x="3136" y="21564"/>
                </a:lnTo>
                <a:close/>
              </a:path>
              <a:path w="71755" h="50800">
                <a:moveTo>
                  <a:pt x="18948" y="50761"/>
                </a:moveTo>
                <a:lnTo>
                  <a:pt x="15709" y="50761"/>
                </a:lnTo>
                <a:lnTo>
                  <a:pt x="14350" y="50050"/>
                </a:lnTo>
                <a:lnTo>
                  <a:pt x="13092" y="47256"/>
                </a:lnTo>
                <a:lnTo>
                  <a:pt x="13089" y="44894"/>
                </a:lnTo>
                <a:lnTo>
                  <a:pt x="13779" y="41300"/>
                </a:lnTo>
                <a:lnTo>
                  <a:pt x="14604" y="38785"/>
                </a:lnTo>
                <a:lnTo>
                  <a:pt x="15887" y="35826"/>
                </a:lnTo>
                <a:lnTo>
                  <a:pt x="17068" y="32956"/>
                </a:lnTo>
                <a:lnTo>
                  <a:pt x="18427" y="29895"/>
                </a:lnTo>
                <a:lnTo>
                  <a:pt x="21513" y="23380"/>
                </a:lnTo>
                <a:lnTo>
                  <a:pt x="22872" y="20294"/>
                </a:lnTo>
                <a:lnTo>
                  <a:pt x="24147" y="17170"/>
                </a:lnTo>
                <a:lnTo>
                  <a:pt x="25349" y="14338"/>
                </a:lnTo>
                <a:lnTo>
                  <a:pt x="26200" y="11747"/>
                </a:lnTo>
                <a:lnTo>
                  <a:pt x="26619" y="9575"/>
                </a:lnTo>
                <a:lnTo>
                  <a:pt x="30213" y="9575"/>
                </a:lnTo>
                <a:lnTo>
                  <a:pt x="29061" y="15621"/>
                </a:lnTo>
                <a:lnTo>
                  <a:pt x="28422" y="19329"/>
                </a:lnTo>
                <a:lnTo>
                  <a:pt x="27406" y="26416"/>
                </a:lnTo>
                <a:lnTo>
                  <a:pt x="27038" y="29362"/>
                </a:lnTo>
                <a:lnTo>
                  <a:pt x="26187" y="38785"/>
                </a:lnTo>
                <a:lnTo>
                  <a:pt x="25873" y="41300"/>
                </a:lnTo>
                <a:lnTo>
                  <a:pt x="19989" y="50507"/>
                </a:lnTo>
                <a:lnTo>
                  <a:pt x="18948" y="50761"/>
                </a:lnTo>
                <a:close/>
              </a:path>
              <a:path w="71755" h="50800">
                <a:moveTo>
                  <a:pt x="45669" y="50761"/>
                </a:moveTo>
                <a:lnTo>
                  <a:pt x="41973" y="50761"/>
                </a:lnTo>
                <a:lnTo>
                  <a:pt x="41020" y="50482"/>
                </a:lnTo>
                <a:lnTo>
                  <a:pt x="40373" y="49923"/>
                </a:lnTo>
                <a:lnTo>
                  <a:pt x="39700" y="49390"/>
                </a:lnTo>
                <a:lnTo>
                  <a:pt x="39242" y="48679"/>
                </a:lnTo>
                <a:lnTo>
                  <a:pt x="38882" y="47256"/>
                </a:lnTo>
                <a:lnTo>
                  <a:pt x="38830" y="43726"/>
                </a:lnTo>
                <a:lnTo>
                  <a:pt x="38912" y="42837"/>
                </a:lnTo>
                <a:lnTo>
                  <a:pt x="39382" y="40386"/>
                </a:lnTo>
                <a:lnTo>
                  <a:pt x="39941" y="38544"/>
                </a:lnTo>
                <a:lnTo>
                  <a:pt x="40754" y="36347"/>
                </a:lnTo>
                <a:lnTo>
                  <a:pt x="41528" y="34163"/>
                </a:lnTo>
                <a:lnTo>
                  <a:pt x="42443" y="31673"/>
                </a:lnTo>
                <a:lnTo>
                  <a:pt x="44551" y="26111"/>
                </a:lnTo>
                <a:lnTo>
                  <a:pt x="45580" y="23088"/>
                </a:lnTo>
                <a:lnTo>
                  <a:pt x="46558" y="19850"/>
                </a:lnTo>
                <a:lnTo>
                  <a:pt x="47586" y="16598"/>
                </a:lnTo>
                <a:lnTo>
                  <a:pt x="48437" y="13169"/>
                </a:lnTo>
                <a:lnTo>
                  <a:pt x="49136" y="9575"/>
                </a:lnTo>
                <a:lnTo>
                  <a:pt x="52717" y="9575"/>
                </a:lnTo>
                <a:lnTo>
                  <a:pt x="52133" y="12636"/>
                </a:lnTo>
                <a:lnTo>
                  <a:pt x="51872" y="14909"/>
                </a:lnTo>
                <a:lnTo>
                  <a:pt x="51756" y="16598"/>
                </a:lnTo>
                <a:lnTo>
                  <a:pt x="51651" y="19329"/>
                </a:lnTo>
                <a:lnTo>
                  <a:pt x="51587" y="37452"/>
                </a:lnTo>
                <a:lnTo>
                  <a:pt x="51358" y="39839"/>
                </a:lnTo>
                <a:lnTo>
                  <a:pt x="50424" y="44602"/>
                </a:lnTo>
                <a:lnTo>
                  <a:pt x="49656" y="46609"/>
                </a:lnTo>
                <a:lnTo>
                  <a:pt x="47447" y="49923"/>
                </a:lnTo>
                <a:lnTo>
                  <a:pt x="45669" y="507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598366" y="9216931"/>
            <a:ext cx="71755" cy="50800"/>
          </a:xfrm>
          <a:custGeom>
            <a:avLst/>
            <a:gdLst/>
            <a:ahLst/>
            <a:cxnLst/>
            <a:rect l="l" t="t" r="r" b="b"/>
            <a:pathLst>
              <a:path w="71754" h="50800">
                <a:moveTo>
                  <a:pt x="3136" y="21564"/>
                </a:moveTo>
                <a:lnTo>
                  <a:pt x="0" y="21564"/>
                </a:lnTo>
                <a:lnTo>
                  <a:pt x="774" y="18427"/>
                </a:lnTo>
                <a:lnTo>
                  <a:pt x="18503" y="0"/>
                </a:lnTo>
                <a:lnTo>
                  <a:pt x="71259" y="0"/>
                </a:lnTo>
                <a:lnTo>
                  <a:pt x="69405" y="9575"/>
                </a:lnTo>
                <a:lnTo>
                  <a:pt x="14528" y="9575"/>
                </a:lnTo>
                <a:lnTo>
                  <a:pt x="11734" y="10477"/>
                </a:lnTo>
                <a:lnTo>
                  <a:pt x="6819" y="14071"/>
                </a:lnTo>
                <a:lnTo>
                  <a:pt x="4775" y="17170"/>
                </a:lnTo>
                <a:lnTo>
                  <a:pt x="3136" y="21564"/>
                </a:lnTo>
                <a:close/>
              </a:path>
              <a:path w="71754" h="50800">
                <a:moveTo>
                  <a:pt x="18948" y="50761"/>
                </a:moveTo>
                <a:lnTo>
                  <a:pt x="15709" y="50761"/>
                </a:lnTo>
                <a:lnTo>
                  <a:pt x="14350" y="50050"/>
                </a:lnTo>
                <a:lnTo>
                  <a:pt x="13092" y="47256"/>
                </a:lnTo>
                <a:lnTo>
                  <a:pt x="13089" y="44894"/>
                </a:lnTo>
                <a:lnTo>
                  <a:pt x="13779" y="41300"/>
                </a:lnTo>
                <a:lnTo>
                  <a:pt x="14604" y="38785"/>
                </a:lnTo>
                <a:lnTo>
                  <a:pt x="15887" y="35826"/>
                </a:lnTo>
                <a:lnTo>
                  <a:pt x="17068" y="32956"/>
                </a:lnTo>
                <a:lnTo>
                  <a:pt x="18427" y="29895"/>
                </a:lnTo>
                <a:lnTo>
                  <a:pt x="21501" y="23380"/>
                </a:lnTo>
                <a:lnTo>
                  <a:pt x="22872" y="20294"/>
                </a:lnTo>
                <a:lnTo>
                  <a:pt x="24147" y="17170"/>
                </a:lnTo>
                <a:lnTo>
                  <a:pt x="25349" y="14338"/>
                </a:lnTo>
                <a:lnTo>
                  <a:pt x="26200" y="11747"/>
                </a:lnTo>
                <a:lnTo>
                  <a:pt x="26619" y="9575"/>
                </a:lnTo>
                <a:lnTo>
                  <a:pt x="30213" y="9575"/>
                </a:lnTo>
                <a:lnTo>
                  <a:pt x="29061" y="15621"/>
                </a:lnTo>
                <a:lnTo>
                  <a:pt x="28422" y="19329"/>
                </a:lnTo>
                <a:lnTo>
                  <a:pt x="27406" y="26416"/>
                </a:lnTo>
                <a:lnTo>
                  <a:pt x="27038" y="29362"/>
                </a:lnTo>
                <a:lnTo>
                  <a:pt x="26187" y="38785"/>
                </a:lnTo>
                <a:lnTo>
                  <a:pt x="25873" y="41300"/>
                </a:lnTo>
                <a:lnTo>
                  <a:pt x="19989" y="50507"/>
                </a:lnTo>
                <a:lnTo>
                  <a:pt x="18948" y="50761"/>
                </a:lnTo>
                <a:close/>
              </a:path>
              <a:path w="71754" h="50800">
                <a:moveTo>
                  <a:pt x="45669" y="50761"/>
                </a:moveTo>
                <a:lnTo>
                  <a:pt x="41973" y="50761"/>
                </a:lnTo>
                <a:lnTo>
                  <a:pt x="41033" y="50482"/>
                </a:lnTo>
                <a:lnTo>
                  <a:pt x="40373" y="49923"/>
                </a:lnTo>
                <a:lnTo>
                  <a:pt x="39700" y="49390"/>
                </a:lnTo>
                <a:lnTo>
                  <a:pt x="39242" y="48679"/>
                </a:lnTo>
                <a:lnTo>
                  <a:pt x="38882" y="47256"/>
                </a:lnTo>
                <a:lnTo>
                  <a:pt x="38835" y="43726"/>
                </a:lnTo>
                <a:lnTo>
                  <a:pt x="38912" y="42837"/>
                </a:lnTo>
                <a:lnTo>
                  <a:pt x="39382" y="40386"/>
                </a:lnTo>
                <a:lnTo>
                  <a:pt x="39941" y="38544"/>
                </a:lnTo>
                <a:lnTo>
                  <a:pt x="40754" y="36347"/>
                </a:lnTo>
                <a:lnTo>
                  <a:pt x="41528" y="34163"/>
                </a:lnTo>
                <a:lnTo>
                  <a:pt x="42443" y="31673"/>
                </a:lnTo>
                <a:lnTo>
                  <a:pt x="44551" y="26111"/>
                </a:lnTo>
                <a:lnTo>
                  <a:pt x="45580" y="23088"/>
                </a:lnTo>
                <a:lnTo>
                  <a:pt x="46558" y="19850"/>
                </a:lnTo>
                <a:lnTo>
                  <a:pt x="47586" y="16598"/>
                </a:lnTo>
                <a:lnTo>
                  <a:pt x="48437" y="13169"/>
                </a:lnTo>
                <a:lnTo>
                  <a:pt x="49136" y="9575"/>
                </a:lnTo>
                <a:lnTo>
                  <a:pt x="52717" y="9575"/>
                </a:lnTo>
                <a:lnTo>
                  <a:pt x="52133" y="12636"/>
                </a:lnTo>
                <a:lnTo>
                  <a:pt x="51872" y="14909"/>
                </a:lnTo>
                <a:lnTo>
                  <a:pt x="51756" y="16598"/>
                </a:lnTo>
                <a:lnTo>
                  <a:pt x="51651" y="19329"/>
                </a:lnTo>
                <a:lnTo>
                  <a:pt x="51587" y="37452"/>
                </a:lnTo>
                <a:lnTo>
                  <a:pt x="51358" y="39839"/>
                </a:lnTo>
                <a:lnTo>
                  <a:pt x="50424" y="44602"/>
                </a:lnTo>
                <a:lnTo>
                  <a:pt x="49656" y="46609"/>
                </a:lnTo>
                <a:lnTo>
                  <a:pt x="47447" y="49923"/>
                </a:lnTo>
                <a:lnTo>
                  <a:pt x="45669" y="507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184221" y="8320946"/>
            <a:ext cx="71755" cy="50800"/>
          </a:xfrm>
          <a:custGeom>
            <a:avLst/>
            <a:gdLst/>
            <a:ahLst/>
            <a:cxnLst/>
            <a:rect l="l" t="t" r="r" b="b"/>
            <a:pathLst>
              <a:path w="71754" h="50800">
                <a:moveTo>
                  <a:pt x="3136" y="21564"/>
                </a:moveTo>
                <a:lnTo>
                  <a:pt x="0" y="21564"/>
                </a:lnTo>
                <a:lnTo>
                  <a:pt x="774" y="18427"/>
                </a:lnTo>
                <a:lnTo>
                  <a:pt x="18503" y="0"/>
                </a:lnTo>
                <a:lnTo>
                  <a:pt x="71259" y="0"/>
                </a:lnTo>
                <a:lnTo>
                  <a:pt x="69405" y="9575"/>
                </a:lnTo>
                <a:lnTo>
                  <a:pt x="14528" y="9575"/>
                </a:lnTo>
                <a:lnTo>
                  <a:pt x="11734" y="10477"/>
                </a:lnTo>
                <a:lnTo>
                  <a:pt x="6819" y="14071"/>
                </a:lnTo>
                <a:lnTo>
                  <a:pt x="4775" y="17170"/>
                </a:lnTo>
                <a:lnTo>
                  <a:pt x="3136" y="21564"/>
                </a:lnTo>
                <a:close/>
              </a:path>
              <a:path w="71754" h="50800">
                <a:moveTo>
                  <a:pt x="18948" y="50761"/>
                </a:moveTo>
                <a:lnTo>
                  <a:pt x="15709" y="50761"/>
                </a:lnTo>
                <a:lnTo>
                  <a:pt x="14350" y="50050"/>
                </a:lnTo>
                <a:lnTo>
                  <a:pt x="13092" y="47256"/>
                </a:lnTo>
                <a:lnTo>
                  <a:pt x="13089" y="44894"/>
                </a:lnTo>
                <a:lnTo>
                  <a:pt x="13779" y="41300"/>
                </a:lnTo>
                <a:lnTo>
                  <a:pt x="14617" y="38785"/>
                </a:lnTo>
                <a:lnTo>
                  <a:pt x="15887" y="35826"/>
                </a:lnTo>
                <a:lnTo>
                  <a:pt x="17068" y="32956"/>
                </a:lnTo>
                <a:lnTo>
                  <a:pt x="18427" y="29895"/>
                </a:lnTo>
                <a:lnTo>
                  <a:pt x="21513" y="23380"/>
                </a:lnTo>
                <a:lnTo>
                  <a:pt x="22872" y="20294"/>
                </a:lnTo>
                <a:lnTo>
                  <a:pt x="24147" y="17170"/>
                </a:lnTo>
                <a:lnTo>
                  <a:pt x="25349" y="14338"/>
                </a:lnTo>
                <a:lnTo>
                  <a:pt x="26200" y="11747"/>
                </a:lnTo>
                <a:lnTo>
                  <a:pt x="26619" y="9575"/>
                </a:lnTo>
                <a:lnTo>
                  <a:pt x="30213" y="9575"/>
                </a:lnTo>
                <a:lnTo>
                  <a:pt x="29061" y="15621"/>
                </a:lnTo>
                <a:lnTo>
                  <a:pt x="28422" y="19329"/>
                </a:lnTo>
                <a:lnTo>
                  <a:pt x="27406" y="26416"/>
                </a:lnTo>
                <a:lnTo>
                  <a:pt x="27038" y="29362"/>
                </a:lnTo>
                <a:lnTo>
                  <a:pt x="26187" y="38785"/>
                </a:lnTo>
                <a:lnTo>
                  <a:pt x="25873" y="41300"/>
                </a:lnTo>
                <a:lnTo>
                  <a:pt x="19989" y="50507"/>
                </a:lnTo>
                <a:lnTo>
                  <a:pt x="18948" y="50761"/>
                </a:lnTo>
                <a:close/>
              </a:path>
              <a:path w="71754" h="50800">
                <a:moveTo>
                  <a:pt x="45669" y="50761"/>
                </a:moveTo>
                <a:lnTo>
                  <a:pt x="41973" y="50761"/>
                </a:lnTo>
                <a:lnTo>
                  <a:pt x="41033" y="50482"/>
                </a:lnTo>
                <a:lnTo>
                  <a:pt x="40373" y="49923"/>
                </a:lnTo>
                <a:lnTo>
                  <a:pt x="39700" y="49390"/>
                </a:lnTo>
                <a:lnTo>
                  <a:pt x="39242" y="48679"/>
                </a:lnTo>
                <a:lnTo>
                  <a:pt x="38882" y="47256"/>
                </a:lnTo>
                <a:lnTo>
                  <a:pt x="38835" y="43726"/>
                </a:lnTo>
                <a:lnTo>
                  <a:pt x="38912" y="42837"/>
                </a:lnTo>
                <a:lnTo>
                  <a:pt x="39382" y="40386"/>
                </a:lnTo>
                <a:lnTo>
                  <a:pt x="39941" y="38544"/>
                </a:lnTo>
                <a:lnTo>
                  <a:pt x="40754" y="36347"/>
                </a:lnTo>
                <a:lnTo>
                  <a:pt x="41528" y="34163"/>
                </a:lnTo>
                <a:lnTo>
                  <a:pt x="42443" y="31673"/>
                </a:lnTo>
                <a:lnTo>
                  <a:pt x="44564" y="26111"/>
                </a:lnTo>
                <a:lnTo>
                  <a:pt x="45580" y="23088"/>
                </a:lnTo>
                <a:lnTo>
                  <a:pt x="46558" y="19850"/>
                </a:lnTo>
                <a:lnTo>
                  <a:pt x="47586" y="16598"/>
                </a:lnTo>
                <a:lnTo>
                  <a:pt x="48437" y="13169"/>
                </a:lnTo>
                <a:lnTo>
                  <a:pt x="49136" y="9575"/>
                </a:lnTo>
                <a:lnTo>
                  <a:pt x="52717" y="9575"/>
                </a:lnTo>
                <a:lnTo>
                  <a:pt x="52133" y="12636"/>
                </a:lnTo>
                <a:lnTo>
                  <a:pt x="51872" y="14909"/>
                </a:lnTo>
                <a:lnTo>
                  <a:pt x="51756" y="16598"/>
                </a:lnTo>
                <a:lnTo>
                  <a:pt x="51651" y="19329"/>
                </a:lnTo>
                <a:lnTo>
                  <a:pt x="51587" y="37452"/>
                </a:lnTo>
                <a:lnTo>
                  <a:pt x="51358" y="39839"/>
                </a:lnTo>
                <a:lnTo>
                  <a:pt x="50424" y="44602"/>
                </a:lnTo>
                <a:lnTo>
                  <a:pt x="49656" y="46609"/>
                </a:lnTo>
                <a:lnTo>
                  <a:pt x="47447" y="49923"/>
                </a:lnTo>
                <a:lnTo>
                  <a:pt x="45669" y="507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2557145" y="7920232"/>
            <a:ext cx="80962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Sigma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) bonds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II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61116" y="218770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68083" y="3975295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30175" y="27546"/>
                </a:moveTo>
                <a:lnTo>
                  <a:pt x="20840" y="27546"/>
                </a:lnTo>
                <a:lnTo>
                  <a:pt x="30175" y="0"/>
                </a:lnTo>
                <a:lnTo>
                  <a:pt x="37909" y="0"/>
                </a:lnTo>
                <a:lnTo>
                  <a:pt x="30175" y="27546"/>
                </a:lnTo>
                <a:close/>
              </a:path>
              <a:path w="38100" h="27939">
                <a:moveTo>
                  <a:pt x="9334" y="27546"/>
                </a:moveTo>
                <a:lnTo>
                  <a:pt x="0" y="27546"/>
                </a:lnTo>
                <a:lnTo>
                  <a:pt x="9334" y="0"/>
                </a:lnTo>
                <a:lnTo>
                  <a:pt x="17056" y="0"/>
                </a:lnTo>
                <a:lnTo>
                  <a:pt x="9334" y="2754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3681" y="3975298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7734" y="27546"/>
                </a:moveTo>
                <a:lnTo>
                  <a:pt x="0" y="27546"/>
                </a:lnTo>
                <a:lnTo>
                  <a:pt x="7734" y="0"/>
                </a:lnTo>
                <a:lnTo>
                  <a:pt x="17068" y="0"/>
                </a:lnTo>
                <a:lnTo>
                  <a:pt x="7734" y="27546"/>
                </a:lnTo>
                <a:close/>
              </a:path>
              <a:path w="38100" h="27939">
                <a:moveTo>
                  <a:pt x="28574" y="27546"/>
                </a:moveTo>
                <a:lnTo>
                  <a:pt x="20853" y="27546"/>
                </a:lnTo>
                <a:lnTo>
                  <a:pt x="28574" y="0"/>
                </a:lnTo>
                <a:lnTo>
                  <a:pt x="37909" y="0"/>
                </a:lnTo>
                <a:lnTo>
                  <a:pt x="28574" y="2754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44460" y="2158192"/>
            <a:ext cx="1621155" cy="2780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5</a:t>
            </a:r>
            <a:endParaRPr sz="900">
              <a:latin typeface="Lucida Sans"/>
              <a:cs typeface="Lucida Sans"/>
            </a:endParaRPr>
          </a:p>
          <a:p>
            <a:pPr marL="12700" marR="243840">
              <a:lnSpc>
                <a:spcPts val="1000"/>
              </a:lnSpc>
              <a:spcBef>
                <a:spcPts val="110"/>
              </a:spcBef>
            </a:pP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ll-a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d-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k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mod</a:t>
            </a:r>
            <a:r>
              <a:rPr dirty="0" sz="1000" spc="-1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yl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,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9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2</a:t>
            </a:r>
            <a:r>
              <a:rPr dirty="0" sz="1000" spc="-10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4</a:t>
            </a:r>
            <a:endParaRPr baseline="-14814" sz="1125">
              <a:latin typeface="Gill Sans MT"/>
              <a:cs typeface="Gill Sans MT"/>
            </a:endParaRPr>
          </a:p>
          <a:p>
            <a:pPr marL="12700" marR="762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390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390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390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0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390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)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2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090"/>
              </a:lnSpc>
              <a:spcBef>
                <a:spcPts val="5"/>
              </a:spcBef>
            </a:pP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gg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endParaRPr sz="900">
              <a:latin typeface="Lucida Sans"/>
              <a:cs typeface="Lucida Sans"/>
            </a:endParaRPr>
          </a:p>
          <a:p>
            <a:pPr marL="12700" marR="26034" indent="60960">
              <a:lnSpc>
                <a:spcPts val="1100"/>
              </a:lnSpc>
            </a:pP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9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do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5">
                <a:solidFill>
                  <a:srgbClr val="131313"/>
                </a:solidFill>
                <a:latin typeface="Arial"/>
                <a:cs typeface="Arial"/>
              </a:rPr>
              <a:t>p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endParaRPr sz="900">
              <a:latin typeface="Lucida Sans"/>
              <a:cs typeface="Lucida Sans"/>
            </a:endParaRPr>
          </a:p>
          <a:p>
            <a:pPr marL="12700" marR="414655">
              <a:lnSpc>
                <a:spcPts val="1100"/>
              </a:lnSpc>
              <a:spcBef>
                <a:spcPts val="5"/>
              </a:spcBef>
            </a:pP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668142" y="5781269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 h="0">
                <a:moveTo>
                  <a:pt x="0" y="0"/>
                </a:moveTo>
                <a:lnTo>
                  <a:pt x="112013" y="0"/>
                </a:lnTo>
              </a:path>
            </a:pathLst>
          </a:custGeom>
          <a:ln w="7899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520696" y="5249143"/>
            <a:ext cx="1505585" cy="880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900" spc="0" b="1">
                <a:solidFill>
                  <a:srgbClr val="131313"/>
                </a:solidFill>
                <a:latin typeface="Gill Sans MT"/>
                <a:cs typeface="Gill Sans MT"/>
              </a:rPr>
              <a:t>K</a:t>
            </a:r>
            <a:r>
              <a:rPr dirty="0" sz="900" spc="15" b="1">
                <a:solidFill>
                  <a:srgbClr val="131313"/>
                </a:solidFill>
                <a:latin typeface="Gill Sans MT"/>
                <a:cs typeface="Gill Sans MT"/>
              </a:rPr>
              <a:t>EE</a:t>
            </a:r>
            <a:r>
              <a:rPr dirty="0" sz="900" spc="-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7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4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endParaRPr sz="900">
              <a:latin typeface="Gill Sans MT"/>
              <a:cs typeface="Gill Sans MT"/>
            </a:endParaRPr>
          </a:p>
          <a:p>
            <a:pPr algn="just"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f th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mu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d;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2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s   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2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 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 a d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nd a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 a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427979" y="5848038"/>
            <a:ext cx="14668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5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902325" y="6051870"/>
            <a:ext cx="1276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066027" y="6055678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3392" y="6305867"/>
            <a:ext cx="4599940" cy="6369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5311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23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riple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of the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carbo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230"/>
              </a:lnSpc>
            </a:pP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1-16.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69944" y="5860732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69235" y="6074733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49420" y="6029837"/>
            <a:ext cx="4826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H</a:t>
            </a:r>
            <a:r>
              <a:rPr dirty="0" sz="900">
                <a:latin typeface="Times New Roman"/>
                <a:cs typeface="Times New Roman"/>
              </a:rPr>
              <a:t>ybridize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289916" y="844753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273108" y="8192012"/>
            <a:ext cx="4598035" cy="1202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50315">
              <a:lnSpc>
                <a:spcPct val="100000"/>
              </a:lnSpc>
              <a:tabLst>
                <a:tab pos="3038475" algn="l"/>
              </a:tabLst>
            </a:pPr>
            <a:r>
              <a:rPr dirty="0" sz="900" spc="-5">
                <a:latin typeface="Times New Roman"/>
                <a:cs typeface="Times New Roman"/>
              </a:rPr>
              <a:t>F</a:t>
            </a:r>
            <a:r>
              <a:rPr dirty="0" sz="900" spc="-5">
                <a:latin typeface="Times New Roman"/>
                <a:cs typeface="Times New Roman"/>
              </a:rPr>
              <a:t>orma</a:t>
            </a:r>
            <a:r>
              <a:rPr dirty="0" sz="900" spc="-5">
                <a:latin typeface="Times New Roman"/>
                <a:cs typeface="Times New Roman"/>
              </a:rPr>
              <a:t>ti</a:t>
            </a:r>
            <a:r>
              <a:rPr dirty="0" sz="900">
                <a:latin typeface="Times New Roman"/>
                <a:cs typeface="Times New Roman"/>
              </a:rPr>
              <a:t>on of     bond</a:t>
            </a:r>
            <a:r>
              <a:rPr dirty="0" sz="900" spc="-5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	Comput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d     orbitals of acetylene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735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6</a:t>
            </a:r>
            <a:endParaRPr sz="900">
              <a:latin typeface="Lucida Sans"/>
              <a:cs typeface="Lucida Sans"/>
            </a:endParaRPr>
          </a:p>
          <a:p>
            <a:pPr marL="14604">
              <a:lnSpc>
                <a:spcPts val="1110"/>
              </a:lnSpc>
            </a:pPr>
            <a:r>
              <a:rPr dirty="0" sz="1000" spc="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7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7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bon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din</a:t>
            </a:r>
            <a:r>
              <a:rPr dirty="0" sz="1000" spc="65" b="1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in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9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2</a:t>
            </a:r>
            <a:r>
              <a:rPr dirty="0" sz="1000" spc="-100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2</a:t>
            </a:r>
            <a:endParaRPr baseline="-14814" sz="1125">
              <a:latin typeface="Gill Sans MT"/>
              <a:cs typeface="Gill Sans MT"/>
            </a:endParaRPr>
          </a:p>
          <a:p>
            <a:pPr marL="12700" marR="55880">
              <a:lnSpc>
                <a:spcPct val="100000"/>
              </a:lnSpc>
              <a:spcBef>
                <a:spcPts val="5"/>
              </a:spcBef>
            </a:pP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k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j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390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390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390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20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sz="900" spc="6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endParaRPr sz="900">
              <a:latin typeface="Lucida Sans"/>
              <a:cs typeface="Lucida Sans"/>
            </a:endParaRPr>
          </a:p>
          <a:p>
            <a:pPr marL="13970" marR="181610">
              <a:lnSpc>
                <a:spcPct val="101800"/>
              </a:lnSpc>
            </a:pP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14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nt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14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255394" y="8192012"/>
            <a:ext cx="101409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Formation of   </a:t>
            </a:r>
            <a:r>
              <a:rPr dirty="0" sz="900" spc="-5">
                <a:latin typeface="Times New Roman"/>
                <a:cs typeface="Times New Roman"/>
              </a:rPr>
              <a:t> bonds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156406" y="8248015"/>
            <a:ext cx="71755" cy="50800"/>
          </a:xfrm>
          <a:custGeom>
            <a:avLst/>
            <a:gdLst/>
            <a:ahLst/>
            <a:cxnLst/>
            <a:rect l="l" t="t" r="r" b="b"/>
            <a:pathLst>
              <a:path w="71754" h="50800">
                <a:moveTo>
                  <a:pt x="3136" y="21470"/>
                </a:moveTo>
                <a:lnTo>
                  <a:pt x="0" y="21470"/>
                </a:lnTo>
                <a:lnTo>
                  <a:pt x="774" y="18333"/>
                </a:lnTo>
                <a:lnTo>
                  <a:pt x="18080" y="0"/>
                </a:lnTo>
                <a:lnTo>
                  <a:pt x="71241" y="0"/>
                </a:lnTo>
                <a:lnTo>
                  <a:pt x="69405" y="9481"/>
                </a:lnTo>
                <a:lnTo>
                  <a:pt x="14528" y="9481"/>
                </a:lnTo>
                <a:lnTo>
                  <a:pt x="11734" y="10383"/>
                </a:lnTo>
                <a:lnTo>
                  <a:pt x="6819" y="13977"/>
                </a:lnTo>
                <a:lnTo>
                  <a:pt x="4775" y="17076"/>
                </a:lnTo>
                <a:lnTo>
                  <a:pt x="3136" y="21470"/>
                </a:lnTo>
                <a:close/>
              </a:path>
              <a:path w="71754" h="50800">
                <a:moveTo>
                  <a:pt x="18948" y="50667"/>
                </a:moveTo>
                <a:lnTo>
                  <a:pt x="15709" y="50667"/>
                </a:lnTo>
                <a:lnTo>
                  <a:pt x="14350" y="49956"/>
                </a:lnTo>
                <a:lnTo>
                  <a:pt x="13092" y="47162"/>
                </a:lnTo>
                <a:lnTo>
                  <a:pt x="13089" y="44800"/>
                </a:lnTo>
                <a:lnTo>
                  <a:pt x="13779" y="41206"/>
                </a:lnTo>
                <a:lnTo>
                  <a:pt x="14617" y="38691"/>
                </a:lnTo>
                <a:lnTo>
                  <a:pt x="15887" y="35732"/>
                </a:lnTo>
                <a:lnTo>
                  <a:pt x="17068" y="32862"/>
                </a:lnTo>
                <a:lnTo>
                  <a:pt x="18427" y="29801"/>
                </a:lnTo>
                <a:lnTo>
                  <a:pt x="21513" y="23286"/>
                </a:lnTo>
                <a:lnTo>
                  <a:pt x="22872" y="20200"/>
                </a:lnTo>
                <a:lnTo>
                  <a:pt x="24147" y="17076"/>
                </a:lnTo>
                <a:lnTo>
                  <a:pt x="25349" y="14244"/>
                </a:lnTo>
                <a:lnTo>
                  <a:pt x="26200" y="11653"/>
                </a:lnTo>
                <a:lnTo>
                  <a:pt x="26619" y="9481"/>
                </a:lnTo>
                <a:lnTo>
                  <a:pt x="30213" y="9481"/>
                </a:lnTo>
                <a:lnTo>
                  <a:pt x="29061" y="15526"/>
                </a:lnTo>
                <a:lnTo>
                  <a:pt x="28422" y="19235"/>
                </a:lnTo>
                <a:lnTo>
                  <a:pt x="27406" y="26321"/>
                </a:lnTo>
                <a:lnTo>
                  <a:pt x="27038" y="29268"/>
                </a:lnTo>
                <a:lnTo>
                  <a:pt x="26187" y="38691"/>
                </a:lnTo>
                <a:lnTo>
                  <a:pt x="25873" y="41206"/>
                </a:lnTo>
                <a:lnTo>
                  <a:pt x="19989" y="50413"/>
                </a:lnTo>
                <a:lnTo>
                  <a:pt x="18948" y="50667"/>
                </a:lnTo>
                <a:close/>
              </a:path>
              <a:path w="71754" h="50800">
                <a:moveTo>
                  <a:pt x="45669" y="50667"/>
                </a:moveTo>
                <a:lnTo>
                  <a:pt x="41973" y="50667"/>
                </a:lnTo>
                <a:lnTo>
                  <a:pt x="41033" y="50388"/>
                </a:lnTo>
                <a:lnTo>
                  <a:pt x="40373" y="49829"/>
                </a:lnTo>
                <a:lnTo>
                  <a:pt x="39700" y="49296"/>
                </a:lnTo>
                <a:lnTo>
                  <a:pt x="39242" y="48585"/>
                </a:lnTo>
                <a:lnTo>
                  <a:pt x="38882" y="47162"/>
                </a:lnTo>
                <a:lnTo>
                  <a:pt x="38835" y="43632"/>
                </a:lnTo>
                <a:lnTo>
                  <a:pt x="38912" y="42743"/>
                </a:lnTo>
                <a:lnTo>
                  <a:pt x="39382" y="40291"/>
                </a:lnTo>
                <a:lnTo>
                  <a:pt x="39941" y="38450"/>
                </a:lnTo>
                <a:lnTo>
                  <a:pt x="40754" y="36253"/>
                </a:lnTo>
                <a:lnTo>
                  <a:pt x="41528" y="34068"/>
                </a:lnTo>
                <a:lnTo>
                  <a:pt x="42443" y="31579"/>
                </a:lnTo>
                <a:lnTo>
                  <a:pt x="44564" y="26017"/>
                </a:lnTo>
                <a:lnTo>
                  <a:pt x="45580" y="22994"/>
                </a:lnTo>
                <a:lnTo>
                  <a:pt x="46558" y="19756"/>
                </a:lnTo>
                <a:lnTo>
                  <a:pt x="47586" y="16504"/>
                </a:lnTo>
                <a:lnTo>
                  <a:pt x="48437" y="13075"/>
                </a:lnTo>
                <a:lnTo>
                  <a:pt x="49136" y="9481"/>
                </a:lnTo>
                <a:lnTo>
                  <a:pt x="52717" y="9481"/>
                </a:lnTo>
                <a:lnTo>
                  <a:pt x="52133" y="12542"/>
                </a:lnTo>
                <a:lnTo>
                  <a:pt x="51872" y="14815"/>
                </a:lnTo>
                <a:lnTo>
                  <a:pt x="51756" y="16504"/>
                </a:lnTo>
                <a:lnTo>
                  <a:pt x="51651" y="19235"/>
                </a:lnTo>
                <a:lnTo>
                  <a:pt x="51587" y="37358"/>
                </a:lnTo>
                <a:lnTo>
                  <a:pt x="51358" y="39745"/>
                </a:lnTo>
                <a:lnTo>
                  <a:pt x="50424" y="44508"/>
                </a:lnTo>
                <a:lnTo>
                  <a:pt x="49656" y="46514"/>
                </a:lnTo>
                <a:lnTo>
                  <a:pt x="47447" y="49829"/>
                </a:lnTo>
                <a:lnTo>
                  <a:pt x="45669" y="506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823157" y="8248015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2625" y="21470"/>
                </a:moveTo>
                <a:lnTo>
                  <a:pt x="0" y="21470"/>
                </a:lnTo>
                <a:lnTo>
                  <a:pt x="1039" y="16201"/>
                </a:lnTo>
                <a:lnTo>
                  <a:pt x="50592" y="0"/>
                </a:lnTo>
                <a:lnTo>
                  <a:pt x="50592" y="9481"/>
                </a:lnTo>
                <a:lnTo>
                  <a:pt x="14017" y="9481"/>
                </a:lnTo>
                <a:lnTo>
                  <a:pt x="11223" y="10383"/>
                </a:lnTo>
                <a:lnTo>
                  <a:pt x="6308" y="13977"/>
                </a:lnTo>
                <a:lnTo>
                  <a:pt x="4264" y="17076"/>
                </a:lnTo>
                <a:lnTo>
                  <a:pt x="2625" y="21470"/>
                </a:lnTo>
                <a:close/>
              </a:path>
              <a:path w="50800" h="50800">
                <a:moveTo>
                  <a:pt x="18437" y="50667"/>
                </a:moveTo>
                <a:lnTo>
                  <a:pt x="15198" y="50667"/>
                </a:lnTo>
                <a:lnTo>
                  <a:pt x="13840" y="49956"/>
                </a:lnTo>
                <a:lnTo>
                  <a:pt x="12581" y="47162"/>
                </a:lnTo>
                <a:lnTo>
                  <a:pt x="12578" y="44800"/>
                </a:lnTo>
                <a:lnTo>
                  <a:pt x="13268" y="41206"/>
                </a:lnTo>
                <a:lnTo>
                  <a:pt x="14094" y="38691"/>
                </a:lnTo>
                <a:lnTo>
                  <a:pt x="15376" y="35732"/>
                </a:lnTo>
                <a:lnTo>
                  <a:pt x="16557" y="32862"/>
                </a:lnTo>
                <a:lnTo>
                  <a:pt x="17916" y="29801"/>
                </a:lnTo>
                <a:lnTo>
                  <a:pt x="20990" y="23286"/>
                </a:lnTo>
                <a:lnTo>
                  <a:pt x="22361" y="20200"/>
                </a:lnTo>
                <a:lnTo>
                  <a:pt x="23636" y="17076"/>
                </a:lnTo>
                <a:lnTo>
                  <a:pt x="24838" y="14244"/>
                </a:lnTo>
                <a:lnTo>
                  <a:pt x="25689" y="11653"/>
                </a:lnTo>
                <a:lnTo>
                  <a:pt x="26108" y="9481"/>
                </a:lnTo>
                <a:lnTo>
                  <a:pt x="29702" y="9481"/>
                </a:lnTo>
                <a:lnTo>
                  <a:pt x="28251" y="17266"/>
                </a:lnTo>
                <a:lnTo>
                  <a:pt x="27773" y="20200"/>
                </a:lnTo>
                <a:lnTo>
                  <a:pt x="26895" y="26321"/>
                </a:lnTo>
                <a:lnTo>
                  <a:pt x="26527" y="29268"/>
                </a:lnTo>
                <a:lnTo>
                  <a:pt x="25612" y="39390"/>
                </a:lnTo>
                <a:lnTo>
                  <a:pt x="25362" y="41206"/>
                </a:lnTo>
                <a:lnTo>
                  <a:pt x="19478" y="50413"/>
                </a:lnTo>
                <a:lnTo>
                  <a:pt x="18437" y="50667"/>
                </a:lnTo>
                <a:close/>
              </a:path>
              <a:path w="50800" h="50800">
                <a:moveTo>
                  <a:pt x="45158" y="50667"/>
                </a:moveTo>
                <a:lnTo>
                  <a:pt x="41462" y="50667"/>
                </a:lnTo>
                <a:lnTo>
                  <a:pt x="40522" y="50388"/>
                </a:lnTo>
                <a:lnTo>
                  <a:pt x="39862" y="49829"/>
                </a:lnTo>
                <a:lnTo>
                  <a:pt x="39189" y="49296"/>
                </a:lnTo>
                <a:lnTo>
                  <a:pt x="38732" y="48585"/>
                </a:lnTo>
                <a:lnTo>
                  <a:pt x="38371" y="47162"/>
                </a:lnTo>
                <a:lnTo>
                  <a:pt x="38325" y="43632"/>
                </a:lnTo>
                <a:lnTo>
                  <a:pt x="38401" y="42743"/>
                </a:lnTo>
                <a:lnTo>
                  <a:pt x="38871" y="40291"/>
                </a:lnTo>
                <a:lnTo>
                  <a:pt x="39430" y="38450"/>
                </a:lnTo>
                <a:lnTo>
                  <a:pt x="40243" y="36253"/>
                </a:lnTo>
                <a:lnTo>
                  <a:pt x="41018" y="34068"/>
                </a:lnTo>
                <a:lnTo>
                  <a:pt x="41932" y="31579"/>
                </a:lnTo>
                <a:lnTo>
                  <a:pt x="44040" y="26017"/>
                </a:lnTo>
                <a:lnTo>
                  <a:pt x="45069" y="22994"/>
                </a:lnTo>
                <a:lnTo>
                  <a:pt x="46047" y="19756"/>
                </a:lnTo>
                <a:lnTo>
                  <a:pt x="47075" y="16504"/>
                </a:lnTo>
                <a:lnTo>
                  <a:pt x="47926" y="13075"/>
                </a:lnTo>
                <a:lnTo>
                  <a:pt x="48625" y="9481"/>
                </a:lnTo>
                <a:lnTo>
                  <a:pt x="50592" y="9481"/>
                </a:lnTo>
                <a:lnTo>
                  <a:pt x="50568" y="41206"/>
                </a:lnTo>
                <a:lnTo>
                  <a:pt x="49914" y="44508"/>
                </a:lnTo>
                <a:lnTo>
                  <a:pt x="49146" y="46514"/>
                </a:lnTo>
                <a:lnTo>
                  <a:pt x="46936" y="49829"/>
                </a:lnTo>
                <a:lnTo>
                  <a:pt x="45158" y="506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456402" y="213114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456402" y="247404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2273392" y="5037840"/>
            <a:ext cx="459740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SEPR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idi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sc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273392" y="5190356"/>
            <a:ext cx="4598035" cy="311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230"/>
              </a:lnSpc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dia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23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ridi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686050" y="49533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146" y="0"/>
                </a:lnTo>
              </a:path>
            </a:pathLst>
          </a:custGeom>
          <a:ln w="7937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686050" y="497335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146" y="0"/>
                </a:lnTo>
              </a:path>
            </a:pathLst>
          </a:custGeom>
          <a:ln w="7937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6574790" y="391864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146" y="0"/>
                </a:lnTo>
              </a:path>
            </a:pathLst>
          </a:custGeom>
          <a:ln w="792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6574790" y="39586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146" y="0"/>
                </a:lnTo>
              </a:path>
            </a:pathLst>
          </a:custGeom>
          <a:ln w="7937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6574790" y="393863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146" y="0"/>
                </a:lnTo>
              </a:path>
            </a:pathLst>
          </a:custGeom>
          <a:ln w="7937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331459" y="39240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146" y="0"/>
                </a:lnTo>
              </a:path>
            </a:pathLst>
          </a:custGeom>
          <a:ln w="7937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331459" y="39506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146" y="0"/>
                </a:lnTo>
              </a:path>
            </a:pathLst>
          </a:custGeom>
          <a:ln w="7937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2274022" y="630578"/>
            <a:ext cx="4597400" cy="13804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30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sigm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bon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overlap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unhybrid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nd,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ens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ity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ane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hyd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ogen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overla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llel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cal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2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designa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6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3035">
              <a:lnSpc>
                <a:spcPts val="1210"/>
              </a:lnSpc>
              <a:spcBef>
                <a:spcPts val="1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all-an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-stick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15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illus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274049" y="2079251"/>
            <a:ext cx="4598035" cy="2128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316230" marR="8255">
              <a:lnSpc>
                <a:spcPts val="119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form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131313"/>
                </a:solidFill>
                <a:latin typeface="Arial"/>
                <a:cs typeface="Arial"/>
              </a:rPr>
              <a:t>s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-bond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ewor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31623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abo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ut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d.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oin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owe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p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weak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3035">
              <a:lnSpc>
                <a:spcPct val="95000"/>
              </a:lnSpc>
              <a:spcBef>
                <a:spcPts val="615"/>
              </a:spcBef>
            </a:pP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itio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carb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-to-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ultip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volve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erla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arbon-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arbon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oub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ger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gle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10.3,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34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kJ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kJ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83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273300" y="4371227"/>
            <a:ext cx="4598035" cy="539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75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100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12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baseline="-15432" sz="1350" spc="44" b="1">
                <a:solidFill>
                  <a:srgbClr val="000002"/>
                </a:solidFill>
                <a:latin typeface="Gill Sans MT"/>
                <a:cs typeface="Gill Sans MT"/>
              </a:rPr>
              <a:t>2</a:t>
            </a:r>
            <a:r>
              <a:rPr dirty="0" sz="1200" spc="-120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baseline="-15432" sz="1350" spc="44" b="1">
                <a:solidFill>
                  <a:srgbClr val="000002"/>
                </a:solidFill>
                <a:latin typeface="Gill Sans MT"/>
                <a:cs typeface="Gill Sans MT"/>
              </a:rPr>
              <a:t>2</a:t>
            </a:r>
            <a:endParaRPr baseline="-15432" sz="1350">
              <a:latin typeface="Gill Sans MT"/>
              <a:cs typeface="Gill Sans MT"/>
            </a:endParaRPr>
          </a:p>
          <a:p>
            <a:pPr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u="sng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 u="sng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u="sng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baseline="-14814" sz="1125" spc="-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featu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ipl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274025" y="4885543"/>
            <a:ext cx="4597400" cy="167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64515" algn="l"/>
              </a:tabLst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H.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50129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64150" y="324013"/>
            <a:ext cx="183515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73530" algn="l"/>
              </a:tabLst>
            </a:pP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ip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le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46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34" y="798762"/>
            <a:ext cx="6097270" cy="2106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11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di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z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s 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nv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vi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75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7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75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80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241300" marR="6985">
              <a:lnSpc>
                <a:spcPts val="1090"/>
              </a:lnSpc>
            </a:pP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orma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yde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as,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used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actu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ast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aq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ive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ar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600"/>
              </a:lnSpc>
              <a:spcBef>
                <a:spcPts val="175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num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oups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dicta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tals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unde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diza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ldeh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nted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up)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dized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foll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-13.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406400" marR="5715" indent="-179705">
              <a:lnSpc>
                <a:spcPts val="1110"/>
              </a:lnSpc>
              <a:spcBef>
                <a:spcPts val="200"/>
              </a:spcBef>
            </a:pP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75" b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str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re.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that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carbo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nd.</a:t>
            </a:r>
            <a:endParaRPr sz="950">
              <a:latin typeface="Palatino Linotype"/>
              <a:cs typeface="Palatino Linotype"/>
            </a:endParaRPr>
          </a:p>
          <a:p>
            <a:pPr algn="ctr" marR="1558290">
              <a:lnSpc>
                <a:spcPct val="100000"/>
              </a:lnSpc>
              <a:spcBef>
                <a:spcPts val="590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52250" y="3000107"/>
            <a:ext cx="4105275" cy="1987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5715">
              <a:lnSpc>
                <a:spcPct val="100000"/>
              </a:lnSpc>
              <a:tabLst>
                <a:tab pos="242570" algn="l"/>
                <a:tab pos="480059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just" marL="192405" marR="5715" indent="-179705">
              <a:lnSpc>
                <a:spcPct val="96500"/>
              </a:lnSpc>
              <a:spcBef>
                <a:spcPts val="710"/>
              </a:spcBef>
              <a:buClr>
                <a:srgbClr val="131313"/>
              </a:buClr>
              <a:buFont typeface="Book Antiqua"/>
              <a:buAutoNum type="arabicPeriod" startAt="2"/>
              <a:tabLst>
                <a:tab pos="193040" algn="l"/>
              </a:tabLst>
            </a:pP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10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10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10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based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centra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atom.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120°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92405" marR="5080" indent="-179705">
              <a:lnSpc>
                <a:spcPct val="96700"/>
              </a:lnSpc>
              <a:spcBef>
                <a:spcPts val="270"/>
              </a:spcBef>
              <a:buClr>
                <a:srgbClr val="131313"/>
              </a:buClr>
              <a:buFont typeface="Book Antiqua"/>
              <a:buAutoNum type="arabicPeriod" startAt="2"/>
              <a:tabLst>
                <a:tab pos="193040" algn="l"/>
              </a:tabLst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Iden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br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za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heme</a:t>
            </a:r>
            <a:r>
              <a:rPr dirty="0" sz="950" spc="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hat</a:t>
            </a:r>
            <a:r>
              <a:rPr dirty="0" sz="950" spc="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onf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rm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n-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roup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eome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al-p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anar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92405" marR="5715" indent="-177165">
              <a:lnSpc>
                <a:spcPct val="96500"/>
              </a:lnSpc>
              <a:spcBef>
                <a:spcPts val="270"/>
              </a:spcBef>
              <a:buClr>
                <a:srgbClr val="131313"/>
              </a:buClr>
              <a:buFont typeface="Book Antiqua"/>
              <a:buAutoNum type="arabicPeriod" startAt="2"/>
              <a:tabLst>
                <a:tab pos="193040" algn="l"/>
              </a:tabLst>
            </a:pP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52913" y="5573923"/>
            <a:ext cx="4103370" cy="1125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91770" marR="5080" indent="-179070">
              <a:lnSpc>
                <a:spcPct val="9650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9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9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3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3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6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-4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38234" y="7276025"/>
            <a:ext cx="4318635" cy="465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110"/>
              </a:lnSpc>
              <a:spcBef>
                <a:spcPts val="20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ormalde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17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38280" y="7734258"/>
            <a:ext cx="6097905" cy="1632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0665" marR="5080" indent="152400">
              <a:lnSpc>
                <a:spcPct val="965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ridizing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esc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hemes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tral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ms,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ter-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xcept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be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ked.</a:t>
            </a:r>
            <a:endParaRPr sz="950">
              <a:latin typeface="Palatino Linotype"/>
              <a:cs typeface="Palatino Linotype"/>
            </a:endParaRPr>
          </a:p>
          <a:p>
            <a:pPr algn="just" marL="240665" marR="5080" indent="152400">
              <a:lnSpc>
                <a:spcPct val="96500"/>
              </a:lnSpc>
              <a:spcBef>
                <a:spcPts val="1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ound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determi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pair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750">
              <a:latin typeface="Times New Roman"/>
              <a:cs typeface="Times New Roman"/>
            </a:endParaRPr>
          </a:p>
          <a:p>
            <a:pPr marL="243204" marR="6350" indent="-231140">
              <a:lnSpc>
                <a:spcPts val="1110"/>
              </a:lnSpc>
            </a:pP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14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14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eome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1935" marR="6350" indent="-229870">
              <a:lnSpc>
                <a:spcPts val="1100"/>
              </a:lnSpc>
              <a:spcBef>
                <a:spcPts val="890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5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nent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ega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H.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escr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metry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62553" y="7060667"/>
            <a:ext cx="67818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50545" algn="l"/>
              </a:tabLst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5" i="1">
                <a:latin typeface="Times New Roman"/>
                <a:cs typeface="Times New Roman"/>
              </a:rPr>
              <a:t>	</a:t>
            </a:r>
            <a:r>
              <a:rPr dirty="0" sz="900" spc="-5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30400" y="5146777"/>
            <a:ext cx="13576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alence shell of the C atom: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564254" y="5329541"/>
            <a:ext cx="17716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25" i="1"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127500" y="5349342"/>
            <a:ext cx="14224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320029" y="351736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342254" y="2952854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773422" y="3251941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461765" y="3251941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956302" y="3782719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301086" y="570877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445250" y="6012022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347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5282748" y="5453407"/>
            <a:ext cx="1511300" cy="18757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735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7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din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4814" sz="1125" spc="30" b="1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CO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mole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xa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mpl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3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-3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ill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ed</a:t>
            </a:r>
            <a:endParaRPr sz="1000">
              <a:latin typeface="Arial"/>
              <a:cs typeface="Arial"/>
            </a:endParaRPr>
          </a:p>
          <a:p>
            <a:pPr algn="just" marL="12700" marR="120650">
              <a:lnSpc>
                <a:spcPts val="1100"/>
              </a:lnSpc>
              <a:spcBef>
                <a:spcPts val="15"/>
              </a:spcBef>
            </a:pPr>
            <a:r>
              <a:rPr dirty="0" sz="900" spc="-3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1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i="1">
                <a:solidFill>
                  <a:srgbClr val="131313"/>
                </a:solidFill>
                <a:latin typeface="Lucida Sans"/>
                <a:cs typeface="Lucida Sans"/>
              </a:rPr>
              <a:t>  </a:t>
            </a:r>
            <a:r>
              <a:rPr dirty="0" sz="900" spc="-55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5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060"/>
              </a:lnSpc>
            </a:pP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marL="12700" marR="14604">
              <a:lnSpc>
                <a:spcPct val="101800"/>
              </a:lnSpc>
              <a:spcBef>
                <a:spcPts val="5"/>
              </a:spcBef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2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2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O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58002" y="6182804"/>
            <a:ext cx="74295" cy="1136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6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endParaRPr sz="700">
              <a:latin typeface="Lucida Sans"/>
              <a:cs typeface="Lucida San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348107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22872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74666" y="1693791"/>
            <a:ext cx="4597400" cy="1225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Drawi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mens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mens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entat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me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ehy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 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18.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drawn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stra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ind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ts val="1200"/>
              </a:lnSpc>
              <a:spcBef>
                <a:spcPts val="30"/>
              </a:spcBef>
            </a:pP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have 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irs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escri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startin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point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escrip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obtain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xperi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4 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 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case.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999997" y="1045081"/>
            <a:ext cx="79375" cy="77470"/>
          </a:xfrm>
          <a:custGeom>
            <a:avLst/>
            <a:gdLst/>
            <a:ahLst/>
            <a:cxnLst/>
            <a:rect l="l" t="t" r="r" b="b"/>
            <a:pathLst>
              <a:path w="79375" h="77469">
                <a:moveTo>
                  <a:pt x="32461" y="76962"/>
                </a:moveTo>
                <a:lnTo>
                  <a:pt x="0" y="76962"/>
                </a:lnTo>
                <a:lnTo>
                  <a:pt x="0" y="74904"/>
                </a:lnTo>
                <a:lnTo>
                  <a:pt x="2997" y="74815"/>
                </a:lnTo>
                <a:lnTo>
                  <a:pt x="5524" y="74460"/>
                </a:lnTo>
                <a:lnTo>
                  <a:pt x="10286" y="69164"/>
                </a:lnTo>
                <a:lnTo>
                  <a:pt x="10286" y="7797"/>
                </a:lnTo>
                <a:lnTo>
                  <a:pt x="0" y="2057"/>
                </a:lnTo>
                <a:lnTo>
                  <a:pt x="0" y="0"/>
                </a:lnTo>
                <a:lnTo>
                  <a:pt x="32461" y="0"/>
                </a:lnTo>
                <a:lnTo>
                  <a:pt x="32461" y="2057"/>
                </a:lnTo>
                <a:lnTo>
                  <a:pt x="29463" y="2146"/>
                </a:lnTo>
                <a:lnTo>
                  <a:pt x="26949" y="2501"/>
                </a:lnTo>
                <a:lnTo>
                  <a:pt x="22174" y="7797"/>
                </a:lnTo>
                <a:lnTo>
                  <a:pt x="22174" y="35217"/>
                </a:lnTo>
                <a:lnTo>
                  <a:pt x="68579" y="35217"/>
                </a:lnTo>
                <a:lnTo>
                  <a:pt x="68579" y="40017"/>
                </a:lnTo>
                <a:lnTo>
                  <a:pt x="22174" y="40017"/>
                </a:lnTo>
                <a:lnTo>
                  <a:pt x="22174" y="69164"/>
                </a:lnTo>
                <a:lnTo>
                  <a:pt x="32461" y="74904"/>
                </a:lnTo>
                <a:lnTo>
                  <a:pt x="32461" y="76962"/>
                </a:lnTo>
                <a:close/>
              </a:path>
              <a:path w="79375" h="77469">
                <a:moveTo>
                  <a:pt x="68579" y="35217"/>
                </a:moveTo>
                <a:lnTo>
                  <a:pt x="56692" y="35217"/>
                </a:lnTo>
                <a:lnTo>
                  <a:pt x="56692" y="7797"/>
                </a:lnTo>
                <a:lnTo>
                  <a:pt x="56451" y="6540"/>
                </a:lnTo>
                <a:lnTo>
                  <a:pt x="46405" y="2057"/>
                </a:lnTo>
                <a:lnTo>
                  <a:pt x="46405" y="0"/>
                </a:lnTo>
                <a:lnTo>
                  <a:pt x="78866" y="0"/>
                </a:lnTo>
                <a:lnTo>
                  <a:pt x="78866" y="2057"/>
                </a:lnTo>
                <a:lnTo>
                  <a:pt x="75882" y="2146"/>
                </a:lnTo>
                <a:lnTo>
                  <a:pt x="74612" y="2311"/>
                </a:lnTo>
                <a:lnTo>
                  <a:pt x="68579" y="7797"/>
                </a:lnTo>
                <a:lnTo>
                  <a:pt x="68579" y="35217"/>
                </a:lnTo>
                <a:close/>
              </a:path>
              <a:path w="79375" h="77469">
                <a:moveTo>
                  <a:pt x="78866" y="76962"/>
                </a:moveTo>
                <a:lnTo>
                  <a:pt x="46405" y="76962"/>
                </a:lnTo>
                <a:lnTo>
                  <a:pt x="46405" y="74904"/>
                </a:lnTo>
                <a:lnTo>
                  <a:pt x="49402" y="74815"/>
                </a:lnTo>
                <a:lnTo>
                  <a:pt x="51930" y="74460"/>
                </a:lnTo>
                <a:lnTo>
                  <a:pt x="56692" y="69164"/>
                </a:lnTo>
                <a:lnTo>
                  <a:pt x="56692" y="40017"/>
                </a:lnTo>
                <a:lnTo>
                  <a:pt x="68579" y="40017"/>
                </a:lnTo>
                <a:lnTo>
                  <a:pt x="68579" y="69164"/>
                </a:lnTo>
                <a:lnTo>
                  <a:pt x="68821" y="70434"/>
                </a:lnTo>
                <a:lnTo>
                  <a:pt x="78866" y="74904"/>
                </a:lnTo>
                <a:lnTo>
                  <a:pt x="78866" y="76962"/>
                </a:lnTo>
                <a:close/>
              </a:path>
            </a:pathLst>
          </a:custGeom>
          <a:solidFill>
            <a:srgbClr val="0093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774687" y="643357"/>
            <a:ext cx="1088390" cy="898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0020">
              <a:lnSpc>
                <a:spcPct val="100000"/>
              </a:lnSpc>
              <a:tabLst>
                <a:tab pos="709930" algn="l"/>
              </a:tabLst>
            </a:pPr>
            <a:r>
              <a:rPr dirty="0" sz="900" spc="105">
                <a:solidFill>
                  <a:srgbClr val="CA006B"/>
                </a:solidFill>
                <a:latin typeface="Tahoma"/>
                <a:cs typeface="Tahoma"/>
              </a:rPr>
              <a:t>*</a:t>
            </a:r>
            <a:r>
              <a:rPr dirty="0" sz="900" spc="-5">
                <a:solidFill>
                  <a:srgbClr val="CA006B"/>
                </a:solidFill>
                <a:latin typeface="Times New Roman"/>
                <a:cs typeface="Times New Roman"/>
              </a:rPr>
              <a:t>: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CA006B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)	</a:t>
            </a:r>
            <a:r>
              <a:rPr dirty="0" sz="900" spc="-5">
                <a:solidFill>
                  <a:srgbClr val="CA006B"/>
                </a:solidFill>
                <a:latin typeface="Times New Roman"/>
                <a:cs typeface="Times New Roman"/>
              </a:rPr>
              <a:t>O</a:t>
            </a:r>
            <a:r>
              <a:rPr dirty="0" sz="900" spc="-5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 marL="186690">
              <a:lnSpc>
                <a:spcPct val="100000"/>
              </a:lnSpc>
              <a:spcBef>
                <a:spcPts val="235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R="431165">
              <a:lnSpc>
                <a:spcPct val="100000"/>
              </a:lnSpc>
              <a:spcBef>
                <a:spcPts val="550"/>
              </a:spcBef>
              <a:tabLst>
                <a:tab pos="536575" algn="l"/>
              </a:tabLst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120</a:t>
            </a:r>
            <a:r>
              <a:rPr dirty="0" sz="900">
                <a:solidFill>
                  <a:srgbClr val="CA006B"/>
                </a:solidFill>
                <a:latin typeface="Forte"/>
                <a:cs typeface="Forte"/>
              </a:rPr>
              <a:t>*  </a:t>
            </a:r>
            <a:r>
              <a:rPr dirty="0" sz="900" spc="65">
                <a:solidFill>
                  <a:srgbClr val="CA006B"/>
                </a:solidFill>
                <a:latin typeface="Forte"/>
                <a:cs typeface="Forte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200025">
              <a:lnSpc>
                <a:spcPct val="100000"/>
              </a:lnSpc>
              <a:spcBef>
                <a:spcPts val="270"/>
              </a:spcBef>
            </a:pPr>
            <a:r>
              <a:rPr dirty="0" baseline="-17543" sz="1425" spc="-15">
                <a:latin typeface="Times New Roman"/>
                <a:cs typeface="Times New Roman"/>
              </a:rPr>
              <a:t>H</a:t>
            </a:r>
            <a:r>
              <a:rPr dirty="0" baseline="-17543" sz="1425" spc="-15">
                <a:latin typeface="Times New Roman"/>
                <a:cs typeface="Times New Roman"/>
              </a:rPr>
              <a:t> </a:t>
            </a:r>
            <a:r>
              <a:rPr dirty="0" baseline="-17543" sz="1425" spc="-157"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120</a:t>
            </a:r>
            <a:r>
              <a:rPr dirty="0" sz="900">
                <a:solidFill>
                  <a:srgbClr val="CA006B"/>
                </a:solidFill>
                <a:latin typeface="Forte"/>
                <a:cs typeface="Forte"/>
              </a:rPr>
              <a:t>*</a:t>
            </a:r>
            <a:endParaRPr sz="900">
              <a:latin typeface="Forte"/>
              <a:cs typeface="Forte"/>
            </a:endParaRPr>
          </a:p>
          <a:p>
            <a:pPr marL="222250">
              <a:lnSpc>
                <a:spcPct val="100000"/>
              </a:lnSpc>
              <a:spcBef>
                <a:spcPts val="390"/>
              </a:spcBef>
              <a:tabLst>
                <a:tab pos="803275" algn="l"/>
              </a:tabLst>
            </a:pPr>
            <a:r>
              <a:rPr dirty="0" sz="900" spc="-120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: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 spc="-1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	</a:t>
            </a: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O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852034" y="997751"/>
            <a:ext cx="85788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44830" algn="l"/>
              </a:tabLst>
            </a:pPr>
            <a:r>
              <a:rPr dirty="0" sz="900" spc="-120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:   </a:t>
            </a:r>
            <a:r>
              <a:rPr dirty="0" sz="900" spc="-3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	</a:t>
            </a: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 spc="-1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310890" y="1316832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347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273300" y="1123055"/>
            <a:ext cx="1049655" cy="391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85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000"/>
              </a:lnSpc>
              <a:spcBef>
                <a:spcPts val="105"/>
              </a:spcBef>
            </a:pP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din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4814" sz="1125" spc="37" b="1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CO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2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25190" y="1234769"/>
            <a:ext cx="71755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ic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303145" y="112913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4" h="92709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09625" y="3174394"/>
            <a:ext cx="96774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11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-4</a:t>
            </a:r>
            <a:endParaRPr sz="10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28011" y="3174394"/>
            <a:ext cx="4217670" cy="298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-635">
              <a:lnSpc>
                <a:spcPts val="1100"/>
              </a:lnSpc>
            </a:pP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 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pe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o A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is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g 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H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br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di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z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di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56896" y="377918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086772" y="377921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93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93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040373" y="63741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838234" y="3619591"/>
            <a:ext cx="5868670" cy="6521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id,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HCOOH,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tating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subs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elease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ant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950" spc="8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dizati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ctr" marL="375285">
              <a:lnSpc>
                <a:spcPct val="100000"/>
              </a:lnSpc>
              <a:spcBef>
                <a:spcPts val="710"/>
              </a:spcBef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</a:t>
            </a:r>
            <a:r>
              <a:rPr dirty="0" sz="900" spc="-10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4</a:t>
            </a:r>
            <a:r>
              <a:rPr dirty="0" sz="900" spc="-25">
                <a:solidFill>
                  <a:srgbClr val="CA006B"/>
                </a:solidFill>
                <a:latin typeface="Century Gothic"/>
                <a:cs typeface="Century Gothic"/>
              </a:rPr>
              <a:t>*</a:t>
            </a:r>
            <a:endParaRPr sz="900">
              <a:latin typeface="Century Gothic"/>
              <a:cs typeface="Century Gothic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09625" y="4851497"/>
            <a:ext cx="4331335" cy="2089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700"/>
              </a:lnSpc>
              <a:spcBef>
                <a:spcPts val="17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angl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tated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clo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109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5°,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expect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diza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855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400"/>
              </a:lnSpc>
              <a:spcBef>
                <a:spcPts val="18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118°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arly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120°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anar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diza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124°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120°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cted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108°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109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5°.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emp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aps 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1-19.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64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9658" y="6960874"/>
            <a:ext cx="6097905" cy="2338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0665" marR="5080">
              <a:lnSpc>
                <a:spcPct val="96500"/>
              </a:lnSpc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sho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mpl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pair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obs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ad 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diza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oxy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EPR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241935" marR="5715" indent="-229870">
              <a:lnSpc>
                <a:spcPts val="1100"/>
              </a:lnSpc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14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8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pose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ctr" marR="7620">
              <a:lnSpc>
                <a:spcPct val="100000"/>
              </a:lnSpc>
              <a:spcBef>
                <a:spcPts val="690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 marL="215900">
              <a:lnSpc>
                <a:spcPct val="100000"/>
              </a:lnSpc>
              <a:spcBef>
                <a:spcPts val="780"/>
              </a:spcBef>
              <a:tabLst>
                <a:tab pos="460375" algn="l"/>
                <a:tab pos="694055" algn="l"/>
                <a:tab pos="93027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algn="ctr" marR="7620">
              <a:lnSpc>
                <a:spcPct val="100000"/>
              </a:lnSpc>
              <a:spcBef>
                <a:spcPts val="775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just" marL="241935" marR="5080" indent="-229870">
              <a:lnSpc>
                <a:spcPct val="96400"/>
              </a:lnSpc>
              <a:spcBef>
                <a:spcPts val="810"/>
              </a:spcBef>
            </a:pP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9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8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foll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113 pm;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pm;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ngle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180°.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descr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aus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59784" y="4255552"/>
            <a:ext cx="406400" cy="499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79375" indent="-67310">
              <a:lnSpc>
                <a:spcPct val="100000"/>
              </a:lnSpc>
              <a:spcBef>
                <a:spcPts val="130"/>
              </a:spcBef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118</a:t>
            </a:r>
            <a:r>
              <a:rPr dirty="0" sz="900" spc="-25">
                <a:solidFill>
                  <a:srgbClr val="CA006B"/>
                </a:solidFill>
                <a:latin typeface="Century Gothic"/>
                <a:cs typeface="Century Gothic"/>
              </a:rPr>
              <a:t>*</a:t>
            </a:r>
            <a:r>
              <a:rPr dirty="0" sz="900" spc="-25">
                <a:solidFill>
                  <a:srgbClr val="CA006B"/>
                </a:solidFill>
                <a:latin typeface="Century Gothic"/>
                <a:cs typeface="Century Gothic"/>
              </a:rPr>
              <a:t>  </a:t>
            </a:r>
            <a:r>
              <a:rPr dirty="0" sz="900" spc="-125">
                <a:solidFill>
                  <a:srgbClr val="CA006B"/>
                </a:solidFill>
                <a:latin typeface="Century Gothic"/>
                <a:cs typeface="Century Gothic"/>
              </a:rPr>
              <a:t> </a:t>
            </a:r>
            <a:r>
              <a:rPr dirty="0" baseline="-38011" sz="1425" spc="-15">
                <a:latin typeface="Times New Roman"/>
                <a:cs typeface="Times New Roman"/>
              </a:rPr>
              <a:t>C</a:t>
            </a:r>
            <a:endParaRPr baseline="-38011" sz="1425">
              <a:latin typeface="Times New Roman"/>
              <a:cs typeface="Times New Roman"/>
            </a:endParaRPr>
          </a:p>
          <a:p>
            <a:pPr marL="79375">
              <a:lnSpc>
                <a:spcPct val="100000"/>
              </a:lnSpc>
              <a:spcBef>
                <a:spcPts val="370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63514" y="4309847"/>
            <a:ext cx="312420" cy="462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29845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108</a:t>
            </a:r>
            <a:r>
              <a:rPr dirty="0" sz="900" spc="-25">
                <a:solidFill>
                  <a:srgbClr val="CA006B"/>
                </a:solidFill>
                <a:latin typeface="Century Gothic"/>
                <a:cs typeface="Century Gothic"/>
              </a:rPr>
              <a:t>*</a:t>
            </a:r>
            <a:endParaRPr sz="900">
              <a:latin typeface="Century Gothic"/>
              <a:cs typeface="Century Gothic"/>
            </a:endParaRPr>
          </a:p>
          <a:p>
            <a:pPr algn="r" marR="5080">
              <a:lnSpc>
                <a:spcPct val="100000"/>
              </a:lnSpc>
              <a:spcBef>
                <a:spcPts val="130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06400" y="5403690"/>
            <a:ext cx="10604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113420" y="5528792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631218" y="4861565"/>
            <a:ext cx="1080770" cy="4451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07645">
              <a:lnSpc>
                <a:spcPct val="108300"/>
              </a:lnSpc>
              <a:tabLst>
                <a:tab pos="794385" algn="l"/>
              </a:tabLst>
            </a:pPr>
            <a:r>
              <a:rPr dirty="0" sz="900" spc="-120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: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 spc="-1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	</a:t>
            </a: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 </a:t>
            </a:r>
            <a:r>
              <a:rPr dirty="0" sz="900" spc="-10">
                <a:solidFill>
                  <a:srgbClr val="CA006B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 marL="285750">
              <a:lnSpc>
                <a:spcPts val="1065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068571" y="5031207"/>
            <a:ext cx="860425" cy="6280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">
              <a:lnSpc>
                <a:spcPct val="100000"/>
              </a:lnSpc>
            </a:pPr>
            <a:r>
              <a:rPr dirty="0" sz="900" spc="105">
                <a:solidFill>
                  <a:srgbClr val="CA006B"/>
                </a:solidFill>
                <a:latin typeface="Tahoma"/>
                <a:cs typeface="Tahoma"/>
              </a:rPr>
              <a:t>*</a:t>
            </a:r>
            <a:r>
              <a:rPr dirty="0" sz="900" spc="-5">
                <a:solidFill>
                  <a:srgbClr val="CA006B"/>
                </a:solidFill>
                <a:latin typeface="Times New Roman"/>
                <a:cs typeface="Times New Roman"/>
              </a:rPr>
              <a:t>: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CA006B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586740" algn="l"/>
              </a:tabLst>
            </a:pPr>
            <a:r>
              <a:rPr dirty="0" sz="900" spc="-120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: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 spc="-2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	</a:t>
            </a: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H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 algn="r" marR="143510">
              <a:lnSpc>
                <a:spcPct val="100000"/>
              </a:lnSpc>
              <a:spcBef>
                <a:spcPts val="625"/>
              </a:spcBef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313454" y="5370030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085186" y="613930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566409" y="644318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347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5067300" y="5843870"/>
            <a:ext cx="1637030" cy="796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82955">
              <a:lnSpc>
                <a:spcPct val="100000"/>
              </a:lnSpc>
              <a:tabLst>
                <a:tab pos="1363345" algn="l"/>
              </a:tabLst>
            </a:pPr>
            <a:r>
              <a:rPr dirty="0" sz="900" spc="-120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: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	</a:t>
            </a: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H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 marL="115570">
              <a:lnSpc>
                <a:spcPts val="990"/>
              </a:lnSpc>
              <a:spcBef>
                <a:spcPts val="90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9</a:t>
            </a:r>
            <a:endParaRPr sz="900">
              <a:latin typeface="Lucida Sans"/>
              <a:cs typeface="Lucida Sans"/>
            </a:endParaRPr>
          </a:p>
          <a:p>
            <a:pPr marL="12700" marR="130810">
              <a:lnSpc>
                <a:spcPct val="83100"/>
              </a:lnSpc>
              <a:spcBef>
                <a:spcPts val="114"/>
              </a:spcBef>
            </a:pP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din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   </a:t>
            </a:r>
            <a:r>
              <a:rPr dirty="0" sz="1000" spc="-114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mpl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 1</a:t>
            </a:r>
            <a:r>
              <a:rPr dirty="0" sz="1000" spc="3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-4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llu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ed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140961" y="5660997"/>
            <a:ext cx="915669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96265" algn="l"/>
              </a:tabLst>
            </a:pPr>
            <a:r>
              <a:rPr dirty="0" sz="900" spc="-120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: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 spc="-15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	</a:t>
            </a: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 spc="-1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73100" y="324013"/>
            <a:ext cx="6426200" cy="1576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171315">
              <a:lnSpc>
                <a:spcPct val="100000"/>
              </a:lnSpc>
              <a:tabLst>
                <a:tab pos="4584700" algn="l"/>
                <a:tab pos="6164580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450">
              <a:latin typeface="Times New Roman"/>
              <a:cs typeface="Times New Roman"/>
            </a:endParaRPr>
          </a:p>
          <a:p>
            <a:pPr marL="393700">
              <a:lnSpc>
                <a:spcPct val="100000"/>
              </a:lnSpc>
              <a:tabLst>
                <a:tab pos="925830" algn="l"/>
              </a:tabLst>
            </a:pPr>
            <a:r>
              <a:rPr dirty="0" sz="950" spc="70" b="1">
                <a:latin typeface="Arial"/>
                <a:cs typeface="Arial"/>
              </a:rPr>
              <a:t>1</a:t>
            </a:r>
            <a:r>
              <a:rPr dirty="0" sz="950" spc="80" b="1">
                <a:latin typeface="Arial"/>
                <a:cs typeface="Arial"/>
              </a:rPr>
              <a:t>1</a:t>
            </a:r>
            <a:r>
              <a:rPr dirty="0" sz="950" spc="2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4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8270" marR="1981835">
              <a:lnSpc>
                <a:spcPts val="1100"/>
              </a:lnSpc>
            </a:pP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6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baseline="-15873" sz="1050" spc="7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6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n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723900" algn="l"/>
              </a:tabLst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5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	</a:t>
            </a:r>
            <a:r>
              <a:rPr dirty="0" sz="1600" spc="14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30" b="1">
                <a:solidFill>
                  <a:srgbClr val="53AB53"/>
                </a:solidFill>
                <a:latin typeface="Arial"/>
                <a:cs typeface="Arial"/>
              </a:rPr>
              <a:t>ar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al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65" b="1">
                <a:solidFill>
                  <a:srgbClr val="53AB53"/>
                </a:solidFill>
                <a:latin typeface="Arial"/>
                <a:cs typeface="Arial"/>
              </a:rPr>
              <a:t>y</a:t>
            </a:r>
            <a:endParaRPr sz="1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27" y="1984633"/>
            <a:ext cx="4599305" cy="4597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ombina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escribi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ry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purpos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 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need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ert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ance,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plana-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gen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netic,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baseline="-14814" sz="1125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ess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ions,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7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calle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ole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lar</a:t>
            </a:r>
            <a:r>
              <a:rPr dirty="0" sz="10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ital</a:t>
            </a:r>
            <a:r>
              <a:rPr dirty="0" sz="10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r" marL="12700" marR="5080">
              <a:lnSpc>
                <a:spcPct val="95200"/>
              </a:lnSpc>
              <a:spcBef>
                <a:spcPts val="3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ecules,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uic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mple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ails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ign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lecul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eries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cular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bita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ike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matica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abili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oda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spi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2).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What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itals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Century Gothic"/>
                <a:cs typeface="Century Gothic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tions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ruct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uct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spo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add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tru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espo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sub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atical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waves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phase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7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pes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mbina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1-20.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300"/>
              </a:lnSpc>
              <a:spcBef>
                <a:spcPts val="30"/>
              </a:spcBef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rfe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fun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nsi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rmi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1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endParaRPr baseline="-14814" sz="1125">
              <a:latin typeface="Century Gothic"/>
              <a:cs typeface="Century Gothic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202" y="6534336"/>
            <a:ext cx="4596130" cy="213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4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4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>
                <a:solidFill>
                  <a:srgbClr val="131313"/>
                </a:solidFill>
                <a:latin typeface="Calibri"/>
                <a:cs typeface="Calibri"/>
              </a:rPr>
              <a:t>+</a:t>
            </a:r>
            <a:r>
              <a:rPr dirty="0" sz="1050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squ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>
                <a:solidFill>
                  <a:srgbClr val="131313"/>
                </a:solidFill>
                <a:latin typeface="Calibri"/>
                <a:cs typeface="Calibri"/>
              </a:rPr>
              <a:t>+</a:t>
            </a:r>
            <a:r>
              <a:rPr dirty="0" sz="1050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endParaRPr baseline="-14814" sz="1125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202" y="6715060"/>
            <a:ext cx="4598670" cy="1092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L="12700" marR="5080">
              <a:lnSpc>
                <a:spcPct val="9510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4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4814" sz="1125" spc="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Century Gothic"/>
                <a:cs typeface="Century Gothic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wo 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sq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 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>
                <a:solidFill>
                  <a:srgbClr val="131313"/>
                </a:solidFill>
                <a:latin typeface="Calibri"/>
                <a:cs typeface="Calibri"/>
              </a:rPr>
              <a:t>+</a:t>
            </a:r>
            <a:r>
              <a:rPr dirty="0" sz="1050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4814" sz="1125" spc="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 i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 i="1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ext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>
                <a:solidFill>
                  <a:srgbClr val="131313"/>
                </a:solidFill>
                <a:latin typeface="Calibri"/>
                <a:cs typeface="Calibri"/>
              </a:rPr>
              <a:t>*</a:t>
            </a:r>
            <a:r>
              <a:rPr dirty="0" sz="1050">
                <a:solidFill>
                  <a:srgbClr val="131313"/>
                </a:solidFill>
                <a:latin typeface="Calibri"/>
                <a:cs typeface="Calibri"/>
              </a:rPr>
              <a:t> 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whi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xtr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ge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nsi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ty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bon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10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ul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bit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igh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lei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ond.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20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ign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1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Century Gothic"/>
                <a:cs typeface="Century Gothic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mic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527030" y="6688008"/>
            <a:ext cx="476884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13384" algn="l"/>
              </a:tabLst>
            </a:pPr>
            <a:r>
              <a:rPr dirty="0" sz="7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 spc="15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46204" y="2877433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85">
                <a:solidFill>
                  <a:srgbClr val="131313"/>
                </a:solidFill>
                <a:latin typeface="Calibri"/>
                <a:cs typeface="Calibri"/>
              </a:rPr>
              <a:t>+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447751" y="8299190"/>
            <a:ext cx="3639820" cy="1104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ma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bon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din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ibon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din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or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bit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ls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dirty="0" sz="900" spc="-3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1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20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sz="900" spc="6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104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baseline="-15873" sz="1050" spc="7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5873" sz="105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5873" sz="1050" spc="-75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ct val="101499"/>
              </a:lnSpc>
              <a:spcBef>
                <a:spcPts val="10"/>
              </a:spcBef>
            </a:pP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r>
              <a:rPr dirty="0" sz="900" spc="-3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2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20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sz="900" spc="6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ls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637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baseline="9259" sz="1350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5873" sz="1050" spc="7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5873" sz="105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5873" sz="1050" spc="-82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14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nt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37082" y="829152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37689" y="8470920"/>
            <a:ext cx="18732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032861" y="8438638"/>
            <a:ext cx="62230" cy="61594"/>
          </a:xfrm>
          <a:custGeom>
            <a:avLst/>
            <a:gdLst/>
            <a:ahLst/>
            <a:cxnLst/>
            <a:rect l="l" t="t" r="r" b="b"/>
            <a:pathLst>
              <a:path w="62230" h="61595">
                <a:moveTo>
                  <a:pt x="17526" y="61468"/>
                </a:moveTo>
                <a:lnTo>
                  <a:pt x="0" y="61468"/>
                </a:lnTo>
                <a:lnTo>
                  <a:pt x="0" y="59829"/>
                </a:lnTo>
                <a:lnTo>
                  <a:pt x="1346" y="59829"/>
                </a:lnTo>
                <a:lnTo>
                  <a:pt x="2425" y="59651"/>
                </a:lnTo>
                <a:lnTo>
                  <a:pt x="3213" y="59283"/>
                </a:lnTo>
                <a:lnTo>
                  <a:pt x="4038" y="58928"/>
                </a:lnTo>
                <a:lnTo>
                  <a:pt x="4673" y="58458"/>
                </a:lnTo>
                <a:lnTo>
                  <a:pt x="5562" y="57277"/>
                </a:lnTo>
                <a:lnTo>
                  <a:pt x="5930" y="56642"/>
                </a:lnTo>
                <a:lnTo>
                  <a:pt x="6223" y="55981"/>
                </a:lnTo>
                <a:lnTo>
                  <a:pt x="6505" y="55245"/>
                </a:lnTo>
                <a:lnTo>
                  <a:pt x="29756" y="0"/>
                </a:lnTo>
                <a:lnTo>
                  <a:pt x="32131" y="0"/>
                </a:lnTo>
                <a:lnTo>
                  <a:pt x="37755" y="13246"/>
                </a:lnTo>
                <a:lnTo>
                  <a:pt x="28575" y="13246"/>
                </a:lnTo>
                <a:lnTo>
                  <a:pt x="18262" y="37719"/>
                </a:lnTo>
                <a:lnTo>
                  <a:pt x="48146" y="37719"/>
                </a:lnTo>
                <a:lnTo>
                  <a:pt x="49780" y="41567"/>
                </a:lnTo>
                <a:lnTo>
                  <a:pt x="16522" y="41567"/>
                </a:lnTo>
                <a:lnTo>
                  <a:pt x="11544" y="55245"/>
                </a:lnTo>
                <a:lnTo>
                  <a:pt x="11468" y="55981"/>
                </a:lnTo>
                <a:lnTo>
                  <a:pt x="11481" y="56642"/>
                </a:lnTo>
                <a:lnTo>
                  <a:pt x="11747" y="57327"/>
                </a:lnTo>
                <a:lnTo>
                  <a:pt x="12014" y="58216"/>
                </a:lnTo>
                <a:lnTo>
                  <a:pt x="12534" y="58826"/>
                </a:lnTo>
                <a:lnTo>
                  <a:pt x="14109" y="59486"/>
                </a:lnTo>
                <a:lnTo>
                  <a:pt x="14897" y="59702"/>
                </a:lnTo>
                <a:lnTo>
                  <a:pt x="17526" y="59829"/>
                </a:lnTo>
                <a:lnTo>
                  <a:pt x="17526" y="61468"/>
                </a:lnTo>
                <a:close/>
              </a:path>
              <a:path w="62230" h="61595">
                <a:moveTo>
                  <a:pt x="48146" y="37719"/>
                </a:moveTo>
                <a:lnTo>
                  <a:pt x="38887" y="37719"/>
                </a:lnTo>
                <a:lnTo>
                  <a:pt x="28575" y="13246"/>
                </a:lnTo>
                <a:lnTo>
                  <a:pt x="37755" y="13246"/>
                </a:lnTo>
                <a:lnTo>
                  <a:pt x="48146" y="37719"/>
                </a:lnTo>
                <a:close/>
              </a:path>
              <a:path w="62230" h="61595">
                <a:moveTo>
                  <a:pt x="60731" y="59829"/>
                </a:moveTo>
                <a:lnTo>
                  <a:pt x="39674" y="59829"/>
                </a:lnTo>
                <a:lnTo>
                  <a:pt x="41897" y="59702"/>
                </a:lnTo>
                <a:lnTo>
                  <a:pt x="42672" y="59486"/>
                </a:lnTo>
                <a:lnTo>
                  <a:pt x="44246" y="58826"/>
                </a:lnTo>
                <a:lnTo>
                  <a:pt x="44767" y="58216"/>
                </a:lnTo>
                <a:lnTo>
                  <a:pt x="45053" y="57277"/>
                </a:lnTo>
                <a:lnTo>
                  <a:pt x="45300" y="56642"/>
                </a:lnTo>
                <a:lnTo>
                  <a:pt x="45313" y="55981"/>
                </a:lnTo>
                <a:lnTo>
                  <a:pt x="45237" y="55245"/>
                </a:lnTo>
                <a:lnTo>
                  <a:pt x="40170" y="41567"/>
                </a:lnTo>
                <a:lnTo>
                  <a:pt x="49780" y="41567"/>
                </a:lnTo>
                <a:lnTo>
                  <a:pt x="55054" y="53987"/>
                </a:lnTo>
                <a:lnTo>
                  <a:pt x="55854" y="55981"/>
                </a:lnTo>
                <a:lnTo>
                  <a:pt x="56146" y="56642"/>
                </a:lnTo>
                <a:lnTo>
                  <a:pt x="56553" y="57327"/>
                </a:lnTo>
                <a:lnTo>
                  <a:pt x="57403" y="58458"/>
                </a:lnTo>
                <a:lnTo>
                  <a:pt x="58039" y="58928"/>
                </a:lnTo>
                <a:lnTo>
                  <a:pt x="59664" y="59651"/>
                </a:lnTo>
                <a:lnTo>
                  <a:pt x="60731" y="59829"/>
                </a:lnTo>
                <a:close/>
              </a:path>
              <a:path w="62230" h="61595">
                <a:moveTo>
                  <a:pt x="62077" y="61468"/>
                </a:moveTo>
                <a:lnTo>
                  <a:pt x="39255" y="61468"/>
                </a:lnTo>
                <a:lnTo>
                  <a:pt x="39255" y="59829"/>
                </a:lnTo>
                <a:lnTo>
                  <a:pt x="62077" y="59829"/>
                </a:lnTo>
                <a:lnTo>
                  <a:pt x="62077" y="61468"/>
                </a:lnTo>
                <a:close/>
              </a:path>
            </a:pathLst>
          </a:custGeom>
          <a:solidFill>
            <a:srgbClr val="0093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919482" y="8357337"/>
            <a:ext cx="44005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00" spc="55" i="1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baseline="-23809" sz="1050" i="1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0093D2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349480" y="8438611"/>
            <a:ext cx="51435" cy="61594"/>
          </a:xfrm>
          <a:custGeom>
            <a:avLst/>
            <a:gdLst/>
            <a:ahLst/>
            <a:cxnLst/>
            <a:rect l="l" t="t" r="r" b="b"/>
            <a:pathLst>
              <a:path w="51434" h="61595">
                <a:moveTo>
                  <a:pt x="0" y="61468"/>
                </a:moveTo>
                <a:lnTo>
                  <a:pt x="0" y="59817"/>
                </a:lnTo>
                <a:lnTo>
                  <a:pt x="2387" y="59753"/>
                </a:lnTo>
                <a:lnTo>
                  <a:pt x="4406" y="59461"/>
                </a:lnTo>
                <a:lnTo>
                  <a:pt x="8212" y="6197"/>
                </a:lnTo>
                <a:lnTo>
                  <a:pt x="8026" y="5219"/>
                </a:lnTo>
                <a:lnTo>
                  <a:pt x="0" y="1638"/>
                </a:lnTo>
                <a:lnTo>
                  <a:pt x="0" y="0"/>
                </a:lnTo>
                <a:lnTo>
                  <a:pt x="38807" y="1841"/>
                </a:lnTo>
                <a:lnTo>
                  <a:pt x="42679" y="3708"/>
                </a:lnTo>
                <a:lnTo>
                  <a:pt x="19367" y="3708"/>
                </a:lnTo>
                <a:lnTo>
                  <a:pt x="18659" y="3848"/>
                </a:lnTo>
                <a:lnTo>
                  <a:pt x="18059" y="3937"/>
                </a:lnTo>
                <a:lnTo>
                  <a:pt x="17716" y="4152"/>
                </a:lnTo>
                <a:lnTo>
                  <a:pt x="17716" y="27673"/>
                </a:lnTo>
                <a:lnTo>
                  <a:pt x="41636" y="27673"/>
                </a:lnTo>
                <a:lnTo>
                  <a:pt x="41173" y="27940"/>
                </a:lnTo>
                <a:lnTo>
                  <a:pt x="37147" y="29133"/>
                </a:lnTo>
                <a:lnTo>
                  <a:pt x="37147" y="29311"/>
                </a:lnTo>
                <a:lnTo>
                  <a:pt x="39662" y="29857"/>
                </a:lnTo>
                <a:lnTo>
                  <a:pt x="41821" y="30645"/>
                </a:lnTo>
                <a:lnTo>
                  <a:pt x="43324" y="31508"/>
                </a:lnTo>
                <a:lnTo>
                  <a:pt x="17716" y="31508"/>
                </a:lnTo>
                <a:lnTo>
                  <a:pt x="17821" y="55232"/>
                </a:lnTo>
                <a:lnTo>
                  <a:pt x="17995" y="55956"/>
                </a:lnTo>
                <a:lnTo>
                  <a:pt x="18465" y="56743"/>
                </a:lnTo>
                <a:lnTo>
                  <a:pt x="18859" y="57061"/>
                </a:lnTo>
                <a:lnTo>
                  <a:pt x="19405" y="57277"/>
                </a:lnTo>
                <a:lnTo>
                  <a:pt x="19939" y="57518"/>
                </a:lnTo>
                <a:lnTo>
                  <a:pt x="29667" y="57632"/>
                </a:lnTo>
                <a:lnTo>
                  <a:pt x="44720" y="57632"/>
                </a:lnTo>
                <a:lnTo>
                  <a:pt x="44488" y="57848"/>
                </a:lnTo>
                <a:lnTo>
                  <a:pt x="33413" y="61379"/>
                </a:lnTo>
                <a:lnTo>
                  <a:pt x="0" y="61468"/>
                </a:lnTo>
                <a:close/>
              </a:path>
              <a:path w="51434" h="61595">
                <a:moveTo>
                  <a:pt x="41636" y="27673"/>
                </a:moveTo>
                <a:lnTo>
                  <a:pt x="17716" y="27673"/>
                </a:lnTo>
                <a:lnTo>
                  <a:pt x="27101" y="27584"/>
                </a:lnTo>
                <a:lnTo>
                  <a:pt x="28714" y="27419"/>
                </a:lnTo>
                <a:lnTo>
                  <a:pt x="37604" y="22618"/>
                </a:lnTo>
                <a:lnTo>
                  <a:pt x="38760" y="21082"/>
                </a:lnTo>
                <a:lnTo>
                  <a:pt x="39299" y="19088"/>
                </a:lnTo>
                <a:lnTo>
                  <a:pt x="39344" y="14770"/>
                </a:lnTo>
                <a:lnTo>
                  <a:pt x="39128" y="13385"/>
                </a:lnTo>
                <a:lnTo>
                  <a:pt x="19367" y="3708"/>
                </a:lnTo>
                <a:lnTo>
                  <a:pt x="42679" y="3708"/>
                </a:lnTo>
                <a:lnTo>
                  <a:pt x="43332" y="4152"/>
                </a:lnTo>
                <a:lnTo>
                  <a:pt x="45758" y="6261"/>
                </a:lnTo>
                <a:lnTo>
                  <a:pt x="46748" y="7658"/>
                </a:lnTo>
                <a:lnTo>
                  <a:pt x="47535" y="9448"/>
                </a:lnTo>
                <a:lnTo>
                  <a:pt x="48336" y="11099"/>
                </a:lnTo>
                <a:lnTo>
                  <a:pt x="48742" y="13233"/>
                </a:lnTo>
                <a:lnTo>
                  <a:pt x="48742" y="19088"/>
                </a:lnTo>
                <a:lnTo>
                  <a:pt x="47815" y="21831"/>
                </a:lnTo>
                <a:lnTo>
                  <a:pt x="44107" y="26250"/>
                </a:lnTo>
                <a:lnTo>
                  <a:pt x="41636" y="27673"/>
                </a:lnTo>
                <a:close/>
              </a:path>
              <a:path w="51434" h="61595">
                <a:moveTo>
                  <a:pt x="44720" y="57632"/>
                </a:moveTo>
                <a:lnTo>
                  <a:pt x="29667" y="57632"/>
                </a:lnTo>
                <a:lnTo>
                  <a:pt x="31826" y="57251"/>
                </a:lnTo>
                <a:lnTo>
                  <a:pt x="33591" y="56515"/>
                </a:lnTo>
                <a:lnTo>
                  <a:pt x="40910" y="42951"/>
                </a:lnTo>
                <a:lnTo>
                  <a:pt x="40817" y="42100"/>
                </a:lnTo>
                <a:lnTo>
                  <a:pt x="17716" y="31508"/>
                </a:lnTo>
                <a:lnTo>
                  <a:pt x="43324" y="31508"/>
                </a:lnTo>
                <a:lnTo>
                  <a:pt x="51396" y="42951"/>
                </a:lnTo>
                <a:lnTo>
                  <a:pt x="51396" y="45897"/>
                </a:lnTo>
                <a:lnTo>
                  <a:pt x="46964" y="55549"/>
                </a:lnTo>
                <a:lnTo>
                  <a:pt x="44720" y="57632"/>
                </a:lnTo>
                <a:close/>
              </a:path>
            </a:pathLst>
          </a:custGeom>
          <a:solidFill>
            <a:srgbClr val="0093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1848485" y="9293245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028416" y="9260963"/>
            <a:ext cx="62230" cy="61594"/>
          </a:xfrm>
          <a:custGeom>
            <a:avLst/>
            <a:gdLst/>
            <a:ahLst/>
            <a:cxnLst/>
            <a:rect l="l" t="t" r="r" b="b"/>
            <a:pathLst>
              <a:path w="62230" h="61595">
                <a:moveTo>
                  <a:pt x="17526" y="61468"/>
                </a:moveTo>
                <a:lnTo>
                  <a:pt x="0" y="61468"/>
                </a:lnTo>
                <a:lnTo>
                  <a:pt x="0" y="59829"/>
                </a:lnTo>
                <a:lnTo>
                  <a:pt x="1346" y="59829"/>
                </a:lnTo>
                <a:lnTo>
                  <a:pt x="2412" y="59651"/>
                </a:lnTo>
                <a:lnTo>
                  <a:pt x="6505" y="55245"/>
                </a:lnTo>
                <a:lnTo>
                  <a:pt x="29756" y="0"/>
                </a:lnTo>
                <a:lnTo>
                  <a:pt x="32131" y="0"/>
                </a:lnTo>
                <a:lnTo>
                  <a:pt x="37755" y="13246"/>
                </a:lnTo>
                <a:lnTo>
                  <a:pt x="28575" y="13246"/>
                </a:lnTo>
                <a:lnTo>
                  <a:pt x="18262" y="37719"/>
                </a:lnTo>
                <a:lnTo>
                  <a:pt x="48146" y="37719"/>
                </a:lnTo>
                <a:lnTo>
                  <a:pt x="49780" y="41567"/>
                </a:lnTo>
                <a:lnTo>
                  <a:pt x="16522" y="41567"/>
                </a:lnTo>
                <a:lnTo>
                  <a:pt x="11544" y="55245"/>
                </a:lnTo>
                <a:lnTo>
                  <a:pt x="11468" y="55981"/>
                </a:lnTo>
                <a:lnTo>
                  <a:pt x="11481" y="56642"/>
                </a:lnTo>
                <a:lnTo>
                  <a:pt x="11747" y="57327"/>
                </a:lnTo>
                <a:lnTo>
                  <a:pt x="12014" y="58216"/>
                </a:lnTo>
                <a:lnTo>
                  <a:pt x="12534" y="58826"/>
                </a:lnTo>
                <a:lnTo>
                  <a:pt x="14109" y="59486"/>
                </a:lnTo>
                <a:lnTo>
                  <a:pt x="14897" y="59702"/>
                </a:lnTo>
                <a:lnTo>
                  <a:pt x="17526" y="59829"/>
                </a:lnTo>
                <a:lnTo>
                  <a:pt x="17526" y="61468"/>
                </a:lnTo>
                <a:close/>
              </a:path>
              <a:path w="62230" h="61595">
                <a:moveTo>
                  <a:pt x="48146" y="37719"/>
                </a:moveTo>
                <a:lnTo>
                  <a:pt x="38887" y="37719"/>
                </a:lnTo>
                <a:lnTo>
                  <a:pt x="28575" y="13246"/>
                </a:lnTo>
                <a:lnTo>
                  <a:pt x="37755" y="13246"/>
                </a:lnTo>
                <a:lnTo>
                  <a:pt x="48146" y="37719"/>
                </a:lnTo>
                <a:close/>
              </a:path>
              <a:path w="62230" h="61595">
                <a:moveTo>
                  <a:pt x="60731" y="59829"/>
                </a:moveTo>
                <a:lnTo>
                  <a:pt x="39662" y="59829"/>
                </a:lnTo>
                <a:lnTo>
                  <a:pt x="41897" y="59702"/>
                </a:lnTo>
                <a:lnTo>
                  <a:pt x="42672" y="59486"/>
                </a:lnTo>
                <a:lnTo>
                  <a:pt x="44246" y="58826"/>
                </a:lnTo>
                <a:lnTo>
                  <a:pt x="44767" y="58216"/>
                </a:lnTo>
                <a:lnTo>
                  <a:pt x="45053" y="57277"/>
                </a:lnTo>
                <a:lnTo>
                  <a:pt x="45300" y="56642"/>
                </a:lnTo>
                <a:lnTo>
                  <a:pt x="45313" y="55981"/>
                </a:lnTo>
                <a:lnTo>
                  <a:pt x="45237" y="55245"/>
                </a:lnTo>
                <a:lnTo>
                  <a:pt x="40170" y="41567"/>
                </a:lnTo>
                <a:lnTo>
                  <a:pt x="49780" y="41567"/>
                </a:lnTo>
                <a:lnTo>
                  <a:pt x="55054" y="53987"/>
                </a:lnTo>
                <a:lnTo>
                  <a:pt x="55854" y="55981"/>
                </a:lnTo>
                <a:lnTo>
                  <a:pt x="56146" y="56642"/>
                </a:lnTo>
                <a:lnTo>
                  <a:pt x="56553" y="57327"/>
                </a:lnTo>
                <a:lnTo>
                  <a:pt x="57403" y="58458"/>
                </a:lnTo>
                <a:lnTo>
                  <a:pt x="58039" y="58928"/>
                </a:lnTo>
                <a:lnTo>
                  <a:pt x="59664" y="59651"/>
                </a:lnTo>
                <a:lnTo>
                  <a:pt x="60731" y="59829"/>
                </a:lnTo>
                <a:close/>
              </a:path>
              <a:path w="62230" h="61595">
                <a:moveTo>
                  <a:pt x="62077" y="61468"/>
                </a:moveTo>
                <a:lnTo>
                  <a:pt x="39255" y="61468"/>
                </a:lnTo>
                <a:lnTo>
                  <a:pt x="39255" y="59829"/>
                </a:lnTo>
                <a:lnTo>
                  <a:pt x="62077" y="59829"/>
                </a:lnTo>
                <a:lnTo>
                  <a:pt x="62077" y="61468"/>
                </a:lnTo>
                <a:close/>
              </a:path>
            </a:pathLst>
          </a:custGeom>
          <a:solidFill>
            <a:srgbClr val="0093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915032" y="9179662"/>
            <a:ext cx="440055" cy="143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  </a:t>
            </a:r>
            <a:r>
              <a:rPr dirty="0" sz="900" spc="15" i="1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0093D2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81359" y="9236074"/>
            <a:ext cx="4826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345035" y="9260936"/>
            <a:ext cx="51435" cy="61594"/>
          </a:xfrm>
          <a:custGeom>
            <a:avLst/>
            <a:gdLst/>
            <a:ahLst/>
            <a:cxnLst/>
            <a:rect l="l" t="t" r="r" b="b"/>
            <a:pathLst>
              <a:path w="51434" h="61595">
                <a:moveTo>
                  <a:pt x="0" y="61468"/>
                </a:moveTo>
                <a:lnTo>
                  <a:pt x="0" y="59817"/>
                </a:lnTo>
                <a:lnTo>
                  <a:pt x="2387" y="59753"/>
                </a:lnTo>
                <a:lnTo>
                  <a:pt x="4406" y="59461"/>
                </a:lnTo>
                <a:lnTo>
                  <a:pt x="8212" y="6197"/>
                </a:lnTo>
                <a:lnTo>
                  <a:pt x="8026" y="5219"/>
                </a:lnTo>
                <a:lnTo>
                  <a:pt x="0" y="1638"/>
                </a:lnTo>
                <a:lnTo>
                  <a:pt x="0" y="0"/>
                </a:lnTo>
                <a:lnTo>
                  <a:pt x="38807" y="1841"/>
                </a:lnTo>
                <a:lnTo>
                  <a:pt x="42679" y="3708"/>
                </a:lnTo>
                <a:lnTo>
                  <a:pt x="19367" y="3708"/>
                </a:lnTo>
                <a:lnTo>
                  <a:pt x="18659" y="3848"/>
                </a:lnTo>
                <a:lnTo>
                  <a:pt x="18059" y="3937"/>
                </a:lnTo>
                <a:lnTo>
                  <a:pt x="17716" y="4152"/>
                </a:lnTo>
                <a:lnTo>
                  <a:pt x="17716" y="27673"/>
                </a:lnTo>
                <a:lnTo>
                  <a:pt x="41636" y="27673"/>
                </a:lnTo>
                <a:lnTo>
                  <a:pt x="41173" y="27940"/>
                </a:lnTo>
                <a:lnTo>
                  <a:pt x="37147" y="29133"/>
                </a:lnTo>
                <a:lnTo>
                  <a:pt x="37147" y="29311"/>
                </a:lnTo>
                <a:lnTo>
                  <a:pt x="39662" y="29857"/>
                </a:lnTo>
                <a:lnTo>
                  <a:pt x="41821" y="30645"/>
                </a:lnTo>
                <a:lnTo>
                  <a:pt x="43324" y="31508"/>
                </a:lnTo>
                <a:lnTo>
                  <a:pt x="17716" y="31508"/>
                </a:lnTo>
                <a:lnTo>
                  <a:pt x="17820" y="55232"/>
                </a:lnTo>
                <a:lnTo>
                  <a:pt x="19405" y="57277"/>
                </a:lnTo>
                <a:lnTo>
                  <a:pt x="19939" y="57518"/>
                </a:lnTo>
                <a:lnTo>
                  <a:pt x="29667" y="57632"/>
                </a:lnTo>
                <a:lnTo>
                  <a:pt x="44720" y="57632"/>
                </a:lnTo>
                <a:lnTo>
                  <a:pt x="44488" y="57848"/>
                </a:lnTo>
                <a:lnTo>
                  <a:pt x="33413" y="61379"/>
                </a:lnTo>
                <a:lnTo>
                  <a:pt x="0" y="61468"/>
                </a:lnTo>
                <a:close/>
              </a:path>
              <a:path w="51434" h="61595">
                <a:moveTo>
                  <a:pt x="41636" y="27673"/>
                </a:moveTo>
                <a:lnTo>
                  <a:pt x="17716" y="27673"/>
                </a:lnTo>
                <a:lnTo>
                  <a:pt x="27101" y="27584"/>
                </a:lnTo>
                <a:lnTo>
                  <a:pt x="28714" y="27419"/>
                </a:lnTo>
                <a:lnTo>
                  <a:pt x="37604" y="22618"/>
                </a:lnTo>
                <a:lnTo>
                  <a:pt x="38760" y="21082"/>
                </a:lnTo>
                <a:lnTo>
                  <a:pt x="39299" y="19088"/>
                </a:lnTo>
                <a:lnTo>
                  <a:pt x="39344" y="14770"/>
                </a:lnTo>
                <a:lnTo>
                  <a:pt x="39128" y="13385"/>
                </a:lnTo>
                <a:lnTo>
                  <a:pt x="19367" y="3708"/>
                </a:lnTo>
                <a:lnTo>
                  <a:pt x="42679" y="3708"/>
                </a:lnTo>
                <a:lnTo>
                  <a:pt x="43332" y="4152"/>
                </a:lnTo>
                <a:lnTo>
                  <a:pt x="45758" y="6261"/>
                </a:lnTo>
                <a:lnTo>
                  <a:pt x="46748" y="7658"/>
                </a:lnTo>
                <a:lnTo>
                  <a:pt x="47535" y="9448"/>
                </a:lnTo>
                <a:lnTo>
                  <a:pt x="48336" y="11099"/>
                </a:lnTo>
                <a:lnTo>
                  <a:pt x="48742" y="13233"/>
                </a:lnTo>
                <a:lnTo>
                  <a:pt x="48742" y="19088"/>
                </a:lnTo>
                <a:lnTo>
                  <a:pt x="47815" y="21831"/>
                </a:lnTo>
                <a:lnTo>
                  <a:pt x="44107" y="26250"/>
                </a:lnTo>
                <a:lnTo>
                  <a:pt x="41636" y="27673"/>
                </a:lnTo>
                <a:close/>
              </a:path>
              <a:path w="51434" h="61595">
                <a:moveTo>
                  <a:pt x="44720" y="57632"/>
                </a:moveTo>
                <a:lnTo>
                  <a:pt x="29667" y="57632"/>
                </a:lnTo>
                <a:lnTo>
                  <a:pt x="31826" y="57251"/>
                </a:lnTo>
                <a:lnTo>
                  <a:pt x="33591" y="56515"/>
                </a:lnTo>
                <a:lnTo>
                  <a:pt x="40910" y="42951"/>
                </a:lnTo>
                <a:lnTo>
                  <a:pt x="40817" y="42100"/>
                </a:lnTo>
                <a:lnTo>
                  <a:pt x="17716" y="31508"/>
                </a:lnTo>
                <a:lnTo>
                  <a:pt x="43324" y="31508"/>
                </a:lnTo>
                <a:lnTo>
                  <a:pt x="51396" y="42951"/>
                </a:lnTo>
                <a:lnTo>
                  <a:pt x="51396" y="45897"/>
                </a:lnTo>
                <a:lnTo>
                  <a:pt x="46964" y="55549"/>
                </a:lnTo>
                <a:lnTo>
                  <a:pt x="44720" y="57632"/>
                </a:lnTo>
                <a:close/>
              </a:path>
            </a:pathLst>
          </a:custGeom>
          <a:solidFill>
            <a:srgbClr val="0093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2771139" y="8359279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5">
                <a:solidFill>
                  <a:srgbClr val="0093D2"/>
                </a:solidFill>
                <a:latin typeface="Verdana"/>
                <a:cs typeface="Verdana"/>
              </a:rPr>
              <a:t>*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743836" y="9181603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5">
                <a:solidFill>
                  <a:srgbClr val="0093D2"/>
                </a:solidFill>
                <a:latin typeface="Verdana"/>
                <a:cs typeface="Verdana"/>
              </a:rPr>
              <a:t>*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832577" y="9221224"/>
            <a:ext cx="41319" cy="4779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752600" y="7979512"/>
            <a:ext cx="43243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Addition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98621" y="8803744"/>
            <a:ext cx="5530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Subtraction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II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18466" y="858659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101657" y="8557087"/>
            <a:ext cx="4672965" cy="8362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6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3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endParaRPr sz="900">
              <a:latin typeface="Lucida Sans"/>
              <a:cs typeface="Lucida Sans"/>
            </a:endParaRPr>
          </a:p>
          <a:p>
            <a:pPr algn="just" marL="12700">
              <a:lnSpc>
                <a:spcPts val="1105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hy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og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60" b="1">
                <a:solidFill>
                  <a:srgbClr val="131313"/>
                </a:solidFill>
                <a:latin typeface="Arial"/>
                <a:cs typeface="Arial"/>
              </a:rPr>
              <a:t>om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din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mol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endParaRPr sz="1000">
              <a:latin typeface="Arial"/>
              <a:cs typeface="Arial"/>
            </a:endParaRPr>
          </a:p>
          <a:p>
            <a:pPr algn="just" marL="12700">
              <a:lnSpc>
                <a:spcPts val="1075"/>
              </a:lnSpc>
            </a:pP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104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baseline="-15873" sz="1050" spc="7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5873" sz="105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5873" sz="1050" spc="-97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algn="just" marL="12700" marR="5080" indent="1270">
              <a:lnSpc>
                <a:spcPct val="101800"/>
              </a:lnSpc>
            </a:pPr>
            <a:r>
              <a:rPr dirty="0" sz="900" spc="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5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baseline="9259" sz="1350" spc="-89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5873" sz="1050" spc="7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5873" sz="105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5873" sz="1050" spc="-89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20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sz="900" spc="55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r>
              <a:rPr dirty="0" sz="900" spc="5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609214" y="6417822"/>
            <a:ext cx="1905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nd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329815" y="6646233"/>
            <a:ext cx="17843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</a:t>
            </a:r>
            <a:r>
              <a:rPr dirty="0" sz="900" spc="-125" i="1">
                <a:latin typeface="Times New Roman"/>
                <a:cs typeface="Times New Roman"/>
              </a:rPr>
              <a:t>s</a:t>
            </a:r>
            <a:r>
              <a:rPr dirty="0" baseline="-23809" sz="1050" spc="15">
                <a:latin typeface="Times New Roman"/>
                <a:cs typeface="Times New Roman"/>
              </a:rPr>
              <a:t>A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16554" y="6648773"/>
            <a:ext cx="18796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</a:t>
            </a:r>
            <a:r>
              <a:rPr dirty="0" sz="900" spc="-10" i="1">
                <a:latin typeface="Times New Roman"/>
                <a:cs typeface="Times New Roman"/>
              </a:rPr>
              <a:t>s</a:t>
            </a:r>
            <a:r>
              <a:rPr dirty="0" baseline="-23809" sz="1050" spc="7">
                <a:latin typeface="Times New Roman"/>
                <a:cs typeface="Times New Roman"/>
              </a:rPr>
              <a:t>B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308860" y="7829873"/>
            <a:ext cx="758825" cy="559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1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 orbitals of </a:t>
            </a:r>
            <a:r>
              <a:rPr dirty="0" sz="900" spc="-10">
                <a:latin typeface="Times New Roman"/>
                <a:cs typeface="Times New Roman"/>
              </a:rPr>
              <a:t>two w</a:t>
            </a:r>
            <a:r>
              <a:rPr dirty="0" sz="900">
                <a:latin typeface="Times New Roman"/>
                <a:cs typeface="Times New Roman"/>
              </a:rPr>
              <a:t>id</a:t>
            </a:r>
            <a:r>
              <a:rPr dirty="0" sz="900" spc="-5">
                <a:latin typeface="Times New Roman"/>
                <a:cs typeface="Times New Roman"/>
              </a:rPr>
              <a:t>ely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s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parated</a:t>
            </a:r>
            <a:r>
              <a:rPr dirty="0" sz="900">
                <a:latin typeface="Times New Roman"/>
                <a:cs typeface="Times New Roman"/>
              </a:rPr>
              <a:t> hyd</a:t>
            </a:r>
            <a:r>
              <a:rPr dirty="0" sz="900" spc="-5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ogen atoms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626077" y="4980814"/>
            <a:ext cx="160020" cy="1301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10">
                <a:latin typeface="Times New Roman"/>
                <a:cs typeface="Times New Roman"/>
              </a:rPr>
              <a:t> </a:t>
            </a:r>
            <a:r>
              <a:rPr dirty="0" sz="1050" spc="20">
                <a:latin typeface="Times New Roman"/>
                <a:cs typeface="Times New Roman"/>
              </a:rPr>
              <a:t> </a:t>
            </a:r>
            <a:r>
              <a:rPr dirty="0" sz="1050">
                <a:latin typeface="Times New Roman"/>
                <a:cs typeface="Times New Roman"/>
              </a:rPr>
              <a:t> 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26136" y="6824670"/>
            <a:ext cx="160655" cy="1314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>
                <a:latin typeface="Times New Roman"/>
                <a:cs typeface="Times New Roman"/>
              </a:rPr>
              <a:t> </a:t>
            </a:r>
            <a:r>
              <a:rPr dirty="0" sz="1050" spc="10">
                <a:latin typeface="Times New Roman"/>
                <a:cs typeface="Times New Roman"/>
              </a:rPr>
              <a:t> </a:t>
            </a:r>
            <a:r>
              <a:rPr dirty="0" sz="1050">
                <a:latin typeface="Times New Roman"/>
                <a:cs typeface="Times New Roman"/>
              </a:rPr>
              <a:t> 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57272" y="5215751"/>
            <a:ext cx="139700" cy="5327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P</a:t>
            </a:r>
            <a:r>
              <a:rPr dirty="0" sz="900">
                <a:latin typeface="Times New Roman"/>
                <a:cs typeface="Times New Roman"/>
              </a:rPr>
              <a:t>robability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557272" y="7006596"/>
            <a:ext cx="139700" cy="5340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Probability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964429" y="5745357"/>
            <a:ext cx="356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A      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979667" y="7546854"/>
            <a:ext cx="356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A      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21831" y="7830060"/>
            <a:ext cx="1205230" cy="558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220345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Electron 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>
                <a:latin typeface="Times New Roman"/>
                <a:cs typeface="Times New Roman"/>
              </a:rPr>
              <a:t>harge density (</a:t>
            </a:r>
            <a:r>
              <a:rPr dirty="0" sz="900" spc="-15">
                <a:latin typeface="Times New Roman"/>
                <a:cs typeface="Times New Roman"/>
              </a:rPr>
              <a:t>p</a:t>
            </a:r>
            <a:r>
              <a:rPr dirty="0" sz="900">
                <a:latin typeface="Times New Roman"/>
                <a:cs typeface="Times New Roman"/>
              </a:rPr>
              <a:t>robability) </a:t>
            </a:r>
            <a:endParaRPr sz="900">
              <a:latin typeface="Times New Roman"/>
              <a:cs typeface="Times New Roman"/>
            </a:endParaRPr>
          </a:p>
          <a:p>
            <a:pPr marL="12700" marR="5080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along a li</a:t>
            </a:r>
            <a:r>
              <a:rPr dirty="0" sz="900" spc="-10">
                <a:latin typeface="Times New Roman"/>
                <a:cs typeface="Times New Roman"/>
              </a:rPr>
              <a:t>n</a:t>
            </a:r>
            <a:r>
              <a:rPr dirty="0" sz="900" spc="-5">
                <a:latin typeface="Times New Roman"/>
                <a:cs typeface="Times New Roman"/>
              </a:rPr>
              <a:t>e joining two </a:t>
            </a:r>
            <a:r>
              <a:rPr dirty="0" sz="900">
                <a:latin typeface="Times New Roman"/>
                <a:cs typeface="Times New Roman"/>
              </a:rPr>
              <a:t>hydrogen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nuclei: 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 i="1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and 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132190" y="7964692"/>
            <a:ext cx="401320" cy="419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En</a:t>
            </a:r>
            <a:r>
              <a:rPr dirty="0" sz="900" spc="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rgy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le</a:t>
            </a:r>
            <a:r>
              <a:rPr dirty="0" sz="900" spc="5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el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diagram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51571" y="4980197"/>
            <a:ext cx="334010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Nodal plane 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595994" y="5618357"/>
            <a:ext cx="604520" cy="415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7625">
              <a:lnSpc>
                <a:spcPct val="100000"/>
              </a:lnSpc>
              <a:tabLst>
                <a:tab pos="449580" algn="l"/>
              </a:tabLst>
            </a:pPr>
            <a:r>
              <a:rPr dirty="0" sz="900" spc="-10">
                <a:latin typeface="Times New Roman"/>
                <a:cs typeface="Times New Roman"/>
              </a:rPr>
              <a:t>A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B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ntibonding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644265" y="7411597"/>
            <a:ext cx="471170" cy="397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81000" algn="l"/>
              </a:tabLst>
            </a:pPr>
            <a:r>
              <a:rPr dirty="0" baseline="6172" sz="1350" spc="-15">
                <a:latin typeface="Times New Roman"/>
                <a:cs typeface="Times New Roman"/>
              </a:rPr>
              <a:t>A</a:t>
            </a:r>
            <a:r>
              <a:rPr dirty="0" baseline="6172" sz="1350" spc="-15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B</a:t>
            </a:r>
            <a:endParaRPr sz="900">
              <a:latin typeface="Times New Roman"/>
              <a:cs typeface="Times New Roman"/>
            </a:endParaRPr>
          </a:p>
          <a:p>
            <a:pPr marL="43180">
              <a:lnSpc>
                <a:spcPct val="100000"/>
              </a:lnSpc>
              <a:spcBef>
                <a:spcPts val="855"/>
              </a:spcBef>
            </a:pPr>
            <a:r>
              <a:rPr dirty="0" sz="900">
                <a:latin typeface="Times New Roman"/>
                <a:cs typeface="Times New Roman"/>
              </a:rPr>
              <a:t>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380725" y="8099959"/>
            <a:ext cx="868044" cy="313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Molecular orbitals </a:t>
            </a:r>
            <a:r>
              <a:rPr dirty="0" sz="900" spc="-5">
                <a:latin typeface="Times New Roman"/>
                <a:cs typeface="Times New Roman"/>
              </a:rPr>
              <a:t>of </a:t>
            </a:r>
            <a:r>
              <a:rPr dirty="0" sz="900" spc="-20">
                <a:latin typeface="Times New Roman"/>
                <a:cs typeface="Times New Roman"/>
              </a:rPr>
              <a:t>H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r>
              <a:rPr dirty="0" baseline="-17094" sz="975" i="1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molecule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912484" y="6574475"/>
            <a:ext cx="16764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10" i="1">
                <a:latin typeface="Times New Roman"/>
                <a:cs typeface="Times New Roman"/>
              </a:rPr>
              <a:t>s</a:t>
            </a:r>
            <a:r>
              <a:rPr dirty="0" baseline="-23809" sz="1050" spc="15">
                <a:latin typeface="Times New Roman"/>
                <a:cs typeface="Times New Roman"/>
              </a:rPr>
              <a:t>A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13525" y="6574478"/>
            <a:ext cx="16256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10" i="1">
                <a:latin typeface="Times New Roman"/>
                <a:cs typeface="Times New Roman"/>
              </a:rPr>
              <a:t>s</a:t>
            </a:r>
            <a:r>
              <a:rPr dirty="0" baseline="-23809" sz="1050" spc="7">
                <a:latin typeface="Times New Roman"/>
                <a:cs typeface="Times New Roman"/>
              </a:rPr>
              <a:t>B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235700" y="6905129"/>
            <a:ext cx="156210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44">
                <a:latin typeface="Verdana"/>
                <a:cs typeface="Verdana"/>
              </a:rPr>
              <a:t>*</a:t>
            </a:r>
            <a:r>
              <a:rPr dirty="0" sz="700" spc="-5">
                <a:latin typeface="Times New Roman"/>
                <a:cs typeface="Times New Roman"/>
              </a:rPr>
              <a:t>l</a:t>
            </a:r>
            <a:r>
              <a:rPr dirty="0" sz="700" spc="5" i="1">
                <a:latin typeface="Times New Roman"/>
                <a:cs typeface="Times New Roman"/>
              </a:rPr>
              <a:t>s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235700" y="6242825"/>
            <a:ext cx="156210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44">
                <a:latin typeface="Verdana"/>
                <a:cs typeface="Verdana"/>
              </a:rPr>
              <a:t>*</a:t>
            </a:r>
            <a:r>
              <a:rPr dirty="0" sz="700" spc="-5">
                <a:latin typeface="Times New Roman"/>
                <a:cs typeface="Times New Roman"/>
              </a:rPr>
              <a:t>l</a:t>
            </a:r>
            <a:r>
              <a:rPr dirty="0" sz="700" spc="5" i="1">
                <a:latin typeface="Times New Roman"/>
                <a:cs typeface="Times New Roman"/>
              </a:rPr>
              <a:t>s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319891" y="6233174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b="1">
                <a:latin typeface="Times New Roman"/>
                <a:cs typeface="Times New Roman"/>
              </a:rPr>
              <a:t>*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90856" y="251478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70" h="35560">
                <a:moveTo>
                  <a:pt x="29133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33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097295" y="251481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45" y="14300"/>
                </a:lnTo>
                <a:lnTo>
                  <a:pt x="37312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70" h="35560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3"/>
                </a:lnTo>
                <a:lnTo>
                  <a:pt x="8813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2273300" y="631946"/>
            <a:ext cx="4630420" cy="399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765">
              <a:lnSpc>
                <a:spcPct val="966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rfe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n)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sz="1050" spc="-80">
                <a:solidFill>
                  <a:srgbClr val="131313"/>
                </a:solidFill>
                <a:latin typeface="Century Gothic"/>
                <a:cs typeface="Century Gothic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ced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i.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ib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ul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ign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pers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isk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(*),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cause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laces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sity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twee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-42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5291" sz="1575" spc="-172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4814" sz="1125" spc="1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>
                <a:solidFill>
                  <a:srgbClr val="131313"/>
                </a:solidFill>
                <a:latin typeface="Century Gothic"/>
                <a:cs typeface="Century Gothic"/>
              </a:rPr>
              <a:t> </a:t>
            </a:r>
            <a:r>
              <a:rPr dirty="0" baseline="-14814" sz="1125" spc="-120">
                <a:solidFill>
                  <a:srgbClr val="131313"/>
                </a:solidFill>
                <a:latin typeface="Century Gothic"/>
                <a:cs typeface="Century Gothic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4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4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 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1</a:t>
            </a:r>
            <a:r>
              <a:rPr dirty="0" sz="1050" spc="-3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4814" sz="1125" spc="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4814" sz="1125" spc="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marL="2930525">
              <a:lnSpc>
                <a:spcPts val="509"/>
              </a:lnSpc>
              <a:tabLst>
                <a:tab pos="3332479" algn="l"/>
              </a:tabLst>
            </a:pPr>
            <a:r>
              <a:rPr dirty="0" sz="7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 spc="15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50">
              <a:latin typeface="Palatino Linotype"/>
              <a:cs typeface="Palatino Linotype"/>
            </a:endParaRPr>
          </a:p>
          <a:p>
            <a:pPr marL="13970" indent="-1270">
              <a:lnSpc>
                <a:spcPts val="844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Century Gothic"/>
                <a:cs typeface="Century Gothic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sq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4814" sz="1125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min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ext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endParaRPr sz="1050">
              <a:latin typeface="Palatino Linotype"/>
              <a:cs typeface="Palatino Linotype"/>
            </a:endParaRPr>
          </a:p>
          <a:p>
            <a:pPr marL="13970">
              <a:lnSpc>
                <a:spcPts val="1205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endParaRPr sz="1050">
              <a:latin typeface="Palatino Linotype"/>
              <a:cs typeface="Palatino Linotype"/>
            </a:endParaRPr>
          </a:p>
          <a:p>
            <a:pPr marL="12700" marR="36830" indent="15240">
              <a:lnSpc>
                <a:spcPts val="1200"/>
              </a:lnSpc>
              <a:spcBef>
                <a:spcPts val="60"/>
              </a:spcBef>
            </a:pP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45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xt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3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1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3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rme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5560" indent="151765">
              <a:lnSpc>
                <a:spcPts val="1200"/>
              </a:lnSpc>
            </a:pP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lsion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erm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na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-419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5291" sz="1575" spc="-179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4814" sz="1125" spc="7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higher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Century Gothic"/>
                <a:cs typeface="Century Gothic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6830" indent="151765">
              <a:lnSpc>
                <a:spcPts val="1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ombina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Century Gothic"/>
                <a:cs typeface="Century Gothic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Century Gothic"/>
                <a:cs typeface="Century Gothic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rbitals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arize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915"/>
              </a:spcBef>
            </a:pPr>
            <a:r>
              <a:rPr dirty="0" sz="1200" spc="-10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85" b="1">
                <a:solidFill>
                  <a:srgbClr val="000002"/>
                </a:solidFill>
                <a:latin typeface="Arial"/>
                <a:cs typeface="Arial"/>
              </a:rPr>
              <a:t>as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 I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85" b="1">
                <a:solidFill>
                  <a:srgbClr val="000002"/>
                </a:solidFill>
                <a:latin typeface="Arial"/>
                <a:cs typeface="Arial"/>
              </a:rPr>
              <a:t>as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ul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marL="12700" marR="38735">
              <a:lnSpc>
                <a:spcPts val="1200"/>
              </a:lnSpc>
              <a:spcBef>
                <a:spcPts val="300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usef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deas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ssig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endParaRPr sz="1050">
              <a:latin typeface="Palatino Linotype"/>
              <a:cs typeface="Palatino Linotype"/>
            </a:endParaRPr>
          </a:p>
          <a:p>
            <a:pPr algn="just" marL="240665" marR="36830" indent="-163195">
              <a:lnSpc>
                <a:spcPts val="1200"/>
              </a:lnSpc>
              <a:spcBef>
                <a:spcPts val="605"/>
              </a:spcBef>
              <a:buClr>
                <a:srgbClr val="131313"/>
              </a:buClr>
              <a:buFont typeface="Book Antiqua"/>
              <a:buAutoNum type="arabicPeriod"/>
              <a:tabLst>
                <a:tab pos="241300" algn="l"/>
              </a:tabLst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0665" marR="36830" indent="-163195">
              <a:lnSpc>
                <a:spcPct val="95400"/>
              </a:lnSpc>
              <a:spcBef>
                <a:spcPts val="260"/>
              </a:spcBef>
              <a:buClr>
                <a:srgbClr val="131313"/>
              </a:buClr>
              <a:buFont typeface="Book Antiqua"/>
              <a:buAutoNum type="arabicPeriod"/>
              <a:tabLst>
                <a:tab pos="241300" algn="l"/>
              </a:tabLst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omic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nti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 at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gher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47065" y="3240801"/>
            <a:ext cx="1459865" cy="704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4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num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 of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ned.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75615" y="325257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31715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45734" y="324013"/>
            <a:ext cx="1853564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91945" algn="l"/>
              </a:tabLst>
            </a:pP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46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841128" y="146388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73761" y="629428"/>
            <a:ext cx="4598035" cy="1978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0029" marR="5080" indent="-163195">
              <a:lnSpc>
                <a:spcPts val="1200"/>
              </a:lnSpc>
              <a:buClr>
                <a:srgbClr val="131313"/>
              </a:buClr>
              <a:buFont typeface="Book Antiqua"/>
              <a:buAutoNum type="arabicPeriod" startAt="3"/>
              <a:tabLst>
                <a:tab pos="240029" algn="l"/>
              </a:tabLst>
            </a:pP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avai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le.</a:t>
            </a:r>
            <a:endParaRPr sz="1050">
              <a:latin typeface="Palatino Linotype"/>
              <a:cs typeface="Palatino Linotype"/>
            </a:endParaRPr>
          </a:p>
          <a:p>
            <a:pPr marL="240029" marR="5080" indent="-163195">
              <a:lnSpc>
                <a:spcPts val="1200"/>
              </a:lnSpc>
              <a:spcBef>
                <a:spcPts val="204"/>
              </a:spcBef>
              <a:buClr>
                <a:srgbClr val="131313"/>
              </a:buClr>
              <a:buFont typeface="Book Antiqua"/>
              <a:buAutoNum type="arabicPeriod" startAt="3"/>
              <a:tabLst>
                <a:tab pos="240029" algn="l"/>
              </a:tabLst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(Paul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nciple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pag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339).</a:t>
            </a:r>
            <a:endParaRPr sz="1050">
              <a:latin typeface="Palatino Linotype"/>
              <a:cs typeface="Palatino Linotype"/>
            </a:endParaRPr>
          </a:p>
          <a:p>
            <a:pPr marL="240029" indent="-163195">
              <a:lnSpc>
                <a:spcPts val="1235"/>
              </a:lnSpc>
              <a:spcBef>
                <a:spcPts val="110"/>
              </a:spcBef>
              <a:buClr>
                <a:srgbClr val="131313"/>
              </a:buClr>
              <a:buFont typeface="Book Antiqua"/>
              <a:buAutoNum type="arabicPeriod" startAt="3"/>
              <a:tabLst>
                <a:tab pos="240029" algn="l"/>
              </a:tabLst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ntical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gies</a:t>
            </a:r>
            <a:endParaRPr sz="1050">
              <a:latin typeface="Palatino Linotype"/>
              <a:cs typeface="Palatino Linotype"/>
            </a:endParaRPr>
          </a:p>
          <a:p>
            <a:pPr marL="240029">
              <a:lnSpc>
                <a:spcPts val="1235"/>
              </a:lnSpc>
            </a:pP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pair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up 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page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339).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300"/>
              </a:lnSpc>
              <a:spcBef>
                <a:spcPts val="49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wo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espo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valent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say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Bon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ne-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(no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e</a:t>
            </a:r>
            <a:r>
              <a:rPr dirty="0" baseline="33333" sz="1125" spc="33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is,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549900" y="2745261"/>
            <a:ext cx="1466215" cy="4610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 b="1">
                <a:solidFill>
                  <a:srgbClr val="131313"/>
                </a:solidFill>
                <a:latin typeface="Gill Sans MT"/>
                <a:cs typeface="Gill Sans MT"/>
              </a:rPr>
              <a:t>K</a:t>
            </a:r>
            <a:r>
              <a:rPr dirty="0" sz="900" spc="15" b="1">
                <a:solidFill>
                  <a:srgbClr val="131313"/>
                </a:solidFill>
                <a:latin typeface="Gill Sans MT"/>
                <a:cs typeface="Gill Sans MT"/>
              </a:rPr>
              <a:t>EE</a:t>
            </a:r>
            <a:r>
              <a:rPr dirty="0" sz="900" spc="-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7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4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endParaRPr sz="900">
              <a:latin typeface="Gill Sans MT"/>
              <a:cs typeface="Gill Sans MT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hat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 (</a:t>
            </a:r>
            <a:r>
              <a:rPr dirty="0" sz="90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1.1)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 fo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c mo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302510" y="6623373"/>
            <a:ext cx="1016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5" i="1"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581909" y="6954662"/>
            <a:ext cx="189230" cy="339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7625">
              <a:lnSpc>
                <a:spcPts val="1060"/>
              </a:lnSpc>
            </a:pPr>
            <a:r>
              <a:rPr dirty="0" baseline="18518" sz="1350" spc="-60">
                <a:latin typeface="Verdana"/>
                <a:cs typeface="Verdana"/>
              </a:rPr>
              <a:t>*</a:t>
            </a:r>
            <a:r>
              <a:rPr dirty="0" sz="700" spc="-5">
                <a:latin typeface="Times New Roman"/>
                <a:cs typeface="Times New Roman"/>
              </a:rPr>
              <a:t>l</a:t>
            </a:r>
            <a:r>
              <a:rPr dirty="0" sz="700" spc="5" i="1">
                <a:latin typeface="Calibri"/>
                <a:cs typeface="Calibri"/>
              </a:rPr>
              <a:t>s</a:t>
            </a:r>
            <a:endParaRPr sz="700">
              <a:latin typeface="Calibri"/>
              <a:cs typeface="Calibri"/>
            </a:endParaRPr>
          </a:p>
          <a:p>
            <a:pPr marL="12700">
              <a:lnSpc>
                <a:spcPts val="1060"/>
              </a:lnSpc>
            </a:pPr>
            <a:r>
              <a:rPr dirty="0" sz="900" spc="-40">
                <a:latin typeface="Times New Roman"/>
                <a:cs typeface="Times New Roman"/>
              </a:rPr>
              <a:t>H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704986" y="7103938"/>
            <a:ext cx="10160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06089" y="6623373"/>
            <a:ext cx="3175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27965" algn="l"/>
              </a:tabLst>
            </a:pP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5" i="1">
                <a:latin typeface="Calibri"/>
                <a:cs typeface="Calibri"/>
              </a:rPr>
              <a:t>s</a:t>
            </a:r>
            <a:r>
              <a:rPr dirty="0" sz="900" i="1">
                <a:latin typeface="Calibri"/>
                <a:cs typeface="Calibri"/>
              </a:rPr>
              <a:t>	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5" i="1"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537584" y="6953390"/>
            <a:ext cx="156210" cy="340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60"/>
              </a:lnSpc>
            </a:pPr>
            <a:r>
              <a:rPr dirty="0" baseline="18518" sz="1350" spc="-44">
                <a:latin typeface="Verdana"/>
                <a:cs typeface="Verdana"/>
              </a:rPr>
              <a:t>*</a:t>
            </a:r>
            <a:r>
              <a:rPr dirty="0" sz="700" spc="-5">
                <a:latin typeface="Times New Roman"/>
                <a:cs typeface="Times New Roman"/>
              </a:rPr>
              <a:t>l</a:t>
            </a:r>
            <a:r>
              <a:rPr dirty="0" sz="700" spc="5" i="1">
                <a:latin typeface="Calibri"/>
                <a:cs typeface="Calibri"/>
              </a:rPr>
              <a:t>s</a:t>
            </a:r>
            <a:endParaRPr sz="700">
              <a:latin typeface="Calibri"/>
              <a:cs typeface="Calibri"/>
            </a:endParaRPr>
          </a:p>
          <a:p>
            <a:pPr marL="13970">
              <a:lnSpc>
                <a:spcPts val="1060"/>
              </a:lnSpc>
            </a:pPr>
            <a:r>
              <a:rPr dirty="0" sz="900" spc="-35">
                <a:latin typeface="Times New Roman"/>
                <a:cs typeface="Times New Roman"/>
              </a:rPr>
              <a:t>H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926840" y="6623373"/>
            <a:ext cx="1016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5" i="1"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302508" y="7814000"/>
            <a:ext cx="1016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5" i="1"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556510" y="8144649"/>
            <a:ext cx="214629" cy="340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2390">
              <a:lnSpc>
                <a:spcPts val="1055"/>
              </a:lnSpc>
            </a:pPr>
            <a:r>
              <a:rPr dirty="0" baseline="18518" sz="1350" spc="-60">
                <a:latin typeface="Verdana"/>
                <a:cs typeface="Verdana"/>
              </a:rPr>
              <a:t>*</a:t>
            </a:r>
            <a:r>
              <a:rPr dirty="0" sz="700" spc="-5">
                <a:latin typeface="Times New Roman"/>
                <a:cs typeface="Times New Roman"/>
              </a:rPr>
              <a:t>l</a:t>
            </a:r>
            <a:r>
              <a:rPr dirty="0" sz="700" spc="5" i="1">
                <a:latin typeface="Calibri"/>
                <a:cs typeface="Calibri"/>
              </a:rPr>
              <a:t>s</a:t>
            </a:r>
            <a:endParaRPr sz="700">
              <a:latin typeface="Calibri"/>
              <a:cs typeface="Calibri"/>
            </a:endParaRPr>
          </a:p>
          <a:p>
            <a:pPr marL="12700">
              <a:lnSpc>
                <a:spcPts val="1055"/>
              </a:lnSpc>
            </a:pPr>
            <a:r>
              <a:rPr dirty="0" sz="900" spc="-30">
                <a:latin typeface="Times New Roman"/>
                <a:cs typeface="Times New Roman"/>
              </a:rPr>
              <a:t>H</a:t>
            </a:r>
            <a:r>
              <a:rPr dirty="0" sz="900" spc="-20">
                <a:latin typeface="Times New Roman"/>
                <a:cs typeface="Times New Roman"/>
              </a:rPr>
              <a:t>e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514726" y="8144650"/>
            <a:ext cx="199390" cy="340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925">
              <a:lnSpc>
                <a:spcPts val="1055"/>
              </a:lnSpc>
            </a:pPr>
            <a:r>
              <a:rPr dirty="0" baseline="18518" sz="1350" spc="-44">
                <a:latin typeface="Verdana"/>
                <a:cs typeface="Verdana"/>
              </a:rPr>
              <a:t>*</a:t>
            </a:r>
            <a:r>
              <a:rPr dirty="0" sz="700" spc="-5">
                <a:latin typeface="Times New Roman"/>
                <a:cs typeface="Times New Roman"/>
              </a:rPr>
              <a:t>l</a:t>
            </a:r>
            <a:r>
              <a:rPr dirty="0" sz="700" spc="5" i="1">
                <a:latin typeface="Calibri"/>
                <a:cs typeface="Calibri"/>
              </a:rPr>
              <a:t>s</a:t>
            </a:r>
            <a:endParaRPr sz="700">
              <a:latin typeface="Calibri"/>
              <a:cs typeface="Calibri"/>
            </a:endParaRPr>
          </a:p>
          <a:p>
            <a:pPr marL="12700">
              <a:lnSpc>
                <a:spcPts val="1055"/>
              </a:lnSpc>
            </a:pPr>
            <a:r>
              <a:rPr dirty="0" sz="900" spc="-30">
                <a:latin typeface="Times New Roman"/>
                <a:cs typeface="Times New Roman"/>
              </a:rPr>
              <a:t>H</a:t>
            </a:r>
            <a:r>
              <a:rPr dirty="0" sz="900" spc="-25">
                <a:latin typeface="Times New Roman"/>
                <a:cs typeface="Times New Roman"/>
              </a:rPr>
              <a:t>e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615564" y="7489329"/>
            <a:ext cx="155575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44">
                <a:latin typeface="Verdana"/>
                <a:cs typeface="Verdana"/>
              </a:rPr>
              <a:t>*</a:t>
            </a:r>
            <a:r>
              <a:rPr dirty="0" sz="700" spc="-5">
                <a:latin typeface="Times New Roman"/>
                <a:cs typeface="Times New Roman"/>
              </a:rPr>
              <a:t>l</a:t>
            </a:r>
            <a:r>
              <a:rPr dirty="0" sz="700" spc="5" i="1">
                <a:latin typeface="Calibri"/>
                <a:cs typeface="Calibri"/>
              </a:rPr>
              <a:t>s</a:t>
            </a:r>
            <a:endParaRPr sz="7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729115" y="8294513"/>
            <a:ext cx="10160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006089" y="7813998"/>
            <a:ext cx="3175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27965" algn="l"/>
              </a:tabLst>
            </a:pP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5" i="1">
                <a:latin typeface="Calibri"/>
                <a:cs typeface="Calibri"/>
              </a:rPr>
              <a:t>s</a:t>
            </a:r>
            <a:r>
              <a:rPr dirty="0" sz="900" i="1">
                <a:latin typeface="Calibri"/>
                <a:cs typeface="Calibri"/>
              </a:rPr>
              <a:t>	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5" i="1"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26840" y="7813998"/>
            <a:ext cx="1016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5" i="1"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896622" y="6588734"/>
            <a:ext cx="139700" cy="3435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30">
                <a:latin typeface="Times New Roman"/>
                <a:cs typeface="Times New Roman"/>
              </a:rPr>
              <a:t>E</a:t>
            </a:r>
            <a:r>
              <a:rPr dirty="0" sz="900" spc="-20">
                <a:latin typeface="Times New Roman"/>
                <a:cs typeface="Times New Roman"/>
              </a:rPr>
              <a:t>n</a:t>
            </a:r>
            <a:r>
              <a:rPr dirty="0" sz="900" spc="-15">
                <a:latin typeface="Times New Roman"/>
                <a:cs typeface="Times New Roman"/>
              </a:rPr>
              <a:t>e</a:t>
            </a:r>
            <a:r>
              <a:rPr dirty="0" sz="900" spc="-20">
                <a:latin typeface="Times New Roman"/>
                <a:cs typeface="Times New Roman"/>
              </a:rPr>
              <a:t>rg</a:t>
            </a:r>
            <a:r>
              <a:rPr dirty="0" sz="900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896622" y="7726669"/>
            <a:ext cx="139700" cy="3448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0">
                <a:latin typeface="Times New Roman"/>
                <a:cs typeface="Times New Roman"/>
              </a:rPr>
              <a:t>En</a:t>
            </a:r>
            <a:r>
              <a:rPr dirty="0" sz="900" spc="-15">
                <a:latin typeface="Times New Roman"/>
                <a:cs typeface="Times New Roman"/>
              </a:rPr>
              <a:t>e</a:t>
            </a:r>
            <a:r>
              <a:rPr dirty="0" sz="900" spc="-20">
                <a:latin typeface="Times New Roman"/>
                <a:cs typeface="Times New Roman"/>
              </a:rPr>
              <a:t>rg</a:t>
            </a:r>
            <a:r>
              <a:rPr dirty="0" sz="900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699272" y="7478354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b="1">
                <a:latin typeface="Times New Roman"/>
                <a:cs typeface="Times New Roman"/>
              </a:rPr>
              <a:t>*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542665" y="7479627"/>
            <a:ext cx="154940" cy="149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2345" sz="1350" spc="-37">
                <a:latin typeface="Verdana"/>
                <a:cs typeface="Verdana"/>
              </a:rPr>
              <a:t>*</a:t>
            </a:r>
            <a:r>
              <a:rPr dirty="0" baseline="-12345" sz="1350" spc="-315">
                <a:latin typeface="Verdana"/>
                <a:cs typeface="Verdana"/>
              </a:rPr>
              <a:t> </a:t>
            </a:r>
            <a:r>
              <a:rPr dirty="0" sz="700" spc="5" b="1">
                <a:latin typeface="Times New Roman"/>
                <a:cs typeface="Times New Roman"/>
              </a:rPr>
              <a:t>*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612364" y="7543870"/>
            <a:ext cx="85725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latin typeface="Times New Roman"/>
                <a:cs typeface="Times New Roman"/>
              </a:rPr>
              <a:t>l</a:t>
            </a:r>
            <a:r>
              <a:rPr dirty="0" sz="700" spc="5" i="1">
                <a:latin typeface="Calibri"/>
                <a:cs typeface="Calibri"/>
              </a:rPr>
              <a:t>s</a:t>
            </a:r>
            <a:endParaRPr sz="7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615564" y="6291084"/>
            <a:ext cx="155575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44">
                <a:latin typeface="Verdana"/>
                <a:cs typeface="Verdana"/>
              </a:rPr>
              <a:t>*</a:t>
            </a:r>
            <a:r>
              <a:rPr dirty="0" sz="700" spc="-5">
                <a:latin typeface="Times New Roman"/>
                <a:cs typeface="Times New Roman"/>
              </a:rPr>
              <a:t>l</a:t>
            </a:r>
            <a:r>
              <a:rPr dirty="0" sz="700" spc="5" i="1">
                <a:latin typeface="Calibri"/>
                <a:cs typeface="Calibri"/>
              </a:rPr>
              <a:t>s</a:t>
            </a:r>
            <a:endParaRPr sz="7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699273" y="6281431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b="1">
                <a:latin typeface="Times New Roman"/>
                <a:cs typeface="Times New Roman"/>
              </a:rPr>
              <a:t>*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536315" y="6281431"/>
            <a:ext cx="154940" cy="149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2345" sz="1350" spc="-37">
                <a:latin typeface="Verdana"/>
                <a:cs typeface="Verdana"/>
              </a:rPr>
              <a:t>*</a:t>
            </a:r>
            <a:r>
              <a:rPr dirty="0" baseline="-12345" sz="1350" spc="-315">
                <a:latin typeface="Verdana"/>
                <a:cs typeface="Verdana"/>
              </a:rPr>
              <a:t> </a:t>
            </a:r>
            <a:r>
              <a:rPr dirty="0" sz="700" spc="5" b="1">
                <a:latin typeface="Times New Roman"/>
                <a:cs typeface="Times New Roman"/>
              </a:rPr>
              <a:t>*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606014" y="6345674"/>
            <a:ext cx="85725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latin typeface="Times New Roman"/>
                <a:cs typeface="Times New Roman"/>
              </a:rPr>
              <a:t>l</a:t>
            </a:r>
            <a:r>
              <a:rPr dirty="0" sz="700" spc="5" i="1">
                <a:latin typeface="Calibri"/>
                <a:cs typeface="Calibri"/>
              </a:rPr>
              <a:t>s</a:t>
            </a:r>
            <a:endParaRPr sz="700">
              <a:latin typeface="Calibri"/>
              <a:cs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89716" y="860310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975366" y="9328593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673028" y="8573597"/>
            <a:ext cx="4215130" cy="8407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endParaRPr sz="900">
              <a:latin typeface="Lucida Sans"/>
              <a:cs typeface="Lucida Sans"/>
            </a:endParaRPr>
          </a:p>
          <a:p>
            <a:pPr marL="12700" marR="11430">
              <a:lnSpc>
                <a:spcPts val="1000"/>
              </a:lnSpc>
              <a:spcBef>
                <a:spcPts val="110"/>
              </a:spcBef>
            </a:pP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ole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al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di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gr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45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dia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tomi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mol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io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-40" b="1">
                <a:solidFill>
                  <a:srgbClr val="131313"/>
                </a:solidFill>
                <a:latin typeface="Gill Sans MT"/>
                <a:cs typeface="Gill Sans MT"/>
              </a:rPr>
              <a:t>ir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-p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iod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5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20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sz="900" spc="4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ch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9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 </a:t>
            </a:r>
            <a:r>
              <a:rPr dirty="0" sz="900" spc="6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20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sz="900" spc="5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104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baseline="-15873" sz="1050" spc="7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5873" sz="105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5873" sz="1050" spc="-97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20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sz="900" spc="35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2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622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baseline="9259" sz="1350" spc="-22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5873" sz="1050" spc="7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831297" y="2945080"/>
            <a:ext cx="3124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1)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68082" y="2946859"/>
            <a:ext cx="7429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645991" y="2820463"/>
            <a:ext cx="3041650" cy="356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1615" marR="5080" indent="-1479550">
              <a:lnSpc>
                <a:spcPct val="1307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e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e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80248" y="369527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673100" y="3465615"/>
            <a:ext cx="4596130" cy="5213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5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at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2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30" b="1">
                <a:solidFill>
                  <a:srgbClr val="000002"/>
                </a:solidFill>
                <a:latin typeface="Gill Sans MT"/>
                <a:cs typeface="Gill Sans MT"/>
              </a:rPr>
              <a:t> M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 o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f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 F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8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-</a:t>
            </a:r>
            <a:r>
              <a:rPr dirty="0" sz="1200" spc="-6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8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 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14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utl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escri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(Fi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1-22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901100" y="4209133"/>
            <a:ext cx="436943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1.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),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561073" y="598550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903006" y="4054756"/>
            <a:ext cx="4368165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4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 b="1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b="1">
                <a:solidFill>
                  <a:srgbClr val="131313"/>
                </a:solidFill>
                <a:latin typeface="Book Antiqua"/>
                <a:cs typeface="Book Antiqua"/>
              </a:rPr>
              <a:t>    </a:t>
            </a:r>
            <a:r>
              <a:rPr dirty="0" baseline="-14814" sz="1125" spc="37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ngl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-7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4814" sz="11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4814" sz="1125" spc="-37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903006" y="4361102"/>
            <a:ext cx="4368165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 </a:t>
            </a:r>
            <a:r>
              <a:rPr dirty="0" sz="10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qui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ha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901108" y="4513946"/>
            <a:ext cx="310705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easil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escrib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901108" y="4702483"/>
            <a:ext cx="4404360" cy="936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905">
              <a:lnSpc>
                <a:spcPct val="96800"/>
              </a:lnSpc>
            </a:pPr>
            <a:r>
              <a:rPr dirty="0" sz="1050" spc="-12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4814" sz="1125" spc="22" b="1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baseline="-14814" sz="1125" spc="-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-7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4814" sz="11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4814" sz="1125" spc="-12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1.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e-bo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scrib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270">
              <a:lnSpc>
                <a:spcPct val="100000"/>
              </a:lnSpc>
              <a:spcBef>
                <a:spcPts val="240"/>
              </a:spcBef>
            </a:pP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4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baseline="-14814" sz="1125" spc="22" b="1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b="1">
                <a:solidFill>
                  <a:srgbClr val="131313"/>
                </a:solidFill>
                <a:latin typeface="Book Antiqua"/>
                <a:cs typeface="Book Antiqua"/>
              </a:rPr>
              <a:t>    </a:t>
            </a:r>
            <a:r>
              <a:rPr dirty="0" baseline="-14814" sz="1125" spc="67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ons.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-7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4814" sz="11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4814" sz="1125" spc="-112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-56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7936" sz="1575" spc="-37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4814" sz="1125" spc="-7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4814" sz="11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4814" sz="1125" spc="3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stab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50">
              <a:latin typeface="Palatino Linotype"/>
              <a:cs typeface="Palatino Linotype"/>
            </a:endParaRPr>
          </a:p>
          <a:p>
            <a:pPr marL="1292860">
              <a:lnSpc>
                <a:spcPct val="100000"/>
              </a:lnSpc>
              <a:spcBef>
                <a:spcPts val="65"/>
              </a:spcBef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901125" y="5555382"/>
            <a:ext cx="1388745" cy="184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 </a:t>
            </a:r>
            <a:r>
              <a:rPr dirty="0" sz="10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01125" y="5728114"/>
            <a:ext cx="4362450" cy="361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270">
              <a:lnSpc>
                <a:spcPts val="1240"/>
              </a:lnSpc>
              <a:tabLst>
                <a:tab pos="2794000" algn="l"/>
              </a:tabLst>
            </a:pP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baseline="-14814" sz="1125" spc="22" b="1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baseline="-14814" sz="1125" spc="-44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-7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4814" sz="11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4814" sz="1125" spc="-97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1050" spc="12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-50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7936" sz="1575" spc="-97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4814" sz="1125" spc="-15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 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0.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able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181299" y="5623197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115089" y="5178442"/>
            <a:ext cx="109220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36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676457" y="4326481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676457" y="4429356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048412" y="4029062"/>
            <a:ext cx="109220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36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9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10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-3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7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10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1000" spc="4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-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9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10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Trebuchet MS"/>
                <a:cs typeface="Trebuchet MS"/>
              </a:rPr>
              <a:t>II</a:t>
            </a:r>
            <a:r>
              <a:rPr dirty="0" sz="1000" spc="-110">
                <a:solidFill>
                  <a:srgbClr val="131313"/>
                </a:solidFill>
                <a:latin typeface="Trebuchet MS"/>
                <a:cs typeface="Trebuchet MS"/>
              </a:rPr>
              <a:t>:</a:t>
            </a:r>
            <a:r>
              <a:rPr dirty="0" sz="10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dd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-8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-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7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10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10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3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142098" y="23939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724656" y="23939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798053" y="45275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273300" y="627018"/>
            <a:ext cx="4598670" cy="48920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</a:t>
            </a:r>
            <a:r>
              <a:rPr dirty="0" sz="1600" spc="3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5" b="1">
                <a:solidFill>
                  <a:srgbClr val="53AB53"/>
                </a:solidFill>
                <a:latin typeface="Arial"/>
                <a:cs typeface="Arial"/>
              </a:rPr>
              <a:t>Wh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at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35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Th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20" b="1">
                <a:solidFill>
                  <a:srgbClr val="53AB53"/>
                </a:solidFill>
                <a:latin typeface="Arial"/>
                <a:cs typeface="Arial"/>
              </a:rPr>
              <a:t>y </a:t>
            </a:r>
            <a:r>
              <a:rPr dirty="0" sz="1600" spc="-155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Do</a:t>
            </a:r>
            <a:endParaRPr sz="1600">
              <a:latin typeface="Arial"/>
              <a:cs typeface="Arial"/>
            </a:endParaRPr>
          </a:p>
          <a:p>
            <a:pPr algn="just" marL="12700" marR="6350">
              <a:lnSpc>
                <a:spcPct val="95200"/>
              </a:lnSpc>
              <a:spcBef>
                <a:spcPts val="690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apart.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apar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1)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1-1)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(il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-1)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3)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1-1)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139700" indent="151765">
              <a:lnSpc>
                <a:spcPts val="1200"/>
              </a:lnSpc>
              <a:spcBef>
                <a:spcPts val="35"/>
              </a:spcBef>
              <a:tabLst>
                <a:tab pos="2002155" algn="l"/>
              </a:tabLst>
            </a:pP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plot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ei.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net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 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a).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ega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d),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45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condi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 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owes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3970">
              <a:lnSpc>
                <a:spcPts val="1200"/>
              </a:lnSpc>
            </a:pP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4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Lucida Sans Unicode"/>
                <a:cs typeface="Lucida Sans Unicode"/>
              </a:rPr>
              <a:t>-</a:t>
            </a:r>
            <a:r>
              <a:rPr dirty="0" sz="1050" spc="-229">
                <a:solidFill>
                  <a:srgbClr val="131313"/>
                </a:solidFill>
                <a:latin typeface="Lucida Sans Unicode"/>
                <a:cs typeface="Lucida Sans Unicod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43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kJ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635">
              <a:lnSpc>
                <a:spcPct val="95200"/>
              </a:lnSpc>
              <a:spcBef>
                <a:spcPts val="30"/>
              </a:spcBef>
            </a:pP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nuclei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bra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mains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nt.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internu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pond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gth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diss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ia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 A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obs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oci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ngl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100"/>
              </a:lnSpc>
              <a:spcBef>
                <a:spcPts val="5"/>
              </a:spcBef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dep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ds 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 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nt me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whi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d;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ewis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rath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57200" y="701666"/>
            <a:ext cx="44450" cy="4445"/>
          </a:xfrm>
          <a:custGeom>
            <a:avLst/>
            <a:gdLst/>
            <a:ahLst/>
            <a:cxnLst/>
            <a:rect l="l" t="t" r="r" b="b"/>
            <a:pathLst>
              <a:path w="44450" h="4445">
                <a:moveTo>
                  <a:pt x="0" y="2178"/>
                </a:moveTo>
                <a:lnTo>
                  <a:pt x="44450" y="2178"/>
                </a:lnTo>
              </a:path>
            </a:pathLst>
          </a:custGeom>
          <a:ln w="5626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488950" y="639837"/>
            <a:ext cx="6540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 rot="1080000">
            <a:off x="1391045" y="984512"/>
            <a:ext cx="368033" cy="106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835"/>
              </a:lnSpc>
            </a:pPr>
            <a:r>
              <a:rPr dirty="0" sz="700" spc="-1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700" spc="-5">
                <a:solidFill>
                  <a:srgbClr val="131313"/>
                </a:solidFill>
                <a:latin typeface="Times New Roman"/>
                <a:cs typeface="Times New Roman"/>
              </a:rPr>
              <a:t>ttr</a:t>
            </a:r>
            <a:r>
              <a:rPr dirty="0" sz="700" spc="-1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700" spc="-5">
                <a:solidFill>
                  <a:srgbClr val="131313"/>
                </a:solidFill>
                <a:latin typeface="Times New Roman"/>
                <a:cs typeface="Times New Roman"/>
              </a:rPr>
              <a:t>ct</a:t>
            </a:r>
            <a:r>
              <a:rPr dirty="0" sz="700" spc="-15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700" spc="-20">
                <a:solidFill>
                  <a:srgbClr val="131313"/>
                </a:solidFill>
                <a:latin typeface="Times New Roman"/>
                <a:cs typeface="Times New Roman"/>
              </a:rPr>
              <a:t>v</a:t>
            </a:r>
            <a:r>
              <a:rPr dirty="0" sz="70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990725" y="699126"/>
            <a:ext cx="44450" cy="4445"/>
          </a:xfrm>
          <a:custGeom>
            <a:avLst/>
            <a:gdLst/>
            <a:ahLst/>
            <a:cxnLst/>
            <a:rect l="l" t="t" r="r" b="b"/>
            <a:pathLst>
              <a:path w="44450" h="4445">
                <a:moveTo>
                  <a:pt x="0" y="2178"/>
                </a:moveTo>
                <a:lnTo>
                  <a:pt x="44450" y="2178"/>
                </a:lnTo>
              </a:path>
            </a:pathLst>
          </a:custGeom>
          <a:ln w="5626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 rot="20400000">
            <a:off x="754768" y="994630"/>
            <a:ext cx="367851" cy="1054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830"/>
              </a:lnSpc>
            </a:pPr>
            <a:r>
              <a:rPr dirty="0" sz="700" spc="-2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700" spc="-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700" spc="-10">
                <a:solidFill>
                  <a:srgbClr val="131313"/>
                </a:solidFill>
                <a:latin typeface="Times New Roman"/>
                <a:cs typeface="Times New Roman"/>
              </a:rPr>
              <a:t>tra</a:t>
            </a:r>
            <a:r>
              <a:rPr dirty="0" sz="700" spc="-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700" spc="-1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700" spc="-25">
                <a:solidFill>
                  <a:srgbClr val="131313"/>
                </a:solidFill>
                <a:latin typeface="Times New Roman"/>
                <a:cs typeface="Times New Roman"/>
              </a:rPr>
              <a:t>iv</a:t>
            </a:r>
            <a:r>
              <a:rPr dirty="0" sz="70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61116" y="169811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444461" y="1234341"/>
            <a:ext cx="1628775" cy="2642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08990" indent="-775970">
              <a:lnSpc>
                <a:spcPct val="100000"/>
              </a:lnSpc>
              <a:tabLst>
                <a:tab pos="652145" algn="l"/>
                <a:tab pos="1476375" algn="l"/>
              </a:tabLst>
            </a:pPr>
            <a:r>
              <a:rPr dirty="0" sz="700" spc="-5">
                <a:solidFill>
                  <a:srgbClr val="131313"/>
                </a:solidFill>
                <a:latin typeface="Times New Roman"/>
                <a:cs typeface="Times New Roman"/>
              </a:rPr>
              <a:t>+</a:t>
            </a:r>
            <a:r>
              <a:rPr dirty="0" sz="7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e	</a:t>
            </a:r>
            <a:r>
              <a:rPr dirty="0" baseline="3968" sz="1050" spc="-15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baseline="3968" sz="1050" spc="-7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baseline="3968" sz="1050">
                <a:solidFill>
                  <a:srgbClr val="131313"/>
                </a:solidFill>
                <a:latin typeface="Times New Roman"/>
                <a:cs typeface="Times New Roman"/>
              </a:rPr>
              <a:t>pul</a:t>
            </a:r>
            <a:r>
              <a:rPr dirty="0" baseline="3968" sz="1050" spc="-1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3968" sz="1050" spc="-22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baseline="3968" sz="1050" spc="-15">
                <a:solidFill>
                  <a:srgbClr val="131313"/>
                </a:solidFill>
                <a:latin typeface="Times New Roman"/>
                <a:cs typeface="Times New Roman"/>
              </a:rPr>
              <a:t>v</a:t>
            </a:r>
            <a:r>
              <a:rPr dirty="0" baseline="3968" sz="1050">
                <a:solidFill>
                  <a:srgbClr val="131313"/>
                </a:solidFill>
                <a:latin typeface="Times New Roman"/>
                <a:cs typeface="Times New Roman"/>
              </a:rPr>
              <a:t>e	</a:t>
            </a:r>
            <a:r>
              <a:rPr dirty="0" sz="700" spc="-5">
                <a:solidFill>
                  <a:srgbClr val="131313"/>
                </a:solidFill>
                <a:latin typeface="Times New Roman"/>
                <a:cs typeface="Times New Roman"/>
              </a:rPr>
              <a:t>+</a:t>
            </a:r>
            <a:r>
              <a:rPr dirty="0" sz="700" spc="-10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algn="ctr" marL="24130">
              <a:lnSpc>
                <a:spcPct val="100000"/>
              </a:lnSpc>
            </a:pPr>
            <a:r>
              <a:rPr dirty="0" sz="700" spc="-5" i="1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endParaRPr sz="7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55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11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1</a:t>
            </a:r>
            <a:endParaRPr sz="900">
              <a:latin typeface="Trebuchet MS"/>
              <a:cs typeface="Trebuchet MS"/>
            </a:endParaRPr>
          </a:p>
          <a:p>
            <a:pPr marL="12700" marR="213995">
              <a:lnSpc>
                <a:spcPts val="1000"/>
              </a:lnSpc>
              <a:spcBef>
                <a:spcPts val="110"/>
              </a:spcBef>
            </a:pPr>
            <a:r>
              <a:rPr dirty="0" sz="1000" spc="-16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pe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6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oge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5" b="1">
                <a:solidFill>
                  <a:srgbClr val="131313"/>
                </a:solidFill>
                <a:latin typeface="Arial"/>
                <a:cs typeface="Arial"/>
              </a:rPr>
              <a:t>oms</a:t>
            </a:r>
            <a:endParaRPr sz="1000">
              <a:latin typeface="Arial"/>
              <a:cs typeface="Arial"/>
            </a:endParaRPr>
          </a:p>
          <a:p>
            <a:pPr marL="12700" marR="78740">
              <a:lnSpc>
                <a:spcPts val="1100"/>
              </a:lnSpc>
              <a:spcBef>
                <a:spcPts val="15"/>
              </a:spcBef>
            </a:pP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9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9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pp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4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10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endParaRPr sz="900">
              <a:latin typeface="Trebuchet MS"/>
              <a:cs typeface="Trebuchet MS"/>
            </a:endParaRPr>
          </a:p>
          <a:p>
            <a:pPr marL="12700" marR="13335">
              <a:lnSpc>
                <a:spcPts val="1100"/>
              </a:lnSpc>
              <a:spcBef>
                <a:spcPts val="5"/>
              </a:spcBef>
            </a:pP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ti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10">
                <a:solidFill>
                  <a:srgbClr val="131313"/>
                </a:solidFill>
                <a:latin typeface="Trebuchet MS"/>
                <a:cs typeface="Trebuchet MS"/>
              </a:rPr>
              <a:t>(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ti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ti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ue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k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110">
                <a:solidFill>
                  <a:srgbClr val="131313"/>
                </a:solidFill>
                <a:latin typeface="Trebuchet MS"/>
                <a:cs typeface="Trebuchet MS"/>
              </a:rPr>
              <a:t>)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4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k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9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endParaRPr sz="900">
              <a:latin typeface="Trebuchet MS"/>
              <a:cs typeface="Trebuchet MS"/>
            </a:endParaRPr>
          </a:p>
          <a:p>
            <a:pPr marL="13970" marR="227965" indent="-1270">
              <a:lnSpc>
                <a:spcPts val="1090"/>
              </a:lnSpc>
              <a:spcBef>
                <a:spcPts val="5"/>
              </a:spcBef>
            </a:pP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nu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0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,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9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endParaRPr sz="900">
              <a:latin typeface="Trebuchet MS"/>
              <a:cs typeface="Trebuchet MS"/>
            </a:endParaRPr>
          </a:p>
          <a:p>
            <a:pPr marL="13970">
              <a:lnSpc>
                <a:spcPts val="1060"/>
              </a:lnSpc>
            </a:pP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022475" y="637297"/>
            <a:ext cx="6540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84580" y="638078"/>
            <a:ext cx="3778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700" spc="-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700">
                <a:solidFill>
                  <a:srgbClr val="131313"/>
                </a:solidFill>
                <a:latin typeface="Times New Roman"/>
                <a:cs typeface="Times New Roman"/>
              </a:rPr>
              <a:t>pul</a:t>
            </a:r>
            <a:r>
              <a:rPr dirty="0" sz="700" spc="-10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700" spc="-15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700" spc="-10">
                <a:solidFill>
                  <a:srgbClr val="131313"/>
                </a:solidFill>
                <a:latin typeface="Times New Roman"/>
                <a:cs typeface="Times New Roman"/>
              </a:rPr>
              <a:t>v</a:t>
            </a:r>
            <a:r>
              <a:rPr dirty="0" sz="70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01950" y="636003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693666" y="6859785"/>
            <a:ext cx="29083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45">
                <a:latin typeface="Arial"/>
                <a:cs typeface="Arial"/>
              </a:rPr>
              <a:t>2</a:t>
            </a:r>
            <a:r>
              <a:rPr dirty="0" sz="900" spc="245">
                <a:latin typeface="Times New Roman"/>
                <a:cs typeface="Times New Roman"/>
              </a:rPr>
              <a:t>1</a:t>
            </a:r>
            <a:r>
              <a:rPr dirty="0" sz="900" spc="-10">
                <a:latin typeface="Times New Roman"/>
                <a:cs typeface="Times New Roman"/>
              </a:rPr>
              <a:t>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693666" y="7360162"/>
            <a:ext cx="29083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45">
                <a:latin typeface="Arial"/>
                <a:cs typeface="Arial"/>
              </a:rPr>
              <a:t>2</a:t>
            </a:r>
            <a:r>
              <a:rPr dirty="0" sz="900" spc="245">
                <a:latin typeface="Times New Roman"/>
                <a:cs typeface="Times New Roman"/>
              </a:rPr>
              <a:t>2</a:t>
            </a:r>
            <a:r>
              <a:rPr dirty="0" sz="900" spc="-10">
                <a:latin typeface="Times New Roman"/>
                <a:cs typeface="Times New Roman"/>
              </a:rPr>
              <a:t>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693666" y="7860539"/>
            <a:ext cx="29083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45">
                <a:latin typeface="Arial"/>
                <a:cs typeface="Arial"/>
              </a:rPr>
              <a:t>2</a:t>
            </a:r>
            <a:r>
              <a:rPr dirty="0" sz="900" spc="245">
                <a:latin typeface="Times New Roman"/>
                <a:cs typeface="Times New Roman"/>
              </a:rPr>
              <a:t>3</a:t>
            </a:r>
            <a:r>
              <a:rPr dirty="0" sz="900" spc="-10">
                <a:latin typeface="Times New Roman"/>
                <a:cs typeface="Times New Roman"/>
              </a:rPr>
              <a:t>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62221" y="8360287"/>
            <a:ext cx="422275" cy="302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3510">
              <a:lnSpc>
                <a:spcPct val="100000"/>
              </a:lnSpc>
            </a:pPr>
            <a:r>
              <a:rPr dirty="0" sz="900" spc="245">
                <a:latin typeface="Arial"/>
                <a:cs typeface="Arial"/>
              </a:rPr>
              <a:t>2</a:t>
            </a:r>
            <a:r>
              <a:rPr dirty="0" sz="900" spc="245">
                <a:latin typeface="Times New Roman"/>
                <a:cs typeface="Times New Roman"/>
              </a:rPr>
              <a:t>4</a:t>
            </a:r>
            <a:r>
              <a:rPr dirty="0" sz="900" spc="-10">
                <a:latin typeface="Times New Roman"/>
                <a:cs typeface="Times New Roman"/>
              </a:rPr>
              <a:t>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dirty="0" sz="900" spc="245">
                <a:latin typeface="Arial"/>
                <a:cs typeface="Arial"/>
              </a:rPr>
              <a:t>2</a:t>
            </a:r>
            <a:r>
              <a:rPr dirty="0" sz="900" spc="245">
                <a:latin typeface="Times New Roman"/>
                <a:cs typeface="Times New Roman"/>
              </a:rPr>
              <a:t>436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060823" y="9099429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74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03723" y="9020691"/>
            <a:ext cx="196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757928" y="9188962"/>
            <a:ext cx="1806575" cy="262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19"/>
              </a:lnSpc>
            </a:pPr>
            <a:r>
              <a:rPr dirty="0" sz="900" spc="-5">
                <a:latin typeface="Times New Roman"/>
                <a:cs typeface="Times New Roman"/>
              </a:rPr>
              <a:t>(H</a:t>
            </a:r>
            <a:r>
              <a:rPr dirty="0" baseline="-23809" sz="1050" spc="-7">
                <a:latin typeface="Times New Roman"/>
                <a:cs typeface="Times New Roman"/>
              </a:rPr>
              <a:t>2</a:t>
            </a:r>
            <a:r>
              <a:rPr dirty="0" sz="900" spc="-5">
                <a:latin typeface="Times New Roman"/>
                <a:cs typeface="Times New Roman"/>
              </a:rPr>
              <a:t> bond l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ngth)</a:t>
            </a:r>
            <a:endParaRPr sz="900">
              <a:latin typeface="Times New Roman"/>
              <a:cs typeface="Times New Roman"/>
            </a:endParaRPr>
          </a:p>
          <a:p>
            <a:pPr marL="586740">
              <a:lnSpc>
                <a:spcPts val="1019"/>
              </a:lnSpc>
            </a:pPr>
            <a:r>
              <a:rPr dirty="0" sz="900">
                <a:latin typeface="Times New Roman"/>
                <a:cs typeface="Times New Roman"/>
              </a:rPr>
              <a:t>Internuclear distance </a:t>
            </a:r>
            <a:r>
              <a:rPr dirty="0" sz="900" spc="-10">
                <a:latin typeface="Times New Roman"/>
                <a:cs typeface="Times New Roman"/>
              </a:rPr>
              <a:t>(</a:t>
            </a:r>
            <a:r>
              <a:rPr dirty="0" sz="900">
                <a:latin typeface="Times New Roman"/>
                <a:cs typeface="Times New Roman"/>
              </a:rPr>
              <a:t>pm)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552577" y="6790717"/>
            <a:ext cx="139700" cy="11842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P</a:t>
            </a:r>
            <a:r>
              <a:rPr dirty="0" sz="900">
                <a:latin typeface="Times New Roman"/>
                <a:cs typeface="Times New Roman"/>
              </a:rPr>
              <a:t>otential ene</a:t>
            </a:r>
            <a:r>
              <a:rPr dirty="0" sz="900" spc="-20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gy (kJ/mol)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813425" y="9020687"/>
            <a:ext cx="196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405877" y="6791346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693670" y="8861938"/>
            <a:ext cx="292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45">
                <a:latin typeface="Arial"/>
                <a:cs typeface="Arial"/>
              </a:rPr>
              <a:t>2</a:t>
            </a:r>
            <a:r>
              <a:rPr dirty="0" sz="900" spc="245">
                <a:latin typeface="Times New Roman"/>
                <a:cs typeface="Times New Roman"/>
              </a:rPr>
              <a:t>500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352292" y="6574032"/>
            <a:ext cx="572135" cy="414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Bond </a:t>
            </a:r>
            <a:r>
              <a:rPr dirty="0" sz="900" spc="-5">
                <a:latin typeface="Times New Roman"/>
                <a:cs typeface="Times New Roman"/>
              </a:rPr>
              <a:t>disso</a:t>
            </a:r>
            <a:r>
              <a:rPr dirty="0" sz="900" spc="-5">
                <a:latin typeface="Times New Roman"/>
                <a:cs typeface="Times New Roman"/>
              </a:rPr>
              <a:t>c</a:t>
            </a:r>
            <a:r>
              <a:rPr dirty="0" sz="900">
                <a:latin typeface="Times New Roman"/>
                <a:cs typeface="Times New Roman"/>
              </a:rPr>
              <a:t>i</a:t>
            </a:r>
            <a:r>
              <a:rPr dirty="0" sz="900" spc="-5">
                <a:latin typeface="Times New Roman"/>
                <a:cs typeface="Times New Roman"/>
              </a:rPr>
              <a:t>at</a:t>
            </a:r>
            <a:r>
              <a:rPr dirty="0" sz="900">
                <a:latin typeface="Times New Roman"/>
                <a:cs typeface="Times New Roman"/>
              </a:rPr>
              <a:t>ion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ne</a:t>
            </a:r>
            <a:r>
              <a:rPr dirty="0" sz="900" spc="-15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286380" y="7315219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594229" y="8669038"/>
            <a:ext cx="1517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284223" y="7757810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(d)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44454" y="5956040"/>
            <a:ext cx="1901189" cy="3441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0495">
              <a:lnSpc>
                <a:spcPts val="990"/>
              </a:lnSpc>
            </a:pP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14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4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11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endParaRPr sz="900">
              <a:latin typeface="Trebuchet MS"/>
              <a:cs typeface="Trebuchet MS"/>
            </a:endParaRPr>
          </a:p>
          <a:p>
            <a:pPr marL="12700" marR="131445">
              <a:lnSpc>
                <a:spcPts val="1000"/>
              </a:lnSpc>
              <a:spcBef>
                <a:spcPts val="105"/>
              </a:spcBef>
            </a:pP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gy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og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60" b="1">
                <a:solidFill>
                  <a:srgbClr val="131313"/>
                </a:solidFill>
                <a:latin typeface="Arial"/>
                <a:cs typeface="Arial"/>
              </a:rPr>
              <a:t>om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plot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d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or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nu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om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 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it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endParaRPr sz="1000">
              <a:latin typeface="Arial"/>
              <a:cs typeface="Arial"/>
            </a:endParaRPr>
          </a:p>
          <a:p>
            <a:pPr algn="just" marL="12700" marR="77470">
              <a:lnSpc>
                <a:spcPts val="1100"/>
              </a:lnSpc>
              <a:spcBef>
                <a:spcPts val="15"/>
              </a:spcBef>
            </a:pPr>
            <a:r>
              <a:rPr dirty="0" sz="900" spc="-3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1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z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7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2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9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endParaRPr sz="900">
              <a:latin typeface="Trebuchet MS"/>
              <a:cs typeface="Trebuchet MS"/>
            </a:endParaRPr>
          </a:p>
          <a:p>
            <a:pPr marL="12700" marR="130810">
              <a:lnSpc>
                <a:spcPts val="1100"/>
              </a:lnSpc>
            </a:pP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ct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tt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ct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9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en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nu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3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5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9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en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ll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endParaRPr sz="900">
              <a:latin typeface="Trebuchet MS"/>
              <a:cs typeface="Trebuchet MS"/>
            </a:endParaRPr>
          </a:p>
          <a:p>
            <a:pPr marL="13970" marR="5080">
              <a:lnSpc>
                <a:spcPts val="1100"/>
              </a:lnSpc>
            </a:pP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5">
                <a:solidFill>
                  <a:srgbClr val="131313"/>
                </a:solidFill>
                <a:latin typeface="Trebuchet MS"/>
                <a:cs typeface="Trebuchet MS"/>
              </a:rPr>
              <a:t>(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7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4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105">
                <a:solidFill>
                  <a:srgbClr val="131313"/>
                </a:solidFill>
                <a:latin typeface="Trebuchet MS"/>
                <a:cs typeface="Trebuchet MS"/>
              </a:rPr>
              <a:t>)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  <a:p>
            <a:pPr marL="13970" marR="70485">
              <a:lnSpc>
                <a:spcPts val="1100"/>
              </a:lnSpc>
            </a:pPr>
            <a:r>
              <a:rPr dirty="0" sz="900" spc="-40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9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ve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9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endParaRPr sz="900">
              <a:latin typeface="Trebuchet MS"/>
              <a:cs typeface="Trebuchet MS"/>
            </a:endParaRPr>
          </a:p>
          <a:p>
            <a:pPr marL="13970" marR="49530">
              <a:lnSpc>
                <a:spcPts val="1090"/>
              </a:lnSpc>
              <a:spcBef>
                <a:spcPts val="5"/>
              </a:spcBef>
            </a:pP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9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9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en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ti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endParaRPr sz="900">
              <a:latin typeface="Trebuchet MS"/>
              <a:cs typeface="Trebuchet MS"/>
            </a:endParaRPr>
          </a:p>
          <a:p>
            <a:pPr marL="13970">
              <a:lnSpc>
                <a:spcPts val="1060"/>
              </a:lnSpc>
            </a:pP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endParaRPr sz="900">
              <a:latin typeface="Trebuchet MS"/>
              <a:cs typeface="Trebuchet MS"/>
            </a:endParaRPr>
          </a:p>
          <a:p>
            <a:pPr marL="13970">
              <a:lnSpc>
                <a:spcPct val="100000"/>
              </a:lnSpc>
              <a:spcBef>
                <a:spcPts val="25"/>
              </a:spcBef>
            </a:pP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9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75615" y="595386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3819525" cy="629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7800" indent="-165735">
              <a:lnSpc>
                <a:spcPct val="100000"/>
              </a:lnSpc>
              <a:tabLst>
                <a:tab pos="422275" algn="l"/>
                <a:tab pos="122872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77800">
              <a:lnSpc>
                <a:spcPct val="100000"/>
              </a:lnSpc>
              <a:tabLst>
                <a:tab pos="13957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11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5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g B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 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d O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endParaRPr sz="105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937753" y="22173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609625" y="1100755"/>
            <a:ext cx="6097270" cy="979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nd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5873" sz="1050" spc="104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436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l.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mate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bond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es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baseline="-15873" sz="1050" spc="9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H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8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110"/>
              </a:lnSpc>
              <a:spcBef>
                <a:spcPts val="200"/>
              </a:spcBef>
            </a:pP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gth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ect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ly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950" spc="-7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If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bond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8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we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(a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ox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ts val="1245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r" marR="647700">
              <a:lnSpc>
                <a:spcPts val="765"/>
              </a:lnSpc>
            </a:pPr>
            <a:r>
              <a:rPr dirty="0" sz="650" spc="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endParaRPr sz="650">
              <a:latin typeface="Book Antiqua"/>
              <a:cs typeface="Book Antiqu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38238" y="2002495"/>
            <a:ext cx="58686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646804" algn="l"/>
              </a:tabLst>
            </a:pP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eq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uiv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ale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d.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oth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and</a:t>
            </a:r>
            <a:r>
              <a:rPr dirty="0" sz="9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8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ld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9625" y="2142201"/>
            <a:ext cx="5401945" cy="361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expe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hal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    </a:t>
            </a:r>
            <a:r>
              <a:rPr dirty="0" baseline="-15873" sz="1050" spc="-12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Book Antiqua"/>
                <a:cs typeface="Book Antiqua"/>
              </a:rPr>
              <a:t>22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0</a:t>
            </a:r>
            <a:r>
              <a:rPr dirty="0" sz="750">
                <a:solidFill>
                  <a:srgbClr val="CA006B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k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J</a:t>
            </a:r>
            <a:r>
              <a:rPr dirty="0" sz="950" spc="-50">
                <a:solidFill>
                  <a:srgbClr val="CA006B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CA006B"/>
                </a:solidFill>
                <a:latin typeface="Book Antiqua"/>
                <a:cs typeface="Book Antiqua"/>
              </a:rPr>
              <a:t>mo</a:t>
            </a:r>
            <a:r>
              <a:rPr dirty="0" sz="950">
                <a:solidFill>
                  <a:srgbClr val="CA006B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09658" y="2523219"/>
            <a:ext cx="6096000" cy="810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0665" marR="5080">
              <a:lnSpc>
                <a:spcPts val="1110"/>
              </a:lnSpc>
            </a:pP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/mo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J/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for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  </a:t>
            </a:r>
            <a:r>
              <a:rPr dirty="0" baseline="-15873" sz="1050" spc="89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and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baseline="-15873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esp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14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our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mat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onab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e.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nd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5873" sz="1050" spc="11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106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ima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baseline="-15873" sz="1050" spc="1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44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860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baseline="-15873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?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xpl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03637" y="3151269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50033" y="2503621"/>
            <a:ext cx="63182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65150" algn="l"/>
              </a:tabLst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60086" y="2049362"/>
            <a:ext cx="4104004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00300" algn="l"/>
                <a:tab pos="2929255" algn="l"/>
                <a:tab pos="4048760" algn="l"/>
              </a:tabLst>
            </a:pPr>
            <a:r>
              <a:rPr dirty="0" baseline="3968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968" sz="1050">
                <a:solidFill>
                  <a:srgbClr val="131313"/>
                </a:solidFill>
                <a:latin typeface="Book Antiqua"/>
                <a:cs typeface="Book Antiqua"/>
              </a:rPr>
              <a:t>	</a:t>
            </a:r>
            <a:r>
              <a:rPr dirty="0" baseline="3968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968" sz="1050">
                <a:solidFill>
                  <a:srgbClr val="131313"/>
                </a:solidFill>
                <a:latin typeface="Book Antiqua"/>
                <a:cs typeface="Book Antiqua"/>
              </a:rPr>
              <a:t>	</a:t>
            </a:r>
            <a:r>
              <a:rPr dirty="0" baseline="3968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968" sz="1050">
                <a:solidFill>
                  <a:srgbClr val="131313"/>
                </a:solidFill>
                <a:latin typeface="Book Antiqua"/>
                <a:cs typeface="Book Antiqua"/>
              </a:rPr>
              <a:t>	</a:t>
            </a:r>
            <a:r>
              <a:rPr dirty="0" sz="650" spc="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endParaRPr sz="650">
              <a:latin typeface="Book Antiqua"/>
              <a:cs typeface="Book Antiqu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388127" y="1982963"/>
            <a:ext cx="60833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41655" algn="l"/>
              </a:tabLst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04013" y="1081337"/>
            <a:ext cx="59817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31495" algn="l"/>
              </a:tabLst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54419" y="3686779"/>
            <a:ext cx="20637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44830" algn="l"/>
              </a:tabLst>
            </a:pPr>
            <a:r>
              <a:rPr dirty="0" sz="950" spc="70" b="1">
                <a:latin typeface="Arial"/>
                <a:cs typeface="Arial"/>
              </a:rPr>
              <a:t>1</a:t>
            </a:r>
            <a:r>
              <a:rPr dirty="0" sz="950" spc="80" b="1">
                <a:latin typeface="Arial"/>
                <a:cs typeface="Arial"/>
              </a:rPr>
              <a:t>1</a:t>
            </a:r>
            <a:r>
              <a:rPr dirty="0" sz="950" spc="2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5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388977" y="3979045"/>
            <a:ext cx="423735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-15873" sz="1050" spc="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88977" y="4103170"/>
            <a:ext cx="4279265" cy="301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baseline="-15873" sz="1050" spc="7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ex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2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54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baseline="8771" sz="1425" spc="-22">
                <a:solidFill>
                  <a:srgbClr val="131313"/>
                </a:solidFill>
                <a:latin typeface="Book Antiqua"/>
                <a:cs typeface="Book Antiqua"/>
              </a:rPr>
              <a:t>*</a:t>
            </a:r>
            <a:r>
              <a:rPr dirty="0" baseline="-15873" sz="1050" spc="15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5873" sz="105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5873" sz="1050" spc="-52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un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16943" y="4102422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480448" y="537866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273300" y="4691902"/>
            <a:ext cx="4610100" cy="4812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10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ar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200" spc="-8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 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17145">
              <a:lnSpc>
                <a:spcPct val="95000"/>
              </a:lnSpc>
              <a:spcBef>
                <a:spcPts val="284"/>
              </a:spcBef>
            </a:pP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ul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and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and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He,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had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mb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ly</a:t>
            </a:r>
            <a:r>
              <a:rPr dirty="0" sz="1050" spc="8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als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d,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tion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inte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be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aus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rk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-3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-3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itals.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This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eight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ular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als.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 se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his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algn="just" marL="12700" marR="5080" indent="151765">
              <a:lnSpc>
                <a:spcPct val="95300"/>
              </a:lnSpc>
              <a:spcBef>
                <a:spcPts val="10"/>
              </a:spcBef>
            </a:pP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 for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by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ining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-1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mic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imil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se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4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s,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ex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ep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4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-6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mic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9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t.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ys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for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p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ow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1-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: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-to-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best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overl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orbital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ig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(t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-e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).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ion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duc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ole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: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4814" sz="1125" spc="12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5291" sz="1575" spc="-607">
                <a:solidFill>
                  <a:srgbClr val="131313"/>
                </a:solidFill>
                <a:latin typeface="Book Antiqua"/>
                <a:cs typeface="Book Antiqua"/>
              </a:rPr>
              <a:t>*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spc="1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for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ndin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ing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bina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inte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ax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is,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ase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orb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orb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gu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23(a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),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ith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iv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ch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fu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n,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wave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tion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ddit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two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ave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ction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inc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 den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 and p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4814" sz="1125" spc="82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l.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tw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ls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ig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-2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bes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ase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ntin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ear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eg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on,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nod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ay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wee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clei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f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d,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-562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7936" sz="1575" spc="-37">
                <a:solidFill>
                  <a:srgbClr val="131313"/>
                </a:solidFill>
                <a:latin typeface="Book Antiqua"/>
                <a:cs typeface="Book Antiqua"/>
              </a:rPr>
              <a:t>*</a:t>
            </a:r>
            <a:r>
              <a:rPr dirty="0" baseline="-14814" sz="1125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4814" sz="1125" spc="9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algn="just" marL="12700" marR="15875" indent="153035">
              <a:lnSpc>
                <a:spcPct val="94900"/>
              </a:lnSpc>
              <a:spcBef>
                <a:spcPts val="50"/>
              </a:spcBef>
            </a:pP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ly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ir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end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o-e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oth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tw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rs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mb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para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llel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-s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od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type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ula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: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4814" sz="1125" spc="13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5291" sz="1575" spc="-532">
                <a:solidFill>
                  <a:srgbClr val="131313"/>
                </a:solidFill>
                <a:latin typeface="Book Antiqua"/>
                <a:cs typeface="Book Antiqua"/>
              </a:rPr>
              <a:t>*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ossi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ys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-t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o-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tion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ir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8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rbi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als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shown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1-2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).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4814" sz="1125" spc="22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-14814" sz="1125" spc="15" i="1">
                <a:solidFill>
                  <a:srgbClr val="131313"/>
                </a:solidFill>
                <a:latin typeface="Times New Roman"/>
                <a:cs typeface="Times New Roman"/>
              </a:rPr>
              <a:t>p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ndin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s fo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rm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by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ddin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 on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ucl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s,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pos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iv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ase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ith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iv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tiv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orbi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du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i,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uch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fou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cl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ear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xi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4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4814" sz="1125" spc="-509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7936" sz="1575" spc="-89">
                <a:solidFill>
                  <a:srgbClr val="131313"/>
                </a:solidFill>
                <a:latin typeface="Book Antiqua"/>
                <a:cs typeface="Book Antiqua"/>
              </a:rPr>
              <a:t>*</a:t>
            </a:r>
            <a:r>
              <a:rPr dirty="0" baseline="-14814" sz="1125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4814" sz="1125" spc="12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nti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nding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45158" y="5513567"/>
            <a:ext cx="1606550" cy="844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1445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gu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950" spc="-6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1-23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i-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ed rat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th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-de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se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ur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mpha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pha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es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als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th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ned.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44672" y="550925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0692" y="6797908"/>
            <a:ext cx="1478915" cy="7404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131313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hat 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d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nt c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rs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f 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de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ed i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0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nt 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f th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20678" y="7754863"/>
            <a:ext cx="1510665" cy="880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131313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hat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su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ac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g t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wo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ave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0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i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va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t t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i="1">
                <a:solidFill>
                  <a:srgbClr val="131313"/>
                </a:solidFill>
                <a:latin typeface="Book Antiqua"/>
                <a:cs typeface="Book Antiqua"/>
              </a:rPr>
              <a:t>addin</a:t>
            </a:r>
            <a:r>
              <a:rPr dirty="0" sz="90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0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s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me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th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y a</a:t>
            </a:r>
            <a:r>
              <a:rPr dirty="0" sz="90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f 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00">
              <a:latin typeface="Book Antiqua"/>
              <a:cs typeface="Book Antiqua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31715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45734" y="324013"/>
            <a:ext cx="1853564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91945" algn="l"/>
              </a:tabLst>
            </a:pP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46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678886" y="3753391"/>
            <a:ext cx="71755" cy="50800"/>
          </a:xfrm>
          <a:custGeom>
            <a:avLst/>
            <a:gdLst/>
            <a:ahLst/>
            <a:cxnLst/>
            <a:rect l="l" t="t" r="r" b="b"/>
            <a:pathLst>
              <a:path w="71754" h="50800">
                <a:moveTo>
                  <a:pt x="3136" y="21564"/>
                </a:moveTo>
                <a:lnTo>
                  <a:pt x="0" y="21564"/>
                </a:lnTo>
                <a:lnTo>
                  <a:pt x="774" y="18427"/>
                </a:lnTo>
                <a:lnTo>
                  <a:pt x="18503" y="0"/>
                </a:lnTo>
                <a:lnTo>
                  <a:pt x="71259" y="0"/>
                </a:lnTo>
                <a:lnTo>
                  <a:pt x="69405" y="9575"/>
                </a:lnTo>
                <a:lnTo>
                  <a:pt x="14528" y="9575"/>
                </a:lnTo>
                <a:lnTo>
                  <a:pt x="11734" y="10477"/>
                </a:lnTo>
                <a:lnTo>
                  <a:pt x="6819" y="14071"/>
                </a:lnTo>
                <a:lnTo>
                  <a:pt x="4775" y="17170"/>
                </a:lnTo>
                <a:lnTo>
                  <a:pt x="3136" y="21564"/>
                </a:lnTo>
                <a:close/>
              </a:path>
              <a:path w="71754" h="50800">
                <a:moveTo>
                  <a:pt x="18948" y="50761"/>
                </a:moveTo>
                <a:lnTo>
                  <a:pt x="15709" y="50761"/>
                </a:lnTo>
                <a:lnTo>
                  <a:pt x="14350" y="50050"/>
                </a:lnTo>
                <a:lnTo>
                  <a:pt x="13092" y="47256"/>
                </a:lnTo>
                <a:lnTo>
                  <a:pt x="13089" y="44894"/>
                </a:lnTo>
                <a:lnTo>
                  <a:pt x="13779" y="41300"/>
                </a:lnTo>
                <a:lnTo>
                  <a:pt x="14604" y="38785"/>
                </a:lnTo>
                <a:lnTo>
                  <a:pt x="15887" y="35826"/>
                </a:lnTo>
                <a:lnTo>
                  <a:pt x="17068" y="32956"/>
                </a:lnTo>
                <a:lnTo>
                  <a:pt x="18427" y="29895"/>
                </a:lnTo>
                <a:lnTo>
                  <a:pt x="21625" y="23101"/>
                </a:lnTo>
                <a:lnTo>
                  <a:pt x="22872" y="20294"/>
                </a:lnTo>
                <a:lnTo>
                  <a:pt x="24147" y="17170"/>
                </a:lnTo>
                <a:lnTo>
                  <a:pt x="25349" y="14338"/>
                </a:lnTo>
                <a:lnTo>
                  <a:pt x="26200" y="11747"/>
                </a:lnTo>
                <a:lnTo>
                  <a:pt x="26619" y="9575"/>
                </a:lnTo>
                <a:lnTo>
                  <a:pt x="30213" y="9575"/>
                </a:lnTo>
                <a:lnTo>
                  <a:pt x="29061" y="15621"/>
                </a:lnTo>
                <a:lnTo>
                  <a:pt x="28422" y="19329"/>
                </a:lnTo>
                <a:lnTo>
                  <a:pt x="27406" y="26416"/>
                </a:lnTo>
                <a:lnTo>
                  <a:pt x="27038" y="29362"/>
                </a:lnTo>
                <a:lnTo>
                  <a:pt x="26187" y="38785"/>
                </a:lnTo>
                <a:lnTo>
                  <a:pt x="25873" y="41300"/>
                </a:lnTo>
                <a:lnTo>
                  <a:pt x="19989" y="50507"/>
                </a:lnTo>
                <a:lnTo>
                  <a:pt x="18948" y="50761"/>
                </a:lnTo>
                <a:close/>
              </a:path>
              <a:path w="71754" h="50800">
                <a:moveTo>
                  <a:pt x="45669" y="50761"/>
                </a:moveTo>
                <a:lnTo>
                  <a:pt x="41973" y="50761"/>
                </a:lnTo>
                <a:lnTo>
                  <a:pt x="41020" y="50482"/>
                </a:lnTo>
                <a:lnTo>
                  <a:pt x="40373" y="49923"/>
                </a:lnTo>
                <a:lnTo>
                  <a:pt x="39700" y="49390"/>
                </a:lnTo>
                <a:lnTo>
                  <a:pt x="39242" y="48679"/>
                </a:lnTo>
                <a:lnTo>
                  <a:pt x="38882" y="47256"/>
                </a:lnTo>
                <a:lnTo>
                  <a:pt x="38830" y="43726"/>
                </a:lnTo>
                <a:lnTo>
                  <a:pt x="38912" y="42837"/>
                </a:lnTo>
                <a:lnTo>
                  <a:pt x="39382" y="40386"/>
                </a:lnTo>
                <a:lnTo>
                  <a:pt x="39941" y="38544"/>
                </a:lnTo>
                <a:lnTo>
                  <a:pt x="40754" y="36347"/>
                </a:lnTo>
                <a:lnTo>
                  <a:pt x="41528" y="34163"/>
                </a:lnTo>
                <a:lnTo>
                  <a:pt x="42443" y="31673"/>
                </a:lnTo>
                <a:lnTo>
                  <a:pt x="44551" y="26111"/>
                </a:lnTo>
                <a:lnTo>
                  <a:pt x="45580" y="23101"/>
                </a:lnTo>
                <a:lnTo>
                  <a:pt x="47586" y="16598"/>
                </a:lnTo>
                <a:lnTo>
                  <a:pt x="48437" y="13169"/>
                </a:lnTo>
                <a:lnTo>
                  <a:pt x="49136" y="9575"/>
                </a:lnTo>
                <a:lnTo>
                  <a:pt x="52717" y="9575"/>
                </a:lnTo>
                <a:lnTo>
                  <a:pt x="51587" y="37452"/>
                </a:lnTo>
                <a:lnTo>
                  <a:pt x="51358" y="39839"/>
                </a:lnTo>
                <a:lnTo>
                  <a:pt x="50424" y="44602"/>
                </a:lnTo>
                <a:lnTo>
                  <a:pt x="49656" y="46609"/>
                </a:lnTo>
                <a:lnTo>
                  <a:pt x="47447" y="49923"/>
                </a:lnTo>
                <a:lnTo>
                  <a:pt x="45669" y="50761"/>
                </a:lnTo>
                <a:close/>
              </a:path>
            </a:pathLst>
          </a:custGeom>
          <a:solidFill>
            <a:srgbClr val="0093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677270" y="1944270"/>
            <a:ext cx="67945" cy="50800"/>
          </a:xfrm>
          <a:custGeom>
            <a:avLst/>
            <a:gdLst/>
            <a:ahLst/>
            <a:cxnLst/>
            <a:rect l="l" t="t" r="r" b="b"/>
            <a:pathLst>
              <a:path w="67945" h="50800">
                <a:moveTo>
                  <a:pt x="23520" y="50761"/>
                </a:moveTo>
                <a:lnTo>
                  <a:pt x="16751" y="50761"/>
                </a:lnTo>
                <a:lnTo>
                  <a:pt x="13690" y="50190"/>
                </a:lnTo>
                <a:lnTo>
                  <a:pt x="647" y="36093"/>
                </a:lnTo>
                <a:lnTo>
                  <a:pt x="0" y="32943"/>
                </a:lnTo>
                <a:lnTo>
                  <a:pt x="23266" y="571"/>
                </a:lnTo>
                <a:lnTo>
                  <a:pt x="26543" y="0"/>
                </a:lnTo>
                <a:lnTo>
                  <a:pt x="67906" y="0"/>
                </a:lnTo>
                <a:lnTo>
                  <a:pt x="67354" y="2857"/>
                </a:lnTo>
                <a:lnTo>
                  <a:pt x="27063" y="2857"/>
                </a:lnTo>
                <a:lnTo>
                  <a:pt x="24968" y="3441"/>
                </a:lnTo>
                <a:lnTo>
                  <a:pt x="23101" y="4597"/>
                </a:lnTo>
                <a:lnTo>
                  <a:pt x="21221" y="5727"/>
                </a:lnTo>
                <a:lnTo>
                  <a:pt x="19570" y="7327"/>
                </a:lnTo>
                <a:lnTo>
                  <a:pt x="11036" y="36918"/>
                </a:lnTo>
                <a:lnTo>
                  <a:pt x="11328" y="39306"/>
                </a:lnTo>
                <a:lnTo>
                  <a:pt x="12598" y="43446"/>
                </a:lnTo>
                <a:lnTo>
                  <a:pt x="13639" y="45046"/>
                </a:lnTo>
                <a:lnTo>
                  <a:pt x="15074" y="46164"/>
                </a:lnTo>
                <a:lnTo>
                  <a:pt x="16497" y="47332"/>
                </a:lnTo>
                <a:lnTo>
                  <a:pt x="18364" y="47917"/>
                </a:lnTo>
                <a:lnTo>
                  <a:pt x="33105" y="47917"/>
                </a:lnTo>
                <a:lnTo>
                  <a:pt x="26797" y="50190"/>
                </a:lnTo>
                <a:lnTo>
                  <a:pt x="23520" y="50761"/>
                </a:lnTo>
                <a:close/>
              </a:path>
              <a:path w="67945" h="50800">
                <a:moveTo>
                  <a:pt x="33105" y="47917"/>
                </a:moveTo>
                <a:lnTo>
                  <a:pt x="23012" y="47917"/>
                </a:lnTo>
                <a:lnTo>
                  <a:pt x="25107" y="47332"/>
                </a:lnTo>
                <a:lnTo>
                  <a:pt x="26974" y="46164"/>
                </a:lnTo>
                <a:lnTo>
                  <a:pt x="38976" y="19253"/>
                </a:lnTo>
                <a:lnTo>
                  <a:pt x="38966" y="13233"/>
                </a:lnTo>
                <a:lnTo>
                  <a:pt x="31711" y="2857"/>
                </a:lnTo>
                <a:lnTo>
                  <a:pt x="67354" y="2857"/>
                </a:lnTo>
                <a:lnTo>
                  <a:pt x="66230" y="8674"/>
                </a:lnTo>
                <a:lnTo>
                  <a:pt x="47078" y="8674"/>
                </a:lnTo>
                <a:lnTo>
                  <a:pt x="48348" y="10782"/>
                </a:lnTo>
                <a:lnTo>
                  <a:pt x="49199" y="13233"/>
                </a:lnTo>
                <a:lnTo>
                  <a:pt x="50025" y="18796"/>
                </a:lnTo>
                <a:lnTo>
                  <a:pt x="49921" y="21336"/>
                </a:lnTo>
                <a:lnTo>
                  <a:pt x="49841" y="22199"/>
                </a:lnTo>
                <a:lnTo>
                  <a:pt x="48463" y="29349"/>
                </a:lnTo>
                <a:lnTo>
                  <a:pt x="47155" y="32943"/>
                </a:lnTo>
                <a:lnTo>
                  <a:pt x="45288" y="36093"/>
                </a:lnTo>
                <a:lnTo>
                  <a:pt x="43472" y="39230"/>
                </a:lnTo>
                <a:lnTo>
                  <a:pt x="41249" y="41897"/>
                </a:lnTo>
                <a:lnTo>
                  <a:pt x="35966" y="46278"/>
                </a:lnTo>
                <a:lnTo>
                  <a:pt x="33105" y="47917"/>
                </a:lnTo>
                <a:close/>
              </a:path>
            </a:pathLst>
          </a:custGeom>
          <a:solidFill>
            <a:srgbClr val="0093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290941" y="1912526"/>
            <a:ext cx="67945" cy="50800"/>
          </a:xfrm>
          <a:custGeom>
            <a:avLst/>
            <a:gdLst/>
            <a:ahLst/>
            <a:cxnLst/>
            <a:rect l="l" t="t" r="r" b="b"/>
            <a:pathLst>
              <a:path w="67944" h="50800">
                <a:moveTo>
                  <a:pt x="23520" y="50761"/>
                </a:moveTo>
                <a:lnTo>
                  <a:pt x="16751" y="50761"/>
                </a:lnTo>
                <a:lnTo>
                  <a:pt x="13690" y="50190"/>
                </a:lnTo>
                <a:lnTo>
                  <a:pt x="647" y="36080"/>
                </a:lnTo>
                <a:lnTo>
                  <a:pt x="0" y="32931"/>
                </a:lnTo>
                <a:lnTo>
                  <a:pt x="76" y="29349"/>
                </a:lnTo>
                <a:lnTo>
                  <a:pt x="1625" y="21336"/>
                </a:lnTo>
                <a:lnTo>
                  <a:pt x="2933" y="17767"/>
                </a:lnTo>
                <a:lnTo>
                  <a:pt x="4787" y="14630"/>
                </a:lnTo>
                <a:lnTo>
                  <a:pt x="6603" y="11506"/>
                </a:lnTo>
                <a:lnTo>
                  <a:pt x="26542" y="0"/>
                </a:lnTo>
                <a:lnTo>
                  <a:pt x="67906" y="0"/>
                </a:lnTo>
                <a:lnTo>
                  <a:pt x="67354" y="2857"/>
                </a:lnTo>
                <a:lnTo>
                  <a:pt x="27063" y="2857"/>
                </a:lnTo>
                <a:lnTo>
                  <a:pt x="24968" y="3429"/>
                </a:lnTo>
                <a:lnTo>
                  <a:pt x="23101" y="4597"/>
                </a:lnTo>
                <a:lnTo>
                  <a:pt x="21221" y="5727"/>
                </a:lnTo>
                <a:lnTo>
                  <a:pt x="19570" y="7315"/>
                </a:lnTo>
                <a:lnTo>
                  <a:pt x="11036" y="36906"/>
                </a:lnTo>
                <a:lnTo>
                  <a:pt x="11328" y="39293"/>
                </a:lnTo>
                <a:lnTo>
                  <a:pt x="12598" y="43446"/>
                </a:lnTo>
                <a:lnTo>
                  <a:pt x="13639" y="45034"/>
                </a:lnTo>
                <a:lnTo>
                  <a:pt x="15198" y="46266"/>
                </a:lnTo>
                <a:lnTo>
                  <a:pt x="16497" y="47332"/>
                </a:lnTo>
                <a:lnTo>
                  <a:pt x="18364" y="47917"/>
                </a:lnTo>
                <a:lnTo>
                  <a:pt x="33105" y="47917"/>
                </a:lnTo>
                <a:lnTo>
                  <a:pt x="26796" y="50190"/>
                </a:lnTo>
                <a:lnTo>
                  <a:pt x="23520" y="50761"/>
                </a:lnTo>
                <a:close/>
              </a:path>
              <a:path w="67944" h="50800">
                <a:moveTo>
                  <a:pt x="33105" y="47917"/>
                </a:moveTo>
                <a:lnTo>
                  <a:pt x="23012" y="47917"/>
                </a:lnTo>
                <a:lnTo>
                  <a:pt x="25107" y="47332"/>
                </a:lnTo>
                <a:lnTo>
                  <a:pt x="26974" y="46164"/>
                </a:lnTo>
                <a:lnTo>
                  <a:pt x="38976" y="19253"/>
                </a:lnTo>
                <a:lnTo>
                  <a:pt x="38965" y="13220"/>
                </a:lnTo>
                <a:lnTo>
                  <a:pt x="38747" y="11442"/>
                </a:lnTo>
                <a:lnTo>
                  <a:pt x="37477" y="7315"/>
                </a:lnTo>
                <a:lnTo>
                  <a:pt x="36436" y="5727"/>
                </a:lnTo>
                <a:lnTo>
                  <a:pt x="34877" y="4495"/>
                </a:lnTo>
                <a:lnTo>
                  <a:pt x="33578" y="3429"/>
                </a:lnTo>
                <a:lnTo>
                  <a:pt x="31711" y="2857"/>
                </a:lnTo>
                <a:lnTo>
                  <a:pt x="67354" y="2857"/>
                </a:lnTo>
                <a:lnTo>
                  <a:pt x="66230" y="8674"/>
                </a:lnTo>
                <a:lnTo>
                  <a:pt x="47078" y="8674"/>
                </a:lnTo>
                <a:lnTo>
                  <a:pt x="48348" y="10782"/>
                </a:lnTo>
                <a:lnTo>
                  <a:pt x="49199" y="13220"/>
                </a:lnTo>
                <a:lnTo>
                  <a:pt x="50025" y="18796"/>
                </a:lnTo>
                <a:lnTo>
                  <a:pt x="49921" y="21336"/>
                </a:lnTo>
                <a:lnTo>
                  <a:pt x="49844" y="22186"/>
                </a:lnTo>
                <a:lnTo>
                  <a:pt x="48463" y="29349"/>
                </a:lnTo>
                <a:lnTo>
                  <a:pt x="47155" y="32931"/>
                </a:lnTo>
                <a:lnTo>
                  <a:pt x="45288" y="36080"/>
                </a:lnTo>
                <a:lnTo>
                  <a:pt x="43472" y="39230"/>
                </a:lnTo>
                <a:lnTo>
                  <a:pt x="41249" y="41897"/>
                </a:lnTo>
                <a:lnTo>
                  <a:pt x="35966" y="46266"/>
                </a:lnTo>
                <a:lnTo>
                  <a:pt x="33105" y="47917"/>
                </a:lnTo>
                <a:close/>
              </a:path>
            </a:pathLst>
          </a:custGeom>
          <a:solidFill>
            <a:srgbClr val="0093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297636" y="3753391"/>
            <a:ext cx="71755" cy="50800"/>
          </a:xfrm>
          <a:custGeom>
            <a:avLst/>
            <a:gdLst/>
            <a:ahLst/>
            <a:cxnLst/>
            <a:rect l="l" t="t" r="r" b="b"/>
            <a:pathLst>
              <a:path w="71755" h="50800">
                <a:moveTo>
                  <a:pt x="3136" y="21564"/>
                </a:moveTo>
                <a:lnTo>
                  <a:pt x="0" y="21564"/>
                </a:lnTo>
                <a:lnTo>
                  <a:pt x="774" y="18427"/>
                </a:lnTo>
                <a:lnTo>
                  <a:pt x="18503" y="0"/>
                </a:lnTo>
                <a:lnTo>
                  <a:pt x="71259" y="0"/>
                </a:lnTo>
                <a:lnTo>
                  <a:pt x="69405" y="9575"/>
                </a:lnTo>
                <a:lnTo>
                  <a:pt x="14528" y="9575"/>
                </a:lnTo>
                <a:lnTo>
                  <a:pt x="11734" y="10477"/>
                </a:lnTo>
                <a:lnTo>
                  <a:pt x="6819" y="14071"/>
                </a:lnTo>
                <a:lnTo>
                  <a:pt x="4775" y="17170"/>
                </a:lnTo>
                <a:lnTo>
                  <a:pt x="3136" y="21564"/>
                </a:lnTo>
                <a:close/>
              </a:path>
              <a:path w="71755" h="50800">
                <a:moveTo>
                  <a:pt x="18948" y="50761"/>
                </a:moveTo>
                <a:lnTo>
                  <a:pt x="15709" y="50761"/>
                </a:lnTo>
                <a:lnTo>
                  <a:pt x="14351" y="50050"/>
                </a:lnTo>
                <a:lnTo>
                  <a:pt x="13092" y="47256"/>
                </a:lnTo>
                <a:lnTo>
                  <a:pt x="13089" y="44894"/>
                </a:lnTo>
                <a:lnTo>
                  <a:pt x="13779" y="41300"/>
                </a:lnTo>
                <a:lnTo>
                  <a:pt x="14605" y="38785"/>
                </a:lnTo>
                <a:lnTo>
                  <a:pt x="15887" y="35826"/>
                </a:lnTo>
                <a:lnTo>
                  <a:pt x="17068" y="32956"/>
                </a:lnTo>
                <a:lnTo>
                  <a:pt x="18427" y="29895"/>
                </a:lnTo>
                <a:lnTo>
                  <a:pt x="21625" y="23101"/>
                </a:lnTo>
                <a:lnTo>
                  <a:pt x="22872" y="20294"/>
                </a:lnTo>
                <a:lnTo>
                  <a:pt x="24147" y="17170"/>
                </a:lnTo>
                <a:lnTo>
                  <a:pt x="25349" y="14338"/>
                </a:lnTo>
                <a:lnTo>
                  <a:pt x="26200" y="11747"/>
                </a:lnTo>
                <a:lnTo>
                  <a:pt x="26619" y="9575"/>
                </a:lnTo>
                <a:lnTo>
                  <a:pt x="30213" y="9575"/>
                </a:lnTo>
                <a:lnTo>
                  <a:pt x="29061" y="15621"/>
                </a:lnTo>
                <a:lnTo>
                  <a:pt x="28422" y="19329"/>
                </a:lnTo>
                <a:lnTo>
                  <a:pt x="27406" y="26416"/>
                </a:lnTo>
                <a:lnTo>
                  <a:pt x="27038" y="29362"/>
                </a:lnTo>
                <a:lnTo>
                  <a:pt x="26187" y="38785"/>
                </a:lnTo>
                <a:lnTo>
                  <a:pt x="25873" y="41300"/>
                </a:lnTo>
                <a:lnTo>
                  <a:pt x="19989" y="50507"/>
                </a:lnTo>
                <a:lnTo>
                  <a:pt x="18948" y="50761"/>
                </a:lnTo>
                <a:close/>
              </a:path>
              <a:path w="71755" h="50800">
                <a:moveTo>
                  <a:pt x="45669" y="50761"/>
                </a:moveTo>
                <a:lnTo>
                  <a:pt x="41973" y="50761"/>
                </a:lnTo>
                <a:lnTo>
                  <a:pt x="41021" y="50482"/>
                </a:lnTo>
                <a:lnTo>
                  <a:pt x="40373" y="49923"/>
                </a:lnTo>
                <a:lnTo>
                  <a:pt x="39700" y="49390"/>
                </a:lnTo>
                <a:lnTo>
                  <a:pt x="39243" y="48679"/>
                </a:lnTo>
                <a:lnTo>
                  <a:pt x="38882" y="47256"/>
                </a:lnTo>
                <a:lnTo>
                  <a:pt x="38830" y="43726"/>
                </a:lnTo>
                <a:lnTo>
                  <a:pt x="38912" y="42837"/>
                </a:lnTo>
                <a:lnTo>
                  <a:pt x="39382" y="40386"/>
                </a:lnTo>
                <a:lnTo>
                  <a:pt x="39941" y="38544"/>
                </a:lnTo>
                <a:lnTo>
                  <a:pt x="40754" y="36347"/>
                </a:lnTo>
                <a:lnTo>
                  <a:pt x="41529" y="34163"/>
                </a:lnTo>
                <a:lnTo>
                  <a:pt x="42443" y="31673"/>
                </a:lnTo>
                <a:lnTo>
                  <a:pt x="44551" y="26111"/>
                </a:lnTo>
                <a:lnTo>
                  <a:pt x="45580" y="23101"/>
                </a:lnTo>
                <a:lnTo>
                  <a:pt x="47586" y="16598"/>
                </a:lnTo>
                <a:lnTo>
                  <a:pt x="48437" y="13169"/>
                </a:lnTo>
                <a:lnTo>
                  <a:pt x="49136" y="9575"/>
                </a:lnTo>
                <a:lnTo>
                  <a:pt x="52717" y="9575"/>
                </a:lnTo>
                <a:lnTo>
                  <a:pt x="51587" y="37452"/>
                </a:lnTo>
                <a:lnTo>
                  <a:pt x="51358" y="39839"/>
                </a:lnTo>
                <a:lnTo>
                  <a:pt x="50424" y="44602"/>
                </a:lnTo>
                <a:lnTo>
                  <a:pt x="49657" y="46609"/>
                </a:lnTo>
                <a:lnTo>
                  <a:pt x="47447" y="49923"/>
                </a:lnTo>
                <a:lnTo>
                  <a:pt x="45669" y="50761"/>
                </a:lnTo>
                <a:close/>
              </a:path>
            </a:pathLst>
          </a:custGeom>
          <a:solidFill>
            <a:srgbClr val="0093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1275080" y="1860057"/>
            <a:ext cx="201295" cy="318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baseline="-15873" sz="1050" spc="7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baseline="-23809" sz="1050" spc="7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baseline="-23809" sz="1050">
              <a:latin typeface="Times New Roman"/>
              <a:cs typeface="Times New Roman"/>
            </a:endParaRPr>
          </a:p>
          <a:p>
            <a:pPr marL="28575">
              <a:lnSpc>
                <a:spcPct val="100000"/>
              </a:lnSpc>
              <a:spcBef>
                <a:spcPts val="345"/>
              </a:spcBef>
            </a:pPr>
            <a:r>
              <a:rPr dirty="0" sz="900" b="1"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34716" y="970382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74495" y="970382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62380" y="969112"/>
            <a:ext cx="2222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dd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62380" y="2461998"/>
            <a:ext cx="2222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dd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649978" y="2461998"/>
            <a:ext cx="2222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dd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19144" y="969112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60186" y="969112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647435" y="969112"/>
            <a:ext cx="222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Add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73810" y="3700284"/>
            <a:ext cx="202565" cy="346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  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baseline="-15873" sz="1050" spc="7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baseline="-15873" sz="1050" spc="7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baseline="-15873" sz="1050">
              <a:latin typeface="Times New Roman"/>
              <a:cs typeface="Times New Roman"/>
            </a:endParaRPr>
          </a:p>
          <a:p>
            <a:pPr marL="33020">
              <a:lnSpc>
                <a:spcPct val="100000"/>
              </a:lnSpc>
              <a:spcBef>
                <a:spcPts val="570"/>
              </a:spcBef>
            </a:pPr>
            <a:r>
              <a:rPr dirty="0" sz="900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665220" y="3681200"/>
            <a:ext cx="201295" cy="3657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  </a:t>
            </a:r>
            <a:r>
              <a:rPr dirty="0" sz="900" spc="-12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baseline="9259" sz="1350" spc="-517">
                <a:solidFill>
                  <a:srgbClr val="0093D2"/>
                </a:solidFill>
                <a:latin typeface="Times New Roman"/>
                <a:cs typeface="Times New Roman"/>
              </a:rPr>
              <a:t>*</a:t>
            </a:r>
            <a:r>
              <a:rPr dirty="0" baseline="-15873" sz="1050" spc="7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baseline="-15873" sz="1050" spc="7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baseline="-15873" sz="105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  <a:spcBef>
                <a:spcPts val="570"/>
              </a:spcBef>
            </a:pPr>
            <a:r>
              <a:rPr dirty="0" sz="900" spc="-5" b="1">
                <a:latin typeface="Times New Roman"/>
                <a:cs typeface="Times New Roman"/>
              </a:rPr>
              <a:t>(d)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659501" y="1890534"/>
            <a:ext cx="202565" cy="304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  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baseline="-15873" sz="1050" spc="7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baseline="-23809" sz="1050" spc="7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baseline="-23809" sz="1050">
              <a:latin typeface="Times New Roman"/>
              <a:cs typeface="Times New Roman"/>
            </a:endParaRPr>
          </a:p>
          <a:p>
            <a:pPr marL="27305">
              <a:lnSpc>
                <a:spcPct val="100000"/>
              </a:lnSpc>
              <a:spcBef>
                <a:spcPts val="235"/>
              </a:spcBef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738879" y="186128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679556" y="1220210"/>
            <a:ext cx="2348865" cy="534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8590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1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io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bon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di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45" b="1">
                <a:solidFill>
                  <a:srgbClr val="131313"/>
                </a:solidFill>
                <a:latin typeface="Gill Sans MT"/>
                <a:cs typeface="Gill Sans MT"/>
              </a:rPr>
              <a:t>g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ibon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di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85" b="1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-8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60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000" spc="30" b="1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1000" b="1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ls</a:t>
            </a:r>
            <a:endParaRPr sz="1000">
              <a:latin typeface="Gill Sans MT"/>
              <a:cs typeface="Gill Sans MT"/>
            </a:endParaRPr>
          </a:p>
          <a:p>
            <a:pPr marL="12700">
              <a:lnSpc>
                <a:spcPts val="1080"/>
              </a:lnSpc>
            </a:pP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(</a:t>
            </a:r>
            <a:r>
              <a:rPr dirty="0" sz="9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)</a:t>
            </a:r>
            <a:r>
              <a:rPr dirty="0" sz="900" spc="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679548" y="1751068"/>
            <a:ext cx="2402205" cy="2241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</a:pP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97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baseline="-15873" sz="1050" spc="-7" i="1">
                <a:solidFill>
                  <a:srgbClr val="131313"/>
                </a:solidFill>
                <a:latin typeface="Lucida Sans"/>
                <a:cs typeface="Lucida Sans"/>
              </a:rPr>
              <a:t>p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cu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(</a:t>
            </a:r>
            <a:r>
              <a:rPr dirty="0" sz="900" spc="45" b="1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)</a:t>
            </a:r>
            <a:r>
              <a:rPr dirty="0" sz="900" spc="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ut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14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607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baseline="9259" sz="1350" spc="-30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5873" sz="1050" spc="-7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-15873" sz="1050" spc="127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2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 b="1">
                <a:solidFill>
                  <a:srgbClr val="131313"/>
                </a:solidFill>
                <a:latin typeface="Gill Sans MT"/>
                <a:cs typeface="Gill Sans MT"/>
              </a:rPr>
              <a:t>(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)</a:t>
            </a:r>
            <a:r>
              <a:rPr dirty="0" sz="900" spc="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15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nt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xi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-97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baseline="-15873" sz="1050" spc="-7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-15873" sz="1050" spc="6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nt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(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)</a:t>
            </a: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endParaRPr sz="900">
              <a:latin typeface="Lucida Sans"/>
              <a:cs typeface="Lucida Sans"/>
            </a:endParaRPr>
          </a:p>
          <a:p>
            <a:pPr marL="12700" marR="103505">
              <a:lnSpc>
                <a:spcPct val="101800"/>
              </a:lnSpc>
              <a:spcBef>
                <a:spcPts val="25"/>
              </a:spcBef>
            </a:pP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-622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baseline="6172" sz="1350" spc="-15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5873" sz="1050" spc="-7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-15873" sz="1050" spc="135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68982" y="121253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73127" y="4222026"/>
            <a:ext cx="4598035" cy="921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ndic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axes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1-23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ei,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node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etw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ur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ype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aus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paral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1-2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bab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75220" y="4237795"/>
            <a:ext cx="1601470" cy="704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 ar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ant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62732" y="423513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190688" y="8146155"/>
            <a:ext cx="1790064" cy="1244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8590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4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Combi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in</a:t>
            </a:r>
            <a:r>
              <a:rPr dirty="0" sz="1000" spc="65" b="1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1000" spc="3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000" spc="30" b="1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1000" b="1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omic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ls</a:t>
            </a:r>
            <a:endParaRPr sz="1000">
              <a:latin typeface="Gill Sans MT"/>
              <a:cs typeface="Gill Sans MT"/>
            </a:endParaRPr>
          </a:p>
          <a:p>
            <a:pPr marL="12700" marR="55244">
              <a:lnSpc>
                <a:spcPts val="1100"/>
              </a:lnSpc>
              <a:spcBef>
                <a:spcPts val="15"/>
              </a:spcBef>
            </a:pP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y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180157" y="813848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503774" y="5790533"/>
            <a:ext cx="62865" cy="64135"/>
          </a:xfrm>
          <a:custGeom>
            <a:avLst/>
            <a:gdLst/>
            <a:ahLst/>
            <a:cxnLst/>
            <a:rect l="l" t="t" r="r" b="b"/>
            <a:pathLst>
              <a:path w="62865" h="64135">
                <a:moveTo>
                  <a:pt x="33642" y="18249"/>
                </a:moveTo>
                <a:lnTo>
                  <a:pt x="28778" y="18249"/>
                </a:lnTo>
                <a:lnTo>
                  <a:pt x="28778" y="0"/>
                </a:lnTo>
                <a:lnTo>
                  <a:pt x="33642" y="0"/>
                </a:lnTo>
                <a:lnTo>
                  <a:pt x="33642" y="18249"/>
                </a:lnTo>
                <a:close/>
              </a:path>
              <a:path w="62865" h="64135">
                <a:moveTo>
                  <a:pt x="62420" y="23215"/>
                </a:moveTo>
                <a:lnTo>
                  <a:pt x="0" y="23215"/>
                </a:lnTo>
                <a:lnTo>
                  <a:pt x="0" y="18249"/>
                </a:lnTo>
                <a:lnTo>
                  <a:pt x="62420" y="18249"/>
                </a:lnTo>
                <a:lnTo>
                  <a:pt x="62420" y="23215"/>
                </a:lnTo>
                <a:close/>
              </a:path>
              <a:path w="62865" h="64135">
                <a:moveTo>
                  <a:pt x="33642" y="41452"/>
                </a:moveTo>
                <a:lnTo>
                  <a:pt x="28778" y="41452"/>
                </a:lnTo>
                <a:lnTo>
                  <a:pt x="28778" y="23215"/>
                </a:lnTo>
                <a:lnTo>
                  <a:pt x="33642" y="23215"/>
                </a:lnTo>
                <a:lnTo>
                  <a:pt x="33642" y="41452"/>
                </a:lnTo>
                <a:close/>
              </a:path>
              <a:path w="62865" h="64135">
                <a:moveTo>
                  <a:pt x="62420" y="63690"/>
                </a:moveTo>
                <a:lnTo>
                  <a:pt x="0" y="63690"/>
                </a:lnTo>
                <a:lnTo>
                  <a:pt x="0" y="58724"/>
                </a:lnTo>
                <a:lnTo>
                  <a:pt x="62420" y="58724"/>
                </a:lnTo>
                <a:lnTo>
                  <a:pt x="62420" y="6369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1006570" y="6082308"/>
            <a:ext cx="169545" cy="153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8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7094" sz="975" spc="-7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baseline="-17094" sz="975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879142" y="6082308"/>
            <a:ext cx="170180" cy="153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8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7094" sz="975" spc="-7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baseline="-17094" sz="975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069463" y="5533160"/>
            <a:ext cx="79121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14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baseline="-23809" sz="1050" spc="7" i="1">
                <a:solidFill>
                  <a:srgbClr val="131313"/>
                </a:solidFill>
                <a:latin typeface="Times New Roman"/>
                <a:cs typeface="Times New Roman"/>
              </a:rPr>
              <a:t>2p</a:t>
            </a:r>
            <a:r>
              <a:rPr dirty="0" baseline="-17094" sz="975" spc="-1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ant</a:t>
            </a:r>
            <a:r>
              <a:rPr dirty="0" sz="850" spc="-1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bonding)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150185" y="5503586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b="1">
                <a:solidFill>
                  <a:srgbClr val="131313"/>
                </a:solidFill>
                <a:latin typeface="Times New Roman"/>
                <a:cs typeface="Times New Roman"/>
              </a:rPr>
              <a:t>*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069463" y="6688970"/>
            <a:ext cx="79692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9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baseline="-23809" sz="1050" spc="7" i="1">
                <a:solidFill>
                  <a:srgbClr val="131313"/>
                </a:solidFill>
                <a:latin typeface="Times New Roman"/>
                <a:cs typeface="Times New Roman"/>
              </a:rPr>
              <a:t>2p</a:t>
            </a:r>
            <a:r>
              <a:rPr dirty="0" baseline="-17094" sz="975" spc="-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an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ti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bond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ng)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150185" y="6659238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b="1">
                <a:solidFill>
                  <a:srgbClr val="131313"/>
                </a:solidFill>
                <a:latin typeface="Times New Roman"/>
                <a:cs typeface="Times New Roman"/>
              </a:rPr>
              <a:t>*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069463" y="8117854"/>
            <a:ext cx="796925" cy="167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9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baseline="-23809" sz="1050" spc="7" i="1">
                <a:solidFill>
                  <a:srgbClr val="131313"/>
                </a:solidFill>
                <a:latin typeface="Times New Roman"/>
                <a:cs typeface="Times New Roman"/>
              </a:rPr>
              <a:t>2p</a:t>
            </a:r>
            <a:r>
              <a:rPr dirty="0" baseline="-17094" sz="975" spc="-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an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ti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bond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ng)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150185" y="8087928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b="1">
                <a:solidFill>
                  <a:srgbClr val="131313"/>
                </a:solidFill>
                <a:latin typeface="Times New Roman"/>
                <a:cs typeface="Times New Roman"/>
              </a:rPr>
              <a:t>*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069463" y="6031682"/>
            <a:ext cx="62928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14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baseline="-23809" sz="1050" spc="7" i="1">
                <a:solidFill>
                  <a:srgbClr val="131313"/>
                </a:solidFill>
                <a:latin typeface="Times New Roman"/>
                <a:cs typeface="Times New Roman"/>
              </a:rPr>
              <a:t>2p</a:t>
            </a:r>
            <a:r>
              <a:rPr dirty="0" baseline="-17094" sz="975" spc="-1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bonding)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406026" y="7209538"/>
            <a:ext cx="168275" cy="153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850" spc="-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7094" sz="975" spc="-7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baseline="-17094" sz="975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006155" y="7209540"/>
            <a:ext cx="170180" cy="153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8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7094" sz="975" spc="-7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baseline="-17094" sz="975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789523" y="6977983"/>
            <a:ext cx="62865" cy="64135"/>
          </a:xfrm>
          <a:custGeom>
            <a:avLst/>
            <a:gdLst/>
            <a:ahLst/>
            <a:cxnLst/>
            <a:rect l="l" t="t" r="r" b="b"/>
            <a:pathLst>
              <a:path w="62864" h="64134">
                <a:moveTo>
                  <a:pt x="33642" y="18249"/>
                </a:moveTo>
                <a:lnTo>
                  <a:pt x="28778" y="18249"/>
                </a:lnTo>
                <a:lnTo>
                  <a:pt x="28778" y="0"/>
                </a:lnTo>
                <a:lnTo>
                  <a:pt x="33642" y="0"/>
                </a:lnTo>
                <a:lnTo>
                  <a:pt x="33642" y="18249"/>
                </a:lnTo>
                <a:close/>
              </a:path>
              <a:path w="62864" h="64134">
                <a:moveTo>
                  <a:pt x="62420" y="23215"/>
                </a:moveTo>
                <a:lnTo>
                  <a:pt x="0" y="23215"/>
                </a:lnTo>
                <a:lnTo>
                  <a:pt x="0" y="18249"/>
                </a:lnTo>
                <a:lnTo>
                  <a:pt x="62420" y="18249"/>
                </a:lnTo>
                <a:lnTo>
                  <a:pt x="62420" y="23215"/>
                </a:lnTo>
                <a:close/>
              </a:path>
              <a:path w="62864" h="64134">
                <a:moveTo>
                  <a:pt x="33642" y="41452"/>
                </a:moveTo>
                <a:lnTo>
                  <a:pt x="28778" y="41452"/>
                </a:lnTo>
                <a:lnTo>
                  <a:pt x="28778" y="23215"/>
                </a:lnTo>
                <a:lnTo>
                  <a:pt x="33642" y="23215"/>
                </a:lnTo>
                <a:lnTo>
                  <a:pt x="33642" y="41452"/>
                </a:lnTo>
                <a:close/>
              </a:path>
              <a:path w="62864" h="64134">
                <a:moveTo>
                  <a:pt x="62420" y="63690"/>
                </a:moveTo>
                <a:lnTo>
                  <a:pt x="0" y="63690"/>
                </a:lnTo>
                <a:lnTo>
                  <a:pt x="0" y="58724"/>
                </a:lnTo>
                <a:lnTo>
                  <a:pt x="62420" y="58724"/>
                </a:lnTo>
                <a:lnTo>
                  <a:pt x="62420" y="6369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4069463" y="7254173"/>
            <a:ext cx="635000" cy="167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9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baseline="-23809" sz="1050" spc="7" i="1">
                <a:solidFill>
                  <a:srgbClr val="131313"/>
                </a:solidFill>
                <a:latin typeface="Times New Roman"/>
                <a:cs typeface="Times New Roman"/>
              </a:rPr>
              <a:t>2p</a:t>
            </a:r>
            <a:r>
              <a:rPr dirty="0" baseline="-17094" sz="975" spc="-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bond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ng)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070733" y="8937082"/>
            <a:ext cx="633730" cy="167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8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baseline="-23809" sz="1050" spc="7" i="1">
                <a:solidFill>
                  <a:srgbClr val="131313"/>
                </a:solidFill>
                <a:latin typeface="Times New Roman"/>
                <a:cs typeface="Times New Roman"/>
              </a:rPr>
              <a:t>2p</a:t>
            </a:r>
            <a:r>
              <a:rPr dirty="0" baseline="-17094" sz="975" spc="-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bond</a:t>
            </a:r>
            <a:r>
              <a:rPr dirty="0" sz="850" spc="-5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ng)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755236" y="8503262"/>
            <a:ext cx="62865" cy="64135"/>
          </a:xfrm>
          <a:custGeom>
            <a:avLst/>
            <a:gdLst/>
            <a:ahLst/>
            <a:cxnLst/>
            <a:rect l="l" t="t" r="r" b="b"/>
            <a:pathLst>
              <a:path w="62864" h="64134">
                <a:moveTo>
                  <a:pt x="62420" y="63677"/>
                </a:moveTo>
                <a:lnTo>
                  <a:pt x="0" y="63677"/>
                </a:lnTo>
                <a:lnTo>
                  <a:pt x="0" y="58712"/>
                </a:lnTo>
                <a:lnTo>
                  <a:pt x="62420" y="58712"/>
                </a:lnTo>
                <a:lnTo>
                  <a:pt x="62420" y="63677"/>
                </a:lnTo>
                <a:close/>
              </a:path>
              <a:path w="62864" h="64134">
                <a:moveTo>
                  <a:pt x="33642" y="18237"/>
                </a:moveTo>
                <a:lnTo>
                  <a:pt x="28778" y="18237"/>
                </a:lnTo>
                <a:lnTo>
                  <a:pt x="28778" y="0"/>
                </a:lnTo>
                <a:lnTo>
                  <a:pt x="33642" y="0"/>
                </a:lnTo>
                <a:lnTo>
                  <a:pt x="33642" y="18237"/>
                </a:lnTo>
                <a:close/>
              </a:path>
              <a:path w="62864" h="64134">
                <a:moveTo>
                  <a:pt x="62420" y="23202"/>
                </a:moveTo>
                <a:lnTo>
                  <a:pt x="0" y="23202"/>
                </a:lnTo>
                <a:lnTo>
                  <a:pt x="0" y="18237"/>
                </a:lnTo>
                <a:lnTo>
                  <a:pt x="62420" y="18237"/>
                </a:lnTo>
                <a:lnTo>
                  <a:pt x="62420" y="23202"/>
                </a:lnTo>
                <a:close/>
              </a:path>
              <a:path w="62864" h="64134">
                <a:moveTo>
                  <a:pt x="33642" y="41440"/>
                </a:moveTo>
                <a:lnTo>
                  <a:pt x="28778" y="41440"/>
                </a:lnTo>
                <a:lnTo>
                  <a:pt x="28778" y="23202"/>
                </a:lnTo>
                <a:lnTo>
                  <a:pt x="33642" y="23202"/>
                </a:lnTo>
                <a:lnTo>
                  <a:pt x="33642" y="4144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1368554" y="8906420"/>
            <a:ext cx="1638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850" spc="-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7094" sz="975" spc="-7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baseline="-17094" sz="975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016315" y="8905149"/>
            <a:ext cx="165735" cy="153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8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7094" sz="975" spc="-7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baseline="-17094" sz="975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543906" y="8365552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 h="0">
                <a:moveTo>
                  <a:pt x="0" y="0"/>
                </a:moveTo>
                <a:lnTo>
                  <a:pt x="62420" y="0"/>
                </a:lnTo>
              </a:path>
            </a:pathLst>
          </a:custGeom>
          <a:ln w="623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543904" y="8705179"/>
            <a:ext cx="62865" cy="64135"/>
          </a:xfrm>
          <a:custGeom>
            <a:avLst/>
            <a:gdLst/>
            <a:ahLst/>
            <a:cxnLst/>
            <a:rect l="l" t="t" r="r" b="b"/>
            <a:pathLst>
              <a:path w="62864" h="64134">
                <a:moveTo>
                  <a:pt x="33642" y="29362"/>
                </a:moveTo>
                <a:lnTo>
                  <a:pt x="28778" y="29362"/>
                </a:lnTo>
                <a:lnTo>
                  <a:pt x="28778" y="0"/>
                </a:lnTo>
                <a:lnTo>
                  <a:pt x="33642" y="0"/>
                </a:lnTo>
                <a:lnTo>
                  <a:pt x="33642" y="29362"/>
                </a:lnTo>
                <a:close/>
              </a:path>
              <a:path w="62864" h="64134">
                <a:moveTo>
                  <a:pt x="62420" y="34328"/>
                </a:moveTo>
                <a:lnTo>
                  <a:pt x="0" y="34328"/>
                </a:lnTo>
                <a:lnTo>
                  <a:pt x="0" y="29362"/>
                </a:lnTo>
                <a:lnTo>
                  <a:pt x="62420" y="29362"/>
                </a:lnTo>
                <a:lnTo>
                  <a:pt x="62420" y="34328"/>
                </a:lnTo>
                <a:close/>
              </a:path>
              <a:path w="62864" h="64134">
                <a:moveTo>
                  <a:pt x="33642" y="63690"/>
                </a:moveTo>
                <a:lnTo>
                  <a:pt x="28778" y="63690"/>
                </a:lnTo>
                <a:lnTo>
                  <a:pt x="28778" y="34328"/>
                </a:lnTo>
                <a:lnTo>
                  <a:pt x="33642" y="34328"/>
                </a:lnTo>
                <a:lnTo>
                  <a:pt x="33642" y="6369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543906" y="6868857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 h="0">
                <a:moveTo>
                  <a:pt x="0" y="0"/>
                </a:moveTo>
                <a:lnTo>
                  <a:pt x="62420" y="0"/>
                </a:lnTo>
              </a:path>
            </a:pathLst>
          </a:custGeom>
          <a:ln w="623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543904" y="7150064"/>
            <a:ext cx="62865" cy="64135"/>
          </a:xfrm>
          <a:custGeom>
            <a:avLst/>
            <a:gdLst/>
            <a:ahLst/>
            <a:cxnLst/>
            <a:rect l="l" t="t" r="r" b="b"/>
            <a:pathLst>
              <a:path w="62864" h="64134">
                <a:moveTo>
                  <a:pt x="33642" y="29362"/>
                </a:moveTo>
                <a:lnTo>
                  <a:pt x="28778" y="29362"/>
                </a:lnTo>
                <a:lnTo>
                  <a:pt x="28778" y="0"/>
                </a:lnTo>
                <a:lnTo>
                  <a:pt x="33642" y="0"/>
                </a:lnTo>
                <a:lnTo>
                  <a:pt x="33642" y="29362"/>
                </a:lnTo>
                <a:close/>
              </a:path>
              <a:path w="62864" h="64134">
                <a:moveTo>
                  <a:pt x="62420" y="34328"/>
                </a:moveTo>
                <a:lnTo>
                  <a:pt x="0" y="34328"/>
                </a:lnTo>
                <a:lnTo>
                  <a:pt x="0" y="29362"/>
                </a:lnTo>
                <a:lnTo>
                  <a:pt x="62420" y="29362"/>
                </a:lnTo>
                <a:lnTo>
                  <a:pt x="62420" y="34328"/>
                </a:lnTo>
                <a:close/>
              </a:path>
              <a:path w="62864" h="64134">
                <a:moveTo>
                  <a:pt x="33642" y="63690"/>
                </a:moveTo>
                <a:lnTo>
                  <a:pt x="28778" y="63690"/>
                </a:lnTo>
                <a:lnTo>
                  <a:pt x="28778" y="34328"/>
                </a:lnTo>
                <a:lnTo>
                  <a:pt x="33642" y="34328"/>
                </a:lnTo>
                <a:lnTo>
                  <a:pt x="33642" y="6369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543904" y="5637507"/>
            <a:ext cx="62865" cy="64135"/>
          </a:xfrm>
          <a:custGeom>
            <a:avLst/>
            <a:gdLst/>
            <a:ahLst/>
            <a:cxnLst/>
            <a:rect l="l" t="t" r="r" b="b"/>
            <a:pathLst>
              <a:path w="62864" h="64135">
                <a:moveTo>
                  <a:pt x="33642" y="29349"/>
                </a:moveTo>
                <a:lnTo>
                  <a:pt x="28778" y="29349"/>
                </a:lnTo>
                <a:lnTo>
                  <a:pt x="28778" y="0"/>
                </a:lnTo>
                <a:lnTo>
                  <a:pt x="33642" y="0"/>
                </a:lnTo>
                <a:lnTo>
                  <a:pt x="33642" y="29349"/>
                </a:lnTo>
                <a:close/>
              </a:path>
              <a:path w="62864" h="64135">
                <a:moveTo>
                  <a:pt x="62420" y="34315"/>
                </a:moveTo>
                <a:lnTo>
                  <a:pt x="0" y="34315"/>
                </a:lnTo>
                <a:lnTo>
                  <a:pt x="0" y="29349"/>
                </a:lnTo>
                <a:lnTo>
                  <a:pt x="62420" y="29349"/>
                </a:lnTo>
                <a:lnTo>
                  <a:pt x="62420" y="34315"/>
                </a:lnTo>
                <a:close/>
              </a:path>
              <a:path w="62864" h="64135">
                <a:moveTo>
                  <a:pt x="33642" y="63677"/>
                </a:moveTo>
                <a:lnTo>
                  <a:pt x="28778" y="63677"/>
                </a:lnTo>
                <a:lnTo>
                  <a:pt x="28778" y="34315"/>
                </a:lnTo>
                <a:lnTo>
                  <a:pt x="33642" y="34315"/>
                </a:lnTo>
                <a:lnTo>
                  <a:pt x="33642" y="6367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543906" y="5982397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 h="0">
                <a:moveTo>
                  <a:pt x="0" y="0"/>
                </a:moveTo>
                <a:lnTo>
                  <a:pt x="62420" y="0"/>
                </a:lnTo>
              </a:path>
            </a:pathLst>
          </a:custGeom>
          <a:ln w="623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9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10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-3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7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10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1000" spc="4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-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9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10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Trebuchet MS"/>
                <a:cs typeface="Trebuchet MS"/>
              </a:rPr>
              <a:t>II</a:t>
            </a:r>
            <a:r>
              <a:rPr dirty="0" sz="1000" spc="-110">
                <a:solidFill>
                  <a:srgbClr val="131313"/>
                </a:solidFill>
                <a:latin typeface="Trebuchet MS"/>
                <a:cs typeface="Trebuchet MS"/>
              </a:rPr>
              <a:t>:</a:t>
            </a:r>
            <a:r>
              <a:rPr dirty="0" sz="10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dd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-8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-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7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10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10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3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252713" y="177927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273388" y="631310"/>
            <a:ext cx="4599305" cy="4293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350">
              <a:lnSpc>
                <a:spcPct val="951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23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gai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olecular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elec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"/>
              </a:spcBef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gram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rbitals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onic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omic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vels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 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e,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bita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form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8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hip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114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114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orbita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type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lower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gie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ype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o-end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erlap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9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ering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25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a).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gy-level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diagram,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assu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wit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itals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bital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sump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ma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rim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ount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6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-14814" sz="11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-14814" sz="1125" spc="-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67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similar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ifie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131313"/>
                </a:solidFill>
                <a:latin typeface="Arial"/>
                <a:cs typeface="Arial"/>
              </a:rPr>
              <a:t>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each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nal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-14814" sz="11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-14814" sz="1125" spc="-3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ifie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7" i="1">
                <a:solidFill>
                  <a:srgbClr val="131313"/>
                </a:solidFill>
                <a:latin typeface="Times New Roman"/>
                <a:cs typeface="Times New Roman"/>
              </a:rPr>
              <a:t>s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4814" sz="11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-14814" sz="1125" spc="-3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mixed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in)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ied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4814" sz="11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-14814" sz="1125" spc="-3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-14814" sz="11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-14814" sz="1125" spc="89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goes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eri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4814" sz="11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-14814" sz="1125" spc="-6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up 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4814" sz="1125" spc="12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1-25b).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4800"/>
              </a:lnSpc>
              <a:spcBef>
                <a:spcPts val="1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cular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 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ecau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betwe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3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rbitals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p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tak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lac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-14814" sz="1125" i="1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baseline="-14814" sz="1125" spc="-12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4814" sz="1125" i="1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baseline="-14814" sz="1125" spc="-112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55852" y="5919519"/>
            <a:ext cx="139700" cy="3543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nergy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59859" y="5580703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51751" y="5221744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14">
                <a:solidFill>
                  <a:srgbClr val="131313"/>
                </a:solidFill>
                <a:latin typeface="Tahoma"/>
                <a:cs typeface="Tahoma"/>
              </a:rPr>
              <a:t>+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21386" y="5275110"/>
            <a:ext cx="116839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313415" y="5315756"/>
            <a:ext cx="53975" cy="984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28590" y="5204972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53023" y="5984380"/>
            <a:ext cx="214629" cy="194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195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0202" sz="825" spc="7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baseline="-20202" sz="825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79975" y="5472569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05">
                <a:solidFill>
                  <a:srgbClr val="131313"/>
                </a:solidFill>
                <a:latin typeface="Tahoma"/>
                <a:cs typeface="Tahoma"/>
              </a:rPr>
              <a:t>*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955968" y="5527194"/>
            <a:ext cx="116839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047966" y="5567869"/>
            <a:ext cx="58419" cy="984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5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79975" y="5701169"/>
            <a:ext cx="226060" cy="194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15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0202" sz="825" spc="7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baseline="-20202" sz="825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961890" y="545706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400673" y="5457067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6172" sz="1350" spc="217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476646" y="5527194"/>
            <a:ext cx="15049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0202" sz="825" spc="7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baseline="-20202" sz="825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400675" y="5701169"/>
            <a:ext cx="226060" cy="194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15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0202" sz="825" spc="7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baseline="-20202" sz="825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430008" y="5593402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63035" y="6584005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153027" y="6376179"/>
            <a:ext cx="175260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195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228590" y="6354322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65369" y="6818134"/>
            <a:ext cx="481965" cy="3562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19405">
              <a:lnSpc>
                <a:spcPct val="100000"/>
              </a:lnSpc>
            </a:pPr>
            <a:r>
              <a:rPr dirty="0" baseline="18518" sz="1350" spc="-195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(a)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 spc="395">
                <a:solidFill>
                  <a:srgbClr val="131313"/>
                </a:solidFill>
                <a:latin typeface="Times New Roman"/>
                <a:cs typeface="Times New Roman"/>
              </a:rPr>
              <a:t> 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431915" y="6596703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355852" y="8190279"/>
            <a:ext cx="139700" cy="3543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nergy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959859" y="7852098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151751" y="7492503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14">
                <a:solidFill>
                  <a:srgbClr val="131313"/>
                </a:solidFill>
                <a:latin typeface="Tahoma"/>
                <a:cs typeface="Tahoma"/>
              </a:rPr>
              <a:t>+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221386" y="7546410"/>
            <a:ext cx="116839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313415" y="7587308"/>
            <a:ext cx="53975" cy="984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228590" y="747001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153023" y="7982728"/>
            <a:ext cx="214629" cy="194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195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0202" sz="825" spc="7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baseline="-20202" sz="825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879975" y="7743329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05">
                <a:solidFill>
                  <a:srgbClr val="131313"/>
                </a:solidFill>
                <a:latin typeface="Tahoma"/>
                <a:cs typeface="Tahoma"/>
              </a:rPr>
              <a:t>*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955968" y="7797860"/>
            <a:ext cx="116839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047966" y="7838786"/>
            <a:ext cx="58419" cy="984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5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879975" y="8228469"/>
            <a:ext cx="226060" cy="194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15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0202" sz="825" spc="7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baseline="-20202" sz="825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961890" y="7722112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400673" y="7722112"/>
            <a:ext cx="164465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9259" sz="1350" spc="217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476646" y="7797860"/>
            <a:ext cx="15049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0202" sz="825" spc="7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baseline="-20202" sz="825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400675" y="8228469"/>
            <a:ext cx="226060" cy="194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15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0202" sz="825" spc="7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baseline="-20202" sz="825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430008" y="7864798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963035" y="8855400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172072" y="8647574"/>
            <a:ext cx="175260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195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250179" y="862571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862197" y="9089528"/>
            <a:ext cx="485140" cy="355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3215">
              <a:lnSpc>
                <a:spcPct val="100000"/>
              </a:lnSpc>
            </a:pPr>
            <a:r>
              <a:rPr dirty="0" baseline="18518" sz="1350" spc="-202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00" spc="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dirty="0" sz="900" spc="-5" b="1">
                <a:solidFill>
                  <a:srgbClr val="131313"/>
                </a:solidFill>
                <a:latin typeface="Times New Roman"/>
                <a:cs typeface="Times New Roman"/>
              </a:rPr>
              <a:t>(b)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00" spc="220">
                <a:solidFill>
                  <a:srgbClr val="131313"/>
                </a:solidFill>
                <a:latin typeface="Times New Roman"/>
                <a:cs typeface="Times New Roman"/>
              </a:rPr>
              <a:t> 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431915" y="8868098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44454" y="8039475"/>
            <a:ext cx="2692400" cy="135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85"/>
              </a:lnSpc>
            </a:pP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11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5</a:t>
            </a:r>
            <a:endParaRPr sz="900">
              <a:latin typeface="Trebuchet MS"/>
              <a:cs typeface="Trebuchet MS"/>
            </a:endParaRPr>
          </a:p>
          <a:p>
            <a:pPr marL="12700" marR="73660">
              <a:lnSpc>
                <a:spcPts val="1000"/>
              </a:lnSpc>
              <a:spcBef>
                <a:spcPts val="105"/>
              </a:spcBef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 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pos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ibl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mol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la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gy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me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di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omic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mol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d-pe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iod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em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 marL="13335" indent="-635">
              <a:lnSpc>
                <a:spcPct val="100000"/>
              </a:lnSpc>
              <a:spcBef>
                <a:spcPts val="5"/>
              </a:spcBef>
              <a:buClr>
                <a:srgbClr val="131313"/>
              </a:buClr>
              <a:buFont typeface="Arial"/>
              <a:buAutoNum type="alphaLcParenBoth"/>
              <a:tabLst>
                <a:tab pos="172720" algn="l"/>
              </a:tabLst>
            </a:pP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9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15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baseline="-15873" sz="1050" spc="44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baseline="-15873" sz="1050" spc="60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endParaRPr sz="900">
              <a:latin typeface="Trebuchet MS"/>
              <a:cs typeface="Trebuchet MS"/>
            </a:endParaRPr>
          </a:p>
          <a:p>
            <a:pPr marL="14604">
              <a:lnSpc>
                <a:spcPct val="100000"/>
              </a:lnSpc>
              <a:spcBef>
                <a:spcPts val="10"/>
              </a:spcBef>
            </a:pPr>
            <a:r>
              <a:rPr dirty="0" sz="900" spc="1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15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baseline="-15873" sz="1050" spc="44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 i="1">
                <a:solidFill>
                  <a:srgbClr val="131313"/>
                </a:solidFill>
                <a:latin typeface="Trebuchet MS"/>
                <a:cs typeface="Trebuchet MS"/>
              </a:rPr>
              <a:t>Z</a:t>
            </a:r>
            <a:r>
              <a:rPr dirty="0" sz="900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25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900" spc="135">
                <a:solidFill>
                  <a:srgbClr val="131313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8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  <a:p>
            <a:pPr marL="13335" marR="5080" indent="-635">
              <a:lnSpc>
                <a:spcPct val="101800"/>
              </a:lnSpc>
              <a:buClr>
                <a:srgbClr val="131313"/>
              </a:buClr>
              <a:buFont typeface="Arial"/>
              <a:buAutoNum type="alphaLcParenBoth" startAt="2"/>
              <a:tabLst>
                <a:tab pos="183515" algn="l"/>
              </a:tabLst>
            </a:pP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9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9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7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baseline="-15873" sz="1050" spc="44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baseline="-15873" sz="1050" spc="75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15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baseline="-15873" sz="1050" spc="44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9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 i="1">
                <a:solidFill>
                  <a:srgbClr val="131313"/>
                </a:solidFill>
                <a:latin typeface="Trebuchet MS"/>
                <a:cs typeface="Trebuchet MS"/>
              </a:rPr>
              <a:t>Z</a:t>
            </a:r>
            <a:r>
              <a:rPr dirty="0" sz="900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25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14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900" spc="135">
                <a:solidFill>
                  <a:srgbClr val="131313"/>
                </a:solidFill>
                <a:latin typeface="Tahoma"/>
                <a:cs typeface="Tahoma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7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9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 i="1">
                <a:solidFill>
                  <a:srgbClr val="131313"/>
                </a:solidFill>
                <a:latin typeface="Trebuchet MS"/>
                <a:cs typeface="Trebuchet MS"/>
              </a:rPr>
              <a:t>z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44672" y="8028305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731010" y="818654"/>
            <a:ext cx="19304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150">
                <a:latin typeface="Tahoma"/>
                <a:cs typeface="Tahoma"/>
              </a:rPr>
              <a:t>*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731010" y="2705239"/>
            <a:ext cx="17589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187">
                <a:latin typeface="Tahoma"/>
                <a:cs typeface="Tahoma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s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724025" y="3325634"/>
            <a:ext cx="17653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179">
                <a:latin typeface="Tahoma"/>
                <a:cs typeface="Tahoma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s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802764" y="2686480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802764" y="801166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729741" y="1490488"/>
            <a:ext cx="192405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142">
                <a:latin typeface="Tahoma"/>
                <a:cs typeface="Tahoma"/>
              </a:rPr>
              <a:t>*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725295" y="2116595"/>
            <a:ext cx="18669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179">
                <a:latin typeface="Tahoma"/>
                <a:cs typeface="Tahoma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84200" y="3710101"/>
            <a:ext cx="1250315" cy="313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1945" marR="5080" indent="-30988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Some 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>
                <a:latin typeface="Times New Roman"/>
                <a:cs typeface="Times New Roman"/>
              </a:rPr>
              <a:t>omput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d mol</a:t>
            </a:r>
            <a:r>
              <a:rPr dirty="0" sz="900" spc="-5">
                <a:latin typeface="Times New Roman"/>
                <a:cs typeface="Times New Roman"/>
              </a:rPr>
              <a:t>ecular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orbitals of </a:t>
            </a:r>
            <a:r>
              <a:rPr dirty="0" sz="900" spc="-5">
                <a:latin typeface="Times New Roman"/>
                <a:cs typeface="Times New Roman"/>
              </a:rPr>
              <a:t>F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31715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45734" y="324013"/>
            <a:ext cx="1853564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91945" algn="l"/>
              </a:tabLst>
            </a:pP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47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9627" y="6562725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73127" y="6019587"/>
            <a:ext cx="4599305" cy="2468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350">
              <a:lnSpc>
                <a:spcPct val="960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-perio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4814" sz="1125" spc="6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7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baseline="-14814" sz="112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baseline="-14814" sz="1125" spc="67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04" i="1">
                <a:solidFill>
                  <a:srgbClr val="131313"/>
                </a:solidFill>
                <a:latin typeface="Garamond"/>
                <a:cs typeface="Garamond"/>
              </a:rPr>
              <a:t>p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sma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4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10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tera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way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ads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ifie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7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-14814" sz="1125" spc="127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7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baseline="-14814" sz="1125" spc="127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escri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s: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127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-14814" sz="1125" spc="67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-50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7936" sz="1575" spc="-97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4814" sz="1125" spc="127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-14814" sz="1125" spc="67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ailabl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bita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rincipal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1-26</a:t>
            </a:r>
            <a:r>
              <a:rPr dirty="0" sz="10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omo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 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figu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70"/>
              </a:lnSpc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ence-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100"/>
              </a:lnSpc>
              <a:spcBef>
                <a:spcPts val="3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asi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assi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mole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orbi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7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gram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sign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igh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diagram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1-25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we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btain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20" y="9168045"/>
            <a:ext cx="4598035" cy="311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51765">
              <a:lnSpc>
                <a:spcPts val="1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iama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parama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nfigura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scribe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tance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24354" y="8860929"/>
            <a:ext cx="1811020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23619" algn="l"/>
                <a:tab pos="1628139" algn="l"/>
              </a:tabLst>
            </a:pPr>
            <a:r>
              <a:rPr dirty="0" baseline="18518" sz="1350" spc="-179">
                <a:latin typeface="Tahoma"/>
                <a:cs typeface="Tahoma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s</a:t>
            </a:r>
            <a:r>
              <a:rPr dirty="0" sz="700" i="1">
                <a:latin typeface="Times New Roman"/>
                <a:cs typeface="Times New Roman"/>
              </a:rPr>
              <a:t>    </a:t>
            </a:r>
            <a:r>
              <a:rPr dirty="0" sz="700" spc="25" i="1">
                <a:latin typeface="Times New Roman"/>
                <a:cs typeface="Times New Roman"/>
              </a:rPr>
              <a:t> </a:t>
            </a:r>
            <a:r>
              <a:rPr dirty="0" baseline="18518" sz="1350" spc="-179">
                <a:latin typeface="Tahoma"/>
                <a:cs typeface="Tahoma"/>
              </a:rPr>
              <a:t>+</a:t>
            </a:r>
            <a:r>
              <a:rPr dirty="0" sz="700" spc="20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s</a:t>
            </a:r>
            <a:r>
              <a:rPr dirty="0" sz="700" i="1">
                <a:latin typeface="Times New Roman"/>
                <a:cs typeface="Times New Roman"/>
              </a:rPr>
              <a:t>    </a:t>
            </a:r>
            <a:r>
              <a:rPr dirty="0" sz="700" spc="-10" i="1">
                <a:latin typeface="Times New Roman"/>
                <a:cs typeface="Times New Roman"/>
              </a:rPr>
              <a:t> </a:t>
            </a:r>
            <a:r>
              <a:rPr dirty="0" baseline="18518" sz="1350" spc="-179">
                <a:latin typeface="Tahoma"/>
                <a:cs typeface="Tahoma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r>
              <a:rPr dirty="0" sz="700" i="1">
                <a:latin typeface="Times New Roman"/>
                <a:cs typeface="Times New Roman"/>
              </a:rPr>
              <a:t>	</a:t>
            </a:r>
            <a:r>
              <a:rPr dirty="0" baseline="18518" sz="1350" spc="150">
                <a:latin typeface="Tahoma"/>
                <a:cs typeface="Tahoma"/>
              </a:rPr>
              <a:t>*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r>
              <a:rPr dirty="0" sz="700" i="1">
                <a:latin typeface="Times New Roman"/>
                <a:cs typeface="Times New Roman"/>
              </a:rPr>
              <a:t>	</a:t>
            </a:r>
            <a:r>
              <a:rPr dirty="0" baseline="18518" sz="1350" spc="150">
                <a:latin typeface="Tahoma"/>
                <a:cs typeface="Tahoma"/>
              </a:rPr>
              <a:t>*</a:t>
            </a:r>
            <a:r>
              <a:rPr dirty="0" sz="700" spc="20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60229" y="8851593"/>
            <a:ext cx="14268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65250" algn="l"/>
              </a:tabLst>
            </a:pPr>
            <a:r>
              <a:rPr dirty="0" sz="750">
                <a:latin typeface="Times New Roman"/>
                <a:cs typeface="Times New Roman"/>
              </a:rPr>
              <a:t>*</a:t>
            </a:r>
            <a:r>
              <a:rPr dirty="0" sz="750">
                <a:latin typeface="Times New Roman"/>
                <a:cs typeface="Times New Roman"/>
              </a:rPr>
              <a:t>	</a:t>
            </a:r>
            <a:r>
              <a:rPr dirty="0" sz="750">
                <a:latin typeface="Times New Roman"/>
                <a:cs typeface="Times New Roman"/>
              </a:rPr>
              <a:t>*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38904" y="8851593"/>
            <a:ext cx="143510" cy="149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9259" sz="1350" spc="-179">
                <a:latin typeface="Tahoma"/>
                <a:cs typeface="Tahoma"/>
              </a:rPr>
              <a:t>+</a:t>
            </a:r>
            <a:r>
              <a:rPr dirty="0" sz="750">
                <a:latin typeface="Times New Roman"/>
                <a:cs typeface="Times New Roman"/>
              </a:rPr>
              <a:t>*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08587" y="8915236"/>
            <a:ext cx="118745" cy="117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475213" y="7312281"/>
            <a:ext cx="1621790" cy="845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ear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tomic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35" i="1">
                <a:solidFill>
                  <a:srgbClr val="131313"/>
                </a:solidFill>
                <a:latin typeface="Garamond"/>
                <a:cs typeface="Garamond"/>
              </a:rPr>
              <a:t>X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7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hete</a:t>
            </a:r>
            <a:r>
              <a:rPr dirty="0" sz="9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462732" y="730980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094040" y="8821029"/>
            <a:ext cx="21590" cy="30480"/>
          </a:xfrm>
          <a:custGeom>
            <a:avLst/>
            <a:gdLst/>
            <a:ahLst/>
            <a:cxnLst/>
            <a:rect l="l" t="t" r="r" b="b"/>
            <a:pathLst>
              <a:path w="21589" h="30479">
                <a:moveTo>
                  <a:pt x="1676" y="30060"/>
                </a:moveTo>
                <a:lnTo>
                  <a:pt x="0" y="28917"/>
                </a:lnTo>
                <a:lnTo>
                  <a:pt x="2463" y="25031"/>
                </a:lnTo>
                <a:lnTo>
                  <a:pt x="4470" y="20929"/>
                </a:lnTo>
                <a:lnTo>
                  <a:pt x="7556" y="12280"/>
                </a:lnTo>
                <a:lnTo>
                  <a:pt x="8470" y="7886"/>
                </a:lnTo>
                <a:lnTo>
                  <a:pt x="8750" y="3428"/>
                </a:lnTo>
                <a:lnTo>
                  <a:pt x="10604" y="2971"/>
                </a:lnTo>
                <a:lnTo>
                  <a:pt x="12433" y="2425"/>
                </a:lnTo>
                <a:lnTo>
                  <a:pt x="16040" y="1168"/>
                </a:lnTo>
                <a:lnTo>
                  <a:pt x="19634" y="0"/>
                </a:lnTo>
                <a:lnTo>
                  <a:pt x="6616" y="27317"/>
                </a:lnTo>
                <a:lnTo>
                  <a:pt x="1676" y="30060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549900" y="8620993"/>
            <a:ext cx="1409065" cy="4610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 b="1">
                <a:solidFill>
                  <a:srgbClr val="131313"/>
                </a:solidFill>
                <a:latin typeface="Gill Sans MT"/>
                <a:cs typeface="Gill Sans MT"/>
              </a:rPr>
              <a:t>K</a:t>
            </a:r>
            <a:r>
              <a:rPr dirty="0" sz="900" spc="15" b="1">
                <a:solidFill>
                  <a:srgbClr val="131313"/>
                </a:solidFill>
                <a:latin typeface="Gill Sans MT"/>
                <a:cs typeface="Gill Sans MT"/>
              </a:rPr>
              <a:t>EE</a:t>
            </a:r>
            <a:r>
              <a:rPr dirty="0" sz="900" spc="-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7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4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endParaRPr sz="900">
              <a:latin typeface="Gill Sans MT"/>
              <a:cs typeface="Gill Sans MT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hat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0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pp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 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37564" y="916097"/>
            <a:ext cx="460375" cy="2076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05"/>
              </a:lnSpc>
            </a:pPr>
            <a:r>
              <a:rPr dirty="0" baseline="-15432" sz="1350" spc="262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850">
                <a:solidFill>
                  <a:srgbClr val="131313"/>
                </a:solidFill>
                <a:latin typeface="Century"/>
                <a:cs typeface="Century"/>
              </a:rPr>
              <a:t>* </a:t>
            </a:r>
            <a:r>
              <a:rPr dirty="0" sz="850" spc="65">
                <a:solidFill>
                  <a:srgbClr val="131313"/>
                </a:solidFill>
                <a:latin typeface="Century"/>
                <a:cs typeface="Century"/>
              </a:rPr>
              <a:t> </a:t>
            </a:r>
            <a:r>
              <a:rPr dirty="0" baseline="3267" sz="1275" i="1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baseline="3267" sz="1275" spc="-52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3267" sz="1275">
                <a:solidFill>
                  <a:srgbClr val="131313"/>
                </a:solidFill>
                <a:latin typeface="Century"/>
                <a:cs typeface="Century"/>
              </a:rPr>
              <a:t>*</a:t>
            </a:r>
            <a:r>
              <a:rPr dirty="0" baseline="3267" sz="1275" spc="142">
                <a:solidFill>
                  <a:srgbClr val="131313"/>
                </a:solidFill>
                <a:latin typeface="Century"/>
                <a:cs typeface="Century"/>
              </a:rPr>
              <a:t> </a:t>
            </a:r>
            <a:r>
              <a:rPr dirty="0" baseline="3267" sz="127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baseline="3267" sz="1275">
              <a:latin typeface="Times New Roman"/>
              <a:cs typeface="Times New Roman"/>
            </a:endParaRPr>
          </a:p>
          <a:p>
            <a:pPr algn="ctr" marL="47625">
              <a:lnSpc>
                <a:spcPts val="805"/>
              </a:lnSpc>
            </a:pP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spc="6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18518" sz="1350" i="1">
                <a:solidFill>
                  <a:srgbClr val="131313"/>
                </a:solidFill>
                <a:latin typeface="Times New Roman"/>
                <a:cs typeface="Times New Roman"/>
              </a:rPr>
              <a:t>,</a:t>
            </a:r>
            <a:r>
              <a:rPr dirty="0" baseline="18518" sz="1350" spc="-1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18518" sz="1350" spc="15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36294" y="1209815"/>
            <a:ext cx="461645" cy="754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7804">
              <a:lnSpc>
                <a:spcPct val="100000"/>
              </a:lnSpc>
            </a:pPr>
            <a:r>
              <a:rPr dirty="0" baseline="18518" sz="1350" spc="-179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baseline="18518" sz="1350" spc="15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spc="6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18518" sz="1350" i="1">
                <a:solidFill>
                  <a:srgbClr val="131313"/>
                </a:solidFill>
                <a:latin typeface="Times New Roman"/>
                <a:cs typeface="Times New Roman"/>
              </a:rPr>
              <a:t>,</a:t>
            </a:r>
            <a:r>
              <a:rPr dirty="0" baseline="39215" sz="127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18518" sz="1350" spc="15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9215" sz="127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baseline="39215" sz="1275">
              <a:latin typeface="Times New Roman"/>
              <a:cs typeface="Times New Roman"/>
            </a:endParaRPr>
          </a:p>
          <a:p>
            <a:pPr marL="218440">
              <a:lnSpc>
                <a:spcPct val="100000"/>
              </a:lnSpc>
              <a:spcBef>
                <a:spcPts val="1240"/>
              </a:spcBef>
            </a:pPr>
            <a:r>
              <a:rPr dirty="0" baseline="18518" sz="1350" spc="-195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41400" y="673874"/>
            <a:ext cx="191770" cy="172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179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111885" y="646732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Century"/>
                <a:cs typeface="Century"/>
              </a:rPr>
              <a:t>*</a:t>
            </a:r>
            <a:endParaRPr sz="900">
              <a:latin typeface="Century"/>
              <a:cs typeface="Century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15060" y="176750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Century"/>
                <a:cs typeface="Century"/>
              </a:rPr>
              <a:t>*</a:t>
            </a:r>
            <a:endParaRPr sz="900">
              <a:latin typeface="Century"/>
              <a:cs typeface="Century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467482" y="3656380"/>
            <a:ext cx="461645" cy="2070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15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spc="6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18518" sz="1350" i="1">
                <a:solidFill>
                  <a:srgbClr val="131313"/>
                </a:solidFill>
                <a:latin typeface="Times New Roman"/>
                <a:cs typeface="Times New Roman"/>
              </a:rPr>
              <a:t>,</a:t>
            </a:r>
            <a:r>
              <a:rPr dirty="0" baseline="39215" sz="127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18518" sz="1350" spc="15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9215" sz="127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baseline="39215" sz="1275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67485" y="3915485"/>
            <a:ext cx="461645" cy="1059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15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spc="6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18518" sz="1350" i="1">
                <a:solidFill>
                  <a:srgbClr val="131313"/>
                </a:solidFill>
                <a:latin typeface="Times New Roman"/>
                <a:cs typeface="Times New Roman"/>
              </a:rPr>
              <a:t>,</a:t>
            </a:r>
            <a:r>
              <a:rPr dirty="0" baseline="39215" sz="127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18518" sz="1350" spc="150">
                <a:solidFill>
                  <a:srgbClr val="131313"/>
                </a:solidFill>
                <a:latin typeface="Tahoma"/>
                <a:cs typeface="Tahoma"/>
              </a:rPr>
              <a:t>*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9215" sz="127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baseline="39215" sz="1275">
              <a:latin typeface="Times New Roman"/>
              <a:cs typeface="Times New Roman"/>
            </a:endParaRPr>
          </a:p>
          <a:p>
            <a:pPr marL="217170">
              <a:lnSpc>
                <a:spcPct val="100000"/>
              </a:lnSpc>
              <a:spcBef>
                <a:spcPts val="1155"/>
              </a:spcBef>
            </a:pPr>
            <a:r>
              <a:rPr dirty="0" baseline="18518" sz="1350" spc="-179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100">
              <a:latin typeface="Times New Roman"/>
              <a:cs typeface="Times New Roman"/>
            </a:endParaRPr>
          </a:p>
          <a:p>
            <a:pPr marL="219075">
              <a:lnSpc>
                <a:spcPct val="100000"/>
              </a:lnSpc>
            </a:pPr>
            <a:r>
              <a:rPr dirty="0" baseline="18518" sz="1350" spc="-195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marL="217170">
              <a:lnSpc>
                <a:spcPct val="100000"/>
              </a:lnSpc>
            </a:pPr>
            <a:r>
              <a:rPr dirty="0" baseline="18518" sz="1350" spc="-179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544463" y="3665075"/>
            <a:ext cx="3251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dirty="0" baseline="3267" sz="1275">
                <a:solidFill>
                  <a:srgbClr val="131313"/>
                </a:solidFill>
                <a:latin typeface="Century"/>
                <a:cs typeface="Century"/>
              </a:rPr>
              <a:t>*	</a:t>
            </a:r>
            <a:r>
              <a:rPr dirty="0" sz="850">
                <a:solidFill>
                  <a:srgbClr val="131313"/>
                </a:solidFill>
                <a:latin typeface="Century"/>
                <a:cs typeface="Century"/>
              </a:rPr>
              <a:t>*</a:t>
            </a:r>
            <a:endParaRPr sz="850">
              <a:latin typeface="Century"/>
              <a:cs typeface="Century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672589" y="3413900"/>
            <a:ext cx="191770" cy="172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179">
                <a:solidFill>
                  <a:srgbClr val="131313"/>
                </a:solidFill>
                <a:latin typeface="Tahoma"/>
                <a:cs typeface="Tahoma"/>
              </a:rPr>
              <a:t>+</a:t>
            </a:r>
            <a:r>
              <a:rPr dirty="0" sz="7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7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746250" y="338675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Century"/>
                <a:cs typeface="Century"/>
              </a:rPr>
              <a:t>*</a:t>
            </a:r>
            <a:endParaRPr sz="900">
              <a:latin typeface="Century"/>
              <a:cs typeface="Century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46250" y="450435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Century"/>
                <a:cs typeface="Century"/>
              </a:rPr>
              <a:t>*</a:t>
            </a:r>
            <a:endParaRPr sz="900">
              <a:latin typeface="Century"/>
              <a:cs typeface="Century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97943" y="5224654"/>
            <a:ext cx="558800" cy="358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7145">
              <a:lnSpc>
                <a:spcPct val="1597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ond o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Magnetism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886203" y="5000504"/>
            <a:ext cx="200025" cy="539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2390" marR="5080" indent="-60325">
              <a:lnSpc>
                <a:spcPct val="157900"/>
              </a:lnSpc>
            </a:pPr>
            <a:r>
              <a:rPr dirty="0" sz="900" spc="-3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baseline="-23809" sz="1050" spc="7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75565">
              <a:lnSpc>
                <a:spcPct val="100000"/>
              </a:lnSpc>
              <a:spcBef>
                <a:spcPts val="359"/>
              </a:spcBef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_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954015" y="5001767"/>
            <a:ext cx="609600" cy="570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51460" marR="243840">
              <a:lnSpc>
                <a:spcPct val="158800"/>
              </a:lnSpc>
            </a:pPr>
            <a:r>
              <a:rPr dirty="0" sz="900" spc="-35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r>
              <a:rPr dirty="0" baseline="-23809" sz="1050" spc="7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0"/>
              </a:spcBef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Diamagn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ic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207261" y="5001771"/>
            <a:ext cx="648335" cy="570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67970" marR="247015">
              <a:lnSpc>
                <a:spcPct val="156900"/>
              </a:lnSpc>
            </a:pPr>
            <a:r>
              <a:rPr dirty="0" sz="900" spc="-45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20"/>
              </a:spcBef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ramagnetic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143701" y="4439230"/>
            <a:ext cx="1948180" cy="1054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8590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6</a:t>
            </a:r>
            <a:endParaRPr sz="900">
              <a:latin typeface="Lucida Sans"/>
              <a:cs typeface="Lucida Sans"/>
            </a:endParaRPr>
          </a:p>
          <a:p>
            <a:pPr marL="12700" marR="374650">
              <a:lnSpc>
                <a:spcPts val="1000"/>
              </a:lnSpc>
              <a:spcBef>
                <a:spcPts val="110"/>
              </a:spcBef>
            </a:pP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ol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la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bita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dia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or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omon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lea</a:t>
            </a:r>
            <a:r>
              <a:rPr dirty="0" sz="1000" spc="-7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di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omic</a:t>
            </a:r>
            <a:endParaRPr sz="1000">
              <a:latin typeface="Gill Sans MT"/>
              <a:cs typeface="Gill Sans MT"/>
            </a:endParaRPr>
          </a:p>
          <a:p>
            <a:pPr marL="12700" marR="52705">
              <a:lnSpc>
                <a:spcPts val="1000"/>
              </a:lnSpc>
            </a:pP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mol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le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d-p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iod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le</a:t>
            </a:r>
            <a:r>
              <a:rPr dirty="0" sz="1000" spc="-5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97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baseline="-15873" sz="1050" spc="7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15873" sz="105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15873" sz="1050" spc="-112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23809" sz="1050" spc="-547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baseline="3086" sz="1350" spc="-97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23809" sz="1050" spc="7" i="1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-23809" sz="1050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23809" sz="1050" spc="-112" i="1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133168" y="443198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651512" y="2011820"/>
          <a:ext cx="4387215" cy="873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5306"/>
                <a:gridCol w="909924"/>
                <a:gridCol w="508905"/>
                <a:gridCol w="846167"/>
                <a:gridCol w="717248"/>
                <a:gridCol w="689533"/>
              </a:tblGrid>
              <a:tr h="234157">
                <a:tc>
                  <a:txBody>
                    <a:bodyPr/>
                    <a:lstStyle/>
                    <a:p>
                      <a:pPr marL="401955">
                        <a:lnSpc>
                          <a:spcPct val="100000"/>
                        </a:lnSpc>
                      </a:pPr>
                      <a:r>
                        <a:rPr dirty="0" baseline="18518" sz="1350" spc="-7">
                          <a:solidFill>
                            <a:srgbClr val="131313"/>
                          </a:solidFill>
                          <a:latin typeface="Tahoma"/>
                          <a:cs typeface="Tahoma"/>
                        </a:rPr>
                        <a:t>+</a:t>
                      </a:r>
                      <a:r>
                        <a:rPr dirty="0" sz="7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750" i="1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gridSpan="5">
                  <a:txBody>
                    <a:bodyPr/>
                    <a:lstStyle/>
                    <a:p>
                      <a:pPr/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07246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Bond order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72110" marR="387985">
                        <a:lnSpc>
                          <a:spcPct val="158800"/>
                        </a:lnSpc>
                      </a:pPr>
                      <a:r>
                        <a:rPr dirty="0" sz="900" spc="-2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-3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2885" marR="154305" indent="-43180">
                        <a:lnSpc>
                          <a:spcPct val="158800"/>
                        </a:lnSpc>
                      </a:pPr>
                      <a:r>
                        <a:rPr dirty="0" sz="900" spc="-25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900" spc="-3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20370" marR="299085">
                        <a:lnSpc>
                          <a:spcPct val="160200"/>
                        </a:lnSpc>
                      </a:pPr>
                      <a:r>
                        <a:rPr dirty="0" sz="900" spc="-3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01625" marR="289560">
                        <a:lnSpc>
                          <a:spcPct val="158800"/>
                        </a:lnSpc>
                      </a:pPr>
                      <a:r>
                        <a:rPr dirty="0" sz="900" spc="-35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09880" marR="245745">
                        <a:lnSpc>
                          <a:spcPct val="158800"/>
                        </a:lnSpc>
                      </a:pPr>
                      <a:r>
                        <a:rPr dirty="0" sz="900" spc="-2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baseline="-23809" sz="105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23209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spc="-5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gnetism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Diamagnetic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_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Paramagn</a:t>
                      </a:r>
                      <a:r>
                        <a:rPr dirty="0" sz="900" spc="-1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ic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Diamagnetic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Diamagn</a:t>
                      </a:r>
                      <a:r>
                        <a:rPr dirty="0" sz="900" spc="-1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>
                          <a:solidFill>
                            <a:srgbClr val="131313"/>
                          </a:solidFill>
                          <a:latin typeface="Times New Roman"/>
                          <a:cs typeface="Times New Roman"/>
                        </a:rPr>
                        <a:t>ic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392" y="1792771"/>
            <a:ext cx="4597400" cy="311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1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y-lev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iagram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 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661866" y="3793395"/>
            <a:ext cx="71755" cy="50800"/>
          </a:xfrm>
          <a:custGeom>
            <a:avLst/>
            <a:gdLst/>
            <a:ahLst/>
            <a:cxnLst/>
            <a:rect l="l" t="t" r="r" b="b"/>
            <a:pathLst>
              <a:path w="71754" h="50800">
                <a:moveTo>
                  <a:pt x="3136" y="21564"/>
                </a:moveTo>
                <a:lnTo>
                  <a:pt x="0" y="21564"/>
                </a:lnTo>
                <a:lnTo>
                  <a:pt x="774" y="18427"/>
                </a:lnTo>
                <a:lnTo>
                  <a:pt x="18503" y="0"/>
                </a:lnTo>
                <a:lnTo>
                  <a:pt x="71259" y="0"/>
                </a:lnTo>
                <a:lnTo>
                  <a:pt x="69405" y="9588"/>
                </a:lnTo>
                <a:lnTo>
                  <a:pt x="14528" y="9588"/>
                </a:lnTo>
                <a:lnTo>
                  <a:pt x="11734" y="10477"/>
                </a:lnTo>
                <a:lnTo>
                  <a:pt x="6819" y="14071"/>
                </a:lnTo>
                <a:lnTo>
                  <a:pt x="4775" y="17170"/>
                </a:lnTo>
                <a:lnTo>
                  <a:pt x="3136" y="21564"/>
                </a:lnTo>
                <a:close/>
              </a:path>
              <a:path w="71754" h="50800">
                <a:moveTo>
                  <a:pt x="18948" y="50761"/>
                </a:moveTo>
                <a:lnTo>
                  <a:pt x="15709" y="50761"/>
                </a:lnTo>
                <a:lnTo>
                  <a:pt x="14350" y="50050"/>
                </a:lnTo>
                <a:lnTo>
                  <a:pt x="13092" y="47256"/>
                </a:lnTo>
                <a:lnTo>
                  <a:pt x="13089" y="44894"/>
                </a:lnTo>
                <a:lnTo>
                  <a:pt x="13779" y="41300"/>
                </a:lnTo>
                <a:lnTo>
                  <a:pt x="14604" y="38785"/>
                </a:lnTo>
                <a:lnTo>
                  <a:pt x="15887" y="35826"/>
                </a:lnTo>
                <a:lnTo>
                  <a:pt x="17068" y="32956"/>
                </a:lnTo>
                <a:lnTo>
                  <a:pt x="18427" y="29895"/>
                </a:lnTo>
                <a:lnTo>
                  <a:pt x="21625" y="23101"/>
                </a:lnTo>
                <a:lnTo>
                  <a:pt x="22872" y="20294"/>
                </a:lnTo>
                <a:lnTo>
                  <a:pt x="24147" y="17170"/>
                </a:lnTo>
                <a:lnTo>
                  <a:pt x="25349" y="14350"/>
                </a:lnTo>
                <a:lnTo>
                  <a:pt x="26200" y="11747"/>
                </a:lnTo>
                <a:lnTo>
                  <a:pt x="26619" y="9588"/>
                </a:lnTo>
                <a:lnTo>
                  <a:pt x="30213" y="9588"/>
                </a:lnTo>
                <a:lnTo>
                  <a:pt x="29184" y="14909"/>
                </a:lnTo>
                <a:lnTo>
                  <a:pt x="28422" y="19329"/>
                </a:lnTo>
                <a:lnTo>
                  <a:pt x="27406" y="26416"/>
                </a:lnTo>
                <a:lnTo>
                  <a:pt x="27038" y="29362"/>
                </a:lnTo>
                <a:lnTo>
                  <a:pt x="26187" y="38785"/>
                </a:lnTo>
                <a:lnTo>
                  <a:pt x="25873" y="41300"/>
                </a:lnTo>
                <a:lnTo>
                  <a:pt x="19989" y="50507"/>
                </a:lnTo>
                <a:lnTo>
                  <a:pt x="18948" y="50761"/>
                </a:lnTo>
                <a:close/>
              </a:path>
              <a:path w="71754" h="50800">
                <a:moveTo>
                  <a:pt x="45669" y="50761"/>
                </a:moveTo>
                <a:lnTo>
                  <a:pt x="41973" y="50761"/>
                </a:lnTo>
                <a:lnTo>
                  <a:pt x="41033" y="50482"/>
                </a:lnTo>
                <a:lnTo>
                  <a:pt x="40373" y="49923"/>
                </a:lnTo>
                <a:lnTo>
                  <a:pt x="39700" y="49390"/>
                </a:lnTo>
                <a:lnTo>
                  <a:pt x="39242" y="48679"/>
                </a:lnTo>
                <a:lnTo>
                  <a:pt x="38882" y="47256"/>
                </a:lnTo>
                <a:lnTo>
                  <a:pt x="38835" y="43726"/>
                </a:lnTo>
                <a:lnTo>
                  <a:pt x="38912" y="42837"/>
                </a:lnTo>
                <a:lnTo>
                  <a:pt x="39382" y="40386"/>
                </a:lnTo>
                <a:lnTo>
                  <a:pt x="39941" y="38544"/>
                </a:lnTo>
                <a:lnTo>
                  <a:pt x="40754" y="36347"/>
                </a:lnTo>
                <a:lnTo>
                  <a:pt x="41528" y="34163"/>
                </a:lnTo>
                <a:lnTo>
                  <a:pt x="42443" y="31673"/>
                </a:lnTo>
                <a:lnTo>
                  <a:pt x="44551" y="26111"/>
                </a:lnTo>
                <a:lnTo>
                  <a:pt x="45580" y="23101"/>
                </a:lnTo>
                <a:lnTo>
                  <a:pt x="47586" y="16598"/>
                </a:lnTo>
                <a:lnTo>
                  <a:pt x="48437" y="13169"/>
                </a:lnTo>
                <a:lnTo>
                  <a:pt x="49136" y="9588"/>
                </a:lnTo>
                <a:lnTo>
                  <a:pt x="52717" y="9588"/>
                </a:lnTo>
                <a:lnTo>
                  <a:pt x="51587" y="37452"/>
                </a:lnTo>
                <a:lnTo>
                  <a:pt x="51358" y="39839"/>
                </a:lnTo>
                <a:lnTo>
                  <a:pt x="50424" y="44602"/>
                </a:lnTo>
                <a:lnTo>
                  <a:pt x="49656" y="46609"/>
                </a:lnTo>
                <a:lnTo>
                  <a:pt x="47447" y="49936"/>
                </a:lnTo>
                <a:lnTo>
                  <a:pt x="45669" y="50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255591" y="3793395"/>
            <a:ext cx="71755" cy="50800"/>
          </a:xfrm>
          <a:custGeom>
            <a:avLst/>
            <a:gdLst/>
            <a:ahLst/>
            <a:cxnLst/>
            <a:rect l="l" t="t" r="r" b="b"/>
            <a:pathLst>
              <a:path w="71754" h="50800">
                <a:moveTo>
                  <a:pt x="3136" y="21564"/>
                </a:moveTo>
                <a:lnTo>
                  <a:pt x="0" y="21564"/>
                </a:lnTo>
                <a:lnTo>
                  <a:pt x="774" y="18427"/>
                </a:lnTo>
                <a:lnTo>
                  <a:pt x="18503" y="0"/>
                </a:lnTo>
                <a:lnTo>
                  <a:pt x="71259" y="0"/>
                </a:lnTo>
                <a:lnTo>
                  <a:pt x="69405" y="9588"/>
                </a:lnTo>
                <a:lnTo>
                  <a:pt x="14528" y="9588"/>
                </a:lnTo>
                <a:lnTo>
                  <a:pt x="11734" y="10477"/>
                </a:lnTo>
                <a:lnTo>
                  <a:pt x="6819" y="14071"/>
                </a:lnTo>
                <a:lnTo>
                  <a:pt x="4775" y="17170"/>
                </a:lnTo>
                <a:lnTo>
                  <a:pt x="3136" y="21564"/>
                </a:lnTo>
                <a:close/>
              </a:path>
              <a:path w="71754" h="50800">
                <a:moveTo>
                  <a:pt x="18948" y="50761"/>
                </a:moveTo>
                <a:lnTo>
                  <a:pt x="15709" y="50761"/>
                </a:lnTo>
                <a:lnTo>
                  <a:pt x="14350" y="50050"/>
                </a:lnTo>
                <a:lnTo>
                  <a:pt x="13092" y="47256"/>
                </a:lnTo>
                <a:lnTo>
                  <a:pt x="13089" y="44894"/>
                </a:lnTo>
                <a:lnTo>
                  <a:pt x="13779" y="41300"/>
                </a:lnTo>
                <a:lnTo>
                  <a:pt x="14604" y="38785"/>
                </a:lnTo>
                <a:lnTo>
                  <a:pt x="15887" y="35826"/>
                </a:lnTo>
                <a:lnTo>
                  <a:pt x="17068" y="32956"/>
                </a:lnTo>
                <a:lnTo>
                  <a:pt x="18427" y="29895"/>
                </a:lnTo>
                <a:lnTo>
                  <a:pt x="21625" y="23101"/>
                </a:lnTo>
                <a:lnTo>
                  <a:pt x="22872" y="20294"/>
                </a:lnTo>
                <a:lnTo>
                  <a:pt x="24147" y="17170"/>
                </a:lnTo>
                <a:lnTo>
                  <a:pt x="25349" y="14350"/>
                </a:lnTo>
                <a:lnTo>
                  <a:pt x="26200" y="11747"/>
                </a:lnTo>
                <a:lnTo>
                  <a:pt x="26619" y="9588"/>
                </a:lnTo>
                <a:lnTo>
                  <a:pt x="30213" y="9588"/>
                </a:lnTo>
                <a:lnTo>
                  <a:pt x="29184" y="14909"/>
                </a:lnTo>
                <a:lnTo>
                  <a:pt x="28422" y="19329"/>
                </a:lnTo>
                <a:lnTo>
                  <a:pt x="27406" y="26416"/>
                </a:lnTo>
                <a:lnTo>
                  <a:pt x="27038" y="29362"/>
                </a:lnTo>
                <a:lnTo>
                  <a:pt x="26187" y="38785"/>
                </a:lnTo>
                <a:lnTo>
                  <a:pt x="25873" y="41300"/>
                </a:lnTo>
                <a:lnTo>
                  <a:pt x="19989" y="50507"/>
                </a:lnTo>
                <a:lnTo>
                  <a:pt x="18948" y="50761"/>
                </a:lnTo>
                <a:close/>
              </a:path>
              <a:path w="71754" h="50800">
                <a:moveTo>
                  <a:pt x="45669" y="50761"/>
                </a:moveTo>
                <a:lnTo>
                  <a:pt x="41973" y="50761"/>
                </a:lnTo>
                <a:lnTo>
                  <a:pt x="41033" y="50482"/>
                </a:lnTo>
                <a:lnTo>
                  <a:pt x="40373" y="49923"/>
                </a:lnTo>
                <a:lnTo>
                  <a:pt x="39700" y="49390"/>
                </a:lnTo>
                <a:lnTo>
                  <a:pt x="39242" y="48679"/>
                </a:lnTo>
                <a:lnTo>
                  <a:pt x="38882" y="47256"/>
                </a:lnTo>
                <a:lnTo>
                  <a:pt x="38835" y="43726"/>
                </a:lnTo>
                <a:lnTo>
                  <a:pt x="38912" y="42837"/>
                </a:lnTo>
                <a:lnTo>
                  <a:pt x="39382" y="40386"/>
                </a:lnTo>
                <a:lnTo>
                  <a:pt x="39941" y="38544"/>
                </a:lnTo>
                <a:lnTo>
                  <a:pt x="40754" y="36347"/>
                </a:lnTo>
                <a:lnTo>
                  <a:pt x="41528" y="34163"/>
                </a:lnTo>
                <a:lnTo>
                  <a:pt x="42443" y="31673"/>
                </a:lnTo>
                <a:lnTo>
                  <a:pt x="44551" y="26111"/>
                </a:lnTo>
                <a:lnTo>
                  <a:pt x="45580" y="23101"/>
                </a:lnTo>
                <a:lnTo>
                  <a:pt x="47586" y="16598"/>
                </a:lnTo>
                <a:lnTo>
                  <a:pt x="48437" y="13169"/>
                </a:lnTo>
                <a:lnTo>
                  <a:pt x="49136" y="9588"/>
                </a:lnTo>
                <a:lnTo>
                  <a:pt x="52717" y="9588"/>
                </a:lnTo>
                <a:lnTo>
                  <a:pt x="51587" y="37452"/>
                </a:lnTo>
                <a:lnTo>
                  <a:pt x="51358" y="39839"/>
                </a:lnTo>
                <a:lnTo>
                  <a:pt x="50424" y="44602"/>
                </a:lnTo>
                <a:lnTo>
                  <a:pt x="49656" y="46609"/>
                </a:lnTo>
                <a:lnTo>
                  <a:pt x="47447" y="49936"/>
                </a:lnTo>
                <a:lnTo>
                  <a:pt x="45669" y="50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749288" y="3793395"/>
            <a:ext cx="67945" cy="50800"/>
          </a:xfrm>
          <a:custGeom>
            <a:avLst/>
            <a:gdLst/>
            <a:ahLst/>
            <a:cxnLst/>
            <a:rect l="l" t="t" r="r" b="b"/>
            <a:pathLst>
              <a:path w="67945" h="50800">
                <a:moveTo>
                  <a:pt x="23507" y="50761"/>
                </a:moveTo>
                <a:lnTo>
                  <a:pt x="16738" y="50761"/>
                </a:lnTo>
                <a:lnTo>
                  <a:pt x="13677" y="50190"/>
                </a:lnTo>
                <a:lnTo>
                  <a:pt x="635" y="36080"/>
                </a:lnTo>
                <a:lnTo>
                  <a:pt x="0" y="32931"/>
                </a:lnTo>
                <a:lnTo>
                  <a:pt x="63" y="29349"/>
                </a:lnTo>
                <a:lnTo>
                  <a:pt x="1612" y="21336"/>
                </a:lnTo>
                <a:lnTo>
                  <a:pt x="2921" y="17767"/>
                </a:lnTo>
                <a:lnTo>
                  <a:pt x="4775" y="14630"/>
                </a:lnTo>
                <a:lnTo>
                  <a:pt x="6591" y="11506"/>
                </a:lnTo>
                <a:lnTo>
                  <a:pt x="26530" y="0"/>
                </a:lnTo>
                <a:lnTo>
                  <a:pt x="67894" y="0"/>
                </a:lnTo>
                <a:lnTo>
                  <a:pt x="67341" y="2857"/>
                </a:lnTo>
                <a:lnTo>
                  <a:pt x="27051" y="2857"/>
                </a:lnTo>
                <a:lnTo>
                  <a:pt x="24955" y="3429"/>
                </a:lnTo>
                <a:lnTo>
                  <a:pt x="23088" y="4597"/>
                </a:lnTo>
                <a:lnTo>
                  <a:pt x="21209" y="5727"/>
                </a:lnTo>
                <a:lnTo>
                  <a:pt x="19558" y="7315"/>
                </a:lnTo>
                <a:lnTo>
                  <a:pt x="11023" y="36906"/>
                </a:lnTo>
                <a:lnTo>
                  <a:pt x="11315" y="39293"/>
                </a:lnTo>
                <a:lnTo>
                  <a:pt x="12585" y="43446"/>
                </a:lnTo>
                <a:lnTo>
                  <a:pt x="13627" y="45034"/>
                </a:lnTo>
                <a:lnTo>
                  <a:pt x="15185" y="46266"/>
                </a:lnTo>
                <a:lnTo>
                  <a:pt x="16484" y="47332"/>
                </a:lnTo>
                <a:lnTo>
                  <a:pt x="18351" y="47917"/>
                </a:lnTo>
                <a:lnTo>
                  <a:pt x="33092" y="47917"/>
                </a:lnTo>
                <a:lnTo>
                  <a:pt x="26784" y="50190"/>
                </a:lnTo>
                <a:lnTo>
                  <a:pt x="23507" y="50761"/>
                </a:lnTo>
                <a:close/>
              </a:path>
              <a:path w="67945" h="50800">
                <a:moveTo>
                  <a:pt x="33092" y="47917"/>
                </a:moveTo>
                <a:lnTo>
                  <a:pt x="22999" y="47917"/>
                </a:lnTo>
                <a:lnTo>
                  <a:pt x="25095" y="47332"/>
                </a:lnTo>
                <a:lnTo>
                  <a:pt x="26962" y="46164"/>
                </a:lnTo>
                <a:lnTo>
                  <a:pt x="38963" y="19253"/>
                </a:lnTo>
                <a:lnTo>
                  <a:pt x="38961" y="13220"/>
                </a:lnTo>
                <a:lnTo>
                  <a:pt x="38735" y="11442"/>
                </a:lnTo>
                <a:lnTo>
                  <a:pt x="37465" y="7315"/>
                </a:lnTo>
                <a:lnTo>
                  <a:pt x="36423" y="5727"/>
                </a:lnTo>
                <a:lnTo>
                  <a:pt x="34864" y="4495"/>
                </a:lnTo>
                <a:lnTo>
                  <a:pt x="33566" y="3429"/>
                </a:lnTo>
                <a:lnTo>
                  <a:pt x="31699" y="2857"/>
                </a:lnTo>
                <a:lnTo>
                  <a:pt x="67341" y="2857"/>
                </a:lnTo>
                <a:lnTo>
                  <a:pt x="66217" y="8674"/>
                </a:lnTo>
                <a:lnTo>
                  <a:pt x="47078" y="8674"/>
                </a:lnTo>
                <a:lnTo>
                  <a:pt x="48348" y="10782"/>
                </a:lnTo>
                <a:lnTo>
                  <a:pt x="49187" y="13220"/>
                </a:lnTo>
                <a:lnTo>
                  <a:pt x="50012" y="18796"/>
                </a:lnTo>
                <a:lnTo>
                  <a:pt x="49908" y="21336"/>
                </a:lnTo>
                <a:lnTo>
                  <a:pt x="49831" y="22186"/>
                </a:lnTo>
                <a:lnTo>
                  <a:pt x="48450" y="29349"/>
                </a:lnTo>
                <a:lnTo>
                  <a:pt x="47142" y="32931"/>
                </a:lnTo>
                <a:lnTo>
                  <a:pt x="45275" y="36080"/>
                </a:lnTo>
                <a:lnTo>
                  <a:pt x="43459" y="39230"/>
                </a:lnTo>
                <a:lnTo>
                  <a:pt x="41236" y="41897"/>
                </a:lnTo>
                <a:lnTo>
                  <a:pt x="35953" y="46266"/>
                </a:lnTo>
                <a:lnTo>
                  <a:pt x="33092" y="479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64328" y="3793395"/>
            <a:ext cx="67945" cy="50800"/>
          </a:xfrm>
          <a:custGeom>
            <a:avLst/>
            <a:gdLst/>
            <a:ahLst/>
            <a:cxnLst/>
            <a:rect l="l" t="t" r="r" b="b"/>
            <a:pathLst>
              <a:path w="67945" h="50800">
                <a:moveTo>
                  <a:pt x="23507" y="50761"/>
                </a:moveTo>
                <a:lnTo>
                  <a:pt x="16738" y="50761"/>
                </a:lnTo>
                <a:lnTo>
                  <a:pt x="13677" y="50190"/>
                </a:lnTo>
                <a:lnTo>
                  <a:pt x="635" y="36080"/>
                </a:lnTo>
                <a:lnTo>
                  <a:pt x="0" y="32931"/>
                </a:lnTo>
                <a:lnTo>
                  <a:pt x="63" y="29349"/>
                </a:lnTo>
                <a:lnTo>
                  <a:pt x="1612" y="21336"/>
                </a:lnTo>
                <a:lnTo>
                  <a:pt x="2921" y="17767"/>
                </a:lnTo>
                <a:lnTo>
                  <a:pt x="4775" y="14630"/>
                </a:lnTo>
                <a:lnTo>
                  <a:pt x="6591" y="11506"/>
                </a:lnTo>
                <a:lnTo>
                  <a:pt x="26530" y="0"/>
                </a:lnTo>
                <a:lnTo>
                  <a:pt x="67894" y="0"/>
                </a:lnTo>
                <a:lnTo>
                  <a:pt x="67341" y="2857"/>
                </a:lnTo>
                <a:lnTo>
                  <a:pt x="27051" y="2857"/>
                </a:lnTo>
                <a:lnTo>
                  <a:pt x="24955" y="3429"/>
                </a:lnTo>
                <a:lnTo>
                  <a:pt x="23088" y="4597"/>
                </a:lnTo>
                <a:lnTo>
                  <a:pt x="21209" y="5727"/>
                </a:lnTo>
                <a:lnTo>
                  <a:pt x="19558" y="7315"/>
                </a:lnTo>
                <a:lnTo>
                  <a:pt x="11023" y="36906"/>
                </a:lnTo>
                <a:lnTo>
                  <a:pt x="11315" y="39293"/>
                </a:lnTo>
                <a:lnTo>
                  <a:pt x="12585" y="43446"/>
                </a:lnTo>
                <a:lnTo>
                  <a:pt x="13627" y="45034"/>
                </a:lnTo>
                <a:lnTo>
                  <a:pt x="15185" y="46266"/>
                </a:lnTo>
                <a:lnTo>
                  <a:pt x="16484" y="47332"/>
                </a:lnTo>
                <a:lnTo>
                  <a:pt x="18351" y="47917"/>
                </a:lnTo>
                <a:lnTo>
                  <a:pt x="33092" y="47917"/>
                </a:lnTo>
                <a:lnTo>
                  <a:pt x="26784" y="50190"/>
                </a:lnTo>
                <a:lnTo>
                  <a:pt x="23507" y="50761"/>
                </a:lnTo>
                <a:close/>
              </a:path>
              <a:path w="67945" h="50800">
                <a:moveTo>
                  <a:pt x="33092" y="47917"/>
                </a:moveTo>
                <a:lnTo>
                  <a:pt x="22999" y="47917"/>
                </a:lnTo>
                <a:lnTo>
                  <a:pt x="25095" y="47332"/>
                </a:lnTo>
                <a:lnTo>
                  <a:pt x="26962" y="46164"/>
                </a:lnTo>
                <a:lnTo>
                  <a:pt x="38963" y="19253"/>
                </a:lnTo>
                <a:lnTo>
                  <a:pt x="38952" y="13220"/>
                </a:lnTo>
                <a:lnTo>
                  <a:pt x="38735" y="11442"/>
                </a:lnTo>
                <a:lnTo>
                  <a:pt x="37465" y="7315"/>
                </a:lnTo>
                <a:lnTo>
                  <a:pt x="36423" y="5727"/>
                </a:lnTo>
                <a:lnTo>
                  <a:pt x="34864" y="4495"/>
                </a:lnTo>
                <a:lnTo>
                  <a:pt x="33566" y="3429"/>
                </a:lnTo>
                <a:lnTo>
                  <a:pt x="31699" y="2857"/>
                </a:lnTo>
                <a:lnTo>
                  <a:pt x="67341" y="2857"/>
                </a:lnTo>
                <a:lnTo>
                  <a:pt x="66217" y="8674"/>
                </a:lnTo>
                <a:lnTo>
                  <a:pt x="47078" y="8674"/>
                </a:lnTo>
                <a:lnTo>
                  <a:pt x="48336" y="10782"/>
                </a:lnTo>
                <a:lnTo>
                  <a:pt x="49187" y="13220"/>
                </a:lnTo>
                <a:lnTo>
                  <a:pt x="50012" y="18796"/>
                </a:lnTo>
                <a:lnTo>
                  <a:pt x="49908" y="21336"/>
                </a:lnTo>
                <a:lnTo>
                  <a:pt x="49831" y="22186"/>
                </a:lnTo>
                <a:lnTo>
                  <a:pt x="48450" y="29349"/>
                </a:lnTo>
                <a:lnTo>
                  <a:pt x="47142" y="32931"/>
                </a:lnTo>
                <a:lnTo>
                  <a:pt x="45275" y="36080"/>
                </a:lnTo>
                <a:lnTo>
                  <a:pt x="43459" y="39230"/>
                </a:lnTo>
                <a:lnTo>
                  <a:pt x="41236" y="41897"/>
                </a:lnTo>
                <a:lnTo>
                  <a:pt x="35953" y="46266"/>
                </a:lnTo>
                <a:lnTo>
                  <a:pt x="33092" y="479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93488" y="3793395"/>
            <a:ext cx="67945" cy="50800"/>
          </a:xfrm>
          <a:custGeom>
            <a:avLst/>
            <a:gdLst/>
            <a:ahLst/>
            <a:cxnLst/>
            <a:rect l="l" t="t" r="r" b="b"/>
            <a:pathLst>
              <a:path w="67945" h="50800">
                <a:moveTo>
                  <a:pt x="23507" y="50761"/>
                </a:moveTo>
                <a:lnTo>
                  <a:pt x="16738" y="50761"/>
                </a:lnTo>
                <a:lnTo>
                  <a:pt x="13677" y="50190"/>
                </a:lnTo>
                <a:lnTo>
                  <a:pt x="635" y="36080"/>
                </a:lnTo>
                <a:lnTo>
                  <a:pt x="0" y="32931"/>
                </a:lnTo>
                <a:lnTo>
                  <a:pt x="63" y="29349"/>
                </a:lnTo>
                <a:lnTo>
                  <a:pt x="1612" y="21336"/>
                </a:lnTo>
                <a:lnTo>
                  <a:pt x="2921" y="17767"/>
                </a:lnTo>
                <a:lnTo>
                  <a:pt x="4775" y="14630"/>
                </a:lnTo>
                <a:lnTo>
                  <a:pt x="6591" y="11506"/>
                </a:lnTo>
                <a:lnTo>
                  <a:pt x="26530" y="0"/>
                </a:lnTo>
                <a:lnTo>
                  <a:pt x="67894" y="0"/>
                </a:lnTo>
                <a:lnTo>
                  <a:pt x="67341" y="2857"/>
                </a:lnTo>
                <a:lnTo>
                  <a:pt x="27051" y="2857"/>
                </a:lnTo>
                <a:lnTo>
                  <a:pt x="24955" y="3429"/>
                </a:lnTo>
                <a:lnTo>
                  <a:pt x="23088" y="4597"/>
                </a:lnTo>
                <a:lnTo>
                  <a:pt x="21209" y="5727"/>
                </a:lnTo>
                <a:lnTo>
                  <a:pt x="19558" y="7315"/>
                </a:lnTo>
                <a:lnTo>
                  <a:pt x="11023" y="36906"/>
                </a:lnTo>
                <a:lnTo>
                  <a:pt x="11315" y="39293"/>
                </a:lnTo>
                <a:lnTo>
                  <a:pt x="12585" y="43446"/>
                </a:lnTo>
                <a:lnTo>
                  <a:pt x="13627" y="45034"/>
                </a:lnTo>
                <a:lnTo>
                  <a:pt x="15185" y="46266"/>
                </a:lnTo>
                <a:lnTo>
                  <a:pt x="16484" y="47332"/>
                </a:lnTo>
                <a:lnTo>
                  <a:pt x="18351" y="47917"/>
                </a:lnTo>
                <a:lnTo>
                  <a:pt x="33092" y="47917"/>
                </a:lnTo>
                <a:lnTo>
                  <a:pt x="26784" y="50190"/>
                </a:lnTo>
                <a:lnTo>
                  <a:pt x="23507" y="50761"/>
                </a:lnTo>
                <a:close/>
              </a:path>
              <a:path w="67945" h="50800">
                <a:moveTo>
                  <a:pt x="33092" y="47917"/>
                </a:moveTo>
                <a:lnTo>
                  <a:pt x="22999" y="47917"/>
                </a:lnTo>
                <a:lnTo>
                  <a:pt x="25095" y="47332"/>
                </a:lnTo>
                <a:lnTo>
                  <a:pt x="26962" y="46164"/>
                </a:lnTo>
                <a:lnTo>
                  <a:pt x="38963" y="19253"/>
                </a:lnTo>
                <a:lnTo>
                  <a:pt x="38961" y="13220"/>
                </a:lnTo>
                <a:lnTo>
                  <a:pt x="38735" y="11442"/>
                </a:lnTo>
                <a:lnTo>
                  <a:pt x="37465" y="7315"/>
                </a:lnTo>
                <a:lnTo>
                  <a:pt x="36423" y="5727"/>
                </a:lnTo>
                <a:lnTo>
                  <a:pt x="34864" y="4495"/>
                </a:lnTo>
                <a:lnTo>
                  <a:pt x="33566" y="3429"/>
                </a:lnTo>
                <a:lnTo>
                  <a:pt x="31699" y="2857"/>
                </a:lnTo>
                <a:lnTo>
                  <a:pt x="67341" y="2857"/>
                </a:lnTo>
                <a:lnTo>
                  <a:pt x="66217" y="8674"/>
                </a:lnTo>
                <a:lnTo>
                  <a:pt x="47078" y="8674"/>
                </a:lnTo>
                <a:lnTo>
                  <a:pt x="48348" y="10782"/>
                </a:lnTo>
                <a:lnTo>
                  <a:pt x="49187" y="13220"/>
                </a:lnTo>
                <a:lnTo>
                  <a:pt x="50012" y="18796"/>
                </a:lnTo>
                <a:lnTo>
                  <a:pt x="49908" y="21336"/>
                </a:lnTo>
                <a:lnTo>
                  <a:pt x="49831" y="22186"/>
                </a:lnTo>
                <a:lnTo>
                  <a:pt x="48450" y="29349"/>
                </a:lnTo>
                <a:lnTo>
                  <a:pt x="47142" y="32931"/>
                </a:lnTo>
                <a:lnTo>
                  <a:pt x="45275" y="36080"/>
                </a:lnTo>
                <a:lnTo>
                  <a:pt x="43459" y="39230"/>
                </a:lnTo>
                <a:lnTo>
                  <a:pt x="41236" y="41897"/>
                </a:lnTo>
                <a:lnTo>
                  <a:pt x="35953" y="46266"/>
                </a:lnTo>
                <a:lnTo>
                  <a:pt x="33092" y="479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422648" y="3793395"/>
            <a:ext cx="67945" cy="50800"/>
          </a:xfrm>
          <a:custGeom>
            <a:avLst/>
            <a:gdLst/>
            <a:ahLst/>
            <a:cxnLst/>
            <a:rect l="l" t="t" r="r" b="b"/>
            <a:pathLst>
              <a:path w="67945" h="50800">
                <a:moveTo>
                  <a:pt x="23507" y="50761"/>
                </a:moveTo>
                <a:lnTo>
                  <a:pt x="16738" y="50761"/>
                </a:lnTo>
                <a:lnTo>
                  <a:pt x="13677" y="50190"/>
                </a:lnTo>
                <a:lnTo>
                  <a:pt x="0" y="32931"/>
                </a:lnTo>
                <a:lnTo>
                  <a:pt x="63" y="29349"/>
                </a:lnTo>
                <a:lnTo>
                  <a:pt x="1612" y="21336"/>
                </a:lnTo>
                <a:lnTo>
                  <a:pt x="2921" y="17767"/>
                </a:lnTo>
                <a:lnTo>
                  <a:pt x="4775" y="14630"/>
                </a:lnTo>
                <a:lnTo>
                  <a:pt x="6591" y="11506"/>
                </a:lnTo>
                <a:lnTo>
                  <a:pt x="26530" y="0"/>
                </a:lnTo>
                <a:lnTo>
                  <a:pt x="67894" y="0"/>
                </a:lnTo>
                <a:lnTo>
                  <a:pt x="67341" y="2857"/>
                </a:lnTo>
                <a:lnTo>
                  <a:pt x="27051" y="2857"/>
                </a:lnTo>
                <a:lnTo>
                  <a:pt x="24955" y="3429"/>
                </a:lnTo>
                <a:lnTo>
                  <a:pt x="23088" y="4597"/>
                </a:lnTo>
                <a:lnTo>
                  <a:pt x="21209" y="5727"/>
                </a:lnTo>
                <a:lnTo>
                  <a:pt x="19558" y="7315"/>
                </a:lnTo>
                <a:lnTo>
                  <a:pt x="11023" y="36906"/>
                </a:lnTo>
                <a:lnTo>
                  <a:pt x="11315" y="39293"/>
                </a:lnTo>
                <a:lnTo>
                  <a:pt x="12585" y="43446"/>
                </a:lnTo>
                <a:lnTo>
                  <a:pt x="13627" y="45034"/>
                </a:lnTo>
                <a:lnTo>
                  <a:pt x="15185" y="46266"/>
                </a:lnTo>
                <a:lnTo>
                  <a:pt x="16484" y="47332"/>
                </a:lnTo>
                <a:lnTo>
                  <a:pt x="18351" y="47917"/>
                </a:lnTo>
                <a:lnTo>
                  <a:pt x="33092" y="47917"/>
                </a:lnTo>
                <a:lnTo>
                  <a:pt x="26784" y="50190"/>
                </a:lnTo>
                <a:lnTo>
                  <a:pt x="23507" y="50761"/>
                </a:lnTo>
                <a:close/>
              </a:path>
              <a:path w="67945" h="50800">
                <a:moveTo>
                  <a:pt x="33092" y="47917"/>
                </a:moveTo>
                <a:lnTo>
                  <a:pt x="22999" y="47917"/>
                </a:lnTo>
                <a:lnTo>
                  <a:pt x="25095" y="47332"/>
                </a:lnTo>
                <a:lnTo>
                  <a:pt x="26962" y="46164"/>
                </a:lnTo>
                <a:lnTo>
                  <a:pt x="38963" y="19253"/>
                </a:lnTo>
                <a:lnTo>
                  <a:pt x="38961" y="13220"/>
                </a:lnTo>
                <a:lnTo>
                  <a:pt x="38735" y="11442"/>
                </a:lnTo>
                <a:lnTo>
                  <a:pt x="37465" y="7315"/>
                </a:lnTo>
                <a:lnTo>
                  <a:pt x="36423" y="5727"/>
                </a:lnTo>
                <a:lnTo>
                  <a:pt x="34864" y="4495"/>
                </a:lnTo>
                <a:lnTo>
                  <a:pt x="33566" y="3429"/>
                </a:lnTo>
                <a:lnTo>
                  <a:pt x="31699" y="2857"/>
                </a:lnTo>
                <a:lnTo>
                  <a:pt x="67341" y="2857"/>
                </a:lnTo>
                <a:lnTo>
                  <a:pt x="66217" y="8674"/>
                </a:lnTo>
                <a:lnTo>
                  <a:pt x="47078" y="8674"/>
                </a:lnTo>
                <a:lnTo>
                  <a:pt x="48348" y="10782"/>
                </a:lnTo>
                <a:lnTo>
                  <a:pt x="49187" y="13220"/>
                </a:lnTo>
                <a:lnTo>
                  <a:pt x="50012" y="18796"/>
                </a:lnTo>
                <a:lnTo>
                  <a:pt x="49898" y="21907"/>
                </a:lnTo>
                <a:lnTo>
                  <a:pt x="48450" y="29349"/>
                </a:lnTo>
                <a:lnTo>
                  <a:pt x="47142" y="32931"/>
                </a:lnTo>
                <a:lnTo>
                  <a:pt x="45275" y="36080"/>
                </a:lnTo>
                <a:lnTo>
                  <a:pt x="43459" y="39230"/>
                </a:lnTo>
                <a:lnTo>
                  <a:pt x="41236" y="41897"/>
                </a:lnTo>
                <a:lnTo>
                  <a:pt x="35953" y="46266"/>
                </a:lnTo>
                <a:lnTo>
                  <a:pt x="33092" y="479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273384" y="631310"/>
            <a:ext cx="4598035" cy="481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ifie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iagram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1-25(b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ignm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eight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bserva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agne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73300" y="2218577"/>
            <a:ext cx="4598670" cy="1130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k at</a:t>
            </a:r>
            <a:r>
              <a:rPr dirty="0" sz="120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baseline="-15432" sz="1350" spc="44" b="1">
                <a:solidFill>
                  <a:srgbClr val="000002"/>
                </a:solidFill>
                <a:latin typeface="Arial"/>
                <a:cs typeface="Arial"/>
              </a:rPr>
              <a:t>2</a:t>
            </a:r>
            <a:endParaRPr baseline="-15432" sz="135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underst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evi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une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plain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feat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diat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iagram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12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ign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cule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wo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un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pai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ns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(s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pag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401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558574" y="3573123"/>
            <a:ext cx="3124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35" b="1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2)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73384" y="4047748"/>
            <a:ext cx="4598035" cy="463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antibo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rbitals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oubl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62300" y="3492602"/>
            <a:ext cx="15367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392170" y="3727244"/>
            <a:ext cx="2061210" cy="184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90"/>
              </a:lnSpc>
              <a:tabLst>
                <a:tab pos="384175" algn="l"/>
                <a:tab pos="756285" algn="l"/>
                <a:tab pos="1264285" algn="l"/>
                <a:tab pos="1868805" algn="l"/>
              </a:tabLst>
            </a:pP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r>
              <a:rPr dirty="0" baseline="-23809" sz="1050" spc="7" i="1">
                <a:latin typeface="Times New Roman"/>
                <a:cs typeface="Times New Roman"/>
              </a:rPr>
              <a:t>s</a:t>
            </a:r>
            <a:r>
              <a:rPr dirty="0" baseline="-23809" sz="1050" i="1">
                <a:latin typeface="Times New Roman"/>
                <a:cs typeface="Times New Roman"/>
              </a:rPr>
              <a:t>	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-30">
                <a:latin typeface="Times New Roman"/>
                <a:cs typeface="Times New Roman"/>
              </a:rPr>
              <a:t> </a:t>
            </a:r>
            <a:r>
              <a:rPr dirty="0" baseline="14814" sz="1125">
                <a:latin typeface="Times New Roman"/>
                <a:cs typeface="Times New Roman"/>
              </a:rPr>
              <a:t>*</a:t>
            </a:r>
            <a:r>
              <a:rPr dirty="0" baseline="14814" sz="1125">
                <a:latin typeface="Times New Roman"/>
                <a:cs typeface="Times New Roman"/>
              </a:rPr>
              <a:t>	</a:t>
            </a:r>
            <a:r>
              <a:rPr dirty="0" sz="900">
                <a:latin typeface="Times New Roman"/>
                <a:cs typeface="Times New Roman"/>
              </a:rPr>
              <a:t>   	   	  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baseline="14814" sz="1125">
                <a:latin typeface="Times New Roman"/>
                <a:cs typeface="Times New Roman"/>
              </a:rPr>
              <a:t>*</a:t>
            </a:r>
            <a:endParaRPr baseline="14814" sz="1125">
              <a:latin typeface="Times New Roman"/>
              <a:cs typeface="Times New Roman"/>
            </a:endParaRPr>
          </a:p>
          <a:p>
            <a:pPr marL="469900">
              <a:lnSpc>
                <a:spcPts val="550"/>
              </a:lnSpc>
              <a:tabLst>
                <a:tab pos="842010" algn="l"/>
                <a:tab pos="1350010" algn="l"/>
                <a:tab pos="1954530" algn="l"/>
              </a:tabLst>
            </a:pPr>
            <a:r>
              <a:rPr dirty="0" sz="700" spc="1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s</a:t>
            </a:r>
            <a:r>
              <a:rPr dirty="0" sz="700" i="1">
                <a:latin typeface="Times New Roman"/>
                <a:cs typeface="Times New Roman"/>
              </a:rPr>
              <a:t>	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r>
              <a:rPr dirty="0" sz="700" i="1">
                <a:latin typeface="Times New Roman"/>
                <a:cs typeface="Times New Roman"/>
              </a:rPr>
              <a:t>	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r>
              <a:rPr dirty="0" sz="700" i="1">
                <a:latin typeface="Times New Roman"/>
                <a:cs typeface="Times New Roman"/>
              </a:rPr>
              <a:t>	</a:t>
            </a:r>
            <a:r>
              <a:rPr dirty="0" sz="700" spc="20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727700" y="3740289"/>
            <a:ext cx="203835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baseline="-23809" sz="1050" spc="22">
                <a:latin typeface="Times New Roman"/>
                <a:cs typeface="Times New Roman"/>
              </a:rPr>
              <a:t>2</a:t>
            </a:r>
            <a:r>
              <a:rPr dirty="0" baseline="-23809" sz="1050" spc="7" i="1">
                <a:latin typeface="Times New Roman"/>
                <a:cs typeface="Times New Roman"/>
              </a:rPr>
              <a:t>p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809500" y="3727244"/>
            <a:ext cx="7366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latin typeface="Times New Roman"/>
                <a:cs typeface="Times New Roman"/>
              </a:rPr>
              <a:t>*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834690" y="1477482"/>
            <a:ext cx="7366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latin typeface="Times New Roman"/>
                <a:cs typeface="Times New Roman"/>
              </a:rPr>
              <a:t>*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017770" y="1486040"/>
            <a:ext cx="19431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150">
                <a:latin typeface="Tahoma"/>
                <a:cs typeface="Tahoma"/>
              </a:rPr>
              <a:t>*</a:t>
            </a:r>
            <a:r>
              <a:rPr dirty="0" sz="700" spc="1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507354" y="1477482"/>
            <a:ext cx="143510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9259" sz="1350" spc="-179">
                <a:latin typeface="Tahoma"/>
                <a:cs typeface="Tahoma"/>
              </a:rPr>
              <a:t>+</a:t>
            </a:r>
            <a:r>
              <a:rPr dirty="0" sz="750">
                <a:latin typeface="Times New Roman"/>
                <a:cs typeface="Times New Roman"/>
              </a:rPr>
              <a:t>*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576971" y="1540654"/>
            <a:ext cx="118745" cy="117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5788" y="639089"/>
            <a:ext cx="1585595" cy="1264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5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ram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gura-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med by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47053" y="1870307"/>
            <a:ext cx="55308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209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70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70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23391" sz="1425" spc="-7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baseline="-23391" sz="1425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6371" y="1895545"/>
            <a:ext cx="441959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11695" sz="1425" spc="232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11695" sz="1425" spc="187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4672" y="63500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45795" y="2245711"/>
            <a:ext cx="1602105" cy="1974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79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stead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dia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ram,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tate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7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12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7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12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5873" sz="1050" spc="-142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endParaRPr sz="950">
              <a:latin typeface="Palatino Linotype"/>
              <a:cs typeface="Palatino Linotype"/>
            </a:endParaRPr>
          </a:p>
          <a:p>
            <a:pPr marL="12700" marR="115570">
              <a:lnSpc>
                <a:spcPct val="96500"/>
              </a:lnSpc>
              <a:spcBef>
                <a:spcPts val="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sup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6371" y="2790982"/>
            <a:ext cx="77851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09270" algn="l"/>
                <a:tab pos="684530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70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70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44672" y="224091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09625" y="4843241"/>
            <a:ext cx="539623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11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6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g a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 M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6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rb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D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gr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20" b="1">
                <a:solidFill>
                  <a:srgbClr val="000002"/>
                </a:solidFill>
                <a:latin typeface="Arial"/>
                <a:cs typeface="Arial"/>
              </a:rPr>
              <a:t>d D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g B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endParaRPr sz="105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116073" y="753615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287273" y="7536154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477795" y="6628242"/>
            <a:ext cx="53340" cy="53975"/>
          </a:xfrm>
          <a:custGeom>
            <a:avLst/>
            <a:gdLst/>
            <a:ahLst/>
            <a:cxnLst/>
            <a:rect l="l" t="t" r="r" b="b"/>
            <a:pathLst>
              <a:path w="53339" h="53975">
                <a:moveTo>
                  <a:pt x="28447" y="24828"/>
                </a:moveTo>
                <a:lnTo>
                  <a:pt x="24333" y="24828"/>
                </a:lnTo>
                <a:lnTo>
                  <a:pt x="24333" y="0"/>
                </a:lnTo>
                <a:lnTo>
                  <a:pt x="28447" y="0"/>
                </a:lnTo>
                <a:lnTo>
                  <a:pt x="28447" y="24828"/>
                </a:lnTo>
                <a:close/>
              </a:path>
              <a:path w="53339" h="53975">
                <a:moveTo>
                  <a:pt x="52781" y="29019"/>
                </a:moveTo>
                <a:lnTo>
                  <a:pt x="0" y="29019"/>
                </a:lnTo>
                <a:lnTo>
                  <a:pt x="0" y="24828"/>
                </a:lnTo>
                <a:lnTo>
                  <a:pt x="52781" y="24828"/>
                </a:lnTo>
                <a:lnTo>
                  <a:pt x="52781" y="29019"/>
                </a:lnTo>
                <a:close/>
              </a:path>
              <a:path w="53339" h="53975">
                <a:moveTo>
                  <a:pt x="28447" y="53848"/>
                </a:moveTo>
                <a:lnTo>
                  <a:pt x="24333" y="53848"/>
                </a:lnTo>
                <a:lnTo>
                  <a:pt x="24333" y="29019"/>
                </a:lnTo>
                <a:lnTo>
                  <a:pt x="28447" y="29019"/>
                </a:lnTo>
                <a:lnTo>
                  <a:pt x="28447" y="53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609625" y="5149061"/>
            <a:ext cx="6097905" cy="1327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agra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determ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baseline="-15873" sz="1050" spc="-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gn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deas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466.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iag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6350">
              <a:lnSpc>
                <a:spcPts val="1100"/>
              </a:lnSpc>
              <a:spcBef>
                <a:spcPts val="21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ram,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fiv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anti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.5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09625" y="7142035"/>
            <a:ext cx="43497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838238" y="7294037"/>
            <a:ext cx="586867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1746" sz="1050" spc="-2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omic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lecu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09658" y="7367058"/>
            <a:ext cx="6097270" cy="10267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797560">
              <a:lnSpc>
                <a:spcPts val="760"/>
              </a:lnSpc>
              <a:tabLst>
                <a:tab pos="346710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700" spc="-6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700" spc="-6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700" spc="-4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700" spc="-3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  <a:p>
            <a:pPr marL="240665">
              <a:lnSpc>
                <a:spcPts val="106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agram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50" spc="-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50" spc="-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1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parat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oxy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750">
              <a:latin typeface="Times New Roman"/>
              <a:cs typeface="Times New Roman"/>
            </a:endParaRPr>
          </a:p>
          <a:p>
            <a:pPr marL="241300" marR="5080" indent="-229235">
              <a:lnSpc>
                <a:spcPts val="111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26.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determ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 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wri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gurat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a)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baseline="-11904" sz="1050" spc="-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1300" marR="5715" indent="-229235">
              <a:lnSpc>
                <a:spcPts val="1100"/>
              </a:lnSpc>
              <a:spcBef>
                <a:spcPts val="890"/>
              </a:spcBef>
            </a:pPr>
            <a:r>
              <a:rPr dirty="0" sz="850" spc="-6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8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4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-4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5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6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7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6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9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5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7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-10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   </a:t>
            </a:r>
            <a:r>
              <a:rPr dirty="0" baseline="-15873" sz="1050" spc="-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21,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149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der 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ined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 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m?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170934" y="8082641"/>
            <a:ext cx="106172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61645" algn="l"/>
                <a:tab pos="946785" algn="l"/>
              </a:tabLst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2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152520" y="7828663"/>
            <a:ext cx="103124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09905" algn="l"/>
                <a:tab pos="916305" algn="l"/>
              </a:tabLst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2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336800" y="6616802"/>
            <a:ext cx="15367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632710" y="6859637"/>
            <a:ext cx="2557145" cy="176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0"/>
              </a:lnSpc>
              <a:tabLst>
                <a:tab pos="400685" algn="l"/>
                <a:tab pos="1261110" algn="l"/>
                <a:tab pos="1865630" algn="l"/>
                <a:tab pos="2381250" algn="l"/>
              </a:tabLst>
            </a:pPr>
            <a:r>
              <a:rPr dirty="0" sz="900" spc="-120">
                <a:latin typeface="Tahoma"/>
                <a:cs typeface="Tahoma"/>
              </a:rPr>
              <a:t>+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r>
              <a:rPr dirty="0" baseline="-23809" sz="1050" spc="7" i="1">
                <a:latin typeface="Times New Roman"/>
                <a:cs typeface="Times New Roman"/>
              </a:rPr>
              <a:t>s</a:t>
            </a:r>
            <a:r>
              <a:rPr dirty="0" baseline="-23809" sz="1050" i="1">
                <a:latin typeface="Times New Roman"/>
                <a:cs typeface="Times New Roman"/>
              </a:rPr>
              <a:t>	</a:t>
            </a:r>
            <a:r>
              <a:rPr dirty="0" sz="900" spc="-50">
                <a:latin typeface="Tahoma"/>
                <a:cs typeface="Tahoma"/>
              </a:rPr>
              <a:t>+</a:t>
            </a:r>
            <a:r>
              <a:rPr dirty="0" baseline="11111" sz="1125">
                <a:latin typeface="Times New Roman"/>
                <a:cs typeface="Times New Roman"/>
              </a:rPr>
              <a:t>*</a:t>
            </a:r>
            <a:r>
              <a:rPr dirty="0" baseline="11111" sz="1125">
                <a:latin typeface="Times New Roman"/>
                <a:cs typeface="Times New Roman"/>
              </a:rPr>
              <a:t>	</a:t>
            </a:r>
            <a:r>
              <a:rPr dirty="0" sz="900" spc="105">
                <a:latin typeface="Tahoma"/>
                <a:cs typeface="Tahoma"/>
              </a:rPr>
              <a:t>*</a:t>
            </a:r>
            <a:r>
              <a:rPr dirty="0" sz="900">
                <a:latin typeface="Tahoma"/>
                <a:cs typeface="Tahoma"/>
              </a:rPr>
              <a:t>	</a:t>
            </a:r>
            <a:r>
              <a:rPr dirty="0" sz="900" spc="120">
                <a:latin typeface="Tahoma"/>
                <a:cs typeface="Tahoma"/>
              </a:rPr>
              <a:t>*</a:t>
            </a:r>
            <a:r>
              <a:rPr dirty="0" baseline="11111" sz="1125">
                <a:latin typeface="Times New Roman"/>
                <a:cs typeface="Times New Roman"/>
              </a:rPr>
              <a:t>*</a:t>
            </a:r>
            <a:r>
              <a:rPr dirty="0" baseline="11111" sz="1125">
                <a:latin typeface="Times New Roman"/>
                <a:cs typeface="Times New Roman"/>
              </a:rPr>
              <a:t>	</a:t>
            </a:r>
            <a:r>
              <a:rPr dirty="0" sz="900" spc="-114">
                <a:latin typeface="Tahoma"/>
                <a:cs typeface="Tahoma"/>
              </a:rPr>
              <a:t>+</a:t>
            </a:r>
            <a:endParaRPr sz="900">
              <a:latin typeface="Tahoma"/>
              <a:cs typeface="Tahoma"/>
            </a:endParaRPr>
          </a:p>
          <a:p>
            <a:pPr marL="470534">
              <a:lnSpc>
                <a:spcPts val="690"/>
              </a:lnSpc>
              <a:tabLst>
                <a:tab pos="773430" algn="l"/>
                <a:tab pos="1337310" algn="l"/>
                <a:tab pos="1941830" algn="l"/>
                <a:tab pos="2451100" algn="l"/>
              </a:tabLst>
            </a:pPr>
            <a:r>
              <a:rPr dirty="0" sz="700" spc="20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s</a:t>
            </a:r>
            <a:r>
              <a:rPr dirty="0" sz="700" i="1">
                <a:latin typeface="Times New Roman"/>
                <a:cs typeface="Times New Roman"/>
              </a:rPr>
              <a:t>	</a:t>
            </a:r>
            <a:r>
              <a:rPr dirty="0" baseline="18518" sz="1350" spc="-179">
                <a:latin typeface="Tahoma"/>
                <a:cs typeface="Tahoma"/>
              </a:rPr>
              <a:t>+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r>
              <a:rPr dirty="0" sz="700" i="1">
                <a:latin typeface="Times New Roman"/>
                <a:cs typeface="Times New Roman"/>
              </a:rPr>
              <a:t>	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r>
              <a:rPr dirty="0" sz="700" i="1">
                <a:latin typeface="Times New Roman"/>
                <a:cs typeface="Times New Roman"/>
              </a:rPr>
              <a:t>	</a:t>
            </a:r>
            <a:r>
              <a:rPr dirty="0" sz="700" spc="20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r>
              <a:rPr dirty="0" sz="700" i="1">
                <a:latin typeface="Times New Roman"/>
                <a:cs typeface="Times New Roman"/>
              </a:rPr>
              <a:t>	</a:t>
            </a:r>
            <a:r>
              <a:rPr dirty="0" sz="700" spc="15">
                <a:latin typeface="Times New Roman"/>
                <a:cs typeface="Times New Roman"/>
              </a:rPr>
              <a:t>2</a:t>
            </a:r>
            <a:r>
              <a:rPr dirty="0" sz="700" spc="5" i="1"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076089" y="6859637"/>
            <a:ext cx="7366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latin typeface="Times New Roman"/>
                <a:cs typeface="Times New Roman"/>
              </a:rPr>
              <a:t>*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210209" y="5510104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151201" y="5129134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387707" y="8768912"/>
            <a:ext cx="4324350" cy="577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8130">
              <a:lnSpc>
                <a:spcPct val="100000"/>
              </a:lnSpc>
              <a:tabLst>
                <a:tab pos="810260" algn="l"/>
              </a:tabLst>
            </a:pPr>
            <a:r>
              <a:rPr dirty="0" sz="950" spc="70" b="1">
                <a:latin typeface="Arial"/>
                <a:cs typeface="Arial"/>
              </a:rPr>
              <a:t>1</a:t>
            </a:r>
            <a:r>
              <a:rPr dirty="0" sz="950" spc="80" b="1">
                <a:latin typeface="Arial"/>
                <a:cs typeface="Arial"/>
              </a:rPr>
              <a:t>1</a:t>
            </a:r>
            <a:r>
              <a:rPr dirty="0" sz="950" spc="2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6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ts val="1110"/>
              </a:lnSpc>
            </a:pP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9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31715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45734" y="324013"/>
            <a:ext cx="1853564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91945" algn="l"/>
              </a:tabLst>
            </a:pP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47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211" y="5868375"/>
            <a:ext cx="4599940" cy="8413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 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 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of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misa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eari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ers.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105">
                <a:solidFill>
                  <a:srgbClr val="131313"/>
                </a:solidFill>
                <a:latin typeface="Arial"/>
                <a:cs typeface="Arial"/>
              </a:rPr>
              <a:t>p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rbital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hus,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64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2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2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697261" y="5648563"/>
            <a:ext cx="628015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7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11695" sz="1425" spc="22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7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11695" sz="1425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11695" sz="1425" spc="19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11695" sz="1425" spc="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11695" sz="1425" spc="232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70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7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endParaRPr sz="700">
              <a:latin typeface="Garamond"/>
              <a:cs typeface="Garamond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786382" y="2445385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887982" y="2292985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90367" y="1529714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73100" y="629070"/>
            <a:ext cx="4599305" cy="49409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k at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 He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nu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3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at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300"/>
              </a:lnSpc>
              <a:spcBef>
                <a:spcPts val="27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peci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ded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agra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wh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 </a:t>
            </a:r>
            <a:r>
              <a:rPr dirty="0" sz="1050" spc="-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1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ixi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base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knowle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how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 i="1">
                <a:solidFill>
                  <a:srgbClr val="131313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varies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 i="1">
                <a:solidFill>
                  <a:srgbClr val="131313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ff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bita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higher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hose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ygen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lecula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une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ual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add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 </a:t>
            </a:r>
            <a:r>
              <a:rPr dirty="0" sz="1050" spc="-6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8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 </a:t>
            </a:r>
            <a:r>
              <a:rPr dirty="0" sz="1050" spc="-7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ixin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own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27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3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-1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7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baseline="-14814" sz="112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baseline="-14814" sz="1125" spc="-7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ghes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t 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pie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lar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rb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3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omic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uch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lcu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1-27.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4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2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ond,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omi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1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no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ecu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rma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6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105">
                <a:solidFill>
                  <a:srgbClr val="131313"/>
                </a:solidFill>
                <a:latin typeface="Arial"/>
                <a:cs typeface="Arial"/>
              </a:rPr>
              <a:t>p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uci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1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s)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 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ollo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64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2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4800"/>
              </a:lnSpc>
              <a:spcBef>
                <a:spcPts val="63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esignati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 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0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imation,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eten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till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ations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wri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s: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616953" y="5622854"/>
            <a:ext cx="66421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9425" algn="l"/>
              </a:tabLst>
            </a:pPr>
            <a:r>
              <a:rPr dirty="0" baseline="-23391" sz="1425" spc="22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70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*2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70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77627" y="8428935"/>
            <a:ext cx="2921635" cy="965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8590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3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7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mol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la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or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bit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 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di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gr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 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  <a:p>
            <a:pPr marL="12700" marR="128270">
              <a:lnSpc>
                <a:spcPts val="1100"/>
              </a:lnSpc>
              <a:spcBef>
                <a:spcPts val="15"/>
              </a:spcBef>
            </a:pPr>
            <a:r>
              <a:rPr dirty="0" sz="900" spc="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Lucida Sans"/>
                <a:cs typeface="Lucida Sans"/>
              </a:rPr>
              <a:t>CO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065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5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Lucida Sans"/>
                <a:cs typeface="Lucida Sans"/>
              </a:rPr>
              <a:t>CO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endParaRPr sz="900">
              <a:latin typeface="Lucida Sans"/>
              <a:cs typeface="Lucida Sans"/>
            </a:endParaRPr>
          </a:p>
          <a:p>
            <a:pPr marL="12700" marR="5080" indent="1270">
              <a:lnSpc>
                <a:spcPct val="101499"/>
              </a:lnSpc>
            </a:pP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4</a:t>
            </a:r>
            <a:r>
              <a:rPr dirty="0" sz="90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9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5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67002" y="8421695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322829" y="7097907"/>
            <a:ext cx="15303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75">
                <a:latin typeface="Verdana"/>
                <a:cs typeface="Verdana"/>
              </a:rPr>
              <a:t>s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76152" y="7961642"/>
            <a:ext cx="139700" cy="3524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ne</a:t>
            </a:r>
            <a:r>
              <a:rPr dirty="0" sz="900" spc="-15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84630" y="9303897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91080" y="9124825"/>
            <a:ext cx="184150" cy="3187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5875">
              <a:lnSpc>
                <a:spcPct val="130600"/>
              </a:lnSpc>
            </a:pPr>
            <a:r>
              <a:rPr dirty="0" sz="900">
                <a:latin typeface="Times New Roman"/>
                <a:cs typeface="Times New Roman"/>
              </a:rPr>
              <a:t>1</a:t>
            </a:r>
            <a:r>
              <a:rPr dirty="0" sz="900" spc="65">
                <a:latin typeface="Verdana"/>
                <a:cs typeface="Verdana"/>
              </a:rPr>
              <a:t>s </a:t>
            </a:r>
            <a:r>
              <a:rPr dirty="0" sz="900" spc="-10">
                <a:latin typeface="Times New Roman"/>
                <a:cs typeface="Times New Roman"/>
              </a:rPr>
              <a:t>CO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241042" y="930389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313304" y="7924039"/>
            <a:ext cx="15303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spc="75">
                <a:latin typeface="Verdana"/>
                <a:cs typeface="Verdana"/>
              </a:rPr>
              <a:t>s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06318" y="8720967"/>
            <a:ext cx="15303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75">
                <a:latin typeface="Verdana"/>
                <a:cs typeface="Verdana"/>
              </a:rPr>
              <a:t>s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89709" y="8298504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211831" y="9035739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321688" y="8165151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485265" y="7823523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099942" y="7522081"/>
            <a:ext cx="15938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35">
                <a:latin typeface="Verdana"/>
                <a:cs typeface="Verdana"/>
              </a:rPr>
              <a:t>p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99942" y="8245344"/>
            <a:ext cx="15938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</a:t>
            </a:r>
            <a:r>
              <a:rPr dirty="0" sz="900" spc="35">
                <a:latin typeface="Verdana"/>
                <a:cs typeface="Verdana"/>
              </a:rPr>
              <a:t>p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505071" y="8245344"/>
            <a:ext cx="15938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</a:t>
            </a:r>
            <a:r>
              <a:rPr dirty="0" sz="900" spc="35">
                <a:latin typeface="Verdana"/>
                <a:cs typeface="Verdana"/>
              </a:rPr>
              <a:t>p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505707" y="7527161"/>
            <a:ext cx="15875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2</a:t>
            </a:r>
            <a:r>
              <a:rPr dirty="0" sz="900" spc="35">
                <a:latin typeface="Verdana"/>
                <a:cs typeface="Verdana"/>
              </a:rPr>
              <a:t>p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475213" y="5865374"/>
            <a:ext cx="1617980" cy="984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CO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apter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gCh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w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w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ing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istr</a:t>
            </a:r>
            <a:r>
              <a:rPr dirty="0" sz="950" spc="-13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.c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  <a:hlinkClick r:id="rId3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462732" y="586264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388977" y="5107973"/>
            <a:ext cx="2664460" cy="438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61594">
              <a:lnSpc>
                <a:spcPct val="100000"/>
              </a:lnSpc>
              <a:tabLst>
                <a:tab pos="532130" algn="l"/>
              </a:tabLst>
            </a:pPr>
            <a:r>
              <a:rPr dirty="0" sz="950" spc="70" b="1">
                <a:latin typeface="Arial"/>
                <a:cs typeface="Arial"/>
              </a:rPr>
              <a:t>1</a:t>
            </a:r>
            <a:r>
              <a:rPr dirty="0" sz="950" spc="80" b="1">
                <a:latin typeface="Arial"/>
                <a:cs typeface="Arial"/>
              </a:rPr>
              <a:t>1</a:t>
            </a:r>
            <a:r>
              <a:rPr dirty="0" sz="950" spc="2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7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950" spc="-5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73300" y="5883548"/>
            <a:ext cx="450215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11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6</a:t>
            </a:r>
            <a:endParaRPr sz="16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984500" y="5883548"/>
            <a:ext cx="3583940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12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z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: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35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in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1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35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z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14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u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endParaRPr sz="16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219818" y="663320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95923" y="678624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273300" y="6399522"/>
            <a:ext cx="4599305" cy="3082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350">
              <a:lnSpc>
                <a:spcPct val="950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loc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hyl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uch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nz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3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etwor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ds.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ide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 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 us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as we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85"/>
              </a:spcBef>
            </a:pPr>
            <a:r>
              <a:rPr dirty="0" sz="1200" spc="-10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z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200">
              <a:latin typeface="Arial"/>
              <a:cs typeface="Arial"/>
            </a:endParaRPr>
          </a:p>
          <a:p>
            <a:pPr algn="just" marL="12700" marR="5715">
              <a:lnSpc>
                <a:spcPct val="95200"/>
              </a:lnSpc>
              <a:spcBef>
                <a:spcPts val="270"/>
              </a:spcBef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186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ek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é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rst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osa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 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 spc="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 con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fl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xago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nati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singl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ds.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oine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arbo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arbo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lik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lé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 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é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truct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id.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vi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ew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1-28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10"/>
              </a:lnSpc>
              <a:spcBef>
                <a:spcPts val="15"/>
              </a:spcBef>
            </a:pP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nz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valen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cular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635">
              <a:lnSpc>
                <a:spcPts val="1190"/>
              </a:lnSpc>
              <a:spcBef>
                <a:spcPts val="15"/>
              </a:spcBef>
            </a:pP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ewo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120°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7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5795" y="5833474"/>
            <a:ext cx="1502410" cy="706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term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rant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74344" y="584591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61116" y="857389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445098" y="8544387"/>
            <a:ext cx="1597660" cy="8489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0965">
              <a:lnSpc>
                <a:spcPct val="101699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Da</a:t>
            </a:r>
            <a:r>
              <a:rPr dirty="0" sz="90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da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erm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ray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 cr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xp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imen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 b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edi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ori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970918" y="2771114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6055363" y="211198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492628" y="211198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444500" y="324013"/>
            <a:ext cx="6427470" cy="29381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22872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1841500" marR="5080">
              <a:lnSpc>
                <a:spcPts val="1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5.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CO,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 is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perim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750">
              <a:latin typeface="Times New Roman"/>
              <a:cs typeface="Times New Roman"/>
            </a:endParaRPr>
          </a:p>
          <a:p>
            <a:pPr marL="177800">
              <a:lnSpc>
                <a:spcPct val="100000"/>
              </a:lnSpc>
              <a:tabLst>
                <a:tab pos="13957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11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7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g 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2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s 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cl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D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ic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pe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marL="406400">
              <a:lnSpc>
                <a:spcPct val="100000"/>
              </a:lnSpc>
            </a:pP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determ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406400" marR="169545">
              <a:lnSpc>
                <a:spcPts val="1100"/>
              </a:lnSpc>
              <a:spcBef>
                <a:spcPts val="22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1746" sz="1050" spc="-10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50" spc="-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6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50" spc="-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6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ing.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gher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407670" marR="170815" indent="-1270">
              <a:lnSpc>
                <a:spcPts val="1090"/>
              </a:lnSpc>
              <a:spcBef>
                <a:spcPts val="229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num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itals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ause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50" spc="-5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ifi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12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48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2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  <a:p>
            <a:pPr marL="406400">
              <a:lnSpc>
                <a:spcPct val="100000"/>
              </a:lnSpc>
              <a:spcBef>
                <a:spcPts val="509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09625" y="3534888"/>
            <a:ext cx="6096000" cy="666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090"/>
              </a:lnSpc>
              <a:spcBef>
                <a:spcPts val="22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cted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1746" sz="1050" spc="-14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add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wis</a:t>
            </a:r>
            <a:r>
              <a:rPr dirty="0" sz="950" spc="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CA006B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a tr</a:t>
            </a:r>
            <a:r>
              <a:rPr dirty="0" sz="950" spc="-10">
                <a:solidFill>
                  <a:srgbClr val="CA006B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pl</a:t>
            </a:r>
            <a:r>
              <a:rPr dirty="0" sz="950" spc="-15">
                <a:solidFill>
                  <a:srgbClr val="CA006B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CA006B"/>
                </a:solidFill>
                <a:latin typeface="Palatino Linotype"/>
                <a:cs typeface="Palatino Linotype"/>
              </a:rPr>
              <a:t> bon</a:t>
            </a:r>
            <a:r>
              <a:rPr dirty="0" sz="950" spc="-20">
                <a:solidFill>
                  <a:srgbClr val="CA006B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09658" y="4316052"/>
            <a:ext cx="131953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endParaRPr sz="8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20026" y="4288464"/>
            <a:ext cx="3887470" cy="421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620">
              <a:lnSpc>
                <a:spcPct val="174600"/>
              </a:lnSpc>
            </a:pP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3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determi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09658" y="4570076"/>
            <a:ext cx="131191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endParaRPr sz="8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302781" y="3298998"/>
            <a:ext cx="664210" cy="172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9425" algn="l"/>
              </a:tabLst>
            </a:pPr>
            <a:r>
              <a:rPr dirty="0" baseline="-23391" sz="1425" spc="22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70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*2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70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383005" y="3324359"/>
            <a:ext cx="628015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11695" sz="1425" spc="22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11695" sz="1425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11695" sz="1425" spc="19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11695" sz="1425" spc="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11695" sz="1425" spc="232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70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7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703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046095" y="33957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60115" y="325283"/>
            <a:ext cx="363918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77565" algn="l"/>
              </a:tabLst>
            </a:pP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liz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: 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on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Mo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523104" y="3093085"/>
            <a:ext cx="2563495" cy="0"/>
          </a:xfrm>
          <a:custGeom>
            <a:avLst/>
            <a:gdLst/>
            <a:ahLst/>
            <a:cxnLst/>
            <a:rect l="l" t="t" r="r" b="b"/>
            <a:pathLst>
              <a:path w="2563495" h="0">
                <a:moveTo>
                  <a:pt x="0" y="0"/>
                </a:moveTo>
                <a:lnTo>
                  <a:pt x="2563495" y="0"/>
                </a:lnTo>
              </a:path>
            </a:pathLst>
          </a:custGeom>
          <a:ln w="6350">
            <a:solidFill>
              <a:srgbClr val="BCBBB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510018" y="1403090"/>
            <a:ext cx="2550160" cy="1651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90"/>
              </a:lnSpc>
            </a:pP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8</a:t>
            </a:r>
            <a:endParaRPr sz="900">
              <a:latin typeface="Arial"/>
              <a:cs typeface="Arial"/>
            </a:endParaRPr>
          </a:p>
          <a:p>
            <a:pPr marL="12700" marR="145415">
              <a:lnSpc>
                <a:spcPts val="1000"/>
              </a:lnSpc>
              <a:spcBef>
                <a:spcPts val="110"/>
              </a:spcBef>
            </a:pPr>
            <a:r>
              <a:rPr dirty="0" sz="1000" spc="-5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es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in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30" b="1">
                <a:solidFill>
                  <a:srgbClr val="221F20"/>
                </a:solidFill>
                <a:latin typeface="Gill Sans MT"/>
                <a:cs typeface="Gill Sans MT"/>
              </a:rPr>
              <a:t>be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45" b="1">
                <a:solidFill>
                  <a:srgbClr val="221F20"/>
                </a:solidFill>
                <a:latin typeface="Gill Sans MT"/>
                <a:cs typeface="Gill Sans MT"/>
              </a:rPr>
              <a:t>z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mol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u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45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Ke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k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u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lé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u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u</a:t>
            </a:r>
            <a:r>
              <a:rPr dirty="0" sz="1000" spc="-8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es</a:t>
            </a:r>
            <a:endParaRPr sz="1000">
              <a:latin typeface="Gill Sans MT"/>
              <a:cs typeface="Gill Sans MT"/>
            </a:endParaRPr>
          </a:p>
          <a:p>
            <a:pPr marL="12700" marR="146685">
              <a:lnSpc>
                <a:spcPts val="1100"/>
              </a:lnSpc>
              <a:spcBef>
                <a:spcPts val="15"/>
              </a:spcBef>
              <a:buClr>
                <a:srgbClr val="221F20"/>
              </a:buClr>
              <a:buFont typeface="Gill Sans MT"/>
              <a:buAutoNum type="alphaLcParenBoth"/>
              <a:tabLst>
                <a:tab pos="177800" algn="l"/>
              </a:tabLst>
            </a:pP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ru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fo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baseline="-15873" sz="1050" spc="-22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baseline="-15873" sz="1050" spc="-15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baseline="-15873" sz="1050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buClr>
                <a:srgbClr val="221F20"/>
              </a:buClr>
              <a:buFont typeface="Gill Sans MT"/>
              <a:buAutoNum type="alphaLcParenBoth"/>
              <a:tabLst>
                <a:tab pos="187960" algn="l"/>
              </a:tabLst>
            </a:pPr>
            <a:r>
              <a:rPr dirty="0" sz="900" spc="-12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é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he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ru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(T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90">
                <a:solidFill>
                  <a:srgbClr val="221F20"/>
                </a:solidFill>
                <a:latin typeface="Arial"/>
                <a:cs typeface="Arial"/>
              </a:rPr>
              <a:t>¬</a:t>
            </a:r>
            <a:r>
              <a:rPr dirty="0" sz="9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ct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) </a:t>
            </a:r>
            <a:r>
              <a:rPr dirty="0" sz="900" spc="-85" b="1">
                <a:solidFill>
                  <a:srgbClr val="221F20"/>
                </a:solidFill>
                <a:latin typeface="Gill Sans MT"/>
                <a:cs typeface="Gill Sans MT"/>
              </a:rPr>
              <a:t>(</a:t>
            </a:r>
            <a:r>
              <a:rPr dirty="0" sz="900" spc="-50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900" spc="-35" b="1">
                <a:solidFill>
                  <a:srgbClr val="221F20"/>
                </a:solidFill>
                <a:latin typeface="Gill Sans MT"/>
                <a:cs typeface="Gill Sans MT"/>
              </a:rPr>
              <a:t>)</a:t>
            </a:r>
            <a:r>
              <a:rPr dirty="0" sz="900" spc="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ll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98802" y="139541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27" y="3274286"/>
            <a:ext cx="4599305" cy="4272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19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truct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caliz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1-29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</a:pP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erms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kulé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alized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-membe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iz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8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 spc="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zene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ritt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as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inscri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29c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</a:pP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ix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1050" spc="-4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1-29b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 spc="4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4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ntib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 spc="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like?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west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30a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1050" spc="4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blue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work.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1-30a)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30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 </a:t>
            </a:r>
            <a:r>
              <a:rPr dirty="0" sz="105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30a).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zene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1-30(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4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1050" spc="2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3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 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6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6,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half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n-t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é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1-28.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98465" y="7562215"/>
            <a:ext cx="1588135" cy="0"/>
          </a:xfrm>
          <a:custGeom>
            <a:avLst/>
            <a:gdLst/>
            <a:ahLst/>
            <a:cxnLst/>
            <a:rect l="l" t="t" r="r" b="b"/>
            <a:pathLst>
              <a:path w="1588134" h="0">
                <a:moveTo>
                  <a:pt x="0" y="0"/>
                </a:moveTo>
                <a:lnTo>
                  <a:pt x="1588135" y="0"/>
                </a:lnTo>
              </a:path>
            </a:pathLst>
          </a:custGeom>
          <a:ln w="6350">
            <a:solidFill>
              <a:srgbClr val="BCBBB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5484792" y="4907020"/>
            <a:ext cx="1605915" cy="2616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90"/>
              </a:lnSpc>
            </a:pP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9</a:t>
            </a:r>
            <a:endParaRPr sz="900">
              <a:latin typeface="Arial"/>
              <a:cs typeface="Arial"/>
            </a:endParaRPr>
          </a:p>
          <a:p>
            <a:pPr marL="13335" marR="304165">
              <a:lnSpc>
                <a:spcPts val="1000"/>
              </a:lnSpc>
              <a:spcBef>
                <a:spcPts val="110"/>
              </a:spcBef>
            </a:pPr>
            <a:r>
              <a:rPr dirty="0" sz="1000" spc="-60" b="1">
                <a:solidFill>
                  <a:srgbClr val="221F20"/>
                </a:solidFill>
                <a:latin typeface="Gill Sans MT"/>
                <a:cs typeface="Gill Sans MT"/>
              </a:rPr>
              <a:t>B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di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65" b="1">
                <a:solidFill>
                  <a:srgbClr val="221F20"/>
                </a:solidFill>
                <a:latin typeface="Gill Sans MT"/>
                <a:cs typeface="Gill Sans MT"/>
              </a:rPr>
              <a:t>g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in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30" b="1">
                <a:solidFill>
                  <a:srgbClr val="221F20"/>
                </a:solidFill>
                <a:latin typeface="Gill Sans MT"/>
                <a:cs typeface="Gill Sans MT"/>
              </a:rPr>
              <a:t>be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50" b="1">
                <a:solidFill>
                  <a:srgbClr val="221F20"/>
                </a:solidFill>
                <a:latin typeface="Gill Sans MT"/>
                <a:cs typeface="Gill Sans MT"/>
              </a:rPr>
              <a:t>z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,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9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baseline="-14814" sz="1125" spc="22" b="1">
                <a:solidFill>
                  <a:srgbClr val="221F20"/>
                </a:solidFill>
                <a:latin typeface="Gill Sans MT"/>
                <a:cs typeface="Gill Sans MT"/>
              </a:rPr>
              <a:t>6</a:t>
            </a:r>
            <a:r>
              <a:rPr dirty="0" sz="1000" spc="-100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baseline="-14814" sz="1125" spc="15" b="1">
                <a:solidFill>
                  <a:srgbClr val="221F20"/>
                </a:solidFill>
                <a:latin typeface="Gill Sans MT"/>
                <a:cs typeface="Gill Sans MT"/>
              </a:rPr>
              <a:t>6</a:t>
            </a:r>
            <a:r>
              <a:rPr dirty="0" sz="10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,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by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v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le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-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bon</a:t>
            </a:r>
            <a:r>
              <a:rPr dirty="0" sz="1000" spc="40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55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et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od</a:t>
            </a:r>
            <a:endParaRPr sz="10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900" spc="-85" b="1">
                <a:solidFill>
                  <a:srgbClr val="221F20"/>
                </a:solidFill>
                <a:latin typeface="Gill Sans MT"/>
                <a:cs typeface="Gill Sans MT"/>
              </a:rPr>
              <a:t>(</a:t>
            </a:r>
            <a:r>
              <a:rPr dirty="0" sz="900" spc="1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900" spc="-80" b="1">
                <a:solidFill>
                  <a:srgbClr val="221F20"/>
                </a:solidFill>
                <a:latin typeface="Gill Sans MT"/>
                <a:cs typeface="Gill Sans MT"/>
              </a:rPr>
              <a:t>)</a:t>
            </a:r>
            <a:r>
              <a:rPr dirty="0" sz="900" spc="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5" i="1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5" i="1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baseline="31746" sz="1050" spc="-1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baseline="31746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4604" marR="5080" indent="-2540">
              <a:lnSpc>
                <a:spcPts val="1100"/>
              </a:lnSpc>
              <a:spcBef>
                <a:spcPts val="30"/>
              </a:spcBef>
            </a:pPr>
            <a:r>
              <a:rPr dirty="0" sz="900" spc="10">
                <a:solidFill>
                  <a:srgbClr val="221F20"/>
                </a:solidFill>
                <a:latin typeface="Lucida Handwriting"/>
                <a:cs typeface="Lucida Handwriting"/>
              </a:rPr>
              <a:t>p</a:t>
            </a:r>
            <a:r>
              <a:rPr dirty="0" sz="900" spc="-70">
                <a:solidFill>
                  <a:srgbClr val="221F20"/>
                </a:solidFill>
                <a:latin typeface="Lucida Handwriting"/>
                <a:cs typeface="Lucida Handwriting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90" b="1">
                <a:solidFill>
                  <a:srgbClr val="221F20"/>
                </a:solidFill>
                <a:latin typeface="Gill Sans MT"/>
                <a:cs typeface="Gill Sans MT"/>
              </a:rPr>
              <a:t>(</a:t>
            </a:r>
            <a:r>
              <a:rPr dirty="0" sz="900" spc="30" b="1">
                <a:solidFill>
                  <a:srgbClr val="221F20"/>
                </a:solidFill>
                <a:latin typeface="Gill Sans MT"/>
                <a:cs typeface="Gill Sans MT"/>
              </a:rPr>
              <a:t>b</a:t>
            </a:r>
            <a:r>
              <a:rPr dirty="0" sz="900" spc="-80" b="1">
                <a:solidFill>
                  <a:srgbClr val="221F20"/>
                </a:solidFill>
                <a:latin typeface="Gill Sans MT"/>
                <a:cs typeface="Gill Sans MT"/>
              </a:rPr>
              <a:t>)</a:t>
            </a:r>
            <a:r>
              <a:rPr dirty="0" sz="900" spc="-2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he u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15" i="1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60" i="1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endParaRPr sz="900">
              <a:latin typeface="Arial"/>
              <a:cs typeface="Arial"/>
            </a:endParaRPr>
          </a:p>
          <a:p>
            <a:pPr marL="14604" marR="36830">
              <a:lnSpc>
                <a:spcPts val="1100"/>
              </a:lnSpc>
              <a:spcBef>
                <a:spcPts val="5"/>
              </a:spcBef>
            </a:pP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Arial"/>
                <a:cs typeface="Arial"/>
              </a:rPr>
              <a:t>p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ene.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95" b="1">
                <a:solidFill>
                  <a:srgbClr val="221F20"/>
                </a:solidFill>
                <a:latin typeface="Gill Sans MT"/>
                <a:cs typeface="Gill Sans MT"/>
              </a:rPr>
              <a:t>(</a:t>
            </a:r>
            <a:r>
              <a:rPr dirty="0" sz="9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900" spc="-80" b="1">
                <a:solidFill>
                  <a:srgbClr val="221F20"/>
                </a:solidFill>
                <a:latin typeface="Gill Sans MT"/>
                <a:cs typeface="Gill Sans MT"/>
              </a:rPr>
              <a:t>)</a:t>
            </a:r>
            <a:r>
              <a:rPr dirty="0" sz="900" spc="-2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900">
              <a:latin typeface="Arial"/>
              <a:cs typeface="Arial"/>
            </a:endParaRPr>
          </a:p>
          <a:p>
            <a:pPr marL="14604" marR="73025">
              <a:lnSpc>
                <a:spcPts val="1090"/>
              </a:lnSpc>
              <a:spcBef>
                <a:spcPts val="5"/>
              </a:spcBef>
            </a:pP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 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900">
              <a:latin typeface="Arial"/>
              <a:cs typeface="Arial"/>
            </a:endParaRPr>
          </a:p>
          <a:p>
            <a:pPr marL="14604" marR="8255">
              <a:lnSpc>
                <a:spcPts val="1100"/>
              </a:lnSpc>
            </a:pP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en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 rot="10800000">
            <a:off x="5468551" y="4910627"/>
            <a:ext cx="166522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35"/>
              </a:lnSpc>
            </a:pPr>
            <a:r>
              <a:rPr dirty="0" sz="900" spc="45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554095" y="9306580"/>
            <a:ext cx="1683385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00" spc="-5" b="1">
                <a:solidFill>
                  <a:srgbClr val="221F20"/>
                </a:solidFill>
                <a:latin typeface="Times New Roman"/>
                <a:cs typeface="Times New Roman"/>
              </a:rPr>
              <a:t>b</a:t>
            </a:r>
            <a:r>
              <a:rPr dirty="0" sz="900" spc="-5" b="1">
                <a:solidFill>
                  <a:srgbClr val="221F20"/>
                </a:solidFill>
                <a:latin typeface="Times New Roman"/>
                <a:cs typeface="Times New Roman"/>
              </a:rPr>
              <a:t>) 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Carbon 2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p 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orb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ita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to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be used in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316220" y="9307707"/>
            <a:ext cx="4006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805804" y="9329440"/>
            <a:ext cx="1295400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(c)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Sy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m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bo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lic representa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i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on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93850" y="9324995"/>
            <a:ext cx="1044575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(a)   </a:t>
            </a:r>
            <a:r>
              <a:rPr dirty="0" sz="900" spc="100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bond framework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300" y="4708449"/>
            <a:ext cx="4598670" cy="4785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970" marR="5080" indent="151130">
              <a:lnSpc>
                <a:spcPct val="951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scrib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s: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ms.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aus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 b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 b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ize</a:t>
            </a:r>
            <a:r>
              <a:rPr dirty="0" sz="1050" spc="-20" b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 b="1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 b="1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 b="1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 b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 b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aps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585"/>
              </a:spcBef>
            </a:pPr>
            <a:r>
              <a:rPr dirty="0" sz="1200" spc="-6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8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8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es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 w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35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50" b="1">
                <a:solidFill>
                  <a:srgbClr val="000002"/>
                </a:solidFill>
                <a:latin typeface="Gill Sans MT"/>
                <a:cs typeface="Gill Sans MT"/>
              </a:rPr>
              <a:t>z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55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4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ar</a:t>
            </a:r>
            <a:r>
              <a:rPr dirty="0" sz="1200" spc="-40" b="1">
                <a:solidFill>
                  <a:srgbClr val="000002"/>
                </a:solidFill>
                <a:latin typeface="Gill Sans MT"/>
                <a:cs typeface="Gill Sans MT"/>
              </a:rPr>
              <a:t> Or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it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12700" marR="5080">
              <a:lnSpc>
                <a:spcPct val="95300"/>
              </a:lnSpc>
              <a:spcBef>
                <a:spcPts val="270"/>
              </a:spcBef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truct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eor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lecule,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10-5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ribu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157480">
              <a:lnSpc>
                <a:spcPct val="100000"/>
              </a:lnSpc>
              <a:tabLst>
                <a:tab pos="1048385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 marL="158750">
              <a:lnSpc>
                <a:spcPct val="100000"/>
              </a:lnSpc>
              <a:spcBef>
                <a:spcPts val="200"/>
              </a:spcBef>
              <a:tabLst>
                <a:tab pos="71056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700">
              <a:latin typeface="Times New Roman"/>
              <a:cs typeface="Times New Roman"/>
            </a:endParaRPr>
          </a:p>
          <a:p>
            <a:pPr algn="just" marL="12700" marR="8890">
              <a:lnSpc>
                <a:spcPts val="1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uctu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1-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2.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idea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1-32.</a:t>
            </a:r>
            <a:endParaRPr sz="1050">
              <a:latin typeface="Palatino Linotype"/>
              <a:cs typeface="Palatino Linotype"/>
            </a:endParaRPr>
          </a:p>
          <a:p>
            <a:pPr algn="just" marL="240665" marR="5080" indent="-163195">
              <a:lnSpc>
                <a:spcPct val="95400"/>
              </a:lnSpc>
              <a:spcBef>
                <a:spcPts val="560"/>
              </a:spcBef>
              <a:buClr>
                <a:srgbClr val="131313"/>
              </a:buClr>
              <a:buFont typeface="Palatino Linotype"/>
              <a:buAutoNum type="arabicPeriod"/>
              <a:tabLst>
                <a:tab pos="241300" algn="l"/>
              </a:tabLst>
            </a:pP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(t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gle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117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ybri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chosen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orma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endParaRPr sz="1050">
              <a:latin typeface="Palatino Linotype"/>
              <a:cs typeface="Palatino Linotype"/>
            </a:endParaRPr>
          </a:p>
          <a:p>
            <a:pPr algn="just" marL="240665" marR="5080">
              <a:lnSpc>
                <a:spcPct val="95400"/>
              </a:lnSpc>
              <a:spcBef>
                <a:spcPts val="170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nal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simplifie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2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rminal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33333" sz="1125" spc="-14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0665" marR="5080" indent="-163195">
              <a:lnSpc>
                <a:spcPct val="95200"/>
              </a:lnSpc>
              <a:spcBef>
                <a:spcPts val="285"/>
              </a:spcBef>
              <a:buClr>
                <a:srgbClr val="131313"/>
              </a:buClr>
              <a:buFont typeface="Palatino Linotype"/>
              <a:buAutoNum type="arabicPeriod" startAt="2"/>
              <a:tabLst>
                <a:tab pos="241300" algn="l"/>
              </a:tabLst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18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-bond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rame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641602" y="1760283"/>
            <a:ext cx="139700" cy="3517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ne</a:t>
            </a:r>
            <a:r>
              <a:rPr dirty="0" sz="900" spc="-25">
                <a:solidFill>
                  <a:srgbClr val="221F20"/>
                </a:solidFill>
                <a:latin typeface="Times New Roman"/>
                <a:cs typeface="Times New Roman"/>
              </a:rPr>
              <a:t>r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201795" y="1410847"/>
            <a:ext cx="70866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05">
                <a:solidFill>
                  <a:srgbClr val="221F20"/>
                </a:solidFill>
                <a:latin typeface="Tahoma"/>
                <a:cs typeface="Tahoma"/>
              </a:rPr>
              <a:t>*</a:t>
            </a:r>
            <a:r>
              <a:rPr dirty="0" sz="900" spc="10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imes New Roman"/>
                <a:cs typeface="Times New Roman"/>
              </a:rPr>
              <a:t>Antibonding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293870" y="2909449"/>
            <a:ext cx="52451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05">
                <a:solidFill>
                  <a:srgbClr val="221F20"/>
                </a:solidFill>
                <a:latin typeface="Tahoma"/>
                <a:cs typeface="Tahoma"/>
              </a:rPr>
              <a:t>*</a:t>
            </a:r>
            <a:r>
              <a:rPr dirty="0" sz="900" spc="105">
                <a:solidFill>
                  <a:srgbClr val="221F20"/>
                </a:solidFill>
                <a:latin typeface="Times New Roman"/>
                <a:cs typeface="Times New Roman"/>
              </a:rPr>
              <a:t> 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633723" y="3222502"/>
            <a:ext cx="978535" cy="3676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Computed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ahoma"/>
                <a:cs typeface="Tahoma"/>
              </a:rPr>
              <a:t>*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orbitals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20"/>
              </a:spcBef>
            </a:pP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473578" y="3449975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solidFill>
                  <a:srgbClr val="221F20"/>
                </a:solidFill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290551" y="371360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351406" y="3222502"/>
            <a:ext cx="1000760" cy="612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 spc="105">
                <a:solidFill>
                  <a:srgbClr val="221F20"/>
                </a:solidFill>
                <a:latin typeface="Tahoma"/>
                <a:cs typeface="Tahoma"/>
              </a:rPr>
              <a:t>*</a:t>
            </a:r>
            <a:r>
              <a:rPr dirty="0" sz="900" spc="105">
                <a:solidFill>
                  <a:srgbClr val="221F20"/>
                </a:solidFill>
                <a:latin typeface="Times New Roman"/>
                <a:cs typeface="Times New Roman"/>
              </a:rPr>
              <a:t> orbitals of benzene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20"/>
              </a:spcBef>
            </a:pP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  <a:p>
            <a:pPr marL="36830">
              <a:lnSpc>
                <a:spcPct val="100000"/>
              </a:lnSpc>
              <a:spcBef>
                <a:spcPts val="80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0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73108" y="3807704"/>
            <a:ext cx="4404995" cy="573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320">
              <a:lnSpc>
                <a:spcPts val="1200"/>
              </a:lnSpc>
            </a:pPr>
            <a:r>
              <a:rPr dirty="0" sz="1000" spc="7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mol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dia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Gill Sans MT"/>
                <a:cs typeface="Gill Sans MT"/>
              </a:rPr>
              <a:t>m 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9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6</a:t>
            </a:r>
            <a:r>
              <a:rPr dirty="0" sz="1000" spc="-100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6</a:t>
            </a:r>
            <a:endParaRPr baseline="-14814" sz="1125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er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61116" y="437400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444461" y="4344497"/>
            <a:ext cx="1458595" cy="811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1</a:t>
            </a:r>
            <a:endParaRPr sz="900">
              <a:latin typeface="Arial"/>
              <a:cs typeface="Arial"/>
            </a:endParaRPr>
          </a:p>
          <a:p>
            <a:pPr marL="12700" marR="254635">
              <a:lnSpc>
                <a:spcPts val="1000"/>
              </a:lnSpc>
              <a:spcBef>
                <a:spcPts val="110"/>
              </a:spcBef>
            </a:pP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ole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8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io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of</a:t>
            </a:r>
            <a:r>
              <a:rPr dirty="0" sz="1000" spc="7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P 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din</a:t>
            </a:r>
            <a:r>
              <a:rPr dirty="0" sz="1000" spc="65" b="1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in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be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50" b="1">
                <a:solidFill>
                  <a:srgbClr val="131313"/>
                </a:solidFill>
                <a:latin typeface="Gill Sans MT"/>
                <a:cs typeface="Gill Sans MT"/>
              </a:rPr>
              <a:t>z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ene.</a:t>
            </a:r>
            <a:endParaRPr sz="9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150037" y="5588280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04850" y="5735607"/>
            <a:ext cx="1040130" cy="490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20320">
              <a:lnSpc>
                <a:spcPct val="100000"/>
              </a:lnSpc>
              <a:tabLst>
                <a:tab pos="49974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dirty="0" sz="900" b="1">
                <a:latin typeface="Times New Roman"/>
                <a:cs typeface="Times New Roman"/>
              </a:rPr>
              <a:t>(a)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120">
                <a:latin typeface="Tahoma"/>
                <a:cs typeface="Tahoma"/>
              </a:rPr>
              <a:t>+</a:t>
            </a:r>
            <a:r>
              <a:rPr dirty="0" sz="900">
                <a:latin typeface="Times New Roman"/>
                <a:cs typeface="Times New Roman"/>
              </a:rPr>
              <a:t> bond </a:t>
            </a:r>
            <a:r>
              <a:rPr dirty="0" sz="900" spc="-5">
                <a:latin typeface="Times New Roman"/>
                <a:cs typeface="Times New Roman"/>
              </a:rPr>
              <a:t>f</a:t>
            </a:r>
            <a:r>
              <a:rPr dirty="0" sz="900">
                <a:latin typeface="Times New Roman"/>
                <a:cs typeface="Times New Roman"/>
              </a:rPr>
              <a:t>ram</a:t>
            </a:r>
            <a:r>
              <a:rPr dirty="0" sz="900" spc="-25">
                <a:latin typeface="Times New Roman"/>
                <a:cs typeface="Times New Roman"/>
              </a:rPr>
              <a:t>e</a:t>
            </a:r>
            <a:r>
              <a:rPr dirty="0" sz="900" spc="-20">
                <a:latin typeface="Times New Roman"/>
                <a:cs typeface="Times New Roman"/>
              </a:rPr>
              <a:t>w</a:t>
            </a:r>
            <a:r>
              <a:rPr dirty="0" sz="900">
                <a:latin typeface="Times New Roman"/>
                <a:cs typeface="Times New Roman"/>
              </a:rPr>
              <a:t>ork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61116" y="776300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444454" y="7382532"/>
            <a:ext cx="1620520" cy="2013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47065" marR="149860" indent="-48768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</a:t>
            </a:r>
            <a:r>
              <a:rPr dirty="0" sz="900" spc="-15" b="1">
                <a:latin typeface="Times New Roman"/>
                <a:cs typeface="Times New Roman"/>
              </a:rPr>
              <a:t>)</a:t>
            </a:r>
            <a:r>
              <a:rPr dirty="0" sz="900">
                <a:latin typeface="Times New Roman"/>
                <a:cs typeface="Times New Roman"/>
              </a:rPr>
              <a:t> Delocalize</a:t>
            </a:r>
            <a:r>
              <a:rPr dirty="0" sz="900" spc="-5">
                <a:latin typeface="Times New Roman"/>
                <a:cs typeface="Times New Roman"/>
              </a:rPr>
              <a:t>d</a:t>
            </a:r>
            <a:r>
              <a:rPr dirty="0" sz="900">
                <a:latin typeface="Book Antiqua"/>
                <a:cs typeface="Book Antiqua"/>
              </a:rPr>
              <a:t> </a:t>
            </a:r>
            <a:r>
              <a:rPr dirty="0" sz="900" spc="105">
                <a:latin typeface="Tahoma"/>
                <a:cs typeface="Tahoma"/>
              </a:rPr>
              <a:t>*</a:t>
            </a:r>
            <a:r>
              <a:rPr dirty="0" sz="900">
                <a:latin typeface="Book Antiqua"/>
                <a:cs typeface="Book Antiqua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molecular </a:t>
            </a:r>
            <a:r>
              <a:rPr dirty="0" sz="900">
                <a:latin typeface="Times New Roman"/>
                <a:cs typeface="Times New Roman"/>
              </a:rPr>
              <a:t>orbita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>
                <a:latin typeface="Book Antiqua"/>
                <a:cs typeface="Book Antiqua"/>
              </a:rPr>
              <a:t> </a:t>
            </a:r>
            <a:endParaRPr sz="900">
              <a:latin typeface="Book Antiqua"/>
              <a:cs typeface="Book Antiqua"/>
            </a:endParaRPr>
          </a:p>
          <a:p>
            <a:pPr marL="114300">
              <a:lnSpc>
                <a:spcPts val="990"/>
              </a:lnSpc>
              <a:spcBef>
                <a:spcPts val="64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900">
              <a:latin typeface="Arial"/>
              <a:cs typeface="Arial"/>
            </a:endParaRPr>
          </a:p>
          <a:p>
            <a:pPr marL="12700" marR="259715">
              <a:lnSpc>
                <a:spcPts val="1000"/>
              </a:lnSpc>
              <a:spcBef>
                <a:spcPts val="110"/>
              </a:spcBef>
            </a:pPr>
            <a:r>
              <a:rPr dirty="0" sz="1000" spc="-40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-8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oz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10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ol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le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,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50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3</a:t>
            </a:r>
            <a:endParaRPr baseline="-14814" sz="1125">
              <a:latin typeface="Gill Sans MT"/>
              <a:cs typeface="Gill Sans MT"/>
            </a:endParaRPr>
          </a:p>
          <a:p>
            <a:pPr algn="just" marL="12700" marR="5080">
              <a:lnSpc>
                <a:spcPts val="1100"/>
              </a:lnSpc>
              <a:spcBef>
                <a:spcPts val="15"/>
              </a:spcBef>
              <a:buClr>
                <a:srgbClr val="131313"/>
              </a:buClr>
              <a:buFont typeface="Gill Sans MT"/>
              <a:buAutoNum type="alphaLcParenBoth"/>
              <a:tabLst>
                <a:tab pos="175260" algn="l"/>
              </a:tabLst>
            </a:pP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35">
                <a:solidFill>
                  <a:srgbClr val="CA006B"/>
                </a:solidFill>
                <a:latin typeface="Arial"/>
                <a:cs typeface="Arial"/>
              </a:rPr>
              <a:t>|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>
                <a:solidFill>
                  <a:srgbClr val="0091C5"/>
                </a:solidFill>
                <a:latin typeface="Arial"/>
                <a:cs typeface="Arial"/>
              </a:rPr>
              <a:t>: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  <a:p>
            <a:pPr marL="12700" marR="149225">
              <a:lnSpc>
                <a:spcPts val="1100"/>
              </a:lnSpc>
            </a:pP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5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20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27777" sz="1050" spc="-1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27777" sz="1050" spc="10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 marL="12700" marR="78105">
              <a:lnSpc>
                <a:spcPts val="1100"/>
              </a:lnSpc>
              <a:buClr>
                <a:srgbClr val="131313"/>
              </a:buClr>
              <a:buFont typeface="Gill Sans MT"/>
              <a:buAutoNum type="alphaLcParenBoth" startAt="2"/>
              <a:tabLst>
                <a:tab pos="187960" algn="l"/>
              </a:tabLst>
            </a:pP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ct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065"/>
              </a:lnSpc>
            </a:pP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4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86267" y="6528757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86267" y="7041226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9363" y="6787212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046095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60115" y="324013"/>
            <a:ext cx="363918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77565" algn="l"/>
              </a:tabLst>
            </a:pP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liz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on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Mo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47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74501" y="528700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73769" y="4746934"/>
            <a:ext cx="4598035" cy="2433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0029" marR="5080" indent="-162560">
              <a:lnSpc>
                <a:spcPct val="95100"/>
              </a:lnSpc>
              <a:buClr>
                <a:srgbClr val="131313"/>
              </a:buClr>
              <a:buFont typeface="Times New Roman"/>
              <a:buAutoNum type="arabicPeriod" startAt="3"/>
              <a:tabLst>
                <a:tab pos="240029" algn="l"/>
              </a:tabLst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1050">
              <a:latin typeface="Palatino Linotype"/>
              <a:cs typeface="Palatino Linotype"/>
            </a:endParaRPr>
          </a:p>
          <a:p>
            <a:pPr algn="just" marL="240029" marR="5080" indent="-162560">
              <a:lnSpc>
                <a:spcPct val="94800"/>
              </a:lnSpc>
              <a:spcBef>
                <a:spcPts val="315"/>
              </a:spcBef>
              <a:buClr>
                <a:srgbClr val="131313"/>
              </a:buClr>
              <a:buFont typeface="Times New Roman"/>
              <a:buAutoNum type="arabicPeriod" startAt="3"/>
              <a:tabLst>
                <a:tab pos="240029" algn="l"/>
              </a:tabLst>
            </a:pP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0029" marR="6350" indent="-162560">
              <a:lnSpc>
                <a:spcPts val="1200"/>
              </a:lnSpc>
              <a:spcBef>
                <a:spcPts val="340"/>
              </a:spcBef>
              <a:buClr>
                <a:srgbClr val="131313"/>
              </a:buClr>
              <a:buFont typeface="Times New Roman"/>
              <a:buAutoNum type="arabicPeriod" startAt="3"/>
              <a:tabLst>
                <a:tab pos="240029" algn="l"/>
              </a:tabLst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cia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1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This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istr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one-half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000"/>
              </a:lnSpc>
              <a:spcBef>
                <a:spcPts val="465"/>
              </a:spcBef>
            </a:pP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avera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 sug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was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10-5.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981156" y="644265"/>
            <a:ext cx="2063750" cy="3607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8590">
              <a:lnSpc>
                <a:spcPts val="990"/>
              </a:lnSpc>
            </a:pP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3</a:t>
            </a:r>
            <a:endParaRPr sz="900">
              <a:latin typeface="Arial"/>
              <a:cs typeface="Arial"/>
            </a:endParaRPr>
          </a:p>
          <a:p>
            <a:pPr marL="13970" marR="122555" indent="6350">
              <a:lnSpc>
                <a:spcPts val="1000"/>
              </a:lnSpc>
              <a:spcBef>
                <a:spcPts val="110"/>
              </a:spcBef>
            </a:pPr>
            <a:r>
              <a:rPr dirty="0" sz="1000" spc="7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7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bo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din</a:t>
            </a:r>
            <a:r>
              <a:rPr dirty="0" sz="1000" spc="65" b="1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z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on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5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-4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le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3</a:t>
            </a:r>
            <a:endParaRPr baseline="-14814" sz="1125">
              <a:latin typeface="Gill Sans MT"/>
              <a:cs typeface="Gill Sans MT"/>
            </a:endParaRPr>
          </a:p>
          <a:p>
            <a:pPr marL="12700" marR="125730">
              <a:lnSpc>
                <a:spcPts val="1100"/>
              </a:lnSpc>
              <a:spcBef>
                <a:spcPts val="25"/>
              </a:spcBef>
            </a:pP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5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endParaRPr sz="900">
              <a:latin typeface="Arial"/>
              <a:cs typeface="Arial"/>
            </a:endParaRPr>
          </a:p>
          <a:p>
            <a:pPr marL="12700" marR="72390" indent="2540">
              <a:lnSpc>
                <a:spcPts val="1100"/>
              </a:lnSpc>
            </a:pPr>
            <a:r>
              <a:rPr dirty="0" sz="900" spc="1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  <a:p>
            <a:pPr marL="12700" marR="129539">
              <a:lnSpc>
                <a:spcPts val="1090"/>
              </a:lnSpc>
              <a:spcBef>
                <a:spcPts val="5"/>
              </a:spcBef>
            </a:pP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</a:pP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un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900">
              <a:latin typeface="Arial"/>
              <a:cs typeface="Arial"/>
            </a:endParaRPr>
          </a:p>
          <a:p>
            <a:pPr marL="13970" marR="5080" indent="-1905">
              <a:lnSpc>
                <a:spcPts val="1090"/>
              </a:lnSpc>
              <a:spcBef>
                <a:spcPts val="10"/>
              </a:spcBef>
            </a:pP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endParaRPr sz="900">
              <a:latin typeface="Arial"/>
              <a:cs typeface="Arial"/>
            </a:endParaRPr>
          </a:p>
          <a:p>
            <a:pPr marL="13970" marR="22225">
              <a:lnSpc>
                <a:spcPts val="1100"/>
              </a:lnSpc>
            </a:pP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10" i="1">
                <a:solidFill>
                  <a:srgbClr val="131313"/>
                </a:solidFill>
                <a:latin typeface="Lucida Sans"/>
                <a:cs typeface="Lucida Sans"/>
              </a:rPr>
              <a:t>p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ct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endParaRPr sz="900">
              <a:latin typeface="Arial"/>
              <a:cs typeface="Arial"/>
            </a:endParaRPr>
          </a:p>
          <a:p>
            <a:pPr marL="13970">
              <a:lnSpc>
                <a:spcPts val="1065"/>
              </a:lnSpc>
            </a:pP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endParaRPr sz="900">
              <a:latin typeface="Arial"/>
              <a:cs typeface="Arial"/>
            </a:endParaRPr>
          </a:p>
          <a:p>
            <a:pPr marL="13970" marR="52705">
              <a:lnSpc>
                <a:spcPct val="101699"/>
              </a:lnSpc>
            </a:pP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ili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q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15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900">
              <a:latin typeface="Arial"/>
              <a:cs typeface="Arial"/>
            </a:endParaRPr>
          </a:p>
          <a:p>
            <a:pPr marL="13970" marR="20320">
              <a:lnSpc>
                <a:spcPct val="101800"/>
              </a:lnSpc>
            </a:pP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he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970607" y="636594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84532" y="2432299"/>
            <a:ext cx="139700" cy="35560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Energy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44089" y="1615317"/>
            <a:ext cx="70866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0">
                <a:latin typeface="Verdana"/>
                <a:cs typeface="Verdana"/>
              </a:rPr>
              <a:t>*</a:t>
            </a:r>
            <a:r>
              <a:rPr dirty="0" sz="900" spc="20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Antibonding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69059" y="1262895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47261" y="2593218"/>
            <a:ext cx="70231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0">
                <a:latin typeface="Verdana"/>
                <a:cs typeface="Verdana"/>
              </a:rPr>
              <a:t>*</a:t>
            </a:r>
            <a:r>
              <a:rPr dirty="0" sz="900" spc="20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Nonbonding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336165" y="3583820"/>
            <a:ext cx="52451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0">
                <a:latin typeface="Verdana"/>
                <a:cs typeface="Verdana"/>
              </a:rPr>
              <a:t>*</a:t>
            </a:r>
            <a:r>
              <a:rPr dirty="0" sz="900" spc="20">
                <a:latin typeface="Times New Roman"/>
                <a:cs typeface="Times New Roman"/>
              </a:rPr>
              <a:t> 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44852" y="125527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69059" y="253479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44852" y="2527174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63621" y="113525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63621" y="2395100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69059" y="384416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4852" y="3836545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63621" y="3716530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38234" y="7603697"/>
            <a:ext cx="593090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40" b="1">
                <a:solidFill>
                  <a:srgbClr val="000002"/>
                </a:solidFill>
                <a:latin typeface="Gill Sans MT"/>
                <a:cs typeface="Gill Sans MT"/>
              </a:rPr>
              <a:t>X</a:t>
            </a: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35" b="1">
                <a:solidFill>
                  <a:srgbClr val="000002"/>
                </a:solidFill>
                <a:latin typeface="Gill Sans MT"/>
                <a:cs typeface="Gill Sans MT"/>
              </a:rPr>
              <a:t>11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-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8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	</a:t>
            </a:r>
            <a:r>
              <a:rPr dirty="0" sz="1050" spc="-6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9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es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ti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90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45" b="1">
                <a:solidFill>
                  <a:srgbClr val="000002"/>
                </a:solidFill>
                <a:latin typeface="Gill Sans MT"/>
                <a:cs typeface="Gill Sans MT"/>
              </a:rPr>
              <a:t>z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d 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7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 O</a:t>
            </a: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bi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20" b="1">
                <a:solidFill>
                  <a:srgbClr val="000002"/>
                </a:solidFill>
                <a:latin typeface="Gill Sans MT"/>
                <a:cs typeface="Gill Sans MT"/>
              </a:rPr>
              <a:t>w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11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 O</a:t>
            </a: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bi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4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gr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1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38234" y="7908628"/>
            <a:ext cx="6109335" cy="139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rmat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upan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ze</a:t>
            </a:r>
            <a:endParaRPr sz="1050">
              <a:latin typeface="Gill Sans MT"/>
              <a:cs typeface="Gill Sans MT"/>
            </a:endParaRPr>
          </a:p>
          <a:p>
            <a:pPr marL="241300" marR="66675">
              <a:lnSpc>
                <a:spcPct val="96500"/>
              </a:lnSpc>
              <a:spcBef>
                <a:spcPts val="180"/>
              </a:spcBef>
            </a:pP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pa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476.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deter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yste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typ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stem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tep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tem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pria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r" marR="5080">
              <a:lnSpc>
                <a:spcPct val="100000"/>
              </a:lnSpc>
              <a:spcBef>
                <a:spcPts val="220"/>
              </a:spcBef>
            </a:pP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192018" y="7889256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883025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297045" y="324013"/>
            <a:ext cx="280225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40635" algn="l"/>
              </a:tabLst>
            </a:pP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1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le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1000" spc="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45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27" y="631393"/>
            <a:ext cx="4598670" cy="615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10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eri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iel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uant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rma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ory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ble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odd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 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possibl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 to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si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1511573"/>
            <a:ext cx="450215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55" b="1">
                <a:solidFill>
                  <a:srgbClr val="53AB53"/>
                </a:solidFill>
                <a:latin typeface="Gill Sans MT"/>
                <a:cs typeface="Gill Sans MT"/>
              </a:rPr>
              <a:t>11</a:t>
            </a:r>
            <a:r>
              <a:rPr dirty="0" sz="1600" spc="-35" b="1">
                <a:solidFill>
                  <a:srgbClr val="53AB53"/>
                </a:solidFill>
                <a:latin typeface="Gill Sans MT"/>
                <a:cs typeface="Gill Sans MT"/>
              </a:rPr>
              <a:t>-</a:t>
            </a:r>
            <a:r>
              <a:rPr dirty="0" sz="1600" spc="60" b="1">
                <a:solidFill>
                  <a:srgbClr val="53AB53"/>
                </a:solidFill>
                <a:latin typeface="Gill Sans MT"/>
                <a:cs typeface="Gill Sans MT"/>
              </a:rPr>
              <a:t>2</a:t>
            </a:r>
            <a:endParaRPr sz="1600">
              <a:latin typeface="Gill Sans MT"/>
              <a:cs typeface="Gill Sans MT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84300" y="1511573"/>
            <a:ext cx="3185795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-60" b="1">
                <a:solidFill>
                  <a:srgbClr val="53AB53"/>
                </a:solidFill>
                <a:latin typeface="Gill Sans MT"/>
                <a:cs typeface="Gill Sans MT"/>
              </a:rPr>
              <a:t>In</a:t>
            </a:r>
            <a:r>
              <a:rPr dirty="0" sz="1600" spc="-35" b="1">
                <a:solidFill>
                  <a:srgbClr val="53AB53"/>
                </a:solidFill>
                <a:latin typeface="Gill Sans MT"/>
                <a:cs typeface="Gill Sans MT"/>
              </a:rPr>
              <a:t>t</a:t>
            </a:r>
            <a:r>
              <a:rPr dirty="0" sz="1600" spc="-140" b="1">
                <a:solidFill>
                  <a:srgbClr val="53AB53"/>
                </a:solidFill>
                <a:latin typeface="Gill Sans MT"/>
                <a:cs typeface="Gill Sans MT"/>
              </a:rPr>
              <a:t>r</a:t>
            </a:r>
            <a:r>
              <a:rPr dirty="0" sz="1600" spc="15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65" b="1">
                <a:solidFill>
                  <a:srgbClr val="53AB53"/>
                </a:solidFill>
                <a:latin typeface="Gill Sans MT"/>
                <a:cs typeface="Gill Sans MT"/>
              </a:rPr>
              <a:t>d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u</a:t>
            </a:r>
            <a:r>
              <a:rPr dirty="0" sz="1600" spc="-40" b="1">
                <a:solidFill>
                  <a:srgbClr val="53AB53"/>
                </a:solidFill>
                <a:latin typeface="Gill Sans MT"/>
                <a:cs typeface="Gill Sans MT"/>
              </a:rPr>
              <a:t>c</a:t>
            </a:r>
            <a:r>
              <a:rPr dirty="0" sz="1600" spc="-40" b="1">
                <a:solidFill>
                  <a:srgbClr val="53AB53"/>
                </a:solidFill>
                <a:latin typeface="Gill Sans MT"/>
                <a:cs typeface="Gill Sans MT"/>
              </a:rPr>
              <a:t>t</a:t>
            </a:r>
            <a:r>
              <a:rPr dirty="0" sz="1600" spc="-25" b="1">
                <a:solidFill>
                  <a:srgbClr val="53AB53"/>
                </a:solidFill>
                <a:latin typeface="Gill Sans MT"/>
                <a:cs typeface="Gill Sans MT"/>
              </a:rPr>
              <a:t>i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-25" b="1">
                <a:solidFill>
                  <a:srgbClr val="53AB53"/>
                </a:solidFill>
                <a:latin typeface="Gill Sans MT"/>
                <a:cs typeface="Gill Sans MT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-35" b="1">
                <a:solidFill>
                  <a:srgbClr val="53AB53"/>
                </a:solidFill>
                <a:latin typeface="Gill Sans MT"/>
                <a:cs typeface="Gill Sans MT"/>
              </a:rPr>
              <a:t>t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20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-35" b="1">
                <a:solidFill>
                  <a:srgbClr val="53AB53"/>
                </a:solidFill>
                <a:latin typeface="Gill Sans MT"/>
                <a:cs typeface="Gill Sans MT"/>
              </a:rPr>
              <a:t>t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h</a:t>
            </a:r>
            <a:r>
              <a:rPr dirty="0" sz="1600" spc="30" b="1">
                <a:solidFill>
                  <a:srgbClr val="53AB53"/>
                </a:solidFill>
                <a:latin typeface="Gill Sans MT"/>
                <a:cs typeface="Gill Sans MT"/>
              </a:rPr>
              <a:t>e</a:t>
            </a:r>
            <a:r>
              <a:rPr dirty="0" sz="1600" spc="25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-185" b="1">
                <a:solidFill>
                  <a:srgbClr val="53AB53"/>
                </a:solidFill>
                <a:latin typeface="Gill Sans MT"/>
                <a:cs typeface="Gill Sans MT"/>
              </a:rPr>
              <a:t>V</a:t>
            </a:r>
            <a:r>
              <a:rPr dirty="0" sz="1600" spc="-15" b="1">
                <a:solidFill>
                  <a:srgbClr val="53AB53"/>
                </a:solidFill>
                <a:latin typeface="Gill Sans MT"/>
                <a:cs typeface="Gill Sans MT"/>
              </a:rPr>
              <a:t>al</a:t>
            </a:r>
            <a:r>
              <a:rPr dirty="0" sz="1600" spc="30" b="1">
                <a:solidFill>
                  <a:srgbClr val="53AB53"/>
                </a:solidFill>
                <a:latin typeface="Gill Sans MT"/>
                <a:cs typeface="Gill Sans MT"/>
              </a:rPr>
              <a:t>e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n</a:t>
            </a:r>
            <a:r>
              <a:rPr dirty="0" sz="1600" spc="-40" b="1">
                <a:solidFill>
                  <a:srgbClr val="53AB53"/>
                </a:solidFill>
                <a:latin typeface="Gill Sans MT"/>
                <a:cs typeface="Gill Sans MT"/>
              </a:rPr>
              <a:t>c</a:t>
            </a:r>
            <a:r>
              <a:rPr dirty="0" sz="1600" spc="35" b="1">
                <a:solidFill>
                  <a:srgbClr val="53AB53"/>
                </a:solidFill>
                <a:latin typeface="Gill Sans MT"/>
                <a:cs typeface="Gill Sans MT"/>
              </a:rPr>
              <a:t>e</a:t>
            </a:r>
            <a:r>
              <a:rPr dirty="0" sz="1600" spc="-35" b="1">
                <a:solidFill>
                  <a:srgbClr val="53AB53"/>
                </a:solidFill>
                <a:latin typeface="Gill Sans MT"/>
                <a:cs typeface="Gill Sans MT"/>
              </a:rPr>
              <a:t>-</a:t>
            </a:r>
            <a:r>
              <a:rPr dirty="0" sz="1600" spc="-95" b="1">
                <a:solidFill>
                  <a:srgbClr val="53AB53"/>
                </a:solidFill>
                <a:latin typeface="Gill Sans MT"/>
                <a:cs typeface="Gill Sans MT"/>
              </a:rPr>
              <a:t>B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n</a:t>
            </a:r>
            <a:r>
              <a:rPr dirty="0" sz="1600" spc="70" b="1">
                <a:solidFill>
                  <a:srgbClr val="53AB53"/>
                </a:solidFill>
                <a:latin typeface="Gill Sans MT"/>
                <a:cs typeface="Gill Sans MT"/>
              </a:rPr>
              <a:t>d</a:t>
            </a:r>
            <a:r>
              <a:rPr dirty="0" sz="1600" spc="35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40" b="1">
                <a:solidFill>
                  <a:srgbClr val="53AB53"/>
                </a:solidFill>
                <a:latin typeface="Gill Sans MT"/>
                <a:cs typeface="Gill Sans MT"/>
              </a:rPr>
              <a:t>Me</a:t>
            </a:r>
            <a:r>
              <a:rPr dirty="0" sz="1600" spc="-35" b="1">
                <a:solidFill>
                  <a:srgbClr val="53AB53"/>
                </a:solidFill>
                <a:latin typeface="Gill Sans MT"/>
                <a:cs typeface="Gill Sans MT"/>
              </a:rPr>
              <a:t>t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h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70" b="1">
                <a:solidFill>
                  <a:srgbClr val="53AB53"/>
                </a:solidFill>
                <a:latin typeface="Gill Sans MT"/>
                <a:cs typeface="Gill Sans MT"/>
              </a:rPr>
              <a:t>d</a:t>
            </a:r>
            <a:endParaRPr sz="1600">
              <a:latin typeface="Gill Sans MT"/>
              <a:cs typeface="Gill Sans MT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27" y="2028450"/>
            <a:ext cx="4598670" cy="3206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lled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328)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toms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each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abil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und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omi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lent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rme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en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escr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valent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verlap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 b="1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0" b="1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5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 b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 b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 b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 b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b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ova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base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rlap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half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such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etho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loc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zed</a:t>
            </a:r>
            <a:r>
              <a:rPr dirty="0" sz="1050" spc="4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lone-pai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valen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etain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separa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 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 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egi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rbita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7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shows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imag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verlap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bitals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000"/>
              </a:lnSpc>
              <a:spcBef>
                <a:spcPts val="3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o-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sul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sul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iall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xi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orbital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urs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fille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93670" y="356709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24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18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959762" y="356712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5475212" y="3408524"/>
            <a:ext cx="1312545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2715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487161" y="3424334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689716" y="816940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673042" y="7942047"/>
            <a:ext cx="4566920" cy="145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98500">
              <a:lnSpc>
                <a:spcPct val="100000"/>
              </a:lnSpc>
              <a:tabLst>
                <a:tab pos="2400300" algn="l"/>
                <a:tab pos="2927350" algn="l"/>
              </a:tabLst>
            </a:pPr>
            <a:r>
              <a:rPr dirty="0" sz="900">
                <a:latin typeface="Times New Roman"/>
                <a:cs typeface="Times New Roman"/>
              </a:rPr>
              <a:t>1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5" i="1">
                <a:latin typeface="Times New Roman"/>
                <a:cs typeface="Times New Roman"/>
              </a:rPr>
              <a:t>	</a:t>
            </a:r>
            <a:r>
              <a:rPr dirty="0" sz="900" spc="-5">
                <a:latin typeface="Times New Roman"/>
                <a:cs typeface="Times New Roman"/>
              </a:rPr>
              <a:t>3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5" i="1">
                <a:latin typeface="Times New Roman"/>
                <a:cs typeface="Times New Roman"/>
              </a:rPr>
              <a:t>	</a:t>
            </a:r>
            <a:r>
              <a:rPr dirty="0" sz="900" spc="-5">
                <a:latin typeface="Times New Roman"/>
                <a:cs typeface="Times New Roman"/>
              </a:rPr>
              <a:t>3</a:t>
            </a:r>
            <a:r>
              <a:rPr dirty="0" sz="900" spc="-5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52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din</a:t>
            </a:r>
            <a:r>
              <a:rPr dirty="0" sz="1000" spc="65" b="1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in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0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2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8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omic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v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4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090"/>
              </a:lnSpc>
              <a:spcBef>
                <a:spcPts val="25"/>
              </a:spcBef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k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100"/>
              </a:lnSpc>
            </a:pP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;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k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oppo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Handwriting"/>
                <a:cs typeface="Lucida Handwriting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Handwriting"/>
                <a:cs typeface="Lucida Handwriting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li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ch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ob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7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ls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(s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),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2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75410" y="670506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258816" y="6715225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16518" y="6715225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864221" y="674443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177149" y="6018631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023741" y="5618581"/>
            <a:ext cx="6896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Isolated atoms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43136" y="5618581"/>
            <a:ext cx="740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Covalent bonds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19240" y="6177379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684898" y="6126580"/>
            <a:ext cx="18034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spc="-5" i="1">
                <a:latin typeface="Times New Roman"/>
                <a:cs typeface="Times New Roman"/>
              </a:rPr>
              <a:t>p</a:t>
            </a:r>
            <a:r>
              <a:rPr dirty="0" baseline="-23809" sz="1050" spc="7" i="1">
                <a:latin typeface="Times New Roman"/>
                <a:cs typeface="Times New Roman"/>
              </a:rPr>
              <a:t>y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933064" y="5940527"/>
            <a:ext cx="17526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spc="-5" i="1">
                <a:latin typeface="Times New Roman"/>
                <a:cs typeface="Times New Roman"/>
              </a:rPr>
              <a:t>p</a:t>
            </a:r>
            <a:r>
              <a:rPr dirty="0" baseline="-23809" sz="1050" spc="7" i="1">
                <a:latin typeface="Times New Roman"/>
                <a:cs typeface="Times New Roman"/>
              </a:rPr>
              <a:t>z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20010" y="7714717"/>
            <a:ext cx="356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S  [Ne]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931916" y="6423127"/>
            <a:ext cx="18034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spc="-5" i="1">
                <a:latin typeface="Times New Roman"/>
                <a:cs typeface="Times New Roman"/>
              </a:rPr>
              <a:t>p</a:t>
            </a:r>
            <a:r>
              <a:rPr dirty="0" baseline="-23809" sz="1050" spc="7" i="1">
                <a:latin typeface="Times New Roman"/>
                <a:cs typeface="Times New Roman"/>
              </a:rPr>
              <a:t>x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162046" y="7731863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549900" y="4125828"/>
            <a:ext cx="1494155" cy="1019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 b="1">
                <a:solidFill>
                  <a:srgbClr val="131313"/>
                </a:solidFill>
                <a:latin typeface="Gill Sans MT"/>
                <a:cs typeface="Gill Sans MT"/>
              </a:rPr>
              <a:t>K</a:t>
            </a:r>
            <a:r>
              <a:rPr dirty="0" sz="900" spc="15" b="1">
                <a:solidFill>
                  <a:srgbClr val="131313"/>
                </a:solidFill>
                <a:latin typeface="Gill Sans MT"/>
                <a:cs typeface="Gill Sans MT"/>
              </a:rPr>
              <a:t>EE</a:t>
            </a:r>
            <a:r>
              <a:rPr dirty="0" sz="900" spc="-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7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4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endParaRPr sz="900">
              <a:latin typeface="Gill Sans MT"/>
              <a:cs typeface="Gill Sans MT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act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ed 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age 331.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, 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as</a:t>
            </a:r>
            <a:endParaRPr sz="900">
              <a:latin typeface="Palatino Linotype"/>
              <a:cs typeface="Palatino Linotype"/>
            </a:endParaRPr>
          </a:p>
          <a:p>
            <a:pPr marL="12700" marR="70485">
              <a:lnSpc>
                <a:spcPct val="101899"/>
              </a:lnSpc>
            </a:pP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k, a</a:t>
            </a:r>
            <a:r>
              <a:rPr dirty="0" sz="90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mat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nta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139911" y="2433774"/>
            <a:ext cx="68580" cy="51435"/>
          </a:xfrm>
          <a:custGeom>
            <a:avLst/>
            <a:gdLst/>
            <a:ahLst/>
            <a:cxnLst/>
            <a:rect l="l" t="t" r="r" b="b"/>
            <a:pathLst>
              <a:path w="68579" h="51435">
                <a:moveTo>
                  <a:pt x="23279" y="50850"/>
                </a:moveTo>
                <a:lnTo>
                  <a:pt x="16509" y="50850"/>
                </a:lnTo>
                <a:lnTo>
                  <a:pt x="13461" y="50279"/>
                </a:lnTo>
                <a:lnTo>
                  <a:pt x="596" y="36144"/>
                </a:lnTo>
                <a:lnTo>
                  <a:pt x="0" y="32994"/>
                </a:lnTo>
                <a:lnTo>
                  <a:pt x="23748" y="571"/>
                </a:lnTo>
                <a:lnTo>
                  <a:pt x="27038" y="0"/>
                </a:lnTo>
                <a:lnTo>
                  <a:pt x="68376" y="0"/>
                </a:lnTo>
                <a:lnTo>
                  <a:pt x="67787" y="2857"/>
                </a:lnTo>
                <a:lnTo>
                  <a:pt x="27546" y="2857"/>
                </a:lnTo>
                <a:lnTo>
                  <a:pt x="25438" y="3441"/>
                </a:lnTo>
                <a:lnTo>
                  <a:pt x="23545" y="4610"/>
                </a:lnTo>
                <a:lnTo>
                  <a:pt x="21653" y="5727"/>
                </a:lnTo>
                <a:lnTo>
                  <a:pt x="19964" y="7327"/>
                </a:lnTo>
                <a:lnTo>
                  <a:pt x="10998" y="36969"/>
                </a:lnTo>
                <a:lnTo>
                  <a:pt x="11264" y="39370"/>
                </a:lnTo>
                <a:lnTo>
                  <a:pt x="12458" y="43510"/>
                </a:lnTo>
                <a:lnTo>
                  <a:pt x="13461" y="45110"/>
                </a:lnTo>
                <a:lnTo>
                  <a:pt x="15005" y="46342"/>
                </a:lnTo>
                <a:lnTo>
                  <a:pt x="16281" y="47409"/>
                </a:lnTo>
                <a:lnTo>
                  <a:pt x="18135" y="47993"/>
                </a:lnTo>
                <a:lnTo>
                  <a:pt x="32889" y="47993"/>
                </a:lnTo>
                <a:lnTo>
                  <a:pt x="26568" y="50279"/>
                </a:lnTo>
                <a:lnTo>
                  <a:pt x="23279" y="50850"/>
                </a:lnTo>
                <a:close/>
              </a:path>
              <a:path w="68579" h="51435">
                <a:moveTo>
                  <a:pt x="32889" y="47993"/>
                </a:moveTo>
                <a:lnTo>
                  <a:pt x="22783" y="47993"/>
                </a:lnTo>
                <a:lnTo>
                  <a:pt x="24891" y="47409"/>
                </a:lnTo>
                <a:lnTo>
                  <a:pt x="26784" y="46240"/>
                </a:lnTo>
                <a:lnTo>
                  <a:pt x="39264" y="13246"/>
                </a:lnTo>
                <a:lnTo>
                  <a:pt x="39065" y="11468"/>
                </a:lnTo>
                <a:lnTo>
                  <a:pt x="37871" y="7327"/>
                </a:lnTo>
                <a:lnTo>
                  <a:pt x="36868" y="5727"/>
                </a:lnTo>
                <a:lnTo>
                  <a:pt x="35445" y="4610"/>
                </a:lnTo>
                <a:lnTo>
                  <a:pt x="34048" y="3441"/>
                </a:lnTo>
                <a:lnTo>
                  <a:pt x="32194" y="2857"/>
                </a:lnTo>
                <a:lnTo>
                  <a:pt x="67787" y="2857"/>
                </a:lnTo>
                <a:lnTo>
                  <a:pt x="66586" y="8686"/>
                </a:lnTo>
                <a:lnTo>
                  <a:pt x="47434" y="8686"/>
                </a:lnTo>
                <a:lnTo>
                  <a:pt x="48666" y="10795"/>
                </a:lnTo>
                <a:lnTo>
                  <a:pt x="49479" y="13246"/>
                </a:lnTo>
                <a:lnTo>
                  <a:pt x="50241" y="18834"/>
                </a:lnTo>
                <a:lnTo>
                  <a:pt x="50096" y="21374"/>
                </a:lnTo>
                <a:lnTo>
                  <a:pt x="50004" y="22225"/>
                </a:lnTo>
                <a:lnTo>
                  <a:pt x="48501" y="29400"/>
                </a:lnTo>
                <a:lnTo>
                  <a:pt x="47129" y="32994"/>
                </a:lnTo>
                <a:lnTo>
                  <a:pt x="45224" y="36144"/>
                </a:lnTo>
                <a:lnTo>
                  <a:pt x="43357" y="39293"/>
                </a:lnTo>
                <a:lnTo>
                  <a:pt x="41097" y="41960"/>
                </a:lnTo>
                <a:lnTo>
                  <a:pt x="35775" y="46342"/>
                </a:lnTo>
                <a:lnTo>
                  <a:pt x="32889" y="4799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609625" y="769014"/>
            <a:ext cx="6097270" cy="7454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300"/>
              </a:lnSpc>
              <a:spcBef>
                <a:spcPts val="19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-17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8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Reso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-17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89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rk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nded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zed.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dized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brid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ommoda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53" y="2361150"/>
            <a:ext cx="5869305" cy="1925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9652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00" spc="1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fram</a:t>
            </a:r>
            <a:r>
              <a:rPr dirty="0" sz="900" spc="-3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w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ork</a:t>
            </a:r>
            <a:endParaRPr sz="900">
              <a:latin typeface="Times New Roman"/>
              <a:cs typeface="Times New Roman"/>
            </a:endParaRPr>
          </a:p>
          <a:p>
            <a:pPr algn="r" marL="12700" marR="5080">
              <a:lnSpc>
                <a:spcPct val="96600"/>
              </a:lnSpc>
              <a:spcBef>
                <a:spcPts val="61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rk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18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24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18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to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4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(o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ypes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orbita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tart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total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cas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oz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070"/>
              </a:lnSpc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ding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e)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anoth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6500"/>
              </a:lnSpc>
              <a:spcBef>
                <a:spcPts val="25"/>
              </a:spcBef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 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phas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 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ita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131313"/>
                </a:solidFill>
                <a:latin typeface="Arial"/>
                <a:cs typeface="Arial"/>
              </a:rPr>
              <a:t>p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rbital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hig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ita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ow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ns 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as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algn="r" marR="122047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9625" y="4952242"/>
            <a:ext cx="6097270" cy="1557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97629" marR="1231265" indent="-177165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Delocalized   </a:t>
            </a:r>
            <a:r>
              <a:rPr dirty="0" sz="900" spc="-8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molecular</a:t>
            </a:r>
            <a:r>
              <a:rPr dirty="0" sz="900">
                <a:latin typeface="Times New Roman"/>
                <a:cs typeface="Times New Roman"/>
              </a:rPr>
              <a:t> orbitals of N</a:t>
            </a:r>
            <a:r>
              <a:rPr dirty="0" sz="900" spc="-5"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latin typeface="Times New Roman"/>
                <a:cs typeface="Times New Roman"/>
              </a:rPr>
              <a:t>3</a:t>
            </a:r>
            <a:r>
              <a:rPr dirty="0" baseline="23809" sz="1050" spc="480">
                <a:latin typeface="Arial"/>
                <a:cs typeface="Arial"/>
              </a:rPr>
              <a:t>*</a:t>
            </a:r>
            <a:endParaRPr baseline="23809" sz="1050">
              <a:latin typeface="Arial"/>
              <a:cs typeface="Arial"/>
            </a:endParaRPr>
          </a:p>
          <a:p>
            <a:pPr algn="just" marL="241300">
              <a:lnSpc>
                <a:spcPct val="100000"/>
              </a:lnSpc>
              <a:spcBef>
                <a:spcPts val="52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-17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100"/>
              </a:lnSpc>
              <a:spcBef>
                <a:spcPts val="19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nderi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-17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31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2570" marR="5715" indent="-229870">
              <a:lnSpc>
                <a:spcPts val="1100"/>
              </a:lnSpc>
              <a:spcBef>
                <a:spcPts val="930"/>
              </a:spcBef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mica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ized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9658" y="6617882"/>
            <a:ext cx="6097905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935" marR="5080" indent="-229870">
              <a:lnSpc>
                <a:spcPts val="110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Rep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baseline="-15873" sz="1050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usi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zed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zed 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410350" y="6597771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92090" y="1619989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92090" y="192542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046980" y="2121008"/>
            <a:ext cx="61658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20700" algn="l"/>
              </a:tabLst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33327" y="1677978"/>
            <a:ext cx="112395" cy="384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64500"/>
              </a:lnSpc>
            </a:pPr>
            <a:r>
              <a:rPr dirty="0" sz="950" spc="-5">
                <a:latin typeface="Times New Roman"/>
                <a:cs typeface="Times New Roman"/>
              </a:rPr>
              <a:t>O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651708" y="2090739"/>
            <a:ext cx="2249170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78230" algn="l"/>
                <a:tab pos="2148840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baseline="2923" sz="1425" spc="-15">
                <a:latin typeface="Times New Roman"/>
                <a:cs typeface="Times New Roman"/>
              </a:rPr>
              <a:t>O</a:t>
            </a:r>
            <a:r>
              <a:rPr dirty="0" baseline="2923" sz="1425" spc="-15">
                <a:latin typeface="Times New Roman"/>
                <a:cs typeface="Times New Roman"/>
              </a:rPr>
              <a:t>	</a:t>
            </a:r>
            <a:r>
              <a:rPr dirty="0" baseline="2923" sz="1425" spc="-15">
                <a:latin typeface="Times New Roman"/>
                <a:cs typeface="Times New Roman"/>
              </a:rPr>
              <a:t>O</a:t>
            </a:r>
            <a:endParaRPr baseline="2923" sz="1425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903346" y="1668446"/>
            <a:ext cx="112395" cy="383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64000"/>
              </a:lnSpc>
            </a:pPr>
            <a:r>
              <a:rPr dirty="0" sz="950" spc="-5">
                <a:latin typeface="Times New Roman"/>
                <a:cs typeface="Times New Roman"/>
              </a:rPr>
              <a:t>O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73374" y="1668449"/>
            <a:ext cx="112395" cy="383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64000"/>
              </a:lnSpc>
            </a:pPr>
            <a:r>
              <a:rPr dirty="0" sz="950" spc="-5">
                <a:latin typeface="Times New Roman"/>
                <a:cs typeface="Times New Roman"/>
              </a:rPr>
              <a:t>O 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379327" y="4660503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358198" y="4402048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99291" y="4402048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09950" y="5006789"/>
            <a:ext cx="71755" cy="51435"/>
          </a:xfrm>
          <a:custGeom>
            <a:avLst/>
            <a:gdLst/>
            <a:ahLst/>
            <a:cxnLst/>
            <a:rect l="l" t="t" r="r" b="b"/>
            <a:pathLst>
              <a:path w="71754" h="51435">
                <a:moveTo>
                  <a:pt x="3136" y="21602"/>
                </a:moveTo>
                <a:lnTo>
                  <a:pt x="0" y="21602"/>
                </a:lnTo>
                <a:lnTo>
                  <a:pt x="838" y="18453"/>
                </a:lnTo>
                <a:lnTo>
                  <a:pt x="18834" y="0"/>
                </a:lnTo>
                <a:lnTo>
                  <a:pt x="71627" y="0"/>
                </a:lnTo>
                <a:lnTo>
                  <a:pt x="69608" y="9601"/>
                </a:lnTo>
                <a:lnTo>
                  <a:pt x="14681" y="9601"/>
                </a:lnTo>
                <a:lnTo>
                  <a:pt x="11874" y="10502"/>
                </a:lnTo>
                <a:lnTo>
                  <a:pt x="6908" y="14097"/>
                </a:lnTo>
                <a:lnTo>
                  <a:pt x="4813" y="17195"/>
                </a:lnTo>
                <a:lnTo>
                  <a:pt x="3136" y="21602"/>
                </a:lnTo>
                <a:close/>
              </a:path>
              <a:path w="71754" h="51435">
                <a:moveTo>
                  <a:pt x="18554" y="50850"/>
                </a:moveTo>
                <a:lnTo>
                  <a:pt x="15303" y="50850"/>
                </a:lnTo>
                <a:lnTo>
                  <a:pt x="13957" y="50152"/>
                </a:lnTo>
                <a:lnTo>
                  <a:pt x="12766" y="47345"/>
                </a:lnTo>
                <a:lnTo>
                  <a:pt x="12674" y="45542"/>
                </a:lnTo>
                <a:lnTo>
                  <a:pt x="13538" y="41376"/>
                </a:lnTo>
                <a:lnTo>
                  <a:pt x="14401" y="38862"/>
                </a:lnTo>
                <a:lnTo>
                  <a:pt x="15709" y="35890"/>
                </a:lnTo>
                <a:lnTo>
                  <a:pt x="16929" y="33020"/>
                </a:lnTo>
                <a:lnTo>
                  <a:pt x="18326" y="29946"/>
                </a:lnTo>
                <a:lnTo>
                  <a:pt x="21742" y="22872"/>
                </a:lnTo>
                <a:lnTo>
                  <a:pt x="22898" y="20332"/>
                </a:lnTo>
                <a:lnTo>
                  <a:pt x="24218" y="17195"/>
                </a:lnTo>
                <a:lnTo>
                  <a:pt x="25450" y="14376"/>
                </a:lnTo>
                <a:lnTo>
                  <a:pt x="26339" y="11772"/>
                </a:lnTo>
                <a:lnTo>
                  <a:pt x="26784" y="9601"/>
                </a:lnTo>
                <a:lnTo>
                  <a:pt x="30378" y="9601"/>
                </a:lnTo>
                <a:lnTo>
                  <a:pt x="29157" y="15646"/>
                </a:lnTo>
                <a:lnTo>
                  <a:pt x="28473" y="19367"/>
                </a:lnTo>
                <a:lnTo>
                  <a:pt x="27849" y="23431"/>
                </a:lnTo>
                <a:lnTo>
                  <a:pt x="27355" y="26466"/>
                </a:lnTo>
                <a:lnTo>
                  <a:pt x="26949" y="29413"/>
                </a:lnTo>
                <a:lnTo>
                  <a:pt x="19583" y="50596"/>
                </a:lnTo>
                <a:lnTo>
                  <a:pt x="18554" y="50850"/>
                </a:lnTo>
                <a:close/>
              </a:path>
              <a:path w="71754" h="51435">
                <a:moveTo>
                  <a:pt x="45300" y="50850"/>
                </a:moveTo>
                <a:lnTo>
                  <a:pt x="41592" y="50850"/>
                </a:lnTo>
                <a:lnTo>
                  <a:pt x="40652" y="50571"/>
                </a:lnTo>
                <a:lnTo>
                  <a:pt x="40004" y="50012"/>
                </a:lnTo>
                <a:lnTo>
                  <a:pt x="39331" y="49479"/>
                </a:lnTo>
                <a:lnTo>
                  <a:pt x="38887" y="48768"/>
                </a:lnTo>
                <a:lnTo>
                  <a:pt x="38539" y="47345"/>
                </a:lnTo>
                <a:lnTo>
                  <a:pt x="38485" y="43802"/>
                </a:lnTo>
                <a:lnTo>
                  <a:pt x="38607" y="42913"/>
                </a:lnTo>
                <a:lnTo>
                  <a:pt x="39103" y="40462"/>
                </a:lnTo>
                <a:lnTo>
                  <a:pt x="39687" y="38620"/>
                </a:lnTo>
                <a:lnTo>
                  <a:pt x="40749" y="35890"/>
                </a:lnTo>
                <a:lnTo>
                  <a:pt x="42329" y="31737"/>
                </a:lnTo>
                <a:lnTo>
                  <a:pt x="49339" y="9601"/>
                </a:lnTo>
                <a:lnTo>
                  <a:pt x="52920" y="9601"/>
                </a:lnTo>
                <a:lnTo>
                  <a:pt x="52298" y="12661"/>
                </a:lnTo>
                <a:lnTo>
                  <a:pt x="51930" y="15646"/>
                </a:lnTo>
                <a:lnTo>
                  <a:pt x="51803" y="18580"/>
                </a:lnTo>
                <a:lnTo>
                  <a:pt x="51696" y="20332"/>
                </a:lnTo>
                <a:lnTo>
                  <a:pt x="47091" y="50025"/>
                </a:lnTo>
                <a:lnTo>
                  <a:pt x="45300" y="50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613155" y="4628964"/>
            <a:ext cx="71755" cy="51435"/>
          </a:xfrm>
          <a:custGeom>
            <a:avLst/>
            <a:gdLst/>
            <a:ahLst/>
            <a:cxnLst/>
            <a:rect l="l" t="t" r="r" b="b"/>
            <a:pathLst>
              <a:path w="71755" h="51435">
                <a:moveTo>
                  <a:pt x="3136" y="21602"/>
                </a:moveTo>
                <a:lnTo>
                  <a:pt x="0" y="21602"/>
                </a:lnTo>
                <a:lnTo>
                  <a:pt x="838" y="18453"/>
                </a:lnTo>
                <a:lnTo>
                  <a:pt x="18834" y="0"/>
                </a:lnTo>
                <a:lnTo>
                  <a:pt x="71627" y="0"/>
                </a:lnTo>
                <a:lnTo>
                  <a:pt x="69608" y="9601"/>
                </a:lnTo>
                <a:lnTo>
                  <a:pt x="14681" y="9601"/>
                </a:lnTo>
                <a:lnTo>
                  <a:pt x="11874" y="10502"/>
                </a:lnTo>
                <a:lnTo>
                  <a:pt x="6908" y="14097"/>
                </a:lnTo>
                <a:lnTo>
                  <a:pt x="4813" y="17195"/>
                </a:lnTo>
                <a:lnTo>
                  <a:pt x="3136" y="21602"/>
                </a:lnTo>
                <a:close/>
              </a:path>
              <a:path w="71755" h="51435">
                <a:moveTo>
                  <a:pt x="18554" y="50850"/>
                </a:moveTo>
                <a:lnTo>
                  <a:pt x="15303" y="50850"/>
                </a:lnTo>
                <a:lnTo>
                  <a:pt x="13957" y="50152"/>
                </a:lnTo>
                <a:lnTo>
                  <a:pt x="12766" y="47345"/>
                </a:lnTo>
                <a:lnTo>
                  <a:pt x="12674" y="45542"/>
                </a:lnTo>
                <a:lnTo>
                  <a:pt x="13538" y="41376"/>
                </a:lnTo>
                <a:lnTo>
                  <a:pt x="14401" y="38862"/>
                </a:lnTo>
                <a:lnTo>
                  <a:pt x="15709" y="35890"/>
                </a:lnTo>
                <a:lnTo>
                  <a:pt x="16929" y="33020"/>
                </a:lnTo>
                <a:lnTo>
                  <a:pt x="18326" y="29946"/>
                </a:lnTo>
                <a:lnTo>
                  <a:pt x="21488" y="23431"/>
                </a:lnTo>
                <a:lnTo>
                  <a:pt x="22898" y="20332"/>
                </a:lnTo>
                <a:lnTo>
                  <a:pt x="24218" y="17195"/>
                </a:lnTo>
                <a:lnTo>
                  <a:pt x="25450" y="14376"/>
                </a:lnTo>
                <a:lnTo>
                  <a:pt x="26339" y="11772"/>
                </a:lnTo>
                <a:lnTo>
                  <a:pt x="26784" y="9601"/>
                </a:lnTo>
                <a:lnTo>
                  <a:pt x="30378" y="9601"/>
                </a:lnTo>
                <a:lnTo>
                  <a:pt x="29157" y="15646"/>
                </a:lnTo>
                <a:lnTo>
                  <a:pt x="28321" y="20332"/>
                </a:lnTo>
                <a:lnTo>
                  <a:pt x="27355" y="26466"/>
                </a:lnTo>
                <a:lnTo>
                  <a:pt x="26949" y="29413"/>
                </a:lnTo>
                <a:lnTo>
                  <a:pt x="25857" y="39560"/>
                </a:lnTo>
                <a:lnTo>
                  <a:pt x="25554" y="41376"/>
                </a:lnTo>
                <a:lnTo>
                  <a:pt x="19583" y="50596"/>
                </a:lnTo>
                <a:lnTo>
                  <a:pt x="18554" y="50850"/>
                </a:lnTo>
                <a:close/>
              </a:path>
              <a:path w="71755" h="51435">
                <a:moveTo>
                  <a:pt x="45300" y="50850"/>
                </a:moveTo>
                <a:lnTo>
                  <a:pt x="41592" y="50850"/>
                </a:lnTo>
                <a:lnTo>
                  <a:pt x="40665" y="50571"/>
                </a:lnTo>
                <a:lnTo>
                  <a:pt x="39344" y="49479"/>
                </a:lnTo>
                <a:lnTo>
                  <a:pt x="38887" y="48768"/>
                </a:lnTo>
                <a:lnTo>
                  <a:pt x="38539" y="47345"/>
                </a:lnTo>
                <a:lnTo>
                  <a:pt x="38485" y="43802"/>
                </a:lnTo>
                <a:lnTo>
                  <a:pt x="38607" y="42913"/>
                </a:lnTo>
                <a:lnTo>
                  <a:pt x="39103" y="40462"/>
                </a:lnTo>
                <a:lnTo>
                  <a:pt x="39687" y="38620"/>
                </a:lnTo>
                <a:lnTo>
                  <a:pt x="40749" y="35890"/>
                </a:lnTo>
                <a:lnTo>
                  <a:pt x="42329" y="31737"/>
                </a:lnTo>
                <a:lnTo>
                  <a:pt x="49339" y="9601"/>
                </a:lnTo>
                <a:lnTo>
                  <a:pt x="52920" y="9601"/>
                </a:lnTo>
                <a:lnTo>
                  <a:pt x="52298" y="12661"/>
                </a:lnTo>
                <a:lnTo>
                  <a:pt x="51930" y="15646"/>
                </a:lnTo>
                <a:lnTo>
                  <a:pt x="51803" y="18580"/>
                </a:lnTo>
                <a:lnTo>
                  <a:pt x="51696" y="20332"/>
                </a:lnTo>
                <a:lnTo>
                  <a:pt x="47091" y="50025"/>
                </a:lnTo>
                <a:lnTo>
                  <a:pt x="45300" y="50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2672079" y="4574417"/>
            <a:ext cx="60071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nonbonding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448180" y="4628964"/>
            <a:ext cx="71755" cy="51435"/>
          </a:xfrm>
          <a:custGeom>
            <a:avLst/>
            <a:gdLst/>
            <a:ahLst/>
            <a:cxnLst/>
            <a:rect l="l" t="t" r="r" b="b"/>
            <a:pathLst>
              <a:path w="71754" h="51435">
                <a:moveTo>
                  <a:pt x="3136" y="21602"/>
                </a:moveTo>
                <a:lnTo>
                  <a:pt x="0" y="21602"/>
                </a:lnTo>
                <a:lnTo>
                  <a:pt x="838" y="18453"/>
                </a:lnTo>
                <a:lnTo>
                  <a:pt x="18834" y="0"/>
                </a:lnTo>
                <a:lnTo>
                  <a:pt x="71627" y="0"/>
                </a:lnTo>
                <a:lnTo>
                  <a:pt x="69608" y="9601"/>
                </a:lnTo>
                <a:lnTo>
                  <a:pt x="14681" y="9601"/>
                </a:lnTo>
                <a:lnTo>
                  <a:pt x="11874" y="10502"/>
                </a:lnTo>
                <a:lnTo>
                  <a:pt x="6908" y="14097"/>
                </a:lnTo>
                <a:lnTo>
                  <a:pt x="4813" y="17195"/>
                </a:lnTo>
                <a:lnTo>
                  <a:pt x="3136" y="21602"/>
                </a:lnTo>
                <a:close/>
              </a:path>
              <a:path w="71754" h="51435">
                <a:moveTo>
                  <a:pt x="18554" y="50850"/>
                </a:moveTo>
                <a:lnTo>
                  <a:pt x="15303" y="50850"/>
                </a:lnTo>
                <a:lnTo>
                  <a:pt x="13957" y="50152"/>
                </a:lnTo>
                <a:lnTo>
                  <a:pt x="12766" y="47345"/>
                </a:lnTo>
                <a:lnTo>
                  <a:pt x="12674" y="45542"/>
                </a:lnTo>
                <a:lnTo>
                  <a:pt x="13538" y="41376"/>
                </a:lnTo>
                <a:lnTo>
                  <a:pt x="14401" y="38862"/>
                </a:lnTo>
                <a:lnTo>
                  <a:pt x="15709" y="35890"/>
                </a:lnTo>
                <a:lnTo>
                  <a:pt x="16929" y="33020"/>
                </a:lnTo>
                <a:lnTo>
                  <a:pt x="18326" y="29946"/>
                </a:lnTo>
                <a:lnTo>
                  <a:pt x="21742" y="22872"/>
                </a:lnTo>
                <a:lnTo>
                  <a:pt x="22898" y="20332"/>
                </a:lnTo>
                <a:lnTo>
                  <a:pt x="24218" y="17195"/>
                </a:lnTo>
                <a:lnTo>
                  <a:pt x="25450" y="14376"/>
                </a:lnTo>
                <a:lnTo>
                  <a:pt x="26339" y="11772"/>
                </a:lnTo>
                <a:lnTo>
                  <a:pt x="26784" y="9601"/>
                </a:lnTo>
                <a:lnTo>
                  <a:pt x="30378" y="9601"/>
                </a:lnTo>
                <a:lnTo>
                  <a:pt x="29157" y="15646"/>
                </a:lnTo>
                <a:lnTo>
                  <a:pt x="28473" y="19367"/>
                </a:lnTo>
                <a:lnTo>
                  <a:pt x="27849" y="23431"/>
                </a:lnTo>
                <a:lnTo>
                  <a:pt x="27355" y="26466"/>
                </a:lnTo>
                <a:lnTo>
                  <a:pt x="26949" y="29413"/>
                </a:lnTo>
                <a:lnTo>
                  <a:pt x="19583" y="50596"/>
                </a:lnTo>
                <a:lnTo>
                  <a:pt x="18554" y="50850"/>
                </a:lnTo>
                <a:close/>
              </a:path>
              <a:path w="71754" h="51435">
                <a:moveTo>
                  <a:pt x="45300" y="50850"/>
                </a:moveTo>
                <a:lnTo>
                  <a:pt x="41592" y="50850"/>
                </a:lnTo>
                <a:lnTo>
                  <a:pt x="40652" y="50571"/>
                </a:lnTo>
                <a:lnTo>
                  <a:pt x="40004" y="50012"/>
                </a:lnTo>
                <a:lnTo>
                  <a:pt x="39331" y="49479"/>
                </a:lnTo>
                <a:lnTo>
                  <a:pt x="38887" y="48768"/>
                </a:lnTo>
                <a:lnTo>
                  <a:pt x="38539" y="47345"/>
                </a:lnTo>
                <a:lnTo>
                  <a:pt x="38485" y="43802"/>
                </a:lnTo>
                <a:lnTo>
                  <a:pt x="38607" y="42913"/>
                </a:lnTo>
                <a:lnTo>
                  <a:pt x="39103" y="40462"/>
                </a:lnTo>
                <a:lnTo>
                  <a:pt x="39687" y="38620"/>
                </a:lnTo>
                <a:lnTo>
                  <a:pt x="40551" y="36410"/>
                </a:lnTo>
                <a:lnTo>
                  <a:pt x="42329" y="31737"/>
                </a:lnTo>
                <a:lnTo>
                  <a:pt x="49339" y="9601"/>
                </a:lnTo>
                <a:lnTo>
                  <a:pt x="52920" y="9601"/>
                </a:lnTo>
                <a:lnTo>
                  <a:pt x="52298" y="12661"/>
                </a:lnTo>
                <a:lnTo>
                  <a:pt x="51930" y="15646"/>
                </a:lnTo>
                <a:lnTo>
                  <a:pt x="51803" y="18580"/>
                </a:lnTo>
                <a:lnTo>
                  <a:pt x="51696" y="20332"/>
                </a:lnTo>
                <a:lnTo>
                  <a:pt x="47091" y="50025"/>
                </a:lnTo>
                <a:lnTo>
                  <a:pt x="45300" y="50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3507104" y="4574417"/>
            <a:ext cx="60007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antibonding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951485" y="4628964"/>
            <a:ext cx="71755" cy="51435"/>
          </a:xfrm>
          <a:custGeom>
            <a:avLst/>
            <a:gdLst/>
            <a:ahLst/>
            <a:cxnLst/>
            <a:rect l="l" t="t" r="r" b="b"/>
            <a:pathLst>
              <a:path w="71755" h="51435">
                <a:moveTo>
                  <a:pt x="3136" y="21602"/>
                </a:moveTo>
                <a:lnTo>
                  <a:pt x="0" y="21602"/>
                </a:lnTo>
                <a:lnTo>
                  <a:pt x="838" y="18453"/>
                </a:lnTo>
                <a:lnTo>
                  <a:pt x="18834" y="0"/>
                </a:lnTo>
                <a:lnTo>
                  <a:pt x="71627" y="0"/>
                </a:lnTo>
                <a:lnTo>
                  <a:pt x="69608" y="9601"/>
                </a:lnTo>
                <a:lnTo>
                  <a:pt x="14681" y="9601"/>
                </a:lnTo>
                <a:lnTo>
                  <a:pt x="11874" y="10502"/>
                </a:lnTo>
                <a:lnTo>
                  <a:pt x="6908" y="14097"/>
                </a:lnTo>
                <a:lnTo>
                  <a:pt x="4813" y="17195"/>
                </a:lnTo>
                <a:lnTo>
                  <a:pt x="3136" y="21602"/>
                </a:lnTo>
                <a:close/>
              </a:path>
              <a:path w="71755" h="51435">
                <a:moveTo>
                  <a:pt x="18554" y="50850"/>
                </a:moveTo>
                <a:lnTo>
                  <a:pt x="15303" y="50850"/>
                </a:lnTo>
                <a:lnTo>
                  <a:pt x="13957" y="50152"/>
                </a:lnTo>
                <a:lnTo>
                  <a:pt x="12766" y="47345"/>
                </a:lnTo>
                <a:lnTo>
                  <a:pt x="12674" y="45542"/>
                </a:lnTo>
                <a:lnTo>
                  <a:pt x="13538" y="41376"/>
                </a:lnTo>
                <a:lnTo>
                  <a:pt x="14401" y="38862"/>
                </a:lnTo>
                <a:lnTo>
                  <a:pt x="15709" y="35890"/>
                </a:lnTo>
                <a:lnTo>
                  <a:pt x="16929" y="33020"/>
                </a:lnTo>
                <a:lnTo>
                  <a:pt x="18326" y="29946"/>
                </a:lnTo>
                <a:lnTo>
                  <a:pt x="21742" y="22872"/>
                </a:lnTo>
                <a:lnTo>
                  <a:pt x="22898" y="20332"/>
                </a:lnTo>
                <a:lnTo>
                  <a:pt x="24218" y="17195"/>
                </a:lnTo>
                <a:lnTo>
                  <a:pt x="25450" y="14376"/>
                </a:lnTo>
                <a:lnTo>
                  <a:pt x="26339" y="11772"/>
                </a:lnTo>
                <a:lnTo>
                  <a:pt x="26784" y="9601"/>
                </a:lnTo>
                <a:lnTo>
                  <a:pt x="30378" y="9601"/>
                </a:lnTo>
                <a:lnTo>
                  <a:pt x="29157" y="15646"/>
                </a:lnTo>
                <a:lnTo>
                  <a:pt x="28473" y="19367"/>
                </a:lnTo>
                <a:lnTo>
                  <a:pt x="27849" y="23431"/>
                </a:lnTo>
                <a:lnTo>
                  <a:pt x="27355" y="26466"/>
                </a:lnTo>
                <a:lnTo>
                  <a:pt x="26949" y="29413"/>
                </a:lnTo>
                <a:lnTo>
                  <a:pt x="19583" y="50596"/>
                </a:lnTo>
                <a:lnTo>
                  <a:pt x="18554" y="50850"/>
                </a:lnTo>
                <a:close/>
              </a:path>
              <a:path w="71755" h="51435">
                <a:moveTo>
                  <a:pt x="45300" y="50850"/>
                </a:moveTo>
                <a:lnTo>
                  <a:pt x="41592" y="50850"/>
                </a:lnTo>
                <a:lnTo>
                  <a:pt x="40665" y="50571"/>
                </a:lnTo>
                <a:lnTo>
                  <a:pt x="40017" y="50012"/>
                </a:lnTo>
                <a:lnTo>
                  <a:pt x="39344" y="49479"/>
                </a:lnTo>
                <a:lnTo>
                  <a:pt x="38887" y="48768"/>
                </a:lnTo>
                <a:lnTo>
                  <a:pt x="38539" y="47345"/>
                </a:lnTo>
                <a:lnTo>
                  <a:pt x="38485" y="43802"/>
                </a:lnTo>
                <a:lnTo>
                  <a:pt x="38607" y="42913"/>
                </a:lnTo>
                <a:lnTo>
                  <a:pt x="39103" y="40462"/>
                </a:lnTo>
                <a:lnTo>
                  <a:pt x="39687" y="38620"/>
                </a:lnTo>
                <a:lnTo>
                  <a:pt x="40551" y="36410"/>
                </a:lnTo>
                <a:lnTo>
                  <a:pt x="42329" y="31737"/>
                </a:lnTo>
                <a:lnTo>
                  <a:pt x="49339" y="9601"/>
                </a:lnTo>
                <a:lnTo>
                  <a:pt x="52920" y="9601"/>
                </a:lnTo>
                <a:lnTo>
                  <a:pt x="52298" y="12661"/>
                </a:lnTo>
                <a:lnTo>
                  <a:pt x="51930" y="15646"/>
                </a:lnTo>
                <a:lnTo>
                  <a:pt x="51803" y="18580"/>
                </a:lnTo>
                <a:lnTo>
                  <a:pt x="51696" y="20332"/>
                </a:lnTo>
                <a:lnTo>
                  <a:pt x="47091" y="50025"/>
                </a:lnTo>
                <a:lnTo>
                  <a:pt x="45300" y="50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2010410" y="4574417"/>
            <a:ext cx="429259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35" b="1">
                <a:solidFill>
                  <a:srgbClr val="131313"/>
                </a:solidFill>
                <a:latin typeface="Gill Sans MT"/>
                <a:cs typeface="Gill Sans MT"/>
              </a:rPr>
              <a:t>4</a:t>
            </a:r>
            <a:r>
              <a:rPr dirty="0" sz="1100" spc="35" b="1">
                <a:solidFill>
                  <a:srgbClr val="131313"/>
                </a:solidFill>
                <a:latin typeface="Gill Sans MT"/>
                <a:cs typeface="Gill Sans MT"/>
              </a:rPr>
              <a:t>7</a:t>
            </a:r>
            <a:r>
              <a:rPr dirty="0" sz="1100" spc="40" b="1">
                <a:solidFill>
                  <a:srgbClr val="131313"/>
                </a:solidFill>
                <a:latin typeface="Gill Sans MT"/>
                <a:cs typeface="Gill Sans MT"/>
              </a:rPr>
              <a:t>8</a:t>
            </a:r>
            <a:r>
              <a:rPr dirty="0" sz="1100" b="1">
                <a:solidFill>
                  <a:srgbClr val="131313"/>
                </a:solidFill>
                <a:latin typeface="Gill Sans MT"/>
                <a:cs typeface="Gill Sans MT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851150" y="8412388"/>
            <a:ext cx="258381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83565" algn="l"/>
              </a:tabLst>
            </a:pPr>
            <a:r>
              <a:rPr dirty="0" sz="1200" spc="10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200" spc="10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200" spc="30" b="1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131313"/>
                </a:solidFill>
                <a:latin typeface="Arial"/>
                <a:cs typeface="Arial"/>
              </a:rPr>
              <a:t>4</a:t>
            </a:r>
            <a:r>
              <a:rPr dirty="0" sz="1200" b="1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851150" y="8651102"/>
            <a:ext cx="3177540" cy="178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spc="25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8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70" b="1">
                <a:solidFill>
                  <a:srgbClr val="131313"/>
                </a:solidFill>
                <a:latin typeface="Arial"/>
                <a:cs typeface="Arial"/>
              </a:rPr>
              <a:t>cu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-13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100" spc="3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50" spc="-5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baseline="-11904" sz="1050" spc="44" b="1">
                <a:solidFill>
                  <a:srgbClr val="131313"/>
                </a:solidFill>
                <a:latin typeface="Gill Sans MT"/>
                <a:cs typeface="Gill Sans MT"/>
              </a:rPr>
              <a:t>3</a:t>
            </a:r>
            <a:r>
              <a:rPr dirty="0" baseline="-11904" sz="1050" b="1">
                <a:solidFill>
                  <a:srgbClr val="131313"/>
                </a:solidFill>
                <a:latin typeface="Gill Sans MT"/>
                <a:cs typeface="Gill Sans MT"/>
              </a:rPr>
              <a:t>   </a:t>
            </a:r>
            <a:r>
              <a:rPr dirty="0" baseline="-11904" sz="1050" spc="22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oo</a:t>
            </a:r>
            <a:r>
              <a:rPr dirty="0" sz="1100" spc="-25" b="1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li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110" b="1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394057" y="8904989"/>
            <a:ext cx="4344035" cy="426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34.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1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atom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esp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ant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ndin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bit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259910" y="8645140"/>
            <a:ext cx="10096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1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655689" y="7354217"/>
            <a:ext cx="20624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45465" algn="l"/>
              </a:tabLst>
            </a:pPr>
            <a:r>
              <a:rPr dirty="0" sz="950" spc="70" b="1">
                <a:latin typeface="Arial"/>
                <a:cs typeface="Arial"/>
              </a:rPr>
              <a:t>1</a:t>
            </a:r>
            <a:r>
              <a:rPr dirty="0" sz="950" spc="80" b="1">
                <a:latin typeface="Arial"/>
                <a:cs typeface="Arial"/>
              </a:rPr>
              <a:t>1</a:t>
            </a:r>
            <a:r>
              <a:rPr dirty="0" sz="950" spc="25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8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90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10" b="1">
                <a:latin typeface="Arial"/>
                <a:cs typeface="Arial"/>
              </a:rPr>
              <a:t>C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-10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125" b="1">
                <a:latin typeface="Arial"/>
                <a:cs typeface="Arial"/>
              </a:rPr>
              <a:t>M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388982" y="7645699"/>
            <a:ext cx="4335145" cy="287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</a:pPr>
            <a:r>
              <a:rPr dirty="0" sz="950" spc="-5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u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k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   </a:t>
            </a:r>
            <a:r>
              <a:rPr dirty="0" baseline="-15873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938673" y="7628928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800136" y="745139"/>
            <a:ext cx="4344670" cy="983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4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8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with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nit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ogen.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mputed 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 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depi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36231" y="1144832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131313"/>
                </a:solidFill>
                <a:latin typeface="Lucida Sans Unicode"/>
                <a:cs typeface="Lucida Sans Unicode"/>
              </a:rPr>
              <a:t>-</a:t>
            </a:r>
            <a:endParaRPr sz="700">
              <a:latin typeface="Lucida Sans Unicode"/>
              <a:cs typeface="Lucida Sans Unicod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046095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460115" y="324013"/>
            <a:ext cx="363918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77565" algn="l"/>
              </a:tabLst>
            </a:pP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liz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on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Mo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47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982347" y="2731147"/>
            <a:ext cx="139700" cy="3524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ne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21764" y="3597152"/>
            <a:ext cx="416559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15">
                <a:latin typeface="Times New Roman"/>
                <a:cs typeface="Times New Roman"/>
              </a:rPr>
              <a:t>O</a:t>
            </a:r>
            <a:r>
              <a:rPr dirty="0" baseline="18518" sz="1350" spc="-15">
                <a:latin typeface="Times New Roman"/>
                <a:cs typeface="Times New Roman"/>
              </a:rPr>
              <a:t> </a:t>
            </a:r>
            <a:r>
              <a:rPr dirty="0" baseline="18518" sz="1350" spc="112">
                <a:latin typeface="Times New Roman"/>
                <a:cs typeface="Times New Roman"/>
              </a:rPr>
              <a:t> </a:t>
            </a:r>
            <a:r>
              <a:rPr dirty="0" sz="900" spc="-10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-70">
                <a:latin typeface="Times New Roman"/>
                <a:cs typeface="Times New Roman"/>
              </a:rPr>
              <a:t> 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13815" y="374574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50573" y="2946278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54079" y="2797688"/>
            <a:ext cx="254000" cy="182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 </a:t>
            </a:r>
            <a:r>
              <a:rPr dirty="0" sz="900" spc="50">
                <a:latin typeface="Times New Roman"/>
                <a:cs typeface="Times New Roman"/>
              </a:rPr>
              <a:t> </a:t>
            </a:r>
            <a:r>
              <a:rPr dirty="0" baseline="-21604" sz="1350" spc="-15">
                <a:latin typeface="Times New Roman"/>
                <a:cs typeface="Times New Roman"/>
              </a:rPr>
              <a:t>N</a:t>
            </a:r>
            <a:endParaRPr baseline="-21604" sz="13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382402" y="295008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72219" y="2835150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81465" y="2800224"/>
            <a:ext cx="25019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 </a:t>
            </a:r>
            <a:r>
              <a:rPr dirty="0" baseline="-18518" sz="1350" spc="-15">
                <a:latin typeface="Times New Roman"/>
                <a:cs typeface="Times New Roman"/>
              </a:rPr>
              <a:t>N</a:t>
            </a:r>
            <a:endParaRPr baseline="-18518" sz="13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823093" y="2840865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558428" y="1850262"/>
            <a:ext cx="67627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0">
                <a:solidFill>
                  <a:srgbClr val="131313"/>
                </a:solidFill>
                <a:latin typeface="Verdana"/>
                <a:cs typeface="Verdana"/>
              </a:rPr>
              <a:t>*</a:t>
            </a:r>
            <a:r>
              <a:rPr dirty="0" sz="900" spc="2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antibonding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558428" y="2891664"/>
            <a:ext cx="67691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0">
                <a:solidFill>
                  <a:srgbClr val="131313"/>
                </a:solidFill>
                <a:latin typeface="Verdana"/>
                <a:cs typeface="Verdana"/>
              </a:rPr>
              <a:t>*</a:t>
            </a:r>
            <a:r>
              <a:rPr dirty="0" sz="900" spc="2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imes New Roman"/>
                <a:cs typeface="Times New Roman"/>
              </a:rPr>
              <a:t>nonbonding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644153" y="3944496"/>
            <a:ext cx="505459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0">
                <a:solidFill>
                  <a:srgbClr val="131313"/>
                </a:solidFill>
                <a:latin typeface="Verdana"/>
                <a:cs typeface="Verdana"/>
              </a:rPr>
              <a:t>*</a:t>
            </a:r>
            <a:r>
              <a:rPr dirty="0" sz="900" spc="20">
                <a:solidFill>
                  <a:srgbClr val="131313"/>
                </a:solidFill>
                <a:latin typeface="Times New Roman"/>
                <a:cs typeface="Times New Roman"/>
              </a:rPr>
              <a:t> bonding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418607" y="2009654"/>
            <a:ext cx="420370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1604" sz="1350" spc="-15">
                <a:latin typeface="Times New Roman"/>
                <a:cs typeface="Times New Roman"/>
              </a:rPr>
              <a:t>O</a:t>
            </a:r>
            <a:r>
              <a:rPr dirty="0" baseline="21604" sz="1350" spc="-15">
                <a:latin typeface="Times New Roman"/>
                <a:cs typeface="Times New Roman"/>
              </a:rPr>
              <a:t> </a:t>
            </a:r>
            <a:r>
              <a:rPr dirty="0" baseline="21604" sz="1350" spc="157">
                <a:latin typeface="Times New Roman"/>
                <a:cs typeface="Times New Roman"/>
              </a:rPr>
              <a:t> </a:t>
            </a:r>
            <a:r>
              <a:rPr dirty="0" baseline="3086" sz="1350" spc="-15">
                <a:latin typeface="Times New Roman"/>
                <a:cs typeface="Times New Roman"/>
              </a:rPr>
              <a:t>N</a:t>
            </a:r>
            <a:r>
              <a:rPr dirty="0" baseline="3086" sz="1350">
                <a:latin typeface="Times New Roman"/>
                <a:cs typeface="Times New Roman"/>
              </a:rPr>
              <a:t>  </a:t>
            </a:r>
            <a:r>
              <a:rPr dirty="0" baseline="3086" sz="1350" spc="-104">
                <a:latin typeface="Times New Roman"/>
                <a:cs typeface="Times New Roman"/>
              </a:rPr>
              <a:t> 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13194" y="215443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540866" y="257568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3625850" y="2546177"/>
            <a:ext cx="8096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4</a:t>
            </a:r>
            <a:endParaRPr sz="9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523952" y="2668514"/>
            <a:ext cx="1546225" cy="13989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 marR="5080" indent="6985">
              <a:lnSpc>
                <a:spcPts val="1000"/>
              </a:lnSpc>
            </a:pPr>
            <a:r>
              <a:rPr dirty="0" sz="1000" spc="135">
                <a:solidFill>
                  <a:srgbClr val="131313"/>
                </a:solidFill>
                <a:latin typeface="Verdana"/>
                <a:cs typeface="Verdana"/>
              </a:rPr>
              <a:t>P</a:t>
            </a:r>
            <a:r>
              <a:rPr dirty="0" sz="1000" spc="135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bon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din</a:t>
            </a:r>
            <a:r>
              <a:rPr dirty="0" sz="1000" spc="65" b="1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bita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ion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,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6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4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3</a:t>
            </a:r>
            <a:endParaRPr baseline="-14814" sz="1125">
              <a:latin typeface="Gill Sans MT"/>
              <a:cs typeface="Gill Sans MT"/>
            </a:endParaRPr>
          </a:p>
          <a:p>
            <a:pPr marL="12700" marR="71755">
              <a:lnSpc>
                <a:spcPts val="1090"/>
              </a:lnSpc>
              <a:spcBef>
                <a:spcPts val="30"/>
              </a:spcBef>
            </a:pP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Verdana"/>
                <a:cs typeface="Verdana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Handwriting"/>
                <a:cs typeface="Lucida Handwriting"/>
              </a:rPr>
              <a:t>p</a:t>
            </a:r>
            <a:r>
              <a:rPr dirty="0" sz="900" spc="-50">
                <a:solidFill>
                  <a:srgbClr val="131313"/>
                </a:solidFill>
                <a:latin typeface="Lucida Handwriting"/>
                <a:cs typeface="Lucida Handwriting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  <a:p>
            <a:pPr marL="13335">
              <a:lnSpc>
                <a:spcPts val="1060"/>
              </a:lnSpc>
            </a:pP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whe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endParaRPr sz="900">
              <a:latin typeface="Arial"/>
              <a:cs typeface="Arial"/>
            </a:endParaRPr>
          </a:p>
          <a:p>
            <a:pPr marL="13335" marR="36830" indent="635">
              <a:lnSpc>
                <a:spcPct val="101699"/>
              </a:lnSpc>
              <a:spcBef>
                <a:spcPts val="5"/>
              </a:spcBef>
            </a:pPr>
            <a:r>
              <a:rPr dirty="0" sz="900" spc="80">
                <a:solidFill>
                  <a:srgbClr val="131313"/>
                </a:solidFill>
                <a:latin typeface="Verdana"/>
                <a:cs typeface="Verdana"/>
              </a:rPr>
              <a:t>p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Handwriting"/>
                <a:cs typeface="Lucida Handwriting"/>
              </a:rPr>
              <a:t>p</a:t>
            </a:r>
            <a:r>
              <a:rPr dirty="0" sz="900" spc="-50">
                <a:solidFill>
                  <a:srgbClr val="131313"/>
                </a:solidFill>
                <a:latin typeface="Lucida Handwriting"/>
                <a:cs typeface="Lucida Handwriting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n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05283" y="2773695"/>
            <a:ext cx="104775" cy="120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32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73127" y="4517667"/>
            <a:ext cx="4598670" cy="1054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lust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 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lors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plants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lly isola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ege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Verdana"/>
                <a:cs typeface="Verdan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endParaRPr sz="1050">
              <a:latin typeface="Palatino Linotype"/>
              <a:cs typeface="Palatino Linotype"/>
            </a:endParaRPr>
          </a:p>
          <a:p>
            <a:pPr algn="r" marR="694055">
              <a:lnSpc>
                <a:spcPct val="100000"/>
              </a:lnSpc>
              <a:spcBef>
                <a:spcPts val="844"/>
              </a:spcBef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 </a:t>
            </a:r>
            <a:endParaRPr sz="900">
              <a:latin typeface="Times New Roman"/>
              <a:cs typeface="Times New Roman"/>
            </a:endParaRPr>
          </a:p>
          <a:p>
            <a:pPr marL="630555">
              <a:lnSpc>
                <a:spcPct val="100000"/>
              </a:lnSpc>
              <a:spcBef>
                <a:spcPts val="309"/>
              </a:spcBef>
              <a:tabLst>
                <a:tab pos="1280160" algn="l"/>
                <a:tab pos="1932939" algn="l"/>
              </a:tabLst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3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19841" sz="1050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baseline="3086" sz="13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baseline="3086" sz="1350">
              <a:latin typeface="Times New Roman"/>
              <a:cs typeface="Times New Roman"/>
            </a:endParaRPr>
          </a:p>
          <a:p>
            <a:pPr algn="r" marR="839469">
              <a:lnSpc>
                <a:spcPct val="100000"/>
              </a:lnSpc>
              <a:spcBef>
                <a:spcPts val="30"/>
              </a:spcBef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73127" y="5749802"/>
            <a:ext cx="2480310" cy="948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75665" marR="1221740" indent="170815">
              <a:lnSpc>
                <a:spcPts val="229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  <a:p>
            <a:pPr marL="483870">
              <a:lnSpc>
                <a:spcPct val="100000"/>
              </a:lnSpc>
              <a:spcBef>
                <a:spcPts val="550"/>
              </a:spcBef>
            </a:pPr>
            <a:r>
              <a:rPr dirty="0" sz="900" spc="-13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425">
                <a:solidFill>
                  <a:srgbClr val="131313"/>
                </a:solidFill>
                <a:latin typeface="Lucida Bright"/>
                <a:cs typeface="Lucida Bright"/>
              </a:rPr>
              <a:t>b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-Carotene, 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40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56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6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73127" y="8053582"/>
            <a:ext cx="4598035" cy="143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3204" marR="3479165" indent="-1270">
              <a:lnSpc>
                <a:spcPct val="178200"/>
              </a:lnSpc>
              <a:tabLst>
                <a:tab pos="819785" algn="l"/>
              </a:tabLst>
            </a:pP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3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ycopene,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baseline="-23809" sz="1050" spc="-7">
                <a:solidFill>
                  <a:srgbClr val="131313"/>
                </a:solidFill>
                <a:latin typeface="Times New Roman"/>
                <a:cs typeface="Times New Roman"/>
              </a:rPr>
              <a:t>4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58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50">
              <a:latin typeface="Times New Roman"/>
              <a:cs typeface="Times New Roman"/>
            </a:endParaRPr>
          </a:p>
          <a:p>
            <a:pPr algn="r" marL="12700" marR="5080">
              <a:lnSpc>
                <a:spcPct val="95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hich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mmon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hese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131313"/>
                </a:solidFill>
                <a:latin typeface="Verdana"/>
                <a:cs typeface="Verdana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ystem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rib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131313"/>
                </a:solidFill>
                <a:latin typeface="Verdana"/>
                <a:cs typeface="Verdana"/>
              </a:rPr>
              <a:t>p</a:t>
            </a:r>
            <a:r>
              <a:rPr dirty="0" sz="1050" spc="-85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seq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131313"/>
                </a:solidFill>
                <a:latin typeface="Verdana"/>
                <a:cs typeface="Verdana"/>
              </a:rPr>
              <a:t>p</a:t>
            </a:r>
            <a:r>
              <a:rPr dirty="0" sz="1050" spc="-145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spa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1-35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ext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131313"/>
                </a:solidFill>
                <a:latin typeface="Verdana"/>
                <a:cs typeface="Verdan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gh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cc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up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mole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rb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we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oc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pie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ul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914265" y="6784852"/>
            <a:ext cx="27940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 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331967" y="6784852"/>
            <a:ext cx="25654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257935" y="7112514"/>
            <a:ext cx="22860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08810" y="7109337"/>
            <a:ext cx="2571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561551" y="7108067"/>
            <a:ext cx="25781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374387" y="7713857"/>
            <a:ext cx="2571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026560" y="7713222"/>
            <a:ext cx="2571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684391" y="7712586"/>
            <a:ext cx="22860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406772" y="5859022"/>
            <a:ext cx="2571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058945" y="5857752"/>
            <a:ext cx="2571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716805" y="5857752"/>
            <a:ext cx="22860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endParaRPr baseline="-23809" sz="10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II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106" y="3169747"/>
            <a:ext cx="4632960" cy="63023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5</a:t>
            </a:r>
            <a:endParaRPr sz="900">
              <a:latin typeface="Lucida Sans"/>
              <a:cs typeface="Lucida Sans"/>
            </a:endParaRPr>
          </a:p>
          <a:p>
            <a:pPr algn="just" marL="12700">
              <a:lnSpc>
                <a:spcPts val="1110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ma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7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35">
                <a:solidFill>
                  <a:srgbClr val="131313"/>
                </a:solidFill>
                <a:latin typeface="Verdana"/>
                <a:cs typeface="Verdana"/>
              </a:rPr>
              <a:t>P</a:t>
            </a:r>
            <a:r>
              <a:rPr dirty="0" sz="1000" spc="5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mol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bit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ls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lon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g-c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pol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  <a:p>
            <a:pPr algn="just" marL="12700">
              <a:lnSpc>
                <a:spcPts val="1080"/>
              </a:lnSpc>
            </a:pP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9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80">
                <a:solidFill>
                  <a:srgbClr val="131313"/>
                </a:solidFill>
                <a:latin typeface="Verdana"/>
                <a:cs typeface="Verdana"/>
              </a:rPr>
              <a:t>p</a:t>
            </a:r>
            <a:r>
              <a:rPr dirty="0" sz="900" spc="-50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q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endParaRPr sz="900">
              <a:latin typeface="Lucida Sans"/>
              <a:cs typeface="Lucida Sans"/>
            </a:endParaRPr>
          </a:p>
          <a:p>
            <a:pPr marL="12700" marR="130175">
              <a:lnSpc>
                <a:spcPct val="101800"/>
              </a:lnSpc>
              <a:spcBef>
                <a:spcPts val="5"/>
              </a:spcBef>
            </a:pP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0">
                <a:solidFill>
                  <a:srgbClr val="131313"/>
                </a:solidFill>
                <a:latin typeface="Lucida Sans"/>
                <a:cs typeface="Lucida Sans"/>
              </a:rPr>
              <a:t>OM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4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q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2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80">
                <a:solidFill>
                  <a:srgbClr val="131313"/>
                </a:solidFill>
                <a:latin typeface="Verdana"/>
                <a:cs typeface="Verdana"/>
              </a:rPr>
              <a:t>p</a:t>
            </a:r>
            <a:r>
              <a:rPr dirty="0" sz="900" spc="-50">
                <a:solidFill>
                  <a:srgbClr val="131313"/>
                </a:solidFill>
                <a:latin typeface="Verdana"/>
                <a:cs typeface="Verdana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vi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xci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ct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4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4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O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4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O.</a:t>
            </a:r>
            <a:endParaRPr sz="900">
              <a:latin typeface="Lucida Sans"/>
              <a:cs typeface="Lucida Sans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38735">
              <a:lnSpc>
                <a:spcPct val="953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LUMO)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akes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1-35)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visible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oss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twee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OMO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LUM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rpt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espo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830"/>
              </a:spcBef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7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</a:t>
            </a:r>
            <a:r>
              <a:rPr dirty="0" sz="1600" spc="3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35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14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al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ct val="95400"/>
              </a:lnSpc>
              <a:spcBef>
                <a:spcPts val="69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eneral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-shell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 2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15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10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seven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fluori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ists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lid,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oin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pair of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2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pairs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 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baseline="2645" sz="1575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wis</a:t>
            </a:r>
            <a:r>
              <a:rPr dirty="0" baseline="2645" sz="1575" spc="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22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22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baseline="2645" sz="1575" spc="-37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2645" sz="1575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r>
              <a:rPr dirty="0" sz="950">
                <a:latin typeface="Times New Roman"/>
                <a:cs typeface="Times New Roman"/>
              </a:rPr>
              <a:t>    </a:t>
            </a:r>
            <a:r>
              <a:rPr dirty="0" sz="950" spc="114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F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baseline="2645" sz="1575" spc="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22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baseline="2645" sz="1575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ontras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baseline="2645" sz="1575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baseline="2645" sz="1575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22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2645" sz="1575" spc="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22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2645" sz="1575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baseline="2645" sz="157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2645" sz="1575" spc="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baseline="2645" sz="1575" spc="-22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2645" sz="1575" spc="-7">
                <a:solidFill>
                  <a:srgbClr val="131313"/>
                </a:solidFill>
                <a:latin typeface="Palatino Linotype"/>
                <a:cs typeface="Palatino Linotype"/>
              </a:rPr>
              <a:t>our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valence-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4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20">
                <a:solidFill>
                  <a:srgbClr val="131313"/>
                </a:solidFill>
                <a:latin typeface="Verdana"/>
                <a:cs typeface="Verdana"/>
              </a:rPr>
              <a:t>*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i,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 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ht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ighbo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 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xpl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how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theory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hou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coun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rtain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rties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ispl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exte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pearance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ets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rawn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7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25" b="1">
                <a:solidFill>
                  <a:srgbClr val="003D73"/>
                </a:solidFill>
                <a:latin typeface="Arial"/>
                <a:cs typeface="Arial"/>
              </a:rPr>
              <a:t>a M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endParaRPr sz="1200">
              <a:latin typeface="Arial"/>
              <a:cs typeface="Arial"/>
            </a:endParaRPr>
          </a:p>
          <a:p>
            <a:pPr algn="just" marL="12700" marR="38735">
              <a:lnSpc>
                <a:spcPct val="95200"/>
              </a:lnSpc>
              <a:spcBef>
                <a:spcPts val="27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ersimplifie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pictu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mers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um,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33333" sz="1125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3333" sz="1125" spc="-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n),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pass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sam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xplaine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679700" y="654373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81934" y="2939319"/>
            <a:ext cx="323850" cy="157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C(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sp</a:t>
            </a:r>
            <a:r>
              <a:rPr dirty="0" baseline="23809" sz="1050" spc="-7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399786" y="2918972"/>
            <a:ext cx="63182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97205" algn="l"/>
              </a:tabLst>
            </a:pPr>
            <a:r>
              <a:rPr dirty="0" baseline="18518" sz="1350" spc="-22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700">
                <a:solidFill>
                  <a:srgbClr val="131313"/>
                </a:solidFill>
                <a:latin typeface="Times New Roman"/>
                <a:cs typeface="Times New Roman"/>
              </a:rPr>
              <a:t>2	</a:t>
            </a:r>
            <a:r>
              <a:rPr dirty="0" baseline="18518" sz="135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700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313554" y="2918972"/>
            <a:ext cx="112966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06095" algn="l"/>
                <a:tab pos="995680" algn="l"/>
              </a:tabLst>
            </a:pP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4	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5	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6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00775" y="2918972"/>
            <a:ext cx="19113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-15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700" spc="-10">
                <a:solidFill>
                  <a:srgbClr val="131313"/>
                </a:solidFill>
                <a:latin typeface="Times New Roman"/>
                <a:cs typeface="Times New Roman"/>
              </a:rPr>
              <a:t>16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590540" y="1821057"/>
            <a:ext cx="374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HOMO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868292" y="1840549"/>
            <a:ext cx="153035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66352" y="2237617"/>
            <a:ext cx="419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Bond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769833" y="1236221"/>
            <a:ext cx="2182495" cy="4457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bond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ng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115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</a:pP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LUMO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89916" y="319925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856987" y="3798378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 h="0">
                <a:moveTo>
                  <a:pt x="0" y="0"/>
                </a:moveTo>
                <a:lnTo>
                  <a:pt x="57467" y="0"/>
                </a:lnTo>
              </a:path>
            </a:pathLst>
          </a:custGeom>
          <a:ln w="900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603246" y="750125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292629" y="857077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69" h="35559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314348" y="857080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70" h="35559">
                <a:moveTo>
                  <a:pt x="29387" y="35013"/>
                </a:moveTo>
                <a:lnTo>
                  <a:pt x="27432" y="33693"/>
                </a:lnTo>
                <a:lnTo>
                  <a:pt x="30302" y="29159"/>
                </a:lnTo>
                <a:lnTo>
                  <a:pt x="32639" y="24383"/>
                </a:lnTo>
                <a:lnTo>
                  <a:pt x="36233" y="14312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219065" y="338306"/>
            <a:ext cx="2781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633084" y="324013"/>
            <a:ext cx="146621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04595" algn="l"/>
              </a:tabLst>
            </a:pP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Bo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475213" y="3513302"/>
            <a:ext cx="1539240" cy="844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5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oated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xide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492241" y="3529109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534285" y="1673527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535556" y="1278556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534285" y="912796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14220" y="910253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014220" y="1279820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014855" y="1668440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72566" y="1667804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72566" y="1277277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75738" y="902630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46150" y="910888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46150" y="1279192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48693" y="1664640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214127" y="661343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Castellar"/>
                <a:cs typeface="Castellar"/>
              </a:rPr>
              <a:t>_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077853" y="2352347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56516" y="3120700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58423" y="2727001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556516" y="2358698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036451" y="2359334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035815" y="2730173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37087" y="3120700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496069" y="3121972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497976" y="2728909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497976" y="2360605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970925" y="2726365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70925" y="3113714"/>
            <a:ext cx="882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Castellar"/>
                <a:cs typeface="Castellar"/>
              </a:rPr>
              <a:t>+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749436" y="661343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Castellar"/>
                <a:cs typeface="Castellar"/>
              </a:rPr>
              <a:t>_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282189" y="661343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Castellar"/>
                <a:cs typeface="Castellar"/>
              </a:rPr>
              <a:t>_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836565" y="2113589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Castellar"/>
                <a:cs typeface="Castellar"/>
              </a:rPr>
              <a:t>_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304434" y="249903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Castellar"/>
                <a:cs typeface="Castellar"/>
              </a:rPr>
              <a:t>_</a:t>
            </a:r>
            <a:endParaRPr sz="900">
              <a:latin typeface="Castellar"/>
              <a:cs typeface="Castellar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706195" y="2117285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9334" y="27546"/>
                </a:moveTo>
                <a:lnTo>
                  <a:pt x="0" y="27546"/>
                </a:lnTo>
                <a:lnTo>
                  <a:pt x="9334" y="0"/>
                </a:lnTo>
                <a:lnTo>
                  <a:pt x="17068" y="0"/>
                </a:lnTo>
                <a:lnTo>
                  <a:pt x="9334" y="27546"/>
                </a:lnTo>
                <a:close/>
              </a:path>
              <a:path w="38100" h="27939">
                <a:moveTo>
                  <a:pt x="30175" y="27546"/>
                </a:moveTo>
                <a:lnTo>
                  <a:pt x="20840" y="27546"/>
                </a:lnTo>
                <a:lnTo>
                  <a:pt x="30175" y="0"/>
                </a:lnTo>
                <a:lnTo>
                  <a:pt x="37909" y="0"/>
                </a:lnTo>
                <a:lnTo>
                  <a:pt x="30175" y="2754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6621860" y="2117288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7734" y="27546"/>
                </a:moveTo>
                <a:lnTo>
                  <a:pt x="0" y="27546"/>
                </a:lnTo>
                <a:lnTo>
                  <a:pt x="7734" y="0"/>
                </a:lnTo>
                <a:lnTo>
                  <a:pt x="17068" y="0"/>
                </a:lnTo>
                <a:lnTo>
                  <a:pt x="7734" y="27546"/>
                </a:lnTo>
                <a:close/>
              </a:path>
              <a:path w="38100" h="27939">
                <a:moveTo>
                  <a:pt x="28575" y="27546"/>
                </a:moveTo>
                <a:lnTo>
                  <a:pt x="20853" y="27546"/>
                </a:lnTo>
                <a:lnTo>
                  <a:pt x="28575" y="0"/>
                </a:lnTo>
                <a:lnTo>
                  <a:pt x="37909" y="0"/>
                </a:lnTo>
                <a:lnTo>
                  <a:pt x="28575" y="2754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3409662" y="1834255"/>
            <a:ext cx="3667125" cy="13849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90"/>
              </a:lnSpc>
            </a:pP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6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mod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ls</a:t>
            </a:r>
            <a:endParaRPr sz="1000">
              <a:latin typeface="Arial"/>
              <a:cs typeface="Arial"/>
            </a:endParaRPr>
          </a:p>
          <a:p>
            <a:pPr marL="12700" marR="51435">
              <a:lnSpc>
                <a:spcPts val="1100"/>
              </a:lnSpc>
              <a:spcBef>
                <a:spcPts val="20"/>
              </a:spcBef>
            </a:pP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er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wh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(b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ct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)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algn="just" marL="12700" marR="5080">
              <a:lnSpc>
                <a:spcPts val="1100"/>
              </a:lnSpc>
            </a:pP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un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;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en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un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 </a:t>
            </a:r>
            <a:endParaRPr sz="90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428491" y="1845088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6457531" y="540925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5475216" y="4971329"/>
            <a:ext cx="1353185" cy="704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4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Eve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ugh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bands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meta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ls,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5492241" y="4987068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639576" y="404177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061341" y="404177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038866" y="696277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673100" y="3503614"/>
            <a:ext cx="4599305" cy="5976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970" marR="5080" indent="151130">
              <a:lnSpc>
                <a:spcPct val="95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heir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visible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ligh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urface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sam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quency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 lu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appeara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 of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of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ollows: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mme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onds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en,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nte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ains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ssen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new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(Fi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1-36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85"/>
              </a:spcBef>
            </a:pPr>
            <a:r>
              <a:rPr dirty="0" sz="1200" spc="-10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-sea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imple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allic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form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 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eor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1-26)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ach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1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50" spc="-75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97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baseline="-14814" sz="1125" spc="-22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7936" sz="1575" spc="-607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104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igi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lly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6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ente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half-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these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lecula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itals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97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baseline="-14814" sz="1125" spc="67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7936" sz="1575" spc="-532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-97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baseline="-14814" sz="1125" spc="67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pt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ed,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ining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ult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t: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gy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1-3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ts val="1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bed,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1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50" spc="-1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ccu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pair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 i="1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itals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4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They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ban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und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nc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ied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levels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alen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easi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xc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4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whi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bil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ial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l.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plains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4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esse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ial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5"/>
              </a:spcBef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4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ban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il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el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ion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1050" spc="-11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50" spc="-7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75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duc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ban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8a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484372" y="6375449"/>
            <a:ext cx="139700" cy="3543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nergy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737859" y="6549078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292850" y="6289360"/>
            <a:ext cx="11112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...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292850" y="6461445"/>
            <a:ext cx="111125" cy="303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...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9"/>
              </a:spcBef>
            </a:pPr>
            <a:r>
              <a:rPr dirty="0" sz="900" i="1">
                <a:latin typeface="Times New Roman"/>
                <a:cs typeface="Times New Roman"/>
              </a:rPr>
              <a:t>...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5490951" y="720293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497279" y="7873560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40">
                <a:moveTo>
                  <a:pt x="9334" y="27546"/>
                </a:moveTo>
                <a:lnTo>
                  <a:pt x="0" y="27546"/>
                </a:lnTo>
                <a:lnTo>
                  <a:pt x="9334" y="0"/>
                </a:lnTo>
                <a:lnTo>
                  <a:pt x="17068" y="0"/>
                </a:lnTo>
                <a:lnTo>
                  <a:pt x="9334" y="27546"/>
                </a:lnTo>
                <a:close/>
              </a:path>
              <a:path w="38100" h="27940">
                <a:moveTo>
                  <a:pt x="30175" y="27546"/>
                </a:moveTo>
                <a:lnTo>
                  <a:pt x="20840" y="27546"/>
                </a:lnTo>
                <a:lnTo>
                  <a:pt x="30175" y="0"/>
                </a:lnTo>
                <a:lnTo>
                  <a:pt x="37909" y="0"/>
                </a:lnTo>
                <a:lnTo>
                  <a:pt x="30175" y="2754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6045283" y="7873562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40">
                <a:moveTo>
                  <a:pt x="28575" y="27546"/>
                </a:moveTo>
                <a:lnTo>
                  <a:pt x="20840" y="27546"/>
                </a:lnTo>
                <a:lnTo>
                  <a:pt x="28575" y="0"/>
                </a:lnTo>
                <a:lnTo>
                  <a:pt x="37909" y="0"/>
                </a:lnTo>
                <a:lnTo>
                  <a:pt x="28575" y="27546"/>
                </a:lnTo>
                <a:close/>
              </a:path>
              <a:path w="38100" h="27940">
                <a:moveTo>
                  <a:pt x="7721" y="27546"/>
                </a:moveTo>
                <a:lnTo>
                  <a:pt x="0" y="27546"/>
                </a:lnTo>
                <a:lnTo>
                  <a:pt x="7721" y="0"/>
                </a:lnTo>
                <a:lnTo>
                  <a:pt x="17068" y="0"/>
                </a:lnTo>
                <a:lnTo>
                  <a:pt x="7721" y="2754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5472432" y="6904678"/>
            <a:ext cx="1608455" cy="2489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9875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L</a:t>
            </a:r>
            <a:r>
              <a:rPr dirty="0" sz="900">
                <a:latin typeface="Times New Roman"/>
                <a:cs typeface="Times New Roman"/>
              </a:rPr>
              <a:t>i </a:t>
            </a:r>
            <a:r>
              <a:rPr dirty="0" sz="900" spc="7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Li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r>
              <a:rPr dirty="0" baseline="-23809" sz="1050">
                <a:latin typeface="Times New Roman"/>
                <a:cs typeface="Times New Roman"/>
              </a:rPr>
              <a:t>  </a:t>
            </a:r>
            <a:r>
              <a:rPr dirty="0" baseline="-23809" sz="1050" spc="-15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Li</a:t>
            </a:r>
            <a:r>
              <a:rPr dirty="0" baseline="-23809" sz="1050" spc="7">
                <a:latin typeface="Times New Roman"/>
                <a:cs typeface="Times New Roman"/>
              </a:rPr>
              <a:t>3</a:t>
            </a:r>
            <a:r>
              <a:rPr dirty="0" baseline="-23809" sz="1050">
                <a:latin typeface="Times New Roman"/>
                <a:cs typeface="Times New Roman"/>
              </a:rPr>
              <a:t> </a:t>
            </a:r>
            <a:r>
              <a:rPr dirty="0" baseline="-23809" sz="1050" spc="-89">
                <a:latin typeface="Times New Roman"/>
                <a:cs typeface="Times New Roman"/>
              </a:rPr>
              <a:t> </a:t>
            </a:r>
            <a:r>
              <a:rPr dirty="0" baseline="12345" sz="1350" i="1">
                <a:latin typeface="Times New Roman"/>
                <a:cs typeface="Times New Roman"/>
              </a:rPr>
              <a:t>...  </a:t>
            </a:r>
            <a:r>
              <a:rPr dirty="0" baseline="12345" sz="1350" spc="22" i="1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Li</a:t>
            </a:r>
            <a:r>
              <a:rPr dirty="0" baseline="-23809" sz="1050" spc="7" i="1">
                <a:latin typeface="Times New Roman"/>
                <a:cs typeface="Times New Roman"/>
              </a:rPr>
              <a:t>N</a:t>
            </a:r>
            <a:endParaRPr baseline="-23809" sz="1050">
              <a:latin typeface="Times New Roman"/>
              <a:cs typeface="Times New Roman"/>
            </a:endParaRPr>
          </a:p>
          <a:p>
            <a:pPr marL="116205">
              <a:lnSpc>
                <a:spcPts val="990"/>
              </a:lnSpc>
              <a:spcBef>
                <a:spcPts val="865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7</a:t>
            </a:r>
            <a:endParaRPr sz="900">
              <a:latin typeface="Arial"/>
              <a:cs typeface="Arial"/>
            </a:endParaRPr>
          </a:p>
          <a:p>
            <a:pPr marL="13335" marR="185420">
              <a:lnSpc>
                <a:spcPct val="91500"/>
              </a:lnSpc>
              <a:spcBef>
                <a:spcPts val="10"/>
              </a:spcBef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ma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gy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li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hiu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 m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900">
              <a:latin typeface="Arial"/>
              <a:cs typeface="Arial"/>
            </a:endParaRPr>
          </a:p>
          <a:p>
            <a:pPr marL="13335" marR="176530">
              <a:lnSpc>
                <a:spcPct val="101800"/>
              </a:lnSpc>
            </a:pPr>
            <a:r>
              <a:rPr dirty="0" sz="9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baseline="-15873" sz="1050" spc="-22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baseline="-15873" sz="1050" spc="-22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900">
              <a:latin typeface="Arial"/>
              <a:cs typeface="Arial"/>
            </a:endParaRPr>
          </a:p>
          <a:p>
            <a:pPr marL="13335" marR="5080">
              <a:lnSpc>
                <a:spcPct val="10180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  <a:p>
            <a:pPr marL="14604" marR="16510" indent="-2540">
              <a:lnSpc>
                <a:spcPct val="101800"/>
              </a:lnSpc>
            </a:pP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. </a:t>
            </a:r>
            <a:r>
              <a:rPr dirty="0" sz="900" spc="-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2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680834" y="6410834"/>
            <a:ext cx="355600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6675" marR="5080" indent="-53975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Energy </a:t>
            </a:r>
            <a:r>
              <a:rPr dirty="0" sz="900">
                <a:latin typeface="Times New Roman"/>
                <a:cs typeface="Times New Roman"/>
              </a:rPr>
              <a:t>band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283991" y="1174893"/>
            <a:ext cx="1010919" cy="0"/>
          </a:xfrm>
          <a:custGeom>
            <a:avLst/>
            <a:gdLst/>
            <a:ahLst/>
            <a:cxnLst/>
            <a:rect l="l" t="t" r="r" b="b"/>
            <a:pathLst>
              <a:path w="1010919" h="0">
                <a:moveTo>
                  <a:pt x="1010912" y="0"/>
                </a:moveTo>
                <a:lnTo>
                  <a:pt x="0" y="0"/>
                </a:lnTo>
              </a:path>
            </a:pathLst>
          </a:custGeom>
          <a:ln w="524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283991" y="1559070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 h="0">
                <a:moveTo>
                  <a:pt x="1012183" y="0"/>
                </a:moveTo>
                <a:lnTo>
                  <a:pt x="0" y="0"/>
                </a:lnTo>
              </a:path>
            </a:pathLst>
          </a:custGeom>
          <a:ln w="524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841525" y="2237890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 h="0">
                <a:moveTo>
                  <a:pt x="475609" y="0"/>
                </a:moveTo>
                <a:lnTo>
                  <a:pt x="0" y="0"/>
                </a:lnTo>
              </a:path>
            </a:pathLst>
          </a:custGeom>
          <a:ln w="524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306222" y="2627782"/>
            <a:ext cx="479425" cy="0"/>
          </a:xfrm>
          <a:custGeom>
            <a:avLst/>
            <a:gdLst/>
            <a:ahLst/>
            <a:cxnLst/>
            <a:rect l="l" t="t" r="r" b="b"/>
            <a:pathLst>
              <a:path w="479425" h="0">
                <a:moveTo>
                  <a:pt x="479424" y="0"/>
                </a:moveTo>
                <a:lnTo>
                  <a:pt x="0" y="0"/>
                </a:lnTo>
              </a:path>
            </a:pathLst>
          </a:custGeom>
          <a:ln w="524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306222" y="3010687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 h="0">
                <a:moveTo>
                  <a:pt x="1012183" y="0"/>
                </a:moveTo>
                <a:lnTo>
                  <a:pt x="0" y="0"/>
                </a:lnTo>
              </a:path>
            </a:pathLst>
          </a:custGeom>
          <a:ln w="524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II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32848" y="413088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591441" y="449707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289916" y="221945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273100" y="1963439"/>
            <a:ext cx="4599940" cy="7513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2560">
              <a:lnSpc>
                <a:spcPct val="100000"/>
              </a:lnSpc>
              <a:tabLst>
                <a:tab pos="1344295" algn="l"/>
                <a:tab pos="2315210" algn="l"/>
                <a:tab pos="3838575" algn="l"/>
              </a:tabLst>
            </a:pPr>
            <a:r>
              <a:rPr dirty="0" sz="900" b="1">
                <a:latin typeface="Times New Roman"/>
                <a:cs typeface="Times New Roman"/>
              </a:rPr>
              <a:t>(a)</a:t>
            </a:r>
            <a:r>
              <a:rPr dirty="0" sz="900">
                <a:latin typeface="Times New Roman"/>
                <a:cs typeface="Times New Roman"/>
              </a:rPr>
              <a:t> Metal	</a:t>
            </a:r>
            <a:r>
              <a:rPr dirty="0" sz="900" spc="-5" b="1">
                <a:latin typeface="Times New Roman"/>
                <a:cs typeface="Times New Roman"/>
              </a:rPr>
              <a:t>(b)</a:t>
            </a:r>
            <a:r>
              <a:rPr dirty="0" sz="900" spc="-5">
                <a:latin typeface="Times New Roman"/>
                <a:cs typeface="Times New Roman"/>
              </a:rPr>
              <a:t> Metal	</a:t>
            </a:r>
            <a:r>
              <a:rPr dirty="0" sz="900" spc="-5" b="1">
                <a:latin typeface="Times New Roman"/>
                <a:cs typeface="Times New Roman"/>
              </a:rPr>
              <a:t>(c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r>
              <a:rPr dirty="0" sz="900">
                <a:latin typeface="Times New Roman"/>
                <a:cs typeface="Times New Roman"/>
              </a:rPr>
              <a:t> Semiconductor	</a:t>
            </a:r>
            <a:r>
              <a:rPr dirty="0" sz="900" spc="-5" b="1">
                <a:latin typeface="Times New Roman"/>
                <a:cs typeface="Times New Roman"/>
              </a:rPr>
              <a:t>(d)</a:t>
            </a:r>
            <a:r>
              <a:rPr dirty="0" sz="900">
                <a:latin typeface="Times New Roman"/>
                <a:cs typeface="Times New Roman"/>
              </a:rPr>
              <a:t> Insulator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74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Me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,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Gill Sans MT"/>
                <a:cs typeface="Gill Sans MT"/>
              </a:rPr>
              <a:t>mi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du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to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,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d </a:t>
            </a:r>
            <a:r>
              <a:rPr dirty="0" sz="1000" spc="-10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vie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w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endParaRPr sz="1000">
              <a:latin typeface="Gill Sans MT"/>
              <a:cs typeface="Gill Sans MT"/>
            </a:endParaRPr>
          </a:p>
          <a:p>
            <a:pPr marL="12700" marR="50165">
              <a:lnSpc>
                <a:spcPts val="1100"/>
              </a:lnSpc>
              <a:spcBef>
                <a:spcPts val="20"/>
              </a:spcBef>
            </a:pPr>
            <a:r>
              <a:rPr dirty="0" sz="900" spc="-85" b="1">
                <a:solidFill>
                  <a:srgbClr val="131313"/>
                </a:solidFill>
                <a:latin typeface="Gill Sans MT"/>
                <a:cs typeface="Gill Sans MT"/>
              </a:rPr>
              <a:t>(</a:t>
            </a:r>
            <a:r>
              <a:rPr dirty="0" sz="9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)</a:t>
            </a:r>
            <a:r>
              <a:rPr dirty="0" sz="9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y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(f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).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ut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ck).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(</a:t>
            </a:r>
            <a:r>
              <a:rPr dirty="0" sz="900" spc="45" b="1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)</a:t>
            </a:r>
            <a:r>
              <a:rPr dirty="0" sz="900" spc="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ut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marL="12700" marR="67310">
              <a:lnSpc>
                <a:spcPts val="1100"/>
              </a:lnSpc>
            </a:pP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5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 b="1">
                <a:solidFill>
                  <a:srgbClr val="131313"/>
                </a:solidFill>
                <a:latin typeface="Gill Sans MT"/>
                <a:cs typeface="Gill Sans MT"/>
              </a:rPr>
              <a:t>(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)</a:t>
            </a:r>
            <a:r>
              <a:rPr dirty="0" sz="900" spc="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2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75">
                <a:solidFill>
                  <a:srgbClr val="131313"/>
                </a:solidFill>
                <a:latin typeface="Verdana"/>
                <a:cs typeface="Verdana"/>
              </a:rPr>
              <a:t>*</a:t>
            </a:r>
            <a:r>
              <a:rPr dirty="0" sz="900" spc="55" i="1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k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j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q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114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 b="1">
                <a:solidFill>
                  <a:srgbClr val="131313"/>
                </a:solidFill>
                <a:latin typeface="Gill Sans MT"/>
                <a:cs typeface="Gill Sans MT"/>
              </a:rPr>
              <a:t>(</a:t>
            </a:r>
            <a:r>
              <a:rPr dirty="0" sz="900" spc="5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-80" b="1">
                <a:solidFill>
                  <a:srgbClr val="131313"/>
                </a:solidFill>
                <a:latin typeface="Gill Sans MT"/>
                <a:cs typeface="Gill Sans MT"/>
              </a:rPr>
              <a:t>)</a:t>
            </a:r>
            <a:r>
              <a:rPr dirty="0" sz="90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80">
                <a:solidFill>
                  <a:srgbClr val="131313"/>
                </a:solidFill>
                <a:latin typeface="Verdana"/>
                <a:cs typeface="Verdana"/>
              </a:rPr>
              <a:t>*</a:t>
            </a:r>
            <a:r>
              <a:rPr dirty="0" sz="900" spc="55" i="1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marL="12700" marR="440690">
              <a:lnSpc>
                <a:spcPts val="1090"/>
              </a:lnSpc>
              <a:spcBef>
                <a:spcPts val="5"/>
              </a:spcBef>
            </a:pP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k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2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endParaRPr sz="900">
              <a:latin typeface="Lucida Sans"/>
              <a:cs typeface="Lucida Sans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3970" marR="5080" indent="15113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gura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130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14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xpe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 ba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 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80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1050" spc="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ime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s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2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lowes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2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band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low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and.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ove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1-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38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nse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avai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endParaRPr sz="1050">
              <a:latin typeface="Palatino Linotype"/>
              <a:cs typeface="Palatino Linotype"/>
            </a:endParaRPr>
          </a:p>
          <a:p>
            <a:pPr algn="just" marL="13970" marR="5715" indent="151130">
              <a:lnSpc>
                <a:spcPct val="94800"/>
              </a:lnSpc>
              <a:spcBef>
                <a:spcPts val="2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ele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ins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iam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fille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gap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1-38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able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make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885"/>
              </a:spcBef>
            </a:pP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14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8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nics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erials.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 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ransis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solar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yell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brillia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What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ies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duc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ap)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wee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band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38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size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nsic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se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tors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interacts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light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blu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less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ello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ors,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ntl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sma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efle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olo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985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icond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niu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cond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separ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nly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lence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rma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529579" y="1199838"/>
            <a:ext cx="353060" cy="348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9390">
              <a:lnSpc>
                <a:spcPct val="100000"/>
              </a:lnSpc>
            </a:pPr>
            <a:r>
              <a:rPr dirty="0" sz="900" spc="-30">
                <a:latin typeface="Verdana"/>
                <a:cs typeface="Verdana"/>
              </a:rPr>
              <a:t>*</a:t>
            </a:r>
            <a:r>
              <a:rPr dirty="0" sz="900" i="1"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dirty="0" sz="900" spc="-30">
                <a:latin typeface="Verdana"/>
                <a:cs typeface="Verdana"/>
              </a:rPr>
              <a:t>*</a:t>
            </a:r>
            <a:r>
              <a:rPr dirty="0" sz="900" i="1"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219065" y="338306"/>
            <a:ext cx="2781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633084" y="324013"/>
            <a:ext cx="146621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04595" algn="l"/>
              </a:tabLst>
            </a:pPr>
            <a:r>
              <a:rPr dirty="0" sz="1000" spc="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in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in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466471" y="37655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171578" y="370416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897274" y="446613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70" h="35560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67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247803" y="4466166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29387" y="35013"/>
                </a:moveTo>
                <a:lnTo>
                  <a:pt x="27431" y="33693"/>
                </a:lnTo>
                <a:lnTo>
                  <a:pt x="30302" y="29159"/>
                </a:lnTo>
                <a:lnTo>
                  <a:pt x="32638" y="24384"/>
                </a:lnTo>
                <a:lnTo>
                  <a:pt x="36233" y="14312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09" y="2832"/>
                </a:lnTo>
                <a:lnTo>
                  <a:pt x="46113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  <a:path w="52070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55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59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158993" y="52901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73118" y="3228014"/>
            <a:ext cx="4599305" cy="396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985">
              <a:lnSpc>
                <a:spcPts val="1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ran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duc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 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semic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ors,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extr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10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mi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du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size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olled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ull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uri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r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onsi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wha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 do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 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ors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 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When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sili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sph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duct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ban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sili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1-3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9.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</a:pP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fou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orin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xt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duct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ban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ari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-t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ers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ts val="1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ilic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dop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pt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ms,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39).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pair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nei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one-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easil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weve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mobile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3333" sz="1125" spc="8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ion.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urs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po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ivity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sists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arily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positiv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les,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call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type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ts val="1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1-40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ells.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 of a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ype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duct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 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 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call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ju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ormal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475213" y="3536799"/>
            <a:ext cx="1602105" cy="844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sem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emimeta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tors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462732" y="353409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497E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703048" y="1091940"/>
            <a:ext cx="2353310" cy="1804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8590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3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9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- 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d 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-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pe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Gill Sans MT"/>
                <a:cs typeface="Gill Sans MT"/>
              </a:rPr>
              <a:t>mi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du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to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20"/>
              </a:spcBef>
            </a:pP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P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li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j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ct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 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sil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j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ct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 </a:t>
            </a:r>
            <a:r>
              <a:rPr dirty="0" sz="900" spc="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)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ep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 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692477" y="108426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02254" y="815852"/>
            <a:ext cx="559435" cy="266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8275" marR="5080" indent="-155575">
              <a:lnSpc>
                <a:spcPts val="1000"/>
              </a:lnSpc>
            </a:pPr>
            <a:r>
              <a:rPr dirty="0" sz="900">
                <a:latin typeface="Times New Roman"/>
                <a:cs typeface="Times New Roman"/>
              </a:rPr>
              <a:t>Conduction band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91562" y="815852"/>
            <a:ext cx="559435" cy="624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ts val="1000"/>
              </a:lnSpc>
            </a:pPr>
            <a:r>
              <a:rPr dirty="0" sz="900">
                <a:latin typeface="Times New Roman"/>
                <a:cs typeface="Times New Roman"/>
              </a:rPr>
              <a:t>Conduction band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Times New Roman"/>
              <a:cs typeface="Times New Roman"/>
            </a:endParaRPr>
          </a:p>
          <a:p>
            <a:pPr algn="ctr" marL="132080" marR="127000">
              <a:lnSpc>
                <a:spcPts val="1000"/>
              </a:lnSpc>
            </a:pPr>
            <a:r>
              <a:rPr dirty="0" sz="900" spc="-5">
                <a:latin typeface="Times New Roman"/>
                <a:cs typeface="Times New Roman"/>
              </a:rPr>
              <a:t>Donor 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25">
                <a:latin typeface="Times New Roman"/>
                <a:cs typeface="Times New Roman"/>
              </a:rPr>
              <a:t>e</a:t>
            </a:r>
            <a:r>
              <a:rPr dirty="0" sz="900" spc="-1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el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240788" y="2202061"/>
            <a:ext cx="387350" cy="266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2550" marR="5715" indent="-69850">
              <a:lnSpc>
                <a:spcPts val="1000"/>
              </a:lnSpc>
            </a:pPr>
            <a:r>
              <a:rPr dirty="0" sz="900" spc="-11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alence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band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36696" y="2626388"/>
            <a:ext cx="108267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 i="1">
                <a:latin typeface="Times New Roman"/>
                <a:cs typeface="Times New Roman"/>
              </a:rPr>
              <a:t>n</a:t>
            </a:r>
            <a:r>
              <a:rPr dirty="0" sz="900" spc="-5" b="1">
                <a:latin typeface="Times New Roman"/>
                <a:cs typeface="Times New Roman"/>
              </a:rPr>
              <a:t>-type semiconductor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216271" y="2626388"/>
            <a:ext cx="107632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 i="1">
                <a:latin typeface="Times New Roman"/>
                <a:cs typeface="Times New Roman"/>
              </a:rPr>
              <a:t>p</a:t>
            </a:r>
            <a:r>
              <a:rPr dirty="0" sz="900" b="1">
                <a:latin typeface="Times New Roman"/>
                <a:cs typeface="Times New Roman"/>
              </a:rPr>
              <a:t>-type semiconductor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97437" y="1607883"/>
            <a:ext cx="139700" cy="3517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ne</a:t>
            </a:r>
            <a:r>
              <a:rPr dirty="0" sz="900" spc="-25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72109" y="1681356"/>
            <a:ext cx="445134" cy="266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2395" marR="5080" indent="-100330">
              <a:lnSpc>
                <a:spcPts val="1000"/>
              </a:lnSpc>
            </a:pPr>
            <a:r>
              <a:rPr dirty="0" sz="900">
                <a:latin typeface="Times New Roman"/>
                <a:cs typeface="Times New Roman"/>
              </a:rPr>
              <a:t>Acceptor 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25">
                <a:latin typeface="Times New Roman"/>
                <a:cs typeface="Times New Roman"/>
              </a:rPr>
              <a:t>e</a:t>
            </a:r>
            <a:r>
              <a:rPr dirty="0" sz="900" spc="-2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el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94333" y="2202057"/>
            <a:ext cx="387350" cy="266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2550" marR="5080" indent="-69850">
              <a:lnSpc>
                <a:spcPts val="1000"/>
              </a:lnSpc>
            </a:pPr>
            <a:r>
              <a:rPr dirty="0" sz="900" spc="-11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alence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band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569085" y="8699640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20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9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635246" y="8699640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20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9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903091" y="8166237"/>
            <a:ext cx="552450" cy="274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70"/>
              </a:lnSpc>
            </a:pP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20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900">
              <a:latin typeface="Arial"/>
              <a:cs typeface="Arial"/>
            </a:endParaRPr>
          </a:p>
          <a:p>
            <a:pPr marL="211454">
              <a:lnSpc>
                <a:spcPts val="1070"/>
              </a:lnSpc>
              <a:tabLst>
                <a:tab pos="443865" algn="l"/>
              </a:tabLst>
            </a:pPr>
            <a:r>
              <a:rPr dirty="0" baseline="3086" sz="1350" spc="592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baseline="3086" sz="1350" spc="592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470776" y="8166237"/>
            <a:ext cx="264160" cy="143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086" sz="1350" spc="330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baseline="3086" sz="13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127883" y="8572638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76718" y="7432549"/>
            <a:ext cx="41338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Sunlight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82625" y="8200713"/>
            <a:ext cx="649605" cy="324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343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-type silic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-type silic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305809" y="9077204"/>
            <a:ext cx="2603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Load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400932" y="9017511"/>
            <a:ext cx="412750" cy="27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Electron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flow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783329" y="8871960"/>
            <a:ext cx="1534795" cy="519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4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-7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ph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ov</a:t>
            </a:r>
            <a:r>
              <a:rPr dirty="0" sz="1000" spc="-10" b="1">
                <a:solidFill>
                  <a:srgbClr val="131313"/>
                </a:solidFill>
                <a:latin typeface="Gill Sans MT"/>
                <a:cs typeface="Gill Sans MT"/>
              </a:rPr>
              <a:t>ol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ic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00" b="1">
                <a:solidFill>
                  <a:srgbClr val="131313"/>
                </a:solidFill>
                <a:latin typeface="Gill Sans MT"/>
                <a:cs typeface="Gill Sans MT"/>
              </a:rPr>
              <a:t>(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ola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-100" b="1">
                <a:solidFill>
                  <a:srgbClr val="131313"/>
                </a:solidFill>
                <a:latin typeface="Gill Sans MT"/>
                <a:cs typeface="Gill Sans MT"/>
              </a:rPr>
              <a:t>)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ll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in</a:t>
            </a:r>
            <a:r>
              <a:rPr dirty="0" sz="1000" spc="65" b="1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ili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-ba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se</a:t>
            </a:r>
            <a:r>
              <a:rPr dirty="0" sz="1000" spc="4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Gill Sans MT"/>
                <a:cs typeface="Gill Sans MT"/>
              </a:rPr>
              <a:t>mic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du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772362" y="886428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259063" y="639762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716668" y="705569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274024" y="632663"/>
            <a:ext cx="4598035" cy="2853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100"/>
              </a:lnSpc>
            </a:pP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itiv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ited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epara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Positiv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semicon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away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3333" sz="1125" spc="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type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ould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mobile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33333" sz="1125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3333" sz="1125" spc="14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3035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imagine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absorb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unli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sitiv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les,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uc-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flo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ric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cur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rried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ext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ernal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light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eve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tually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rther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light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 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 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shin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solar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950">
              <a:latin typeface="Times New Roman"/>
              <a:cs typeface="Times New Roman"/>
            </a:endParaRPr>
          </a:p>
          <a:p>
            <a:pPr marL="392430">
              <a:lnSpc>
                <a:spcPct val="100000"/>
              </a:lnSpc>
              <a:tabLst>
                <a:tab pos="925830" algn="l"/>
              </a:tabLst>
            </a:pPr>
            <a:r>
              <a:rPr dirty="0" sz="900" spc="70" b="1">
                <a:latin typeface="Arial"/>
                <a:cs typeface="Arial"/>
              </a:rPr>
              <a:t>1</a:t>
            </a:r>
            <a:r>
              <a:rPr dirty="0" sz="900" spc="75" b="1">
                <a:latin typeface="Arial"/>
                <a:cs typeface="Arial"/>
              </a:rPr>
              <a:t>1</a:t>
            </a:r>
            <a:r>
              <a:rPr dirty="0" sz="900" spc="20" b="1">
                <a:latin typeface="Arial"/>
                <a:cs typeface="Arial"/>
              </a:rPr>
              <a:t>-</a:t>
            </a:r>
            <a:r>
              <a:rPr dirty="0" sz="900" spc="30" b="1">
                <a:latin typeface="Arial"/>
                <a:cs typeface="Arial"/>
              </a:rPr>
              <a:t>9</a:t>
            </a:r>
            <a:r>
              <a:rPr dirty="0" sz="900" b="1">
                <a:latin typeface="Arial"/>
                <a:cs typeface="Arial"/>
              </a:rPr>
              <a:t>	</a:t>
            </a:r>
            <a:r>
              <a:rPr dirty="0" sz="900" b="1">
                <a:latin typeface="Arial"/>
                <a:cs typeface="Arial"/>
              </a:rPr>
              <a:t>C</a:t>
            </a:r>
            <a:r>
              <a:rPr dirty="0" sz="900" spc="85" b="1">
                <a:latin typeface="Arial"/>
                <a:cs typeface="Arial"/>
              </a:rPr>
              <a:t>O</a:t>
            </a:r>
            <a:r>
              <a:rPr dirty="0" sz="900" spc="100" b="1">
                <a:latin typeface="Arial"/>
                <a:cs typeface="Arial"/>
              </a:rPr>
              <a:t>N</a:t>
            </a:r>
            <a:r>
              <a:rPr dirty="0" sz="900" b="1">
                <a:latin typeface="Arial"/>
                <a:cs typeface="Arial"/>
              </a:rPr>
              <a:t>C</a:t>
            </a:r>
            <a:r>
              <a:rPr dirty="0" sz="900" spc="-15" b="1">
                <a:latin typeface="Arial"/>
                <a:cs typeface="Arial"/>
              </a:rPr>
              <a:t>E</a:t>
            </a:r>
            <a:r>
              <a:rPr dirty="0" sz="900" spc="-15" b="1">
                <a:latin typeface="Arial"/>
                <a:cs typeface="Arial"/>
              </a:rPr>
              <a:t>P</a:t>
            </a:r>
            <a:r>
              <a:rPr dirty="0" sz="900" spc="0" b="1">
                <a:latin typeface="Arial"/>
                <a:cs typeface="Arial"/>
              </a:rPr>
              <a:t>T</a:t>
            </a:r>
            <a:r>
              <a:rPr dirty="0" sz="900" spc="50" b="1">
                <a:latin typeface="Arial"/>
                <a:cs typeface="Arial"/>
              </a:rPr>
              <a:t> </a:t>
            </a:r>
            <a:r>
              <a:rPr dirty="0" sz="900" spc="30" b="1">
                <a:latin typeface="Arial"/>
                <a:cs typeface="Arial"/>
              </a:rPr>
              <a:t>A</a:t>
            </a:r>
            <a:r>
              <a:rPr dirty="0" sz="900" spc="-45" b="1">
                <a:latin typeface="Arial"/>
                <a:cs typeface="Arial"/>
              </a:rPr>
              <a:t>S</a:t>
            </a:r>
            <a:r>
              <a:rPr dirty="0" sz="900" spc="-45" b="1">
                <a:latin typeface="Arial"/>
                <a:cs typeface="Arial"/>
              </a:rPr>
              <a:t>S</a:t>
            </a:r>
            <a:r>
              <a:rPr dirty="0" sz="900" spc="-15" b="1">
                <a:latin typeface="Arial"/>
                <a:cs typeface="Arial"/>
              </a:rPr>
              <a:t>E</a:t>
            </a:r>
            <a:r>
              <a:rPr dirty="0" sz="900" spc="-40" b="1">
                <a:latin typeface="Arial"/>
                <a:cs typeface="Arial"/>
              </a:rPr>
              <a:t>S</a:t>
            </a:r>
            <a:r>
              <a:rPr dirty="0" sz="900" spc="-45" b="1">
                <a:latin typeface="Arial"/>
                <a:cs typeface="Arial"/>
              </a:rPr>
              <a:t>S</a:t>
            </a:r>
            <a:r>
              <a:rPr dirty="0" sz="900" spc="125" b="1">
                <a:latin typeface="Arial"/>
                <a:cs typeface="Arial"/>
              </a:rPr>
              <a:t>M</a:t>
            </a:r>
            <a:r>
              <a:rPr dirty="0" sz="900" spc="-15" b="1">
                <a:latin typeface="Arial"/>
                <a:cs typeface="Arial"/>
              </a:rPr>
              <a:t>E</a:t>
            </a:r>
            <a:r>
              <a:rPr dirty="0" sz="900" spc="100" b="1">
                <a:latin typeface="Arial"/>
                <a:cs typeface="Arial"/>
              </a:rPr>
              <a:t>N</a:t>
            </a:r>
            <a:r>
              <a:rPr dirty="0" sz="900" spc="-40" b="1">
                <a:latin typeface="Arial"/>
                <a:cs typeface="Arial"/>
              </a:rPr>
              <a:t>T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1"/>
              </a:spcBef>
            </a:pPr>
            <a:endParaRPr sz="1000">
              <a:latin typeface="Times New Roman"/>
              <a:cs typeface="Times New Roman"/>
            </a:endParaRPr>
          </a:p>
          <a:p>
            <a:pPr marL="126364">
              <a:lnSpc>
                <a:spcPct val="100000"/>
              </a:lnSpc>
            </a:pP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k G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00" y="3817893"/>
            <a:ext cx="450215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11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8</a:t>
            </a:r>
            <a:endParaRPr sz="16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84500" y="3817893"/>
            <a:ext cx="3644265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-155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Un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00" b="1">
                <a:solidFill>
                  <a:srgbClr val="53AB53"/>
                </a:solidFill>
                <a:latin typeface="Arial"/>
                <a:cs typeface="Arial"/>
              </a:rPr>
              <a:t>so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20" b="1">
                <a:solidFill>
                  <a:srgbClr val="53AB53"/>
                </a:solidFill>
                <a:latin typeface="Arial"/>
                <a:cs typeface="Arial"/>
              </a:rPr>
              <a:t>v</a:t>
            </a:r>
            <a:r>
              <a:rPr dirty="0" sz="1600" spc="-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su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6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95" b="1">
                <a:solidFill>
                  <a:srgbClr val="53AB53"/>
                </a:solidFill>
                <a:latin typeface="Arial"/>
                <a:cs typeface="Arial"/>
              </a:rPr>
              <a:t>: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3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si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30" b="1">
                <a:solidFill>
                  <a:srgbClr val="53AB53"/>
                </a:solidFill>
                <a:latin typeface="Arial"/>
                <a:cs typeface="Arial"/>
              </a:rPr>
              <a:t>y</a:t>
            </a:r>
            <a:r>
              <a:rPr dirty="0" sz="1600" spc="-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0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85" b="1">
                <a:solidFill>
                  <a:srgbClr val="53AB53"/>
                </a:solidFill>
                <a:latin typeface="Arial"/>
                <a:cs typeface="Arial"/>
              </a:rPr>
              <a:t>s 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160" b="1">
                <a:solidFill>
                  <a:srgbClr val="53AB53"/>
                </a:solidFill>
                <a:latin typeface="Arial"/>
                <a:cs typeface="Arial"/>
              </a:rPr>
              <a:t>?</a:t>
            </a:r>
            <a:endParaRPr sz="16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3392" y="4334863"/>
            <a:ext cx="4599305" cy="2292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ts val="1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ter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bondi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Lew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eory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mo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 ad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nced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ce-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ust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emp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ize,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ha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its 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encies,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ir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us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715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issues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d: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ells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ewis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ts val="1200"/>
              </a:lnSpc>
              <a:spcBef>
                <a:spcPts val="5"/>
              </a:spcBef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mmo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extr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lence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molec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age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9),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speci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-or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sed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45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elated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minimize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30"/>
              </a:spcBef>
              <a:tabLst>
                <a:tab pos="2044064" algn="l"/>
              </a:tabLst>
            </a:pP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ges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page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20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till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ssue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hybri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iew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vid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answers 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essing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3300" y="6826137"/>
            <a:ext cx="4598035" cy="520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0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2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baseline="-15432" sz="1350" spc="44" b="1">
                <a:solidFill>
                  <a:srgbClr val="000002"/>
                </a:solidFill>
                <a:latin typeface="Arial"/>
                <a:cs typeface="Arial"/>
              </a:rPr>
              <a:t>6</a:t>
            </a:r>
            <a:endParaRPr baseline="-15432" sz="1350">
              <a:latin typeface="Arial"/>
              <a:cs typeface="Arial"/>
            </a:endParaRPr>
          </a:p>
          <a:p>
            <a:pPr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irs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ssible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ribe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 spc="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while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sal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144115" y="5677698"/>
            <a:ext cx="137160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3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 spc="21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389144" y="7569769"/>
            <a:ext cx="216535" cy="646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53000"/>
              </a:lnSpc>
            </a:pPr>
            <a:r>
              <a:rPr dirty="0" sz="950" spc="-5">
                <a:latin typeface="Times New Roman"/>
                <a:cs typeface="Times New Roman"/>
              </a:rPr>
              <a:t>F </a:t>
            </a:r>
            <a:r>
              <a:rPr dirty="0" baseline="-17543" sz="1425" spc="-22">
                <a:latin typeface="Times New Roman"/>
                <a:cs typeface="Times New Roman"/>
              </a:rPr>
              <a:t>S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88478" y="7691062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617757" y="7941898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14179" y="7959249"/>
            <a:ext cx="16764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7543" sz="1425" spc="-30">
                <a:latin typeface="Times New Roman"/>
                <a:cs typeface="Times New Roman"/>
              </a:rPr>
              <a:t>F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646968" y="7654461"/>
            <a:ext cx="16891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7543" sz="1425" spc="-15">
                <a:latin typeface="Times New Roman"/>
                <a:cs typeface="Times New Roman"/>
              </a:rPr>
              <a:t>F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504254" y="7554769"/>
            <a:ext cx="224154" cy="662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685" marR="5080" indent="-6985">
              <a:lnSpc>
                <a:spcPts val="2060"/>
              </a:lnSpc>
            </a:pPr>
            <a:r>
              <a:rPr dirty="0" baseline="-17543" sz="1425" spc="-37">
                <a:latin typeface="Times New Roman"/>
                <a:cs typeface="Times New Roman"/>
              </a:rPr>
              <a:t>F</a:t>
            </a:r>
            <a:r>
              <a:rPr dirty="0" sz="700" spc="275">
                <a:latin typeface="Arial"/>
                <a:cs typeface="Arial"/>
              </a:rPr>
              <a:t>* </a:t>
            </a:r>
            <a:r>
              <a:rPr dirty="0" baseline="-17543" sz="1425" spc="-22">
                <a:latin typeface="Times New Roman"/>
                <a:cs typeface="Times New Roman"/>
              </a:rPr>
              <a:t>S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marL="19685">
              <a:lnSpc>
                <a:spcPct val="100000"/>
              </a:lnSpc>
              <a:spcBef>
                <a:spcPts val="835"/>
              </a:spcBef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289617" y="7677320"/>
            <a:ext cx="189865" cy="423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20955">
              <a:lnSpc>
                <a:spcPct val="100000"/>
              </a:lnSpc>
            </a:pPr>
            <a:r>
              <a:rPr dirty="0" baseline="-17543" sz="1425" spc="-15">
                <a:latin typeface="Times New Roman"/>
                <a:cs typeface="Times New Roman"/>
              </a:rPr>
              <a:t>F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739853" y="7941264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69066" y="7669469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633337" y="7554769"/>
            <a:ext cx="216535" cy="662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270">
              <a:lnSpc>
                <a:spcPts val="2060"/>
              </a:lnSpc>
            </a:pPr>
            <a:r>
              <a:rPr dirty="0" baseline="-17543" sz="1425" spc="-22">
                <a:latin typeface="Times New Roman"/>
                <a:cs typeface="Times New Roman"/>
              </a:rPr>
              <a:t>F</a:t>
            </a:r>
            <a:r>
              <a:rPr dirty="0" sz="700" spc="275">
                <a:latin typeface="Arial"/>
                <a:cs typeface="Arial"/>
              </a:rPr>
              <a:t>* </a:t>
            </a:r>
            <a:r>
              <a:rPr dirty="0" baseline="-17543" sz="1425" spc="-22">
                <a:latin typeface="Times New Roman"/>
                <a:cs typeface="Times New Roman"/>
              </a:rPr>
              <a:t>S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35"/>
              </a:spcBef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433304" y="7691062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862582" y="7927499"/>
            <a:ext cx="167640" cy="160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7543" sz="1425" spc="-30">
                <a:latin typeface="Times New Roman"/>
                <a:cs typeface="Times New Roman"/>
              </a:rPr>
              <a:t>F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407269" y="7950156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891160" y="7669476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273392" y="8409188"/>
            <a:ext cx="4599305" cy="1073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nic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tru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mbi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stru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ncep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hyp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jug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pairs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pair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When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490470" y="338306"/>
            <a:ext cx="2781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905125" y="324013"/>
            <a:ext cx="419417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932554" algn="l"/>
              </a:tabLst>
            </a:pPr>
            <a:r>
              <a:rPr dirty="0" sz="1000" spc="1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lv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ss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lec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it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55">
                <a:solidFill>
                  <a:srgbClr val="131313"/>
                </a:solidFill>
                <a:latin typeface="Lucida Sans"/>
                <a:cs typeface="Lucida Sans"/>
              </a:rPr>
              <a:t>?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832386" y="157053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69" h="35559">
                <a:moveTo>
                  <a:pt x="29133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33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194960" y="157056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45" y="14300"/>
                </a:lnTo>
                <a:lnTo>
                  <a:pt x="37312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69" h="35559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3"/>
                </a:lnTo>
                <a:lnTo>
                  <a:pt x="8813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73127" y="636471"/>
            <a:ext cx="4598670" cy="1073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quiva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15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escrip-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8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8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7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script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appeal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while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oble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arises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ewi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namel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go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816351" y="1828479"/>
            <a:ext cx="94615" cy="626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-635">
              <a:lnSpc>
                <a:spcPct val="165800"/>
              </a:lnSpc>
            </a:pPr>
            <a:r>
              <a:rPr dirty="0" sz="950" spc="-5">
                <a:latin typeface="Times New Roman"/>
                <a:cs typeface="Times New Roman"/>
              </a:rPr>
              <a:t>F S 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573142" y="1945328"/>
            <a:ext cx="116839" cy="345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4130">
              <a:lnSpc>
                <a:spcPct val="137700"/>
              </a:lnSpc>
            </a:pPr>
            <a:r>
              <a:rPr dirty="0" sz="950" spc="-5">
                <a:latin typeface="Times New Roman"/>
                <a:cs typeface="Times New Roman"/>
              </a:rPr>
              <a:t>F 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047509" y="1980887"/>
            <a:ext cx="100965" cy="351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8255">
              <a:lnSpc>
                <a:spcPct val="141700"/>
              </a:lnSpc>
            </a:pPr>
            <a:r>
              <a:rPr dirty="0" sz="950" spc="-5">
                <a:latin typeface="Times New Roman"/>
                <a:cs typeface="Times New Roman"/>
              </a:rPr>
              <a:t>F 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98169" y="441533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69" h="35560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672230" y="4415366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4"/>
                </a:lnTo>
                <a:lnTo>
                  <a:pt x="36245" y="14312"/>
                </a:lnTo>
                <a:lnTo>
                  <a:pt x="37312" y="9194"/>
                </a:lnTo>
                <a:lnTo>
                  <a:pt x="37630" y="4000"/>
                </a:lnTo>
                <a:lnTo>
                  <a:pt x="39801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69" h="35560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4"/>
                </a:lnTo>
                <a:lnTo>
                  <a:pt x="8813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119407" y="472013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69" h="35560">
                <a:moveTo>
                  <a:pt x="29133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33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834413" y="4720166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70" h="35560">
                <a:moveTo>
                  <a:pt x="29387" y="35013"/>
                </a:moveTo>
                <a:lnTo>
                  <a:pt x="27432" y="33693"/>
                </a:lnTo>
                <a:lnTo>
                  <a:pt x="30314" y="29159"/>
                </a:lnTo>
                <a:lnTo>
                  <a:pt x="32651" y="24384"/>
                </a:lnTo>
                <a:lnTo>
                  <a:pt x="36233" y="14312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838979" y="563390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00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70" h="35560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00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197123" y="563393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70" h="35560">
                <a:moveTo>
                  <a:pt x="29387" y="35013"/>
                </a:moveTo>
                <a:lnTo>
                  <a:pt x="27432" y="33693"/>
                </a:lnTo>
                <a:lnTo>
                  <a:pt x="30302" y="29159"/>
                </a:lnTo>
                <a:lnTo>
                  <a:pt x="32639" y="24383"/>
                </a:lnTo>
                <a:lnTo>
                  <a:pt x="36233" y="14300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508638" y="822536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109713" y="90995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673100" y="2566952"/>
            <a:ext cx="4632325" cy="69157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970" marR="37465" indent="151130">
              <a:lnSpc>
                <a:spcPct val="95100"/>
              </a:lnSpc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ould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ype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gatio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mpa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calc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3.17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1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53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cribe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oug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ugatio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alcula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sonance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oach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ersom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ule.</a:t>
            </a:r>
            <a:endParaRPr sz="1050">
              <a:latin typeface="Palatino Linotype"/>
              <a:cs typeface="Palatino Linotype"/>
            </a:endParaRPr>
          </a:p>
          <a:p>
            <a:pPr algn="just" marL="13970" marR="38735" indent="151130">
              <a:lnSpc>
                <a:spcPct val="95200"/>
              </a:lnSpc>
              <a:spcBef>
                <a:spcPts val="5"/>
              </a:spcBef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hy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rvale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igh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uch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baseline="-14814" sz="1125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gni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eight;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expa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seq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ova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tly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nic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3970" indent="151130">
              <a:lnSpc>
                <a:spcPts val="117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ype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endParaRPr sz="1050">
              <a:latin typeface="Palatino Linotype"/>
              <a:cs typeface="Palatino Linotype"/>
            </a:endParaRPr>
          </a:p>
          <a:p>
            <a:pPr algn="just" marL="13970" marR="38100">
              <a:lnSpc>
                <a:spcPct val="95200"/>
              </a:lnSpc>
              <a:spcBef>
                <a:spcPts val="3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nk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 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diz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 to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duce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1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xper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3970" indent="151130">
              <a:lnSpc>
                <a:spcPts val="1170"/>
              </a:lnSpc>
            </a:pP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cep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iz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orbitals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ules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endParaRPr sz="1050">
              <a:latin typeface="Palatino Linotype"/>
              <a:cs typeface="Palatino Linotype"/>
            </a:endParaRPr>
          </a:p>
          <a:p>
            <a:pPr algn="just" marL="13970" marR="38735">
              <a:lnSpc>
                <a:spcPct val="95200"/>
              </a:lnSpc>
              <a:spcBef>
                <a:spcPts val="30"/>
              </a:spcBef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ence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ude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tals,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1050" spc="6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hybr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e-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six-ele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pai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spec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hou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ide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bita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qua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calc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wn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tals.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appea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ould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avoi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usi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itals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ybri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es.</a:t>
            </a:r>
            <a:endParaRPr sz="1050">
              <a:latin typeface="Palatino Linotype"/>
              <a:cs typeface="Palatino Linotype"/>
            </a:endParaRPr>
          </a:p>
          <a:p>
            <a:pPr algn="just" marL="13970" marR="38735" indent="151130">
              <a:lnSpc>
                <a:spcPts val="1200"/>
              </a:lnSpc>
              <a:spcBef>
                <a:spcPts val="3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d?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e?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mpl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hani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(pag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402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again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alculat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imilar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les.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1055"/>
              </a:spcBef>
            </a:pPr>
            <a:r>
              <a:rPr dirty="0" sz="1200" spc="-75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100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4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-114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baseline="-15432" sz="1350" spc="44" b="1">
                <a:solidFill>
                  <a:srgbClr val="000002"/>
                </a:solidFill>
                <a:latin typeface="Gill Sans MT"/>
                <a:cs typeface="Gill Sans MT"/>
              </a:rPr>
              <a:t>2</a:t>
            </a:r>
            <a:endParaRPr baseline="-15432" sz="1350">
              <a:latin typeface="Gill Sans MT"/>
              <a:cs typeface="Gill Sans MT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nue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how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Cooper Black"/>
                <a:cs typeface="Cooper Black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10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ains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sulf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riking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273384" y="4327242"/>
            <a:ext cx="4599940" cy="2444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leus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fact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show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other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cia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small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height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nsit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alterna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esenta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ributi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-4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een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-4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top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small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 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twee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these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saw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 i="1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 i="1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emical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etwe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otic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ting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sul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-ch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orine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een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om.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II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20700" y="5417418"/>
            <a:ext cx="1534795" cy="880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 b="1">
                <a:solidFill>
                  <a:srgbClr val="131313"/>
                </a:solidFill>
                <a:latin typeface="Gill Sans MT"/>
                <a:cs typeface="Gill Sans MT"/>
              </a:rPr>
              <a:t>K</a:t>
            </a:r>
            <a:r>
              <a:rPr dirty="0" sz="900" spc="15" b="1">
                <a:solidFill>
                  <a:srgbClr val="131313"/>
                </a:solidFill>
                <a:latin typeface="Gill Sans MT"/>
                <a:cs typeface="Gill Sans MT"/>
              </a:rPr>
              <a:t>EE</a:t>
            </a:r>
            <a:r>
              <a:rPr dirty="0" sz="900" spc="-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5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75" b="1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4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endParaRPr sz="900">
              <a:latin typeface="Gill Sans MT"/>
              <a:cs typeface="Gill Sans MT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hat 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ma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hang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in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gy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f a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sur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fac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; 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ma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ps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by m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a mo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nta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289916" y="303352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273086" y="3004012"/>
            <a:ext cx="4587875" cy="822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85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4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endParaRPr sz="900">
              <a:latin typeface="Lucida Sans"/>
              <a:cs typeface="Lucida Sans"/>
            </a:endParaRPr>
          </a:p>
          <a:p>
            <a:pPr marL="12700" marR="401320">
              <a:lnSpc>
                <a:spcPts val="1000"/>
              </a:lnSpc>
              <a:spcBef>
                <a:spcPts val="105"/>
              </a:spcBef>
            </a:pP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od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it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-7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50" b="1">
                <a:solidFill>
                  <a:srgbClr val="131313"/>
                </a:solidFill>
                <a:latin typeface="Gill Sans MT"/>
                <a:cs typeface="Gill Sans MT"/>
              </a:rPr>
              <a:t>ma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of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8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de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it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of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40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55" b="1">
                <a:solidFill>
                  <a:srgbClr val="131313"/>
                </a:solidFill>
                <a:latin typeface="Gill Sans MT"/>
                <a:cs typeface="Gill Sans MT"/>
              </a:rPr>
              <a:t>Cl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2</a:t>
            </a:r>
            <a:r>
              <a:rPr dirty="0" baseline="-14814" sz="1125" spc="142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in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pl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of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nu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0.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01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00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, 0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00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4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, 0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008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;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.4,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25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un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9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75009" y="3799110"/>
            <a:ext cx="4550410" cy="189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65"/>
              </a:lnSpc>
            </a:pP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1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 i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00" spc="-10" i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baseline="-15873" sz="1050" spc="-44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baseline="31746" sz="1050" spc="-97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baseline="31746" sz="1050" spc="-112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=</a:t>
            </a:r>
            <a:r>
              <a:rPr dirty="0" sz="900" spc="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081</a:t>
            </a:r>
            <a:r>
              <a:rPr dirty="0" sz="900" spc="1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90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baseline="31746" sz="1050" spc="-97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baseline="31746" sz="1050" spc="-89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baseline="31746" sz="1050" spc="-97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i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baseline="-15873" sz="1050" spc="-97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baseline="-15873" sz="1050" spc="52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9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endParaRPr sz="900">
              <a:latin typeface="Lucida Sans"/>
              <a:cs typeface="Lucida Sans"/>
            </a:endParaRPr>
          </a:p>
          <a:p>
            <a:pPr marL="789940">
              <a:lnSpc>
                <a:spcPts val="55"/>
              </a:lnSpc>
            </a:pP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3078" y="3962488"/>
            <a:ext cx="2338070" cy="144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J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7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9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41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002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753609" y="645262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97656" y="711299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998719" y="889735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 rot="540000">
            <a:off x="2328985" y="2011462"/>
            <a:ext cx="243751" cy="135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0"/>
              </a:lnSpc>
            </a:pPr>
            <a:r>
              <a:rPr dirty="0" sz="900" spc="-15">
                <a:latin typeface="Times New Roman"/>
                <a:cs typeface="Times New Roman"/>
              </a:rPr>
              <a:t>0</a:t>
            </a:r>
            <a:r>
              <a:rPr dirty="0" sz="900" spc="-20">
                <a:latin typeface="Times New Roman"/>
                <a:cs typeface="Times New Roman"/>
              </a:rPr>
              <a:t>.</a:t>
            </a:r>
            <a:r>
              <a:rPr dirty="0" sz="900" spc="-15">
                <a:latin typeface="Times New Roman"/>
                <a:cs typeface="Times New Roman"/>
              </a:rPr>
              <a:t>0</a:t>
            </a:r>
            <a:r>
              <a:rPr dirty="0" sz="900" spc="-5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 rot="540000">
            <a:off x="2329529" y="1548606"/>
            <a:ext cx="243225" cy="135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0"/>
              </a:lnSpc>
            </a:pPr>
            <a:r>
              <a:rPr dirty="0" sz="900" spc="-15">
                <a:latin typeface="Times New Roman"/>
                <a:cs typeface="Times New Roman"/>
              </a:rPr>
              <a:t>1</a:t>
            </a:r>
            <a:r>
              <a:rPr dirty="0" sz="900" spc="-25">
                <a:latin typeface="Times New Roman"/>
                <a:cs typeface="Times New Roman"/>
              </a:rPr>
              <a:t>.</a:t>
            </a:r>
            <a:r>
              <a:rPr dirty="0" sz="900" spc="-15">
                <a:latin typeface="Times New Roman"/>
                <a:cs typeface="Times New Roman"/>
              </a:rPr>
              <a:t>0</a:t>
            </a:r>
            <a:r>
              <a:rPr dirty="0" sz="900" spc="-5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 rot="540000">
            <a:off x="2329568" y="1088829"/>
            <a:ext cx="243751" cy="135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0"/>
              </a:lnSpc>
            </a:pPr>
            <a:r>
              <a:rPr dirty="0" sz="900" spc="-15">
                <a:latin typeface="Times New Roman"/>
                <a:cs typeface="Times New Roman"/>
              </a:rPr>
              <a:t>2</a:t>
            </a:r>
            <a:r>
              <a:rPr dirty="0" sz="900" spc="-20">
                <a:latin typeface="Times New Roman"/>
                <a:cs typeface="Times New Roman"/>
              </a:rPr>
              <a:t>.</a:t>
            </a:r>
            <a:r>
              <a:rPr dirty="0" sz="900" spc="-15">
                <a:latin typeface="Times New Roman"/>
                <a:cs typeface="Times New Roman"/>
              </a:rPr>
              <a:t>0</a:t>
            </a:r>
            <a:r>
              <a:rPr dirty="0" sz="900" spc="-5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 rot="18900000">
            <a:off x="2408259" y="2250088"/>
            <a:ext cx="325576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80"/>
              </a:lnSpc>
            </a:pPr>
            <a:r>
              <a:rPr dirty="0" sz="900" spc="385">
                <a:latin typeface="Arial"/>
                <a:cs typeface="Arial"/>
              </a:rPr>
              <a:t>*</a:t>
            </a:r>
            <a:r>
              <a:rPr dirty="0" sz="900" spc="-10">
                <a:latin typeface="Times New Roman"/>
                <a:cs typeface="Times New Roman"/>
              </a:rPr>
              <a:t>8</a:t>
            </a:r>
            <a:r>
              <a:rPr dirty="0" sz="900" spc="-5">
                <a:latin typeface="Times New Roman"/>
                <a:cs typeface="Times New Roman"/>
              </a:rPr>
              <a:t>.0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 rot="18900000">
            <a:off x="2717296" y="2330544"/>
            <a:ext cx="326996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00" spc="390">
                <a:latin typeface="Arial"/>
                <a:cs typeface="Arial"/>
              </a:rPr>
              <a:t>*</a:t>
            </a:r>
            <a:r>
              <a:rPr dirty="0" sz="900" spc="-5">
                <a:latin typeface="Times New Roman"/>
                <a:cs typeface="Times New Roman"/>
              </a:rPr>
              <a:t>6</a:t>
            </a:r>
            <a:r>
              <a:rPr dirty="0" sz="900" spc="-10">
                <a:latin typeface="Times New Roman"/>
                <a:cs typeface="Times New Roman"/>
              </a:rPr>
              <a:t>.</a:t>
            </a:r>
            <a:r>
              <a:rPr dirty="0" sz="900" spc="-5">
                <a:latin typeface="Times New Roman"/>
                <a:cs typeface="Times New Roman"/>
              </a:rPr>
              <a:t>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 rot="18900000">
            <a:off x="3012028" y="2393918"/>
            <a:ext cx="326152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80"/>
              </a:lnSpc>
            </a:pPr>
            <a:r>
              <a:rPr dirty="0" sz="900" spc="390">
                <a:latin typeface="Arial"/>
                <a:cs typeface="Arial"/>
              </a:rPr>
              <a:t>*</a:t>
            </a:r>
            <a:r>
              <a:rPr dirty="0" sz="900" spc="-5">
                <a:latin typeface="Times New Roman"/>
                <a:cs typeface="Times New Roman"/>
              </a:rPr>
              <a:t>4.</a:t>
            </a:r>
            <a:r>
              <a:rPr dirty="0" sz="900" spc="-10">
                <a:latin typeface="Times New Roman"/>
                <a:cs typeface="Times New Roman"/>
              </a:rPr>
              <a:t>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 rot="18900000">
            <a:off x="3316774" y="2455391"/>
            <a:ext cx="325576" cy="136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5"/>
              </a:lnSpc>
            </a:pPr>
            <a:r>
              <a:rPr dirty="0" sz="900" spc="385">
                <a:latin typeface="Arial"/>
                <a:cs typeface="Arial"/>
              </a:rPr>
              <a:t>*</a:t>
            </a:r>
            <a:r>
              <a:rPr dirty="0" sz="900" spc="-5">
                <a:latin typeface="Times New Roman"/>
                <a:cs typeface="Times New Roman"/>
              </a:rPr>
              <a:t>2</a:t>
            </a:r>
            <a:r>
              <a:rPr dirty="0" sz="900" spc="-10">
                <a:latin typeface="Times New Roman"/>
                <a:cs typeface="Times New Roman"/>
              </a:rPr>
              <a:t>.</a:t>
            </a:r>
            <a:r>
              <a:rPr dirty="0" sz="900" spc="-5">
                <a:latin typeface="Times New Roman"/>
                <a:cs typeface="Times New Roman"/>
              </a:rPr>
              <a:t>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 rot="18900000">
            <a:off x="3673115" y="2492184"/>
            <a:ext cx="242700" cy="135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0"/>
              </a:lnSpc>
            </a:pPr>
            <a:r>
              <a:rPr dirty="0" sz="900" spc="-5">
                <a:latin typeface="Times New Roman"/>
                <a:cs typeface="Times New Roman"/>
              </a:rPr>
              <a:t>0.0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 rot="18900000">
            <a:off x="3972819" y="2565213"/>
            <a:ext cx="242700" cy="135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0"/>
              </a:lnSpc>
            </a:pPr>
            <a:r>
              <a:rPr dirty="0" sz="900" spc="-5">
                <a:latin typeface="Times New Roman"/>
                <a:cs typeface="Times New Roman"/>
              </a:rPr>
              <a:t>2.0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 rot="18900000">
            <a:off x="4267513" y="2623125"/>
            <a:ext cx="243225" cy="136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5"/>
              </a:lnSpc>
            </a:pPr>
            <a:r>
              <a:rPr dirty="0" sz="900" spc="-5">
                <a:latin typeface="Times New Roman"/>
                <a:cs typeface="Times New Roman"/>
              </a:rPr>
              <a:t>4</a:t>
            </a:r>
            <a:r>
              <a:rPr dirty="0" sz="900" spc="-10">
                <a:latin typeface="Times New Roman"/>
                <a:cs typeface="Times New Roman"/>
              </a:rPr>
              <a:t>.</a:t>
            </a:r>
            <a:r>
              <a:rPr dirty="0" sz="900" spc="-5">
                <a:latin typeface="Times New Roman"/>
                <a:cs typeface="Times New Roman"/>
              </a:rPr>
              <a:t>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 rot="18900000">
            <a:off x="4565963" y="2690441"/>
            <a:ext cx="243225" cy="136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5"/>
              </a:lnSpc>
            </a:pPr>
            <a:r>
              <a:rPr dirty="0" sz="900" spc="-5">
                <a:latin typeface="Times New Roman"/>
                <a:cs typeface="Times New Roman"/>
              </a:rPr>
              <a:t>6</a:t>
            </a:r>
            <a:r>
              <a:rPr dirty="0" sz="900" spc="-10">
                <a:latin typeface="Times New Roman"/>
                <a:cs typeface="Times New Roman"/>
              </a:rPr>
              <a:t>.</a:t>
            </a:r>
            <a:r>
              <a:rPr dirty="0" sz="900" spc="-5">
                <a:latin typeface="Times New Roman"/>
                <a:cs typeface="Times New Roman"/>
              </a:rPr>
              <a:t>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 rot="18900000">
            <a:off x="4845927" y="2750653"/>
            <a:ext cx="242700" cy="135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0"/>
              </a:lnSpc>
            </a:pPr>
            <a:r>
              <a:rPr dirty="0" sz="900" spc="-5">
                <a:latin typeface="Times New Roman"/>
                <a:cs typeface="Times New Roman"/>
              </a:rPr>
              <a:t>8.0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 rot="18900000">
            <a:off x="5392672" y="2643281"/>
            <a:ext cx="148250" cy="136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5"/>
              </a:lnSpc>
            </a:pPr>
            <a:r>
              <a:rPr dirty="0" sz="90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 rot="18900000">
            <a:off x="5539990" y="2525810"/>
            <a:ext cx="148250" cy="136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5"/>
              </a:lnSpc>
            </a:pPr>
            <a:r>
              <a:rPr dirty="0" sz="90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 rot="18900000">
            <a:off x="5710164" y="2393098"/>
            <a:ext cx="148250" cy="136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5"/>
              </a:lnSpc>
            </a:pPr>
            <a:r>
              <a:rPr dirty="0" sz="90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 rot="18900000">
            <a:off x="5872088" y="2271183"/>
            <a:ext cx="148250" cy="136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5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 rot="18900000">
            <a:off x="6020673" y="2146729"/>
            <a:ext cx="148250" cy="136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5"/>
              </a:lnSpc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 rot="18900000">
            <a:off x="6125564" y="2071338"/>
            <a:ext cx="20593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00" spc="390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 rot="18900000">
            <a:off x="6244040" y="1802599"/>
            <a:ext cx="578384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00" spc="390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4 </a:t>
            </a:r>
            <a:r>
              <a:rPr dirty="0" sz="900" spc="-60">
                <a:latin typeface="Times New Roman"/>
                <a:cs typeface="Times New Roman"/>
              </a:rPr>
              <a:t> </a:t>
            </a:r>
            <a:r>
              <a:rPr dirty="0" baseline="-12345" sz="1350" spc="585">
                <a:latin typeface="Arial"/>
                <a:cs typeface="Arial"/>
              </a:rPr>
              <a:t>*</a:t>
            </a:r>
            <a:r>
              <a:rPr dirty="0" baseline="-12345" sz="1350">
                <a:latin typeface="Times New Roman"/>
                <a:cs typeface="Times New Roman"/>
              </a:rPr>
              <a:t>6 </a:t>
            </a:r>
            <a:r>
              <a:rPr dirty="0" baseline="-12345" sz="1350" spc="-120">
                <a:latin typeface="Times New Roman"/>
                <a:cs typeface="Times New Roman"/>
              </a:rPr>
              <a:t> </a:t>
            </a:r>
            <a:r>
              <a:rPr dirty="0" baseline="-21604" sz="1350" spc="577">
                <a:latin typeface="Arial"/>
                <a:cs typeface="Arial"/>
              </a:rPr>
              <a:t>*</a:t>
            </a:r>
            <a:r>
              <a:rPr dirty="0" baseline="-21604" sz="1350">
                <a:latin typeface="Times New Roman"/>
                <a:cs typeface="Times New Roman"/>
              </a:rPr>
              <a:t>8</a:t>
            </a:r>
            <a:endParaRPr baseline="-21604" sz="13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43617" y="8146790"/>
            <a:ext cx="2851150" cy="12452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8590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4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endParaRPr sz="900">
              <a:latin typeface="Lucida Sans"/>
              <a:cs typeface="Lucida Sans"/>
            </a:endParaRPr>
          </a:p>
          <a:p>
            <a:pPr marL="13335">
              <a:lnSpc>
                <a:spcPts val="1105"/>
              </a:lnSpc>
            </a:pPr>
            <a:r>
              <a:rPr dirty="0" sz="1000" spc="-10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50" b="1">
                <a:solidFill>
                  <a:srgbClr val="131313"/>
                </a:solidFill>
                <a:latin typeface="Gill Sans MT"/>
                <a:cs typeface="Gill Sans MT"/>
              </a:rPr>
              <a:t>ma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 o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8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de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in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-55" b="1">
                <a:solidFill>
                  <a:srgbClr val="131313"/>
                </a:solidFill>
                <a:latin typeface="Gill Sans MT"/>
                <a:cs typeface="Gill Sans MT"/>
              </a:rPr>
              <a:t>Cl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2</a:t>
            </a:r>
            <a:endParaRPr baseline="-14814" sz="1125">
              <a:latin typeface="Gill Sans MT"/>
              <a:cs typeface="Gill Sans MT"/>
            </a:endParaRPr>
          </a:p>
          <a:p>
            <a:pPr marL="13335" marR="50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0.0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endParaRPr sz="900">
              <a:latin typeface="Lucida Sans"/>
              <a:cs typeface="Lucida Sans"/>
            </a:endParaRPr>
          </a:p>
          <a:p>
            <a:pPr marL="15240" marR="321945" indent="-1905">
              <a:lnSpc>
                <a:spcPts val="1100"/>
              </a:lnSpc>
              <a:spcBef>
                <a:spcPts val="10"/>
              </a:spcBef>
            </a:pP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1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90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baseline="31746" sz="1050" spc="27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104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4</a:t>
            </a:r>
            <a:r>
              <a:rPr dirty="0" sz="900" spc="1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90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baseline="31746" sz="1050" spc="27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97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r>
              <a:rPr dirty="0" sz="900" spc="1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90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baseline="31746" sz="1050" spc="27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97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16</a:t>
            </a:r>
            <a:r>
              <a:rPr dirty="0" sz="900" spc="1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90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baseline="31746" sz="1050" spc="-97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endParaRPr sz="900">
              <a:latin typeface="Lucida Sans"/>
              <a:cs typeface="Lucida Sans"/>
            </a:endParaRPr>
          </a:p>
          <a:p>
            <a:pPr marL="13335">
              <a:lnSpc>
                <a:spcPts val="1050"/>
              </a:lnSpc>
            </a:pP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po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endParaRPr sz="900">
              <a:latin typeface="Lucida Sans"/>
              <a:cs typeface="Lucida Sans"/>
            </a:endParaRPr>
          </a:p>
          <a:p>
            <a:pPr marL="13335">
              <a:lnSpc>
                <a:spcPct val="100000"/>
              </a:lnSpc>
              <a:spcBef>
                <a:spcPts val="20"/>
              </a:spcBef>
            </a:pP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X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9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J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7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9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4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74344" y="8154141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4305300" y="7745832"/>
            <a:ext cx="1593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94705" y="7745832"/>
            <a:ext cx="1593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C1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138418" y="8477987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417817" y="8136995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CA006B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815199" y="812302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CA006B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490470" y="338306"/>
            <a:ext cx="2781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905125" y="324013"/>
            <a:ext cx="419417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932554" algn="l"/>
              </a:tabLst>
            </a:pPr>
            <a:r>
              <a:rPr dirty="0" sz="1000" spc="1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lv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ss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lec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it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55">
                <a:solidFill>
                  <a:srgbClr val="131313"/>
                </a:solidFill>
                <a:latin typeface="Lucida Sans"/>
                <a:cs typeface="Lucida Sans"/>
              </a:rPr>
              <a:t>?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023647" y="80282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76" y="31013"/>
                </a:lnTo>
                <a:lnTo>
                  <a:pt x="12204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70" h="35559">
                <a:moveTo>
                  <a:pt x="29121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2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722770" y="80285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45" y="14300"/>
                </a:lnTo>
                <a:lnTo>
                  <a:pt x="37312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70" h="35559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3"/>
                </a:lnTo>
                <a:lnTo>
                  <a:pt x="8813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73119" y="631393"/>
            <a:ext cx="4598670" cy="920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ana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floor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twee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nsit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calle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1050" spc="-2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poi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pair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higher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 is.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00" y="1680732"/>
            <a:ext cx="3665854" cy="2006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0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baseline="-15432" sz="1350" spc="37" b="1">
                <a:solidFill>
                  <a:srgbClr val="000002"/>
                </a:solidFill>
                <a:latin typeface="Arial"/>
                <a:cs typeface="Arial"/>
              </a:rPr>
              <a:t>2</a:t>
            </a:r>
            <a:r>
              <a:rPr dirty="0" sz="1200" spc="-114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6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baseline="-15432" sz="1350" spc="44" b="1">
                <a:solidFill>
                  <a:srgbClr val="000002"/>
                </a:solidFill>
                <a:latin typeface="Arial"/>
                <a:cs typeface="Arial"/>
              </a:rPr>
              <a:t>4</a:t>
            </a:r>
            <a:r>
              <a:rPr dirty="0" baseline="-15432" sz="1350" spc="157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2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6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baseline="-15432" sz="1350" spc="52" b="1">
                <a:solidFill>
                  <a:srgbClr val="000002"/>
                </a:solidFill>
                <a:latin typeface="Arial"/>
                <a:cs typeface="Arial"/>
              </a:rPr>
              <a:t>4</a:t>
            </a:r>
            <a:r>
              <a:rPr dirty="0" sz="150">
                <a:solidFill>
                  <a:srgbClr val="000002"/>
                </a:solidFill>
                <a:latin typeface="Palatino Linotype"/>
                <a:cs typeface="Palatino Linotype"/>
              </a:rPr>
              <a:t> </a:t>
            </a:r>
            <a:endParaRPr sz="1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127" y="1890649"/>
            <a:ext cx="4598670" cy="615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200"/>
              </a:lnSpc>
            </a:pP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1-4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rfac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0.0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(au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);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36" y="2500274"/>
            <a:ext cx="4599305" cy="1989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-635">
              <a:lnSpc>
                <a:spcPct val="9530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98%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4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5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</a:t>
            </a:r>
            <a:r>
              <a:rPr dirty="0" sz="1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ose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rfa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gher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on.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he 9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8%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rfac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1-4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ach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the 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lcul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sappea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eir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poi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nts,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den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nal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22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appea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-and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12920" y="1649328"/>
            <a:ext cx="185420" cy="143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 b="1">
                <a:solidFill>
                  <a:srgbClr val="000002"/>
                </a:solidFill>
                <a:latin typeface="Arial"/>
                <a:cs typeface="Arial"/>
              </a:rPr>
              <a:t>2</a:t>
            </a:r>
            <a:r>
              <a:rPr dirty="0" sz="900" spc="395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07437" y="2625176"/>
            <a:ext cx="137160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3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 spc="25">
                <a:solidFill>
                  <a:srgbClr val="131313"/>
                </a:solidFill>
                <a:latin typeface="Lucida Sans Unicode"/>
                <a:cs typeface="Lucida Sans Unicode"/>
              </a:rPr>
              <a:t>-</a:t>
            </a:r>
            <a:endParaRPr sz="750">
              <a:latin typeface="Lucida Sans Unicode"/>
              <a:cs typeface="Lucida Sans Unicod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48739" y="9292057"/>
            <a:ext cx="34544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r>
              <a:rPr dirty="0" sz="900" spc="-5">
                <a:latin typeface="Times New Roman"/>
                <a:cs typeface="Times New Roman"/>
              </a:rPr>
              <a:t>S</a:t>
            </a:r>
            <a:r>
              <a:rPr dirty="0" sz="900" spc="-15">
                <a:latin typeface="Times New Roman"/>
                <a:cs typeface="Times New Roman"/>
              </a:rPr>
              <a:t>O</a:t>
            </a:r>
            <a:r>
              <a:rPr dirty="0" baseline="-23809" sz="1050" spc="7">
                <a:latin typeface="Times New Roman"/>
                <a:cs typeface="Times New Roman"/>
              </a:rPr>
              <a:t>4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65829" y="9273361"/>
            <a:ext cx="339090" cy="1917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8518" sz="1350" spc="-7">
                <a:latin typeface="Times New Roman"/>
                <a:cs typeface="Times New Roman"/>
              </a:rPr>
              <a:t>S</a:t>
            </a:r>
            <a:r>
              <a:rPr dirty="0" baseline="-18518" sz="1350" spc="-22">
                <a:latin typeface="Times New Roman"/>
                <a:cs typeface="Times New Roman"/>
              </a:rPr>
              <a:t>O</a:t>
            </a:r>
            <a:r>
              <a:rPr dirty="0" baseline="-47619" sz="1050" spc="7">
                <a:latin typeface="Times New Roman"/>
                <a:cs typeface="Times New Roman"/>
              </a:rPr>
              <a:t>4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559300" y="8591290"/>
            <a:ext cx="2364740" cy="265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320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4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ee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-dim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plot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59300" y="8831274"/>
            <a:ext cx="156083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it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4814" sz="1125" spc="30" b="1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1000" spc="-10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baseline="-14814" sz="1125" spc="37" b="1">
                <a:solidFill>
                  <a:srgbClr val="131313"/>
                </a:solidFill>
                <a:latin typeface="Arial"/>
                <a:cs typeface="Arial"/>
              </a:rPr>
              <a:t>4</a:t>
            </a:r>
            <a:r>
              <a:rPr dirty="0" baseline="-14814" sz="1125" spc="142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9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baseline="-14814" sz="1125" spc="22" b="1">
                <a:solidFill>
                  <a:srgbClr val="131313"/>
                </a:solidFill>
                <a:latin typeface="Arial"/>
                <a:cs typeface="Arial"/>
              </a:rPr>
              <a:t>4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58916" y="8981980"/>
            <a:ext cx="2458720" cy="422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</a:pP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00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22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28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ci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 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095711" y="8805657"/>
            <a:ext cx="156210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-15" b="1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750" spc="32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548332" y="858362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II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9625" y="4120583"/>
            <a:ext cx="96774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11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-1</a:t>
            </a:r>
            <a:endParaRPr sz="10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28011" y="4120583"/>
            <a:ext cx="4186554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ce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d 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o D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sc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be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 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9625" y="4426399"/>
            <a:ext cx="4357370" cy="4920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500"/>
              </a:lnSpc>
              <a:spcBef>
                <a:spcPts val="180"/>
              </a:spcBef>
            </a:pP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ce-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ntral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ntral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verlap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des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trat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1-4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ep 1.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dia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963294">
              <a:lnSpc>
                <a:spcPct val="100000"/>
              </a:lnSpc>
              <a:tabLst>
                <a:tab pos="2804795" algn="l"/>
              </a:tabLst>
            </a:pPr>
            <a:r>
              <a:rPr dirty="0" sz="900" spc="-5">
                <a:latin typeface="Times New Roman"/>
                <a:cs typeface="Times New Roman"/>
              </a:rPr>
              <a:t>P    </a:t>
            </a:r>
            <a:r>
              <a:rPr dirty="0" sz="900" spc="-114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[Ne]	</a:t>
            </a: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  <a:p>
            <a:pPr marL="1549400">
              <a:lnSpc>
                <a:spcPct val="100000"/>
              </a:lnSpc>
              <a:spcBef>
                <a:spcPts val="750"/>
              </a:spcBef>
              <a:tabLst>
                <a:tab pos="2065020" algn="l"/>
                <a:tab pos="3057525" algn="l"/>
              </a:tabLst>
            </a:pP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5" i="1">
                <a:latin typeface="Times New Roman"/>
                <a:cs typeface="Times New Roman"/>
              </a:rPr>
              <a:t>	</a:t>
            </a:r>
            <a:r>
              <a:rPr dirty="0" sz="900" spc="-5">
                <a:latin typeface="Times New Roman"/>
                <a:cs typeface="Times New Roman"/>
              </a:rPr>
              <a:t>3</a:t>
            </a:r>
            <a:r>
              <a:rPr dirty="0" sz="900" spc="-5" i="1">
                <a:latin typeface="Times New Roman"/>
                <a:cs typeface="Times New Roman"/>
              </a:rPr>
              <a:t>p	</a:t>
            </a:r>
            <a:r>
              <a:rPr dirty="0" sz="900" spc="-5">
                <a:latin typeface="Times New Roman"/>
                <a:cs typeface="Times New Roman"/>
              </a:rPr>
              <a:t>1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ts val="1125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ep 2.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P)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rlap.</a:t>
            </a:r>
            <a:endParaRPr sz="950">
              <a:latin typeface="Palatino Linotype"/>
              <a:cs typeface="Palatino Linotype"/>
            </a:endParaRPr>
          </a:p>
          <a:p>
            <a:pPr marL="444500">
              <a:lnSpc>
                <a:spcPts val="1125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1-4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444500" marR="5080" indent="-432434">
              <a:lnSpc>
                <a:spcPts val="1110"/>
              </a:lnSpc>
              <a:spcBef>
                <a:spcPts val="290"/>
              </a:spcBef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ep 3.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ether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nded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ap.</a:t>
            </a:r>
            <a:endParaRPr sz="950">
              <a:latin typeface="Palatino Linotype"/>
              <a:cs typeface="Palatino Linotype"/>
            </a:endParaRPr>
          </a:p>
          <a:p>
            <a:pPr algn="just" marL="444500" marR="5080" indent="-432434">
              <a:lnSpc>
                <a:spcPct val="96500"/>
              </a:lnSpc>
              <a:spcBef>
                <a:spcPts val="250"/>
              </a:spcBef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ep 4.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go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pyra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idal</a:t>
            </a:r>
            <a:r>
              <a:rPr dirty="0" sz="9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itua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pyra-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bov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90°.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20"/>
              </a:spcBef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7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90°,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 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93°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94°.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2570" marR="5715" indent="-229870">
              <a:lnSpc>
                <a:spcPts val="1110"/>
              </a:lnSpc>
              <a:spcBef>
                <a:spcPts val="765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expe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935" marR="5715" indent="-229235">
              <a:lnSpc>
                <a:spcPct val="96400"/>
              </a:lnSpc>
              <a:spcBef>
                <a:spcPts val="740"/>
              </a:spcBef>
            </a:pP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VSE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met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sin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abo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wer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400407" y="1711847"/>
            <a:ext cx="4344670" cy="1616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>
              <a:lnSpc>
                <a:spcPct val="100000"/>
              </a:lnSpc>
            </a:pPr>
            <a:r>
              <a:rPr dirty="0" sz="1200" spc="10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200" spc="10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200" spc="30" b="1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200" b="1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1200" spc="-9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469265">
              <a:lnSpc>
                <a:spcPct val="100000"/>
              </a:lnSpc>
              <a:spcBef>
                <a:spcPts val="459"/>
              </a:spcBef>
            </a:pPr>
            <a:r>
              <a:rPr dirty="0" sz="1100" spc="25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-13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100" spc="-13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70" b="1">
                <a:solidFill>
                  <a:srgbClr val="131313"/>
                </a:solidFill>
                <a:latin typeface="Arial"/>
                <a:cs typeface="Arial"/>
              </a:rPr>
              <a:t>ch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-60" b="1">
                <a:solidFill>
                  <a:srgbClr val="131313"/>
                </a:solidFill>
                <a:latin typeface="Arial"/>
                <a:cs typeface="Arial"/>
              </a:rPr>
              <a:t>ca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100" spc="-110" b="1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5080">
              <a:lnSpc>
                <a:spcPct val="96500"/>
              </a:lnSpc>
              <a:spcBef>
                <a:spcPts val="72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origin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comes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ove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bitals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phase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clei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dens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tract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eased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ei 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wil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ntera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rbit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ch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74663" y="636390"/>
            <a:ext cx="4597400" cy="463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635">
              <a:lnSpc>
                <a:spcPct val="95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6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rla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erpe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eac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ests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angl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90°.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angle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92°.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109951" y="806081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299834" y="8364062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347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5092272" y="7818857"/>
            <a:ext cx="1620520" cy="1442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ct val="100000"/>
              </a:lnSpc>
            </a:pPr>
            <a:r>
              <a:rPr dirty="0" sz="900" spc="-15">
                <a:solidFill>
                  <a:srgbClr val="101112"/>
                </a:solidFill>
                <a:latin typeface="Times New Roman"/>
                <a:cs typeface="Times New Roman"/>
              </a:rPr>
              <a:t>C</a:t>
            </a:r>
            <a:r>
              <a:rPr dirty="0" sz="900">
                <a:solidFill>
                  <a:srgbClr val="101112"/>
                </a:solidFill>
                <a:latin typeface="Times New Roman"/>
                <a:cs typeface="Times New Roman"/>
              </a:rPr>
              <a:t>ov</a:t>
            </a:r>
            <a:r>
              <a:rPr dirty="0" sz="900" spc="-5">
                <a:solidFill>
                  <a:srgbClr val="101112"/>
                </a:solidFill>
                <a:latin typeface="Times New Roman"/>
                <a:cs typeface="Times New Roman"/>
              </a:rPr>
              <a:t>alent bonds formed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635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4</a:t>
            </a:r>
            <a:endParaRPr sz="900">
              <a:latin typeface="Lucida Sans"/>
              <a:cs typeface="Lucida Sans"/>
            </a:endParaRPr>
          </a:p>
          <a:p>
            <a:pPr marL="12700" marR="150495">
              <a:lnSpc>
                <a:spcPts val="1000"/>
              </a:lnSpc>
              <a:spcBef>
                <a:spcPts val="110"/>
              </a:spcBef>
            </a:pP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din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4814" sz="1125" spc="37" b="1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baseline="-14814" sz="1125" spc="142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mol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xa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mpl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3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-1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ill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ed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On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0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ls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15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060"/>
              </a:lnSpc>
            </a:pP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P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273392" y="630675"/>
            <a:ext cx="4598670" cy="154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3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not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hyd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lcul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33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fur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on.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551704" y="2295226"/>
            <a:ext cx="802005" cy="871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7752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65"/>
              </a:spcBef>
              <a:tabLst>
                <a:tab pos="251460" algn="l"/>
                <a:tab pos="487045" algn="l"/>
                <a:tab pos="70231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477520" marR="229870">
              <a:lnSpc>
                <a:spcPct val="167100"/>
              </a:lnSpc>
            </a:pPr>
            <a:r>
              <a:rPr dirty="0" sz="950" spc="-10">
                <a:latin typeface="Times New Roman"/>
                <a:cs typeface="Times New Roman"/>
              </a:rPr>
              <a:t>O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50635" y="2295226"/>
            <a:ext cx="802005" cy="871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78155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65"/>
              </a:spcBef>
              <a:tabLst>
                <a:tab pos="250825" algn="l"/>
                <a:tab pos="487680" algn="l"/>
                <a:tab pos="701675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478155" marR="229235">
              <a:lnSpc>
                <a:spcPct val="167100"/>
              </a:lnSpc>
            </a:pPr>
            <a:r>
              <a:rPr dirty="0" sz="950" spc="-10">
                <a:latin typeface="Times New Roman"/>
                <a:cs typeface="Times New Roman"/>
              </a:rPr>
              <a:t>O 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90212" y="3832859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294507" y="4290695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2273390" y="3294608"/>
            <a:ext cx="4598670" cy="1225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onsi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sur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wee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tom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 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 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ulf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to p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 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anion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mize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ges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xyge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sam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co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esp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 to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ibl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nan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truct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wri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619662" y="4745800"/>
            <a:ext cx="562610" cy="629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 marL="12065" marR="5080">
              <a:lnSpc>
                <a:spcPct val="166700"/>
              </a:lnSpc>
              <a:spcBef>
                <a:spcPts val="10"/>
              </a:spcBef>
              <a:tabLst>
                <a:tab pos="247650" algn="l"/>
                <a:tab pos="462915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818600" y="4745800"/>
            <a:ext cx="562610" cy="629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ctr" marL="12065" marR="5080">
              <a:lnSpc>
                <a:spcPct val="166700"/>
              </a:lnSpc>
              <a:spcBef>
                <a:spcPts val="10"/>
              </a:spcBef>
              <a:tabLst>
                <a:tab pos="248285" algn="l"/>
                <a:tab pos="462280" algn="l"/>
              </a:tabLst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S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56956" y="4661310"/>
            <a:ext cx="1351915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09675" algn="l"/>
              </a:tabLst>
            </a:pPr>
            <a:r>
              <a:rPr dirty="0" sz="750">
                <a:latin typeface="Times New Roman"/>
                <a:cs typeface="Times New Roman"/>
              </a:rPr>
              <a:t>2</a:t>
            </a:r>
            <a:r>
              <a:rPr dirty="0" sz="750" spc="335">
                <a:latin typeface="Arial"/>
                <a:cs typeface="Arial"/>
              </a:rPr>
              <a:t>*</a:t>
            </a:r>
            <a:r>
              <a:rPr dirty="0" sz="750" spc="335">
                <a:latin typeface="Arial"/>
                <a:cs typeface="Arial"/>
              </a:rPr>
              <a:t>	</a:t>
            </a:r>
            <a:r>
              <a:rPr dirty="0" sz="750">
                <a:latin typeface="Times New Roman"/>
                <a:cs typeface="Times New Roman"/>
              </a:rPr>
              <a:t>2</a:t>
            </a:r>
            <a:r>
              <a:rPr dirty="0" sz="750" spc="335"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016618" y="69907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273300" y="5588955"/>
            <a:ext cx="4599305" cy="3885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100"/>
              </a:lnSpc>
            </a:pP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ich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zi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eem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avef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of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ani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 do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rm 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not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mize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e.*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60" b="1">
                <a:solidFill>
                  <a:srgbClr val="000002"/>
                </a:solidFill>
                <a:latin typeface="Trebuchet MS"/>
                <a:cs typeface="Trebuchet MS"/>
              </a:rPr>
              <a:t>H</a:t>
            </a:r>
            <a:r>
              <a:rPr dirty="0" sz="1200" spc="45" b="1">
                <a:solidFill>
                  <a:srgbClr val="000002"/>
                </a:solidFill>
                <a:latin typeface="Trebuchet MS"/>
                <a:cs typeface="Trebuchet MS"/>
              </a:rPr>
              <a:t>o</a:t>
            </a:r>
            <a:r>
              <a:rPr dirty="0" sz="1200" spc="25" b="1">
                <a:solidFill>
                  <a:srgbClr val="000002"/>
                </a:solidFill>
                <a:latin typeface="Trebuchet MS"/>
                <a:cs typeface="Trebuchet MS"/>
              </a:rPr>
              <a:t>w </a:t>
            </a:r>
            <a:r>
              <a:rPr dirty="0" sz="1200" spc="15" b="1">
                <a:solidFill>
                  <a:srgbClr val="000002"/>
                </a:solidFill>
                <a:latin typeface="Trebuchet MS"/>
                <a:cs typeface="Trebuchet MS"/>
              </a:rPr>
              <a:t>S</a:t>
            </a:r>
            <a:r>
              <a:rPr dirty="0" sz="1200" spc="-30" b="1">
                <a:solidFill>
                  <a:srgbClr val="000002"/>
                </a:solidFill>
                <a:latin typeface="Trebuchet MS"/>
                <a:cs typeface="Trebuchet MS"/>
              </a:rPr>
              <a:t>h</a:t>
            </a:r>
            <a:r>
              <a:rPr dirty="0" sz="1200" spc="45" b="1">
                <a:solidFill>
                  <a:srgbClr val="000002"/>
                </a:solidFill>
                <a:latin typeface="Trebuchet MS"/>
                <a:cs typeface="Trebuchet MS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Trebuchet MS"/>
                <a:cs typeface="Trebuchet MS"/>
              </a:rPr>
              <a:t>u</a:t>
            </a:r>
            <a:r>
              <a:rPr dirty="0" sz="1200" spc="-45" b="1">
                <a:solidFill>
                  <a:srgbClr val="000002"/>
                </a:solidFill>
                <a:latin typeface="Trebuchet MS"/>
                <a:cs typeface="Trebuchet MS"/>
              </a:rPr>
              <a:t>l</a:t>
            </a:r>
            <a:r>
              <a:rPr dirty="0" sz="1200" spc="50" b="1">
                <a:solidFill>
                  <a:srgbClr val="000002"/>
                </a:solidFill>
                <a:latin typeface="Trebuchet MS"/>
                <a:cs typeface="Trebuchet MS"/>
              </a:rPr>
              <a:t>d</a:t>
            </a:r>
            <a:r>
              <a:rPr dirty="0" sz="1200" spc="25" b="1">
                <a:solidFill>
                  <a:srgbClr val="000002"/>
                </a:solidFill>
                <a:latin typeface="Trebuchet MS"/>
                <a:cs typeface="Trebuchet MS"/>
              </a:rPr>
              <a:t> </a:t>
            </a:r>
            <a:r>
              <a:rPr dirty="0" sz="1200" spc="45" b="1">
                <a:solidFill>
                  <a:srgbClr val="000002"/>
                </a:solidFill>
                <a:latin typeface="Trebuchet MS"/>
                <a:cs typeface="Trebuchet MS"/>
              </a:rPr>
              <a:t>W</a:t>
            </a:r>
            <a:r>
              <a:rPr dirty="0" sz="1200" spc="-10" b="1">
                <a:solidFill>
                  <a:srgbClr val="000002"/>
                </a:solidFill>
                <a:latin typeface="Trebuchet MS"/>
                <a:cs typeface="Trebuchet MS"/>
              </a:rPr>
              <a:t>e</a:t>
            </a:r>
            <a:r>
              <a:rPr dirty="0" sz="1200" spc="5" b="1">
                <a:solidFill>
                  <a:srgbClr val="000002"/>
                </a:solidFill>
                <a:latin typeface="Trebuchet MS"/>
                <a:cs typeface="Trebuchet MS"/>
              </a:rPr>
              <a:t> </a:t>
            </a:r>
            <a:r>
              <a:rPr dirty="0" sz="1200" spc="5" b="1">
                <a:solidFill>
                  <a:srgbClr val="000002"/>
                </a:solidFill>
                <a:latin typeface="Trebuchet MS"/>
                <a:cs typeface="Trebuchet MS"/>
              </a:rPr>
              <a:t>P</a:t>
            </a:r>
            <a:r>
              <a:rPr dirty="0" sz="1200" spc="-70" b="1">
                <a:solidFill>
                  <a:srgbClr val="000002"/>
                </a:solidFill>
                <a:latin typeface="Trebuchet MS"/>
                <a:cs typeface="Trebuchet MS"/>
              </a:rPr>
              <a:t>r</a:t>
            </a:r>
            <a:r>
              <a:rPr dirty="0" sz="1200" spc="40" b="1">
                <a:solidFill>
                  <a:srgbClr val="000002"/>
                </a:solidFill>
                <a:latin typeface="Trebuchet MS"/>
                <a:cs typeface="Trebuchet MS"/>
              </a:rPr>
              <a:t>o</a:t>
            </a:r>
            <a:r>
              <a:rPr dirty="0" sz="1200" spc="-40" b="1">
                <a:solidFill>
                  <a:srgbClr val="000002"/>
                </a:solidFill>
                <a:latin typeface="Trebuchet MS"/>
                <a:cs typeface="Trebuchet MS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Trebuchet MS"/>
                <a:cs typeface="Trebuchet MS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Trebuchet MS"/>
                <a:cs typeface="Trebuchet MS"/>
              </a:rPr>
              <a:t>e</a:t>
            </a:r>
            <a:r>
              <a:rPr dirty="0" sz="1200" spc="50" b="1">
                <a:solidFill>
                  <a:srgbClr val="000002"/>
                </a:solidFill>
                <a:latin typeface="Trebuchet MS"/>
                <a:cs typeface="Trebuchet MS"/>
              </a:rPr>
              <a:t>d</a:t>
            </a:r>
            <a:r>
              <a:rPr dirty="0" sz="1200" spc="90" b="1">
                <a:solidFill>
                  <a:srgbClr val="000002"/>
                </a:solidFill>
                <a:latin typeface="Trebuchet MS"/>
                <a:cs typeface="Trebuchet MS"/>
              </a:rPr>
              <a:t>?</a:t>
            </a:r>
            <a:r>
              <a:rPr dirty="0" sz="1200" spc="25" b="1">
                <a:solidFill>
                  <a:srgbClr val="000002"/>
                </a:solidFill>
                <a:latin typeface="Trebuchet MS"/>
                <a:cs typeface="Trebuchet MS"/>
              </a:rPr>
              <a:t> </a:t>
            </a:r>
            <a:r>
              <a:rPr dirty="0" sz="1200" spc="65" b="1">
                <a:solidFill>
                  <a:srgbClr val="000002"/>
                </a:solidFill>
                <a:latin typeface="Trebuchet MS"/>
                <a:cs typeface="Trebuchet MS"/>
              </a:rPr>
              <a:t>W</a:t>
            </a:r>
            <a:r>
              <a:rPr dirty="0" sz="1200" spc="-30" b="1">
                <a:solidFill>
                  <a:srgbClr val="000002"/>
                </a:solidFill>
                <a:latin typeface="Trebuchet MS"/>
                <a:cs typeface="Trebuchet MS"/>
              </a:rPr>
              <a:t>h</a:t>
            </a:r>
            <a:r>
              <a:rPr dirty="0" sz="1200" spc="-15" b="1">
                <a:solidFill>
                  <a:srgbClr val="000002"/>
                </a:solidFill>
                <a:latin typeface="Trebuchet MS"/>
                <a:cs typeface="Trebuchet MS"/>
              </a:rPr>
              <a:t>at</a:t>
            </a:r>
            <a:r>
              <a:rPr dirty="0" sz="1200" spc="-5" b="1">
                <a:solidFill>
                  <a:srgbClr val="000002"/>
                </a:solidFill>
                <a:latin typeface="Trebuchet MS"/>
                <a:cs typeface="Trebuchet MS"/>
              </a:rPr>
              <a:t> I</a:t>
            </a:r>
            <a:r>
              <a:rPr dirty="0" sz="1200" spc="10" b="1">
                <a:solidFill>
                  <a:srgbClr val="000002"/>
                </a:solidFill>
                <a:latin typeface="Trebuchet MS"/>
                <a:cs typeface="Trebuchet MS"/>
              </a:rPr>
              <a:t>s</a:t>
            </a:r>
            <a:r>
              <a:rPr dirty="0" sz="1200" spc="-10" b="1">
                <a:solidFill>
                  <a:srgbClr val="000002"/>
                </a:solidFill>
                <a:latin typeface="Trebuchet MS"/>
                <a:cs typeface="Trebuchet MS"/>
              </a:rPr>
              <a:t> t</a:t>
            </a:r>
            <a:r>
              <a:rPr dirty="0" sz="1200" spc="-35" b="1">
                <a:solidFill>
                  <a:srgbClr val="000002"/>
                </a:solidFill>
                <a:latin typeface="Trebuchet MS"/>
                <a:cs typeface="Trebuchet MS"/>
              </a:rPr>
              <a:t>h</a:t>
            </a:r>
            <a:r>
              <a:rPr dirty="0" sz="1200" spc="-10" b="1">
                <a:solidFill>
                  <a:srgbClr val="000002"/>
                </a:solidFill>
                <a:latin typeface="Trebuchet MS"/>
                <a:cs typeface="Trebuchet MS"/>
              </a:rPr>
              <a:t>e</a:t>
            </a:r>
            <a:r>
              <a:rPr dirty="0" sz="1200" spc="35" b="1">
                <a:solidFill>
                  <a:srgbClr val="000002"/>
                </a:solidFill>
                <a:latin typeface="Trebuchet MS"/>
                <a:cs typeface="Trebuchet MS"/>
              </a:rPr>
              <a:t> C</a:t>
            </a:r>
            <a:r>
              <a:rPr dirty="0" sz="1200" spc="40" b="1">
                <a:solidFill>
                  <a:srgbClr val="000002"/>
                </a:solidFill>
                <a:latin typeface="Trebuchet MS"/>
                <a:cs typeface="Trebuchet MS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Trebuchet MS"/>
                <a:cs typeface="Trebuchet MS"/>
              </a:rPr>
              <a:t>r</a:t>
            </a:r>
            <a:r>
              <a:rPr dirty="0" sz="1200" spc="-75" b="1">
                <a:solidFill>
                  <a:srgbClr val="000002"/>
                </a:solidFill>
                <a:latin typeface="Trebuchet MS"/>
                <a:cs typeface="Trebuchet MS"/>
              </a:rPr>
              <a:t>r</a:t>
            </a:r>
            <a:r>
              <a:rPr dirty="0" sz="1200" spc="-10" b="1">
                <a:solidFill>
                  <a:srgbClr val="000002"/>
                </a:solidFill>
                <a:latin typeface="Trebuchet MS"/>
                <a:cs typeface="Trebuchet MS"/>
              </a:rPr>
              <a:t>e</a:t>
            </a:r>
            <a:r>
              <a:rPr dirty="0" sz="1200" spc="-40" b="1">
                <a:solidFill>
                  <a:srgbClr val="000002"/>
                </a:solidFill>
                <a:latin typeface="Trebuchet MS"/>
                <a:cs typeface="Trebuchet MS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Trebuchet MS"/>
                <a:cs typeface="Trebuchet MS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Trebuchet MS"/>
                <a:cs typeface="Trebuchet MS"/>
              </a:rPr>
              <a:t> F</a:t>
            </a:r>
            <a:r>
              <a:rPr dirty="0" sz="1200" spc="40" b="1">
                <a:solidFill>
                  <a:srgbClr val="000002"/>
                </a:solidFill>
                <a:latin typeface="Trebuchet MS"/>
                <a:cs typeface="Trebuchet MS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Trebuchet MS"/>
                <a:cs typeface="Trebuchet MS"/>
              </a:rPr>
              <a:t>r</a:t>
            </a:r>
            <a:r>
              <a:rPr dirty="0" sz="1200" spc="10" b="1">
                <a:solidFill>
                  <a:srgbClr val="000002"/>
                </a:solidFill>
                <a:latin typeface="Trebuchet MS"/>
                <a:cs typeface="Trebuchet MS"/>
              </a:rPr>
              <a:t>m</a:t>
            </a:r>
            <a:r>
              <a:rPr dirty="0" sz="1200" spc="-30" b="1">
                <a:solidFill>
                  <a:srgbClr val="000002"/>
                </a:solidFill>
                <a:latin typeface="Trebuchet MS"/>
                <a:cs typeface="Trebuchet MS"/>
              </a:rPr>
              <a:t>u</a:t>
            </a:r>
            <a:r>
              <a:rPr dirty="0" sz="1200" spc="-45" b="1">
                <a:solidFill>
                  <a:srgbClr val="000002"/>
                </a:solidFill>
                <a:latin typeface="Trebuchet MS"/>
                <a:cs typeface="Trebuchet MS"/>
              </a:rPr>
              <a:t>l</a:t>
            </a:r>
            <a:r>
              <a:rPr dirty="0" sz="1200" spc="-15" b="1">
                <a:solidFill>
                  <a:srgbClr val="000002"/>
                </a:solidFill>
                <a:latin typeface="Trebuchet MS"/>
                <a:cs typeface="Trebuchet MS"/>
              </a:rPr>
              <a:t>at</a:t>
            </a:r>
            <a:r>
              <a:rPr dirty="0" sz="1200" spc="-55" b="1">
                <a:solidFill>
                  <a:srgbClr val="000002"/>
                </a:solidFill>
                <a:latin typeface="Trebuchet MS"/>
                <a:cs typeface="Trebuchet MS"/>
              </a:rPr>
              <a:t>i</a:t>
            </a:r>
            <a:r>
              <a:rPr dirty="0" sz="1200" spc="45" b="1">
                <a:solidFill>
                  <a:srgbClr val="000002"/>
                </a:solidFill>
                <a:latin typeface="Trebuchet MS"/>
                <a:cs typeface="Trebuchet MS"/>
              </a:rPr>
              <a:t>o</a:t>
            </a:r>
            <a:r>
              <a:rPr dirty="0" sz="1200" spc="-30" b="1">
                <a:solidFill>
                  <a:srgbClr val="000002"/>
                </a:solidFill>
                <a:latin typeface="Trebuchet MS"/>
                <a:cs typeface="Trebuchet MS"/>
              </a:rPr>
              <a:t>n</a:t>
            </a:r>
            <a:r>
              <a:rPr dirty="0" sz="1200" spc="90" b="1">
                <a:solidFill>
                  <a:srgbClr val="000002"/>
                </a:solidFill>
                <a:latin typeface="Trebuchet MS"/>
                <a:cs typeface="Trebuchet MS"/>
              </a:rPr>
              <a:t>?</a:t>
            </a:r>
            <a:endParaRPr sz="1200">
              <a:latin typeface="Trebuchet MS"/>
              <a:cs typeface="Trebuchet MS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haps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veral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rk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J.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hor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ruct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ells.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polar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ds,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(a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1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parati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nifican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hese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ovi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enthalpy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613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kJ</a:t>
            </a:r>
            <a:r>
              <a:rPr dirty="0" sz="10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oci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 567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kJ</a:t>
            </a:r>
            <a:r>
              <a:rPr dirty="0" sz="10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ol).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345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ol.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2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shows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ombina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highl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valent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chara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ics,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adin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ersy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ewis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chemica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aye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epic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cule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ewi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ruct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9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L. S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dan,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end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8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-7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ei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i="1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850" spc="-20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m. </a:t>
            </a:r>
            <a:r>
              <a:rPr dirty="0" sz="850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50" spc="-10" i="1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850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850" spc="-5" i="1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b="1">
                <a:solidFill>
                  <a:srgbClr val="131313"/>
                </a:solidFill>
                <a:latin typeface="Times New Roman"/>
                <a:cs typeface="Times New Roman"/>
              </a:rPr>
              <a:t>72,</a:t>
            </a:r>
            <a:r>
              <a:rPr dirty="0" sz="850" spc="-5" b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583</a:t>
            </a:r>
            <a:r>
              <a:rPr dirty="0" sz="8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1995</a:t>
            </a:r>
            <a:r>
              <a:rPr dirty="0" sz="8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8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8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706998" y="86423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887973" y="101726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554736" y="337944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651256" y="399856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350253" y="44779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580508" y="48970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630798" y="48970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177796" y="457895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523236" y="549970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6051550" y="6555629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14693">
            <a:solidFill>
              <a:srgbClr val="00913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831846" y="669985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028781" y="692373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673124" y="324013"/>
            <a:ext cx="6426200" cy="2853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tabLst>
                <a:tab pos="1292860" algn="l"/>
              </a:tabLst>
            </a:pP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iv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48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39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12700" marR="1832610">
              <a:lnSpc>
                <a:spcPct val="951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of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rim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yze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than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ewis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1300">
              <a:latin typeface="Times New Roman"/>
              <a:cs typeface="Times New Roman"/>
            </a:endParaRPr>
          </a:p>
          <a:p>
            <a:pPr marL="1954530">
              <a:lnSpc>
                <a:spcPct val="100000"/>
              </a:lnSpc>
            </a:pP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ww</a:t>
            </a:r>
            <a:r>
              <a:rPr dirty="0" sz="1200" spc="-5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.</a:t>
            </a:r>
            <a:r>
              <a:rPr dirty="0" sz="1200" spc="4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aste</a:t>
            </a:r>
            <a:r>
              <a:rPr dirty="0" sz="1200" spc="5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200" spc="5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n</a:t>
            </a:r>
            <a:r>
              <a:rPr dirty="0" sz="1200" spc="5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g</a:t>
            </a:r>
            <a:r>
              <a:rPr dirty="0" sz="1200" spc="5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he</a:t>
            </a:r>
            <a:r>
              <a:rPr dirty="0" sz="1200" spc="4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ist</a:t>
            </a:r>
            <a:r>
              <a:rPr dirty="0" sz="1200" spc="5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200" spc="-6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y</a:t>
            </a:r>
            <a:r>
              <a:rPr dirty="0" sz="1200" spc="60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.c</a:t>
            </a:r>
            <a:r>
              <a:rPr dirty="0" sz="1200" spc="4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o</a:t>
            </a:r>
            <a:r>
              <a:rPr dirty="0" sz="1200" spc="-15" b="1">
                <a:solidFill>
                  <a:srgbClr val="5E5341"/>
                </a:solidFill>
                <a:latin typeface="Book Antiqua"/>
                <a:cs typeface="Book Antiqua"/>
                <a:hlinkClick r:id="rId3"/>
              </a:rPr>
              <a:t>m</a:t>
            </a:r>
            <a:endParaRPr sz="12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191135" marR="251460">
              <a:lnSpc>
                <a:spcPts val="1250"/>
              </a:lnSpc>
            </a:pP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bit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uct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cul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es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tudi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ph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ro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ro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100" spc="-13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.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vo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h-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gy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ph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a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sa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pl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cul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kin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c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ro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Sp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100" spc="-13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,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go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us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tu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pt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65" b="1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Ma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35" b="1">
                <a:solidFill>
                  <a:srgbClr val="131313"/>
                </a:solidFill>
                <a:latin typeface="Book Antiqua"/>
                <a:cs typeface="Book Antiqua"/>
              </a:rPr>
              <a:t>ry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1100" spc="-2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3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11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1800" spc="-180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r>
              <a:rPr dirty="0" sz="1800" spc="-90" b="1">
                <a:solidFill>
                  <a:srgbClr val="005C9D"/>
                </a:solidFill>
                <a:latin typeface="Arial"/>
                <a:cs typeface="Arial"/>
              </a:rPr>
              <a:t>u</a:t>
            </a:r>
            <a:r>
              <a:rPr dirty="0" sz="1800" spc="-65" b="1">
                <a:solidFill>
                  <a:srgbClr val="005C9D"/>
                </a:solidFill>
                <a:latin typeface="Arial"/>
                <a:cs typeface="Arial"/>
              </a:rPr>
              <a:t>mm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800" spc="-2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800" spc="-70" b="1">
                <a:solidFill>
                  <a:srgbClr val="005C9D"/>
                </a:solidFill>
                <a:latin typeface="Arial"/>
                <a:cs typeface="Arial"/>
              </a:rPr>
              <a:t>y</a:t>
            </a:r>
            <a:endParaRPr sz="18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73100" y="3285916"/>
            <a:ext cx="3143885" cy="29870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lvl="1" marL="13335" marR="36830" indent="-635">
              <a:lnSpc>
                <a:spcPts val="1100"/>
              </a:lnSpc>
              <a:buClr>
                <a:srgbClr val="009139"/>
              </a:buClr>
              <a:buFont typeface="Arial"/>
              <a:buAutoNum type="arabicPlain"/>
              <a:tabLst>
                <a:tab pos="373380" algn="l"/>
              </a:tabLst>
            </a:pP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W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y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7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13335" marR="37465" indent="-635">
              <a:lnSpc>
                <a:spcPts val="1100"/>
              </a:lnSpc>
              <a:spcBef>
                <a:spcPts val="470"/>
              </a:spcBef>
              <a:buClr>
                <a:srgbClr val="009139"/>
              </a:buClr>
              <a:buFont typeface="Arial"/>
              <a:buAutoNum type="arabicPlain"/>
              <a:tabLst>
                <a:tab pos="348615" algn="l"/>
              </a:tabLst>
            </a:pP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V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-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8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25" b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2700" marR="5080">
              <a:lnSpc>
                <a:spcPct val="99100"/>
              </a:lnSpc>
              <a:spcBef>
                <a:spcPts val="265"/>
              </a:spcBef>
              <a:buClr>
                <a:srgbClr val="009139"/>
              </a:buClr>
              <a:buFont typeface="Arial"/>
              <a:buAutoNum type="arabicPlain"/>
              <a:tabLst>
                <a:tab pos="369570" algn="l"/>
              </a:tabLst>
            </a:pP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y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z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7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7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7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7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6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ls,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114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 </a:t>
            </a:r>
            <a:r>
              <a:rPr dirty="0" sz="950" spc="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6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 b="1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85" b="1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15" b="1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31746" sz="1050" b="1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1746" sz="10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31746" sz="1050" spc="-104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0" b="1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31746" sz="1050" b="1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31746" sz="10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baseline="31746" sz="10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6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15" b="1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31746" sz="1050" spc="-7" b="1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-20" b="1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0" b="1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15" b="1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31746" sz="1050" b="1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5" b="1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baseline="31746" sz="1050" b="1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1746" sz="10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31746" sz="1050" spc="-1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87797" y="3304343"/>
            <a:ext cx="3112770" cy="5004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ct val="965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very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 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ond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9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als</a:t>
            </a:r>
            <a:r>
              <a:rPr dirty="0" sz="950" spc="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950" spc="-1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Bond 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rd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-h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ers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elec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bit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1).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cular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ufb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ocess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structu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 fo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lect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on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ions in Cha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pte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8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2700" marR="5715">
              <a:lnSpc>
                <a:spcPct val="91600"/>
              </a:lnSpc>
              <a:spcBef>
                <a:spcPts val="560"/>
              </a:spcBef>
              <a:buClr>
                <a:srgbClr val="009139"/>
              </a:buClr>
              <a:buFont typeface="Arial"/>
              <a:buAutoNum type="arabicPlain" startAt="6"/>
              <a:tabLst>
                <a:tab pos="362585" algn="l"/>
              </a:tabLst>
            </a:pP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li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z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: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85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in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z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9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8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13335" marR="5715">
              <a:lnSpc>
                <a:spcPts val="1100"/>
              </a:lnSpc>
              <a:spcBef>
                <a:spcPts val="3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exten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(F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ocal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itals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con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 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mole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970" marR="5080" indent="-1270">
              <a:lnSpc>
                <a:spcPts val="1100"/>
              </a:lnSpc>
              <a:spcBef>
                <a:spcPts val="650"/>
              </a:spcBef>
              <a:buClr>
                <a:srgbClr val="009139"/>
              </a:buClr>
              <a:buFont typeface="Arial"/>
              <a:buAutoNum type="arabicPlain" startAt="7"/>
              <a:tabLst>
                <a:tab pos="359410" algn="l"/>
              </a:tabLst>
            </a:pPr>
            <a:r>
              <a:rPr dirty="0" sz="1100" spc="-95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chara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heir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 temp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lvl="1" marL="12700" marR="5080">
              <a:lnSpc>
                <a:spcPct val="91600"/>
              </a:lnSpc>
              <a:spcBef>
                <a:spcPts val="535"/>
              </a:spcBef>
              <a:buClr>
                <a:srgbClr val="009139"/>
              </a:buClr>
              <a:buFont typeface="Arial"/>
              <a:buAutoNum type="arabicPlain" startAt="7"/>
              <a:tabLst>
                <a:tab pos="373380" algn="l"/>
              </a:tabLst>
            </a:pPr>
            <a:r>
              <a:rPr dirty="0" sz="1100" spc="-8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v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 </a:t>
            </a:r>
            <a:r>
              <a:rPr dirty="0" sz="1100" spc="-7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-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2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y</a:t>
            </a:r>
            <a:r>
              <a:rPr dirty="0" sz="1100" spc="10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2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?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c-</a:t>
            </a:r>
            <a:endParaRPr sz="950">
              <a:latin typeface="Palatino Linotype"/>
              <a:cs typeface="Palatino Linotype"/>
            </a:endParaRPr>
          </a:p>
          <a:p>
            <a:pPr algn="just" marL="13335" marR="5080">
              <a:lnSpc>
                <a:spcPts val="1100"/>
              </a:lnSpc>
              <a:spcBef>
                <a:spcPts val="30"/>
              </a:spcBef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cept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yzed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terms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6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crit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points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ved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ity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poi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str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owe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ormal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way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enera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73130" y="8519626"/>
            <a:ext cx="6428105" cy="975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800" spc="-1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800" spc="-90" b="1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1800" spc="80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eg</a:t>
            </a:r>
            <a:r>
              <a:rPr dirty="0" sz="1800" spc="-2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800" spc="80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800" spc="-65" b="1">
                <a:solidFill>
                  <a:srgbClr val="005C9D"/>
                </a:solidFill>
                <a:latin typeface="Arial"/>
                <a:cs typeface="Arial"/>
              </a:rPr>
              <a:t>iv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1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800" spc="-1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x</a:t>
            </a:r>
            <a:r>
              <a:rPr dirty="0" sz="1800" spc="-55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800" spc="-60" b="1">
                <a:solidFill>
                  <a:srgbClr val="005C9D"/>
                </a:solidFill>
                <a:latin typeface="Arial"/>
                <a:cs typeface="Arial"/>
              </a:rPr>
              <a:t>m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p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l</a:t>
            </a:r>
            <a:r>
              <a:rPr dirty="0" sz="1800" spc="3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endParaRPr sz="1800">
              <a:latin typeface="Arial"/>
              <a:cs typeface="Arial"/>
            </a:endParaRPr>
          </a:p>
          <a:p>
            <a:pPr algn="just" marL="12700" marR="5080">
              <a:lnSpc>
                <a:spcPct val="96300"/>
              </a:lnSpc>
              <a:spcBef>
                <a:spcPts val="114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az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unsta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detonat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Sod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zide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-bag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210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data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s: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124 pm;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113 pm.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112.7°;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180°.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629541" y="649538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610491" y="767331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673100" y="6401861"/>
            <a:ext cx="3124835" cy="1902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lvl="1" marL="12700" marR="5080">
              <a:lnSpc>
                <a:spcPct val="96200"/>
              </a:lnSpc>
              <a:buClr>
                <a:srgbClr val="009139"/>
              </a:buClr>
              <a:buFont typeface="Arial"/>
              <a:buAutoNum type="arabicPlain" startAt="4"/>
              <a:tabLst>
                <a:tab pos="356235" algn="l"/>
              </a:tabLst>
            </a:pPr>
            <a:r>
              <a:rPr dirty="0" sz="1100" spc="9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v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5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6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970" marR="5080" indent="-1270">
              <a:lnSpc>
                <a:spcPct val="96000"/>
              </a:lnSpc>
              <a:spcBef>
                <a:spcPts val="335"/>
              </a:spcBef>
              <a:buClr>
                <a:srgbClr val="009139"/>
              </a:buClr>
              <a:buFont typeface="Arial"/>
              <a:buAutoNum type="arabicPlain" startAt="4"/>
              <a:tabLst>
                <a:tab pos="346710" algn="l"/>
              </a:tabLst>
            </a:pPr>
            <a:r>
              <a:rPr dirty="0" sz="1100" spc="8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14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7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7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y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assi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252956" y="2908029"/>
            <a:ext cx="154940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latin typeface="Times New Roman"/>
                <a:cs typeface="Times New Roman"/>
              </a:rPr>
              <a:t>N</a:t>
            </a:r>
            <a:r>
              <a:rPr dirty="0" baseline="-22222" sz="1125">
                <a:latin typeface="Times New Roman"/>
                <a:cs typeface="Times New Roman"/>
              </a:rPr>
              <a:t>a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117059" y="2645761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541256" y="2652108"/>
            <a:ext cx="1237615" cy="4356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42570">
              <a:lnSpc>
                <a:spcPts val="2310"/>
              </a:lnSpc>
              <a:tabLst>
                <a:tab pos="308610" algn="l"/>
                <a:tab pos="893444" algn="l"/>
              </a:tabLst>
            </a:pPr>
            <a:r>
              <a:rPr dirty="0" sz="950" spc="105">
                <a:solidFill>
                  <a:srgbClr val="CA006B"/>
                </a:solidFill>
                <a:latin typeface="Tahoma"/>
                <a:cs typeface="Tahoma"/>
              </a:rPr>
              <a:t>*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: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CA006B"/>
                </a:solidFill>
                <a:latin typeface="Times New Roman"/>
                <a:cs typeface="Times New Roman"/>
              </a:rPr>
              <a:t>b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 spc="-5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r>
              <a:rPr dirty="0" sz="95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15">
                <a:solidFill>
                  <a:srgbClr val="CA006B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CA006B"/>
                </a:solidFill>
                <a:latin typeface="Times New Roman"/>
                <a:cs typeface="Times New Roman"/>
              </a:rPr>
              <a:t>c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 spc="-5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) </a:t>
            </a:r>
            <a:r>
              <a:rPr dirty="0" baseline="17543" sz="1425" spc="-15">
                <a:latin typeface="Times New Roman"/>
                <a:cs typeface="Times New Roman"/>
              </a:rPr>
              <a:t>N</a:t>
            </a:r>
            <a:r>
              <a:rPr dirty="0" sz="750">
                <a:latin typeface="Times New Roman"/>
                <a:cs typeface="Times New Roman"/>
              </a:rPr>
              <a:t>b</a:t>
            </a:r>
            <a:r>
              <a:rPr dirty="0" sz="750">
                <a:latin typeface="Times New Roman"/>
                <a:cs typeface="Times New Roman"/>
              </a:rPr>
              <a:t>	</a:t>
            </a:r>
            <a:r>
              <a:rPr dirty="0" baseline="17543" sz="1425" spc="-22">
                <a:latin typeface="Times New Roman"/>
                <a:cs typeface="Times New Roman"/>
              </a:rPr>
              <a:t>N</a:t>
            </a:r>
            <a:r>
              <a:rPr dirty="0" sz="750">
                <a:latin typeface="Times New Roman"/>
                <a:cs typeface="Times New Roman"/>
              </a:rPr>
              <a:t>c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87620" y="3549117"/>
            <a:ext cx="5880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Structure (I)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529238" y="3315716"/>
            <a:ext cx="1341755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96950" algn="l"/>
              </a:tabLst>
            </a:pPr>
            <a:r>
              <a:rPr dirty="0" sz="950" spc="-15">
                <a:solidFill>
                  <a:srgbClr val="0093D2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0093D2"/>
                </a:solidFill>
                <a:latin typeface="Times New Roman"/>
                <a:cs typeface="Times New Roman"/>
              </a:rPr>
              <a:t>b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sp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r>
              <a:rPr dirty="0" sz="95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-105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-114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: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-25">
                <a:solidFill>
                  <a:srgbClr val="0093D2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0093D2"/>
                </a:solidFill>
                <a:latin typeface="Times New Roman"/>
                <a:cs typeface="Times New Roman"/>
              </a:rPr>
              <a:t>b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sp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r>
              <a:rPr dirty="0" sz="950">
                <a:solidFill>
                  <a:srgbClr val="0093D2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0093D2"/>
                </a:solidFill>
                <a:latin typeface="Times New Roman"/>
                <a:cs typeface="Times New Roman"/>
              </a:rPr>
              <a:t>c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867488" y="3296722"/>
            <a:ext cx="527685" cy="198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20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: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-25">
                <a:solidFill>
                  <a:srgbClr val="0093D2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0093D2"/>
                </a:solidFill>
                <a:latin typeface="Times New Roman"/>
                <a:cs typeface="Times New Roman"/>
              </a:rPr>
              <a:t>a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sp</a:t>
            </a:r>
            <a:r>
              <a:rPr dirty="0" baseline="22222" sz="1125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970535" y="2330787"/>
            <a:ext cx="362585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CA006B"/>
                </a:solidFill>
                <a:latin typeface="Times New Roman"/>
                <a:cs typeface="Times New Roman"/>
              </a:rPr>
              <a:t>b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 spc="-5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462326" y="3820587"/>
            <a:ext cx="963294" cy="4641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>
                <a:solidFill>
                  <a:srgbClr val="0093D2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0093D2"/>
                </a:solidFill>
                <a:latin typeface="Times New Roman"/>
                <a:cs typeface="Times New Roman"/>
              </a:rPr>
              <a:t>a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50" spc="-1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baseline="22222" sz="1125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r>
              <a:rPr dirty="0" sz="95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9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-125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: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-20">
                <a:solidFill>
                  <a:srgbClr val="0093D2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0093D2"/>
                </a:solidFill>
                <a:latin typeface="Times New Roman"/>
                <a:cs typeface="Times New Roman"/>
              </a:rPr>
              <a:t>a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50" spc="-1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baseline="22222" sz="1125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algn="r" marR="18288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085715" y="4808036"/>
            <a:ext cx="1466850" cy="375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07365">
              <a:lnSpc>
                <a:spcPct val="100000"/>
              </a:lnSpc>
              <a:tabLst>
                <a:tab pos="1122680" algn="l"/>
              </a:tabLst>
            </a:pPr>
            <a:r>
              <a:rPr dirty="0" sz="950" spc="-120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: </a:t>
            </a:r>
            <a:r>
              <a:rPr dirty="0" sz="950" spc="-25">
                <a:solidFill>
                  <a:srgbClr val="0093D2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0093D2"/>
                </a:solidFill>
                <a:latin typeface="Times New Roman"/>
                <a:cs typeface="Times New Roman"/>
              </a:rPr>
              <a:t>b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sp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r>
              <a:rPr dirty="0" sz="950">
                <a:solidFill>
                  <a:srgbClr val="0093D2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0093D2"/>
                </a:solidFill>
                <a:latin typeface="Times New Roman"/>
                <a:cs typeface="Times New Roman"/>
              </a:rPr>
              <a:t>c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15"/>
              </a:spcBef>
            </a:pPr>
            <a:r>
              <a:rPr dirty="0" sz="900">
                <a:latin typeface="Times New Roman"/>
                <a:cs typeface="Times New Roman"/>
              </a:rPr>
              <a:t>Structure (II)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70100" y="4163479"/>
            <a:ext cx="1559560" cy="638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19430">
              <a:lnSpc>
                <a:spcPct val="100000"/>
              </a:lnSpc>
              <a:tabLst>
                <a:tab pos="1157605" algn="l"/>
              </a:tabLst>
            </a:pPr>
            <a:r>
              <a:rPr dirty="0" sz="950" spc="105">
                <a:solidFill>
                  <a:srgbClr val="CA006B"/>
                </a:solidFill>
                <a:latin typeface="Tahoma"/>
                <a:cs typeface="Tahoma"/>
              </a:rPr>
              <a:t>*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: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CA006B"/>
                </a:solidFill>
                <a:latin typeface="Times New Roman"/>
                <a:cs typeface="Times New Roman"/>
              </a:rPr>
              <a:t>b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 spc="-5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r>
              <a:rPr dirty="0" sz="95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15">
                <a:solidFill>
                  <a:srgbClr val="CA006B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CA006B"/>
                </a:solidFill>
                <a:latin typeface="Times New Roman"/>
                <a:cs typeface="Times New Roman"/>
              </a:rPr>
              <a:t>c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 spc="-5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25"/>
              </a:spcBef>
              <a:tabLst>
                <a:tab pos="300355" algn="l"/>
                <a:tab pos="596900" algn="l"/>
              </a:tabLst>
            </a:pPr>
            <a:r>
              <a:rPr dirty="0" sz="950" spc="-15">
                <a:latin typeface="Times New Roman"/>
                <a:cs typeface="Times New Roman"/>
              </a:rPr>
              <a:t>N</a:t>
            </a:r>
            <a:r>
              <a:rPr dirty="0" baseline="-22222" sz="1125">
                <a:latin typeface="Times New Roman"/>
                <a:cs typeface="Times New Roman"/>
              </a:rPr>
              <a:t>a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N</a:t>
            </a:r>
            <a:r>
              <a:rPr dirty="0" baseline="-22222" sz="1125">
                <a:latin typeface="Times New Roman"/>
                <a:cs typeface="Times New Roman"/>
              </a:rPr>
              <a:t>b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N</a:t>
            </a:r>
            <a:r>
              <a:rPr dirty="0" baseline="-22222" sz="1125">
                <a:latin typeface="Times New Roman"/>
                <a:cs typeface="Times New Roman"/>
              </a:rPr>
              <a:t>c</a:t>
            </a:r>
            <a:endParaRPr baseline="-22222" sz="1125">
              <a:latin typeface="Times New Roman"/>
              <a:cs typeface="Times New Roman"/>
            </a:endParaRPr>
          </a:p>
          <a:p>
            <a:pPr marL="578485">
              <a:lnSpc>
                <a:spcPct val="100000"/>
              </a:lnSpc>
              <a:spcBef>
                <a:spcPts val="615"/>
              </a:spcBef>
              <a:tabLst>
                <a:tab pos="1215390" algn="l"/>
              </a:tabLst>
            </a:pPr>
            <a:r>
              <a:rPr dirty="0" sz="950" spc="105">
                <a:solidFill>
                  <a:srgbClr val="CA006B"/>
                </a:solidFill>
                <a:latin typeface="Tahoma"/>
                <a:cs typeface="Tahoma"/>
              </a:rPr>
              <a:t>*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: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25">
                <a:solidFill>
                  <a:srgbClr val="CA006B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CA006B"/>
                </a:solidFill>
                <a:latin typeface="Times New Roman"/>
                <a:cs typeface="Times New Roman"/>
              </a:rPr>
              <a:t>b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 spc="-5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r>
              <a:rPr dirty="0" sz="95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15">
                <a:solidFill>
                  <a:srgbClr val="CA006B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CA006B"/>
                </a:solidFill>
                <a:latin typeface="Times New Roman"/>
                <a:cs typeface="Times New Roman"/>
              </a:rPr>
              <a:t>c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 spc="-5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558394" y="3839614"/>
            <a:ext cx="348615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>
                <a:solidFill>
                  <a:srgbClr val="0093D2"/>
                </a:solidFill>
                <a:latin typeface="Times New Roman"/>
                <a:cs typeface="Times New Roman"/>
              </a:rPr>
              <a:t>b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50" spc="-1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89554" y="3839614"/>
            <a:ext cx="43751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25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: H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63974" y="3626880"/>
            <a:ext cx="2562860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99720" algn="l"/>
                <a:tab pos="596265" algn="l"/>
                <a:tab pos="1835150" algn="l"/>
                <a:tab pos="2123440" algn="l"/>
                <a:tab pos="2419985" algn="l"/>
              </a:tabLst>
            </a:pP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baseline="-22222" sz="1125">
                <a:latin typeface="Times New Roman"/>
                <a:cs typeface="Times New Roman"/>
              </a:rPr>
              <a:t>a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baseline="-22222" sz="1125">
                <a:latin typeface="Times New Roman"/>
                <a:cs typeface="Times New Roman"/>
              </a:rPr>
              <a:t>b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baseline="-22222" sz="1125">
                <a:latin typeface="Times New Roman"/>
                <a:cs typeface="Times New Roman"/>
              </a:rPr>
              <a:t>c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baseline="-22222" sz="1125">
                <a:latin typeface="Times New Roman"/>
                <a:cs typeface="Times New Roman"/>
              </a:rPr>
              <a:t>a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N</a:t>
            </a:r>
            <a:r>
              <a:rPr dirty="0" baseline="-22222" sz="1125">
                <a:latin typeface="Times New Roman"/>
                <a:cs typeface="Times New Roman"/>
              </a:rPr>
              <a:t>b</a:t>
            </a:r>
            <a:r>
              <a:rPr dirty="0" baseline="-22222" sz="1125">
                <a:latin typeface="Times New Roman"/>
                <a:cs typeface="Times New Roman"/>
              </a:rPr>
              <a:t>	</a:t>
            </a:r>
            <a:r>
              <a:rPr dirty="0" sz="950" spc="-15">
                <a:latin typeface="Times New Roman"/>
                <a:cs typeface="Times New Roman"/>
              </a:rPr>
              <a:t>N</a:t>
            </a:r>
            <a:r>
              <a:rPr dirty="0" baseline="-22222" sz="1125">
                <a:latin typeface="Times New Roman"/>
                <a:cs typeface="Times New Roman"/>
              </a:rPr>
              <a:t>c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2585" y="3626880"/>
            <a:ext cx="3054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(</a:t>
            </a:r>
            <a:r>
              <a:rPr dirty="0" sz="950" spc="-5">
                <a:latin typeface="Times New Roman"/>
                <a:cs typeface="Times New Roman"/>
              </a:rPr>
              <a:t>I)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10216" y="3626880"/>
            <a:ext cx="3409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(</a:t>
            </a:r>
            <a:r>
              <a:rPr dirty="0" sz="950" spc="-5">
                <a:latin typeface="Times New Roman"/>
                <a:cs typeface="Times New Roman"/>
              </a:rPr>
              <a:t>I</a:t>
            </a:r>
            <a:r>
              <a:rPr dirty="0" sz="950" spc="-10">
                <a:latin typeface="Times New Roman"/>
                <a:cs typeface="Times New Roman"/>
              </a:rPr>
              <a:t>I</a:t>
            </a:r>
            <a:r>
              <a:rPr dirty="0" sz="950" spc="-5">
                <a:latin typeface="Times New Roman"/>
                <a:cs typeface="Times New Roman"/>
              </a:rPr>
              <a:t>)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415033" y="870645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014473" y="870645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972441" y="795207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444500" y="324013"/>
            <a:ext cx="6427470" cy="144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    </a:t>
            </a:r>
            <a:r>
              <a:rPr dirty="0" sz="1100" spc="65" b="1">
                <a:solidFill>
                  <a:srgbClr val="131313"/>
                </a:solidFill>
                <a:latin typeface="Cambria"/>
                <a:cs typeface="Cambria"/>
              </a:rPr>
              <a:t> 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   </a:t>
            </a:r>
            <a:r>
              <a:rPr dirty="0" sz="1000" spc="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3335" marR="5080" indent="151765">
              <a:lnSpc>
                <a:spcPts val="1100"/>
              </a:lnSpc>
            </a:pP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ibl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diza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for 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truc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00">
              <a:latin typeface="Times New Roman"/>
              <a:cs typeface="Times New Roman"/>
            </a:endParaRPr>
          </a:p>
          <a:p>
            <a:pPr algn="just" marL="12700">
              <a:lnSpc>
                <a:spcPts val="123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96600"/>
              </a:lnSpc>
              <a:spcBef>
                <a:spcPts val="5"/>
              </a:spcBef>
            </a:pP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data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ogen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forma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ibl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EPR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ge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ome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ape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veral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 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44519" y="1879576"/>
            <a:ext cx="3157855" cy="1583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ts val="1100"/>
              </a:lnSpc>
              <a:spcBef>
                <a:spcPts val="220"/>
              </a:spcBef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2,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145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12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lik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24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pm)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cons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haracte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13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 indent="152400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16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pair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 spc="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ms,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erved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85256" y="2311857"/>
            <a:ext cx="929640" cy="198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30">
                <a:solidFill>
                  <a:srgbClr val="0093D2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 spc="7">
                <a:solidFill>
                  <a:srgbClr val="0093D2"/>
                </a:solidFill>
                <a:latin typeface="Times New Roman"/>
                <a:cs typeface="Times New Roman"/>
              </a:rPr>
              <a:t>a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50" spc="-1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r>
              <a:rPr dirty="0" baseline="22222" sz="1125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r>
              <a:rPr dirty="0" sz="95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4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105">
                <a:solidFill>
                  <a:srgbClr val="CA006B"/>
                </a:solidFill>
                <a:latin typeface="Tahoma"/>
                <a:cs typeface="Tahoma"/>
              </a:rPr>
              <a:t>*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: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25">
                <a:solidFill>
                  <a:srgbClr val="CA006B"/>
                </a:solidFill>
                <a:latin typeface="Times New Roman"/>
                <a:cs typeface="Times New Roman"/>
              </a:rPr>
              <a:t>N</a:t>
            </a:r>
            <a:r>
              <a:rPr dirty="0" baseline="-22222" sz="1125" spc="7">
                <a:solidFill>
                  <a:srgbClr val="CA006B"/>
                </a:solidFill>
                <a:latin typeface="Times New Roman"/>
                <a:cs typeface="Times New Roman"/>
              </a:rPr>
              <a:t>a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 spc="-5" i="1">
                <a:solidFill>
                  <a:srgbClr val="CA006B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311843" y="2330787"/>
            <a:ext cx="43815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20">
                <a:solidFill>
                  <a:srgbClr val="0093D2"/>
                </a:solidFill>
                <a:latin typeface="Tahoma"/>
                <a:cs typeface="Tahoma"/>
              </a:rPr>
              <a:t>+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: H</a:t>
            </a:r>
            <a:r>
              <a:rPr dirty="0" sz="950" spc="-10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r>
              <a:rPr dirty="0" sz="950" spc="-5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44520" y="3925361"/>
            <a:ext cx="3160395" cy="1268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2400">
              <a:lnSpc>
                <a:spcPct val="96900"/>
              </a:lnSpc>
            </a:pP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VS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-g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cor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7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izat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re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(I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on-g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met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trig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ana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esp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dizati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(II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ound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tet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diz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verla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geo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tri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ted 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ght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44519" y="5346181"/>
            <a:ext cx="3161030" cy="281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ts val="123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96900"/>
              </a:lnSpc>
              <a:spcBef>
                <a:spcPts val="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nanc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but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ormal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 spc="7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 spc="7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 spc="22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0,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 indent="14604">
              <a:lnSpc>
                <a:spcPts val="1100"/>
              </a:lnSpc>
              <a:spcBef>
                <a:spcPts val="25"/>
              </a:spcBef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forma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Beca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100"/>
              </a:lnSpc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simi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100"/>
              </a:lnSpc>
              <a:spcBef>
                <a:spcPts val="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ompa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sug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dized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H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 spc="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to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cl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 120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algn="just" marL="13970" marR="5080">
              <a:lnSpc>
                <a:spcPts val="1100"/>
              </a:lnSpc>
              <a:spcBef>
                <a:spcPts val="2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hybr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-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109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3335" marR="5080" indent="635">
              <a:lnSpc>
                <a:spcPts val="1100"/>
              </a:lnSpc>
              <a:spcBef>
                <a:spcPts val="5"/>
              </a:spcBef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Expe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menta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2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109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algn="just" marL="13970" marR="5080">
              <a:lnSpc>
                <a:spcPts val="1100"/>
              </a:lnSpc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ela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endParaRPr sz="950">
              <a:latin typeface="Palatino Linotype"/>
              <a:cs typeface="Palatino Linotype"/>
            </a:endParaRPr>
          </a:p>
          <a:p>
            <a:pPr algn="just" marL="13970" marR="5715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egativ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compa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baseline="-15873" sz="1050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5789" y="8628569"/>
            <a:ext cx="6426200" cy="8489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600"/>
              </a:lnSpc>
            </a:pPr>
            <a:r>
              <a:rPr dirty="0" sz="9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9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950" spc="5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950" spc="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950" spc="2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950" spc="2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9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7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950" spc="5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950" spc="1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9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9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9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5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950" spc="-40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9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950" spc="9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rbo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dhe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nishi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-we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ics).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mpos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57%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4.80%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66.6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lam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atoms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(a)</a:t>
            </a:r>
            <a:r>
              <a:rPr dirty="0" sz="950" spc="3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ausi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(b)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c)</a:t>
            </a:r>
            <a:r>
              <a:rPr dirty="0" sz="950" spc="-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stem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eor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462148" y="70863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055873" y="70863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584193" y="70863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73130" y="324013"/>
            <a:ext cx="6427470" cy="11550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5471795">
              <a:lnSpc>
                <a:spcPct val="100000"/>
              </a:lnSpc>
              <a:tabLst>
                <a:tab pos="6164580" algn="l"/>
              </a:tabLst>
            </a:pP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20">
                <a:solidFill>
                  <a:srgbClr val="131313"/>
                </a:solidFill>
                <a:latin typeface="Trebuchet MS"/>
                <a:cs typeface="Trebuchet MS"/>
              </a:rPr>
              <a:t>is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49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96500"/>
              </a:lnSpc>
            </a:pPr>
            <a:r>
              <a:rPr dirty="0" sz="9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9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950" spc="5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9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950" spc="2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950" spc="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9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7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950" spc="5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950" spc="14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9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9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9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950" spc="-40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9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950" spc="9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lyo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(D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oxy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16.1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omb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2.464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73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epa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nit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4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liz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50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00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0.3600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aq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utra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izat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aq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3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8.63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20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aOH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neutral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data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plau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ndin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861968" y="2167915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80" h="40639">
                <a:moveTo>
                  <a:pt x="1917" y="40513"/>
                </a:moveTo>
                <a:lnTo>
                  <a:pt x="0" y="38277"/>
                </a:lnTo>
                <a:lnTo>
                  <a:pt x="927" y="36220"/>
                </a:lnTo>
                <a:lnTo>
                  <a:pt x="1892" y="33794"/>
                </a:lnTo>
                <a:lnTo>
                  <a:pt x="10134" y="4610"/>
                </a:lnTo>
                <a:lnTo>
                  <a:pt x="13220" y="4254"/>
                </a:lnTo>
                <a:lnTo>
                  <a:pt x="16408" y="3670"/>
                </a:lnTo>
                <a:lnTo>
                  <a:pt x="22986" y="1993"/>
                </a:lnTo>
                <a:lnTo>
                  <a:pt x="25831" y="1041"/>
                </a:lnTo>
                <a:lnTo>
                  <a:pt x="28219" y="0"/>
                </a:lnTo>
                <a:lnTo>
                  <a:pt x="30149" y="1816"/>
                </a:lnTo>
                <a:lnTo>
                  <a:pt x="10960" y="36741"/>
                </a:lnTo>
                <a:lnTo>
                  <a:pt x="1917" y="405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599564" y="2144416"/>
            <a:ext cx="4608195" cy="800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065" marR="5080">
              <a:lnSpc>
                <a:spcPts val="1250"/>
              </a:lnSpc>
            </a:pPr>
            <a:r>
              <a:rPr dirty="0" sz="1100" spc="-9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a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nk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iti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se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ud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qu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 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tu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 area 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 w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100" spc="-10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.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as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t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er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in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g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h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e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st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100" spc="-114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y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.c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o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endParaRPr sz="11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1350">
              <a:latin typeface="Times New Roman"/>
              <a:cs typeface="Times New Roman"/>
            </a:endParaRPr>
          </a:p>
          <a:p>
            <a:pPr algn="ctr" marR="27305">
              <a:lnSpc>
                <a:spcPct val="100000"/>
              </a:lnSpc>
            </a:pPr>
            <a:r>
              <a:rPr dirty="0" sz="1800" spc="-1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x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800" spc="-160" b="1">
                <a:solidFill>
                  <a:srgbClr val="005C9D"/>
                </a:solidFill>
                <a:latin typeface="Arial"/>
                <a:cs typeface="Arial"/>
              </a:rPr>
              <a:t>c</a:t>
            </a:r>
            <a:r>
              <a:rPr dirty="0" sz="1800" spc="-4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800" spc="-225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215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endParaRPr sz="18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51256" y="39572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73100" y="3062512"/>
            <a:ext cx="3112770" cy="2642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85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endParaRPr sz="1200">
              <a:latin typeface="Arial"/>
              <a:cs typeface="Arial"/>
            </a:endParaRPr>
          </a:p>
          <a:p>
            <a:pPr algn="just" marL="241300" marR="5080" indent="-154305">
              <a:lnSpc>
                <a:spcPts val="1100"/>
              </a:lnSpc>
              <a:spcBef>
                <a:spcPts val="705"/>
              </a:spcBef>
              <a:buClr>
                <a:srgbClr val="AA0731"/>
              </a:buClr>
              <a:buFont typeface="Book Antiqua"/>
              <a:buAutoNum type="arabicPeriod"/>
              <a:tabLst>
                <a:tab pos="241935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ewis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structu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ibing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ds.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153670">
              <a:lnSpc>
                <a:spcPts val="1100"/>
              </a:lnSpc>
              <a:buClr>
                <a:srgbClr val="AA0731"/>
              </a:buClr>
              <a:buFont typeface="Book Antiqua"/>
              <a:buAutoNum type="arabicPeriod"/>
              <a:tabLst>
                <a:tab pos="241935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>
              <a:lnSpc>
                <a:spcPts val="1100"/>
              </a:lnSpc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ew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 by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bita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 indent="-154305">
              <a:lnSpc>
                <a:spcPts val="1100"/>
              </a:lnSpc>
              <a:spcBef>
                <a:spcPts val="5"/>
              </a:spcBef>
              <a:buClr>
                <a:srgbClr val="AA0731"/>
              </a:buClr>
              <a:buFont typeface="Book Antiqua"/>
              <a:buAutoNum type="arabicPeriod" startAt="3"/>
              <a:tabLst>
                <a:tab pos="241935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algn="just" lvl="1" marL="241300" marR="5715">
              <a:lnSpc>
                <a:spcPts val="1100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496570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(c)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(d)</a:t>
            </a:r>
            <a:r>
              <a:rPr dirty="0" sz="950" spc="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e-b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thod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atom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 indent="-154305">
              <a:lnSpc>
                <a:spcPts val="1080"/>
              </a:lnSpc>
              <a:spcBef>
                <a:spcPts val="25"/>
              </a:spcBef>
              <a:buClr>
                <a:srgbClr val="AA0731"/>
              </a:buClr>
              <a:buFont typeface="Book Antiqua"/>
              <a:buAutoNum type="arabicPeriod" startAt="3"/>
              <a:tabLst>
                <a:tab pos="241935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algn="just" lvl="1" marL="241300" marR="5715">
              <a:lnSpc>
                <a:spcPts val="1100"/>
              </a:lnSpc>
              <a:spcBef>
                <a:spcPts val="10"/>
              </a:spcBef>
              <a:buClr>
                <a:srgbClr val="131313"/>
              </a:buClr>
              <a:buFont typeface="Book Antiqua"/>
              <a:buAutoNum type="alphaLcParenBoth" startAt="2"/>
              <a:tabLst>
                <a:tab pos="496570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(c)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(d)</a:t>
            </a:r>
            <a:r>
              <a:rPr dirty="0" sz="950" spc="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e-b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thod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atom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47442" y="5697761"/>
            <a:ext cx="3035935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5.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03010" y="5812125"/>
            <a:ext cx="2882265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diza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47450" y="5978485"/>
            <a:ext cx="3041650" cy="844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7005">
              <a:lnSpc>
                <a:spcPts val="112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m?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ain.</a:t>
            </a:r>
            <a:endParaRPr sz="950">
              <a:latin typeface="Palatino Linotype"/>
              <a:cs typeface="Palatino Linotype"/>
            </a:endParaRPr>
          </a:p>
          <a:p>
            <a:pPr marL="167005" marR="5080" indent="-154305">
              <a:lnSpc>
                <a:spcPts val="1110"/>
              </a:lnSpc>
              <a:spcBef>
                <a:spcPts val="40"/>
              </a:spcBef>
              <a:buClr>
                <a:srgbClr val="131313"/>
              </a:buClr>
              <a:buFont typeface="Book Antiqua"/>
              <a:buAutoNum type="arabicPeriod" startAt="6"/>
              <a:tabLst>
                <a:tab pos="16700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manner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Exa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9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e;</a:t>
            </a:r>
            <a:endParaRPr sz="950">
              <a:latin typeface="Palatino Linotype"/>
              <a:cs typeface="Palatino Linotype"/>
            </a:endParaRPr>
          </a:p>
          <a:p>
            <a:pPr marL="167005">
              <a:lnSpc>
                <a:spcPts val="105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67005" marR="8890" indent="-154305">
              <a:lnSpc>
                <a:spcPts val="1100"/>
              </a:lnSpc>
              <a:spcBef>
                <a:spcPts val="45"/>
              </a:spcBef>
              <a:buClr>
                <a:srgbClr val="131313"/>
              </a:buClr>
              <a:buFont typeface="Book Antiqua"/>
              <a:buAutoNum type="arabicPeriod" startAt="7"/>
              <a:tabLst>
                <a:tab pos="16700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ach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01770" y="6814773"/>
            <a:ext cx="266319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(a)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(b)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(d)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88411" y="6955114"/>
            <a:ext cx="3096895" cy="1823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080" indent="-154305">
              <a:lnSpc>
                <a:spcPts val="1100"/>
              </a:lnSpc>
              <a:buClr>
                <a:srgbClr val="131313"/>
              </a:buClr>
              <a:buFont typeface="Book Antiqua"/>
              <a:buAutoNum type="arabicPeriod" startAt="8"/>
              <a:tabLst>
                <a:tab pos="22606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metri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 indent="-154305">
              <a:lnSpc>
                <a:spcPts val="1100"/>
              </a:lnSpc>
              <a:buClr>
                <a:srgbClr val="131313"/>
              </a:buClr>
              <a:buFont typeface="Book Antiqua"/>
              <a:buAutoNum type="arabicPeriod" startAt="8"/>
              <a:tabLst>
                <a:tab pos="226060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lved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verlap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lo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060" indent="-213360">
              <a:lnSpc>
                <a:spcPts val="1060"/>
              </a:lnSpc>
              <a:buClr>
                <a:srgbClr val="131313"/>
              </a:buClr>
              <a:buFont typeface="Book Antiqua"/>
              <a:buAutoNum type="arabicPeriod" startAt="10"/>
              <a:tabLst>
                <a:tab pos="226060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>
              <a:lnSpc>
                <a:spcPct val="96200"/>
              </a:lnSpc>
              <a:spcBef>
                <a:spcPts val="25"/>
              </a:spcBef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aps,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lo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26060" indent="-207010">
              <a:lnSpc>
                <a:spcPts val="1100"/>
              </a:lnSpc>
              <a:buClr>
                <a:srgbClr val="131313"/>
              </a:buClr>
              <a:buFont typeface="Book Antiqua"/>
              <a:buAutoNum type="arabicPeriod" startAt="11"/>
              <a:tabLst>
                <a:tab pos="226060" algn="l"/>
              </a:tabLst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01778" y="8771973"/>
            <a:ext cx="162369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dizat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 sc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sp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9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499310" y="8770663"/>
            <a:ext cx="1278255" cy="149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sp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9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sp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9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sp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9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9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PF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01778" y="8911004"/>
            <a:ext cx="200469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88411" y="9050711"/>
            <a:ext cx="3128645" cy="426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080" indent="-213360">
              <a:lnSpc>
                <a:spcPts val="110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2.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67061" y="8958295"/>
            <a:ext cx="110871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10540" algn="l"/>
                <a:tab pos="1050290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316926" y="8890572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613491" y="881860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424233" y="8745587"/>
            <a:ext cx="132016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22250" algn="l"/>
                <a:tab pos="432434" algn="l"/>
                <a:tab pos="703580" algn="l"/>
                <a:tab pos="1253490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70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721343" y="6862965"/>
            <a:ext cx="175006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06120" algn="l"/>
                <a:tab pos="1205865" algn="l"/>
                <a:tab pos="1691639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967113" y="6795241"/>
            <a:ext cx="56451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97840" algn="l"/>
              </a:tabLst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146700" y="5916859"/>
            <a:ext cx="29845" cy="42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713769" y="5672436"/>
            <a:ext cx="12573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215955" y="3337992"/>
            <a:ext cx="2888615" cy="287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5"/>
              </a:lnSpc>
            </a:pP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8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8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3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O;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5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(d)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amic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002585" y="3736737"/>
            <a:ext cx="3097530" cy="942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416685" marR="1195705" indent="55244">
              <a:lnSpc>
                <a:spcPct val="161400"/>
              </a:lnSpc>
            </a:pPr>
            <a:r>
              <a:rPr dirty="0" sz="950" spc="-5">
                <a:latin typeface="Times New Roman"/>
                <a:cs typeface="Times New Roman"/>
              </a:rPr>
              <a:t>O 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sz="950" spc="-10">
                <a:latin typeface="Times New Roman"/>
                <a:cs typeface="Times New Roman"/>
              </a:rPr>
              <a:t>NCOH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227329" marR="5080" indent="-215265">
              <a:lnSpc>
                <a:spcPct val="96300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13.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ana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 u="sng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85" u="sng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u="sng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 u="sng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217254" y="7047805"/>
            <a:ext cx="288480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217254" y="7186872"/>
            <a:ext cx="62738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02615" y="7327213"/>
            <a:ext cx="3097530" cy="566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500"/>
              </a:lnSpc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19.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mode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680840" y="7235044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732271" y="7167322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961532" y="7095356"/>
            <a:ext cx="1001394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98780" algn="l"/>
                <a:tab pos="79946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70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016772" y="7022337"/>
            <a:ext cx="105092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95605" algn="l"/>
                <a:tab pos="937260" algn="l"/>
              </a:tabLst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004806" y="7152451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774565" y="4894612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774565" y="4858456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774565" y="4876528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6809740" y="4718118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6809740" y="475427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6809740" y="4736196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415279" y="4754278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415279" y="473619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899784" y="4718118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899784" y="475427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289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899784" y="4736196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667250" y="474824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667250" y="472414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46" y="0"/>
                </a:lnTo>
              </a:path>
            </a:pathLst>
          </a:custGeom>
          <a:ln w="7302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4217239" y="4672823"/>
            <a:ext cx="2874645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88010" algn="l"/>
                <a:tab pos="1336675" algn="l"/>
                <a:tab pos="1821814" algn="l"/>
                <a:tab pos="2731135" algn="l"/>
              </a:tabLst>
            </a:pP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N;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217239" y="4792614"/>
            <a:ext cx="936625" cy="175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95960" algn="l"/>
              </a:tabLst>
            </a:pP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[S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]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002600" y="4952231"/>
            <a:ext cx="3103245" cy="2103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700"/>
              </a:lnSpc>
              <a:buClr>
                <a:srgbClr val="131313"/>
              </a:buClr>
              <a:buFont typeface="Book Antiqua"/>
              <a:buAutoNum type="arabicPeriod" startAt="14"/>
              <a:tabLst>
                <a:tab pos="227329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8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10795" indent="-214629">
              <a:lnSpc>
                <a:spcPts val="1110"/>
              </a:lnSpc>
              <a:spcBef>
                <a:spcPts val="35"/>
              </a:spcBef>
              <a:buClr>
                <a:srgbClr val="131313"/>
              </a:buClr>
              <a:buFont typeface="Book Antiqua"/>
              <a:buAutoNum type="arabicPeriod" startAt="15"/>
              <a:tabLst>
                <a:tab pos="227329" algn="l"/>
              </a:tabLst>
            </a:pP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393065" indent="-165735">
              <a:lnSpc>
                <a:spcPts val="1050"/>
              </a:lnSpc>
              <a:buClr>
                <a:srgbClr val="131313"/>
              </a:buClr>
              <a:buFont typeface="Book Antiqua"/>
              <a:buAutoNum type="alphaLcParenBoth" startAt="3"/>
              <a:tabLst>
                <a:tab pos="393065" algn="l"/>
              </a:tabLst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10795" indent="-213995">
              <a:lnSpc>
                <a:spcPct val="96500"/>
              </a:lnSpc>
              <a:spcBef>
                <a:spcPts val="15"/>
              </a:spcBef>
              <a:buClr>
                <a:srgbClr val="131313"/>
              </a:buClr>
              <a:buFont typeface="Book Antiqua"/>
              <a:buAutoNum type="arabicPeriod" startAt="15"/>
              <a:tabLst>
                <a:tab pos="227329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sary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hybr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11430" indent="-213995">
              <a:lnSpc>
                <a:spcPts val="1110"/>
              </a:lnSpc>
              <a:spcBef>
                <a:spcPts val="15"/>
              </a:spcBef>
              <a:buClr>
                <a:srgbClr val="131313"/>
              </a:buClr>
              <a:buFont typeface="Book Antiqua"/>
              <a:buAutoNum type="arabicPeriod" startAt="15"/>
              <a:tabLst>
                <a:tab pos="2279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1-18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es: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(b)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391795" indent="-164465">
              <a:lnSpc>
                <a:spcPts val="1050"/>
              </a:lnSpc>
              <a:buClr>
                <a:srgbClr val="131313"/>
              </a:buClr>
              <a:buFont typeface="Book Antiqua"/>
              <a:buAutoNum type="alphaLcParenBoth" startAt="3"/>
              <a:tabLst>
                <a:tab pos="39243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115"/>
              </a:lnSpc>
              <a:buClr>
                <a:srgbClr val="131313"/>
              </a:buClr>
              <a:buFont typeface="Book Antiqua"/>
              <a:buAutoNum type="arabicPeriod" startAt="15"/>
              <a:tabLst>
                <a:tab pos="227965" algn="l"/>
              </a:tabLst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348107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22872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58490" y="629766"/>
            <a:ext cx="3098165" cy="706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400"/>
              </a:lnSpc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20.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acid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ripe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app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mes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352" y="631469"/>
            <a:ext cx="2883535" cy="5372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ult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e-b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ome 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700">
              <a:latin typeface="Times New Roman"/>
              <a:cs typeface="Times New Roman"/>
            </a:endParaRPr>
          </a:p>
          <a:p>
            <a:pPr algn="ctr" marL="78867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59759" y="3819545"/>
            <a:ext cx="3098165" cy="7143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34060">
              <a:lnSpc>
                <a:spcPct val="100000"/>
              </a:lnSpc>
              <a:tabLst>
                <a:tab pos="2121535" algn="l"/>
              </a:tabLst>
            </a:pPr>
            <a:r>
              <a:rPr dirty="0" sz="900" b="1">
                <a:latin typeface="Times New Roman"/>
                <a:cs typeface="Times New Roman"/>
              </a:rPr>
              <a:t>(a) </a:t>
            </a:r>
            <a:r>
              <a:rPr dirty="0" sz="900" spc="-5">
                <a:latin typeface="Times New Roman"/>
                <a:cs typeface="Times New Roman"/>
              </a:rPr>
              <a:t>S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5" b="1">
                <a:latin typeface="Times New Roman"/>
                <a:cs typeface="Times New Roman"/>
              </a:rPr>
              <a:t>(b) </a:t>
            </a:r>
            <a:r>
              <a:rPr dirty="0" sz="900" spc="-5">
                <a:latin typeface="Times New Roman"/>
                <a:cs typeface="Times New Roman"/>
              </a:rPr>
              <a:t>Br</a:t>
            </a:r>
            <a:r>
              <a:rPr dirty="0" sz="900" spc="-10">
                <a:latin typeface="Times New Roman"/>
                <a:cs typeface="Times New Roman"/>
              </a:rPr>
              <a:t>F</a:t>
            </a:r>
            <a:r>
              <a:rPr dirty="0" baseline="-23809" sz="1050" spc="7">
                <a:latin typeface="Times New Roman"/>
                <a:cs typeface="Times New Roman"/>
              </a:rPr>
              <a:t>3</a:t>
            </a:r>
            <a:endParaRPr baseline="-23809"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227329" marR="5080" indent="-214629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22.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erlap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58490" y="2518975"/>
            <a:ext cx="3098165" cy="427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50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21.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59770" y="8629645"/>
            <a:ext cx="3125470" cy="86804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060" marR="34290">
              <a:lnSpc>
                <a:spcPts val="1100"/>
              </a:lnSpc>
              <a:tabLst>
                <a:tab pos="1871980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</a:t>
            </a: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stab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state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6060" marR="5080" indent="-213360">
              <a:lnSpc>
                <a:spcPts val="110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marL="226060" indent="1270">
              <a:lnSpc>
                <a:spcPts val="1080"/>
              </a:lnSpc>
            </a:pP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1904" sz="1050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1904" sz="10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-11904" sz="1050" spc="-6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1904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1904" sz="10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-11904" sz="1050" spc="-6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26060">
              <a:lnSpc>
                <a:spcPct val="100000"/>
              </a:lnSpc>
              <a:spcBef>
                <a:spcPts val="1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788013" y="8602667"/>
            <a:ext cx="518159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03860" algn="l"/>
              </a:tabLst>
            </a:pPr>
            <a:r>
              <a:rPr dirty="0" sz="700" spc="10">
                <a:solidFill>
                  <a:srgbClr val="131313"/>
                </a:solidFill>
                <a:latin typeface="Lucida Sans Unicode"/>
                <a:cs typeface="Lucida Sans Unicode"/>
              </a:rPr>
              <a:t>-</a:t>
            </a:r>
            <a:r>
              <a:rPr dirty="0" sz="700" spc="10">
                <a:solidFill>
                  <a:srgbClr val="131313"/>
                </a:solidFill>
                <a:latin typeface="Lucida Sans Unicode"/>
                <a:cs typeface="Lucida Sans Unicode"/>
              </a:rPr>
              <a:t>	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0">
                <a:solidFill>
                  <a:srgbClr val="131313"/>
                </a:solidFill>
                <a:latin typeface="Lucida Sans Unicode"/>
                <a:cs typeface="Lucida Sans Unicode"/>
              </a:rPr>
              <a:t>-</a:t>
            </a:r>
            <a:endParaRPr sz="700">
              <a:latin typeface="Lucida Sans Unicode"/>
              <a:cs typeface="Lucida Sans Unicod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44500" y="7416052"/>
            <a:ext cx="3112135" cy="1078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10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ar</a:t>
            </a:r>
            <a:r>
              <a:rPr dirty="0" sz="1200" spc="30" b="1">
                <a:solidFill>
                  <a:srgbClr val="003D73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or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algn="just" marL="241300" marR="5080" indent="-214629">
              <a:lnSpc>
                <a:spcPts val="1100"/>
              </a:lnSpc>
              <a:spcBef>
                <a:spcPts val="490"/>
              </a:spcBef>
              <a:buClr>
                <a:srgbClr val="AA0731"/>
              </a:buClr>
              <a:buFont typeface="Palatino Linotype"/>
              <a:buAutoNum type="arabicPeriod" startAt="27"/>
              <a:tabLst>
                <a:tab pos="241935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descr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ts val="1090"/>
              </a:lnSpc>
              <a:spcBef>
                <a:spcPts val="15"/>
              </a:spcBef>
              <a:buClr>
                <a:srgbClr val="AA0731"/>
              </a:buClr>
              <a:buFont typeface="Palatino Linotype"/>
              <a:buAutoNum type="arabicPeriod" startAt="27"/>
              <a:tabLst>
                <a:tab pos="24193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 spc="8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7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8497" y="8485706"/>
            <a:ext cx="309753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29.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3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7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773342" y="7649369"/>
            <a:ext cx="3098165" cy="1560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200"/>
              </a:lnSpc>
              <a:buClr>
                <a:srgbClr val="AA0731"/>
              </a:buClr>
              <a:buFont typeface="Palatino Linotype"/>
              <a:buAutoNum type="arabicPeriod" startAt="31"/>
              <a:tabLst>
                <a:tab pos="227329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a 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der 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han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 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vel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rams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26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30"/>
              </a:spcBef>
              <a:buClr>
                <a:srgbClr val="AA0731"/>
              </a:buClr>
              <a:buFont typeface="Palatino Linotype"/>
              <a:buAutoNum type="arabicPeriod" startAt="31"/>
              <a:tabLst>
                <a:tab pos="2279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ened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buClr>
                <a:srgbClr val="AA0731"/>
              </a:buClr>
              <a:buFont typeface="Palatino Linotype"/>
              <a:buAutoNum type="arabicPeriod" startAt="31"/>
              <a:tabLst>
                <a:tab pos="22796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xpect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have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hoi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a)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-15873" sz="1050" spc="6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40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8771" sz="1425" spc="-157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5873" sz="1050" spc="7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-15873" sz="1050" spc="67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5873" sz="1050" spc="-172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7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39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8771" sz="1425" spc="-172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5873" sz="105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baseline="-15873" sz="1050" spc="112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7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(d)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15873" sz="1050" spc="112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40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8771" sz="1425" spc="-157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5873" sz="1050" spc="89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74612" y="4394648"/>
            <a:ext cx="3096895" cy="844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080">
              <a:lnSpc>
                <a:spcPct val="96500"/>
              </a:lnSpc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meth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dic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 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ybridiz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erlap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What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axi-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plan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26060" marR="5080" indent="-213360">
              <a:lnSpc>
                <a:spcPts val="1110"/>
              </a:lnSpc>
              <a:spcBef>
                <a:spcPts val="15"/>
              </a:spcBef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26.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774612" y="3334347"/>
            <a:ext cx="3096895" cy="517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060" marR="5080" indent="-213995">
              <a:lnSpc>
                <a:spcPts val="111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25.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ccu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ctr" marR="344170">
              <a:lnSpc>
                <a:spcPct val="100000"/>
              </a:lnSpc>
              <a:spcBef>
                <a:spcPts val="730"/>
              </a:spcBef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87986" y="5985611"/>
            <a:ext cx="2883535" cy="942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99415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OH </a:t>
            </a:r>
            <a:endParaRPr sz="900">
              <a:latin typeface="Times New Roman"/>
              <a:cs typeface="Times New Roman"/>
            </a:endParaRPr>
          </a:p>
          <a:p>
            <a:pPr algn="just" marL="12700" marR="5080">
              <a:lnSpc>
                <a:spcPct val="96400"/>
              </a:lnSpc>
              <a:spcBef>
                <a:spcPts val="780"/>
              </a:spcBef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dim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18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maxim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umb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can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773340" y="2034450"/>
            <a:ext cx="3098165" cy="427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24.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hemes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06370" y="6004798"/>
            <a:ext cx="417195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 </a:t>
            </a:r>
            <a:r>
              <a:rPr dirty="0" sz="900" spc="-5">
                <a:latin typeface="Times New Roman"/>
                <a:cs typeface="Times New Roman"/>
              </a:rPr>
              <a:t>I</a:t>
            </a:r>
            <a:r>
              <a:rPr dirty="0" sz="900" spc="-10">
                <a:latin typeface="Times New Roman"/>
                <a:cs typeface="Times New Roman"/>
              </a:rPr>
              <a:t>F</a:t>
            </a:r>
            <a:r>
              <a:rPr dirty="0" baseline="-23809" sz="1050" spc="7">
                <a:latin typeface="Times New Roman"/>
                <a:cs typeface="Times New Roman"/>
              </a:rPr>
              <a:t>6</a:t>
            </a:r>
            <a:r>
              <a:rPr dirty="0" baseline="23809" sz="1050" spc="480">
                <a:latin typeface="Arial"/>
                <a:cs typeface="Arial"/>
              </a:rPr>
              <a:t>*</a:t>
            </a:r>
            <a:endParaRPr baseline="23809" sz="10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36344" y="6021091"/>
            <a:ext cx="429895" cy="174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 </a:t>
            </a:r>
            <a:r>
              <a:rPr dirty="0" sz="900" spc="-10">
                <a:latin typeface="Times New Roman"/>
                <a:cs typeface="Times New Roman"/>
              </a:rPr>
              <a:t>XeF</a:t>
            </a:r>
            <a:r>
              <a:rPr dirty="0" baseline="-23809" sz="1050" spc="7"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752091" y="1591958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128896" y="1464744"/>
            <a:ext cx="558800" cy="450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56540">
              <a:lnSpc>
                <a:spcPts val="99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120</a:t>
            </a:r>
            <a:r>
              <a:rPr dirty="0" sz="900" spc="-25">
                <a:solidFill>
                  <a:srgbClr val="CA006B"/>
                </a:solidFill>
                <a:latin typeface="Century Gothic"/>
                <a:cs typeface="Century Gothic"/>
              </a:rPr>
              <a:t>*</a:t>
            </a:r>
            <a:endParaRPr sz="900">
              <a:latin typeface="Century Gothic"/>
              <a:cs typeface="Century Gothic"/>
            </a:endParaRPr>
          </a:p>
          <a:p>
            <a:pPr marL="12700">
              <a:lnSpc>
                <a:spcPts val="990"/>
              </a:lnSpc>
            </a:pPr>
            <a:r>
              <a:rPr dirty="0" sz="900">
                <a:latin typeface="Times New Roman"/>
                <a:cs typeface="Times New Roman"/>
              </a:rPr>
              <a:t>146 pm</a:t>
            </a:r>
            <a:endParaRPr sz="900">
              <a:latin typeface="Times New Roman"/>
              <a:cs typeface="Times New Roman"/>
            </a:endParaRPr>
          </a:p>
          <a:p>
            <a:pPr algn="ctr" marL="186055">
              <a:lnSpc>
                <a:spcPct val="100000"/>
              </a:lnSpc>
              <a:spcBef>
                <a:spcPts val="470"/>
              </a:spcBef>
            </a:pPr>
            <a:r>
              <a:rPr dirty="0" sz="900">
                <a:latin typeface="Times New Roman"/>
                <a:cs typeface="Times New Roman"/>
              </a:rPr>
              <a:t>108 pm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57278" y="1299847"/>
            <a:ext cx="7302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7025" algn="l"/>
                <a:tab pos="636270" algn="l"/>
              </a:tabLst>
            </a:pPr>
            <a:r>
              <a:rPr dirty="0" sz="950" spc="-10">
                <a:latin typeface="Times New Roman"/>
                <a:cs typeface="Times New Roman"/>
              </a:rPr>
              <a:t>H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0">
                <a:latin typeface="Times New Roman"/>
                <a:cs typeface="Times New Roman"/>
              </a:rPr>
              <a:t>	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396229" y="1136445"/>
            <a:ext cx="299720" cy="309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61594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123</a:t>
            </a:r>
            <a:r>
              <a:rPr dirty="0" sz="900" spc="-25">
                <a:solidFill>
                  <a:srgbClr val="CA006B"/>
                </a:solidFill>
                <a:latin typeface="Century Gothic"/>
                <a:cs typeface="Century Gothic"/>
              </a:rPr>
              <a:t>*</a:t>
            </a:r>
            <a:endParaRPr sz="900">
              <a:latin typeface="Century Gothic"/>
              <a:cs typeface="Century Gothic"/>
            </a:endParaRPr>
          </a:p>
          <a:p>
            <a:pPr algn="r" marR="5080">
              <a:lnSpc>
                <a:spcPct val="100000"/>
              </a:lnSpc>
              <a:spcBef>
                <a:spcPts val="195"/>
              </a:spcBef>
            </a:pPr>
            <a:r>
              <a:rPr dirty="0" sz="950" spc="-10"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465320" y="1579044"/>
            <a:ext cx="661035" cy="3219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106 pm</a:t>
            </a:r>
            <a:endParaRPr sz="900">
              <a:latin typeface="Times New Roman"/>
              <a:cs typeface="Times New Roman"/>
            </a:endParaRPr>
          </a:p>
          <a:p>
            <a:pPr marL="215265">
              <a:lnSpc>
                <a:spcPct val="100000"/>
              </a:lnSpc>
              <a:spcBef>
                <a:spcPts val="355"/>
              </a:spcBef>
            </a:pPr>
            <a:r>
              <a:rPr dirty="0" sz="900">
                <a:latin typeface="Times New Roman"/>
                <a:cs typeface="Times New Roman"/>
              </a:rPr>
              <a:t>120.4 pm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014085" y="1356794"/>
            <a:ext cx="3721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121 pm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064352" y="2821028"/>
            <a:ext cx="5854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1460" algn="l"/>
                <a:tab pos="491490" algn="l"/>
              </a:tabLst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969100" y="2595593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792100" y="2953749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780672" y="2688940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934175" y="3059797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542915" y="3711677"/>
            <a:ext cx="2571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542275" y="4147289"/>
            <a:ext cx="34798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CO</a:t>
            </a: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968868" y="4147287"/>
            <a:ext cx="25654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417823" y="5341086"/>
            <a:ext cx="2571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740399" y="5664937"/>
            <a:ext cx="4222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CH</a:t>
            </a:r>
            <a:r>
              <a:rPr dirty="0" baseline="-23809" sz="1050" spc="-1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OH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00273" y="5664937"/>
            <a:ext cx="8210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10845" algn="l"/>
                <a:tab pos="730885" algn="l"/>
              </a:tabLst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HO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091436" y="5347440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58490" y="6306920"/>
            <a:ext cx="3098165" cy="288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4629">
              <a:lnSpc>
                <a:spcPts val="111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23.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[</a:t>
            </a:r>
            <a:r>
              <a:rPr dirty="0" sz="950" spc="0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 i="1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145529" y="324013"/>
            <a:ext cx="953769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92150" algn="l"/>
              </a:tabLst>
            </a:pP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20">
                <a:solidFill>
                  <a:srgbClr val="131313"/>
                </a:solidFill>
                <a:latin typeface="Trebuchet MS"/>
                <a:cs typeface="Trebuchet MS"/>
              </a:rPr>
              <a:t>is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49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40" y="795344"/>
            <a:ext cx="2882900" cy="984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  <a:buClr>
                <a:srgbClr val="131313"/>
              </a:buClr>
              <a:buFont typeface="Book Antiqua"/>
              <a:buAutoNum type="alphaLcParenBoth"/>
              <a:tabLst>
                <a:tab pos="215900" algn="l"/>
              </a:tabLst>
            </a:pP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1-6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ts val="1100"/>
              </a:lnSpc>
              <a:spcBef>
                <a:spcPts val="5"/>
              </a:spcBef>
              <a:buClr>
                <a:srgbClr val="131313"/>
              </a:buClr>
              <a:buFont typeface="Book Antiqua"/>
              <a:buAutoNum type="alphaLcParenBoth"/>
              <a:tabLst>
                <a:tab pos="215900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eterm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table.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ts val="1100"/>
              </a:lnSpc>
              <a:spcBef>
                <a:spcPts val="5"/>
              </a:spcBef>
              <a:buClr>
                <a:srgbClr val="131313"/>
              </a:buClr>
              <a:buFont typeface="Book Antiqua"/>
              <a:buAutoNum type="alphaLcParenBoth"/>
              <a:tabLst>
                <a:tab pos="216535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07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npai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319940" y="221200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25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18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080036" y="221203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93" y="31673"/>
                </a:moveTo>
                <a:lnTo>
                  <a:pt x="24815" y="30480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93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87101" y="636240"/>
            <a:ext cx="2735580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34.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cie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87131" y="1773274"/>
            <a:ext cx="3102610" cy="1125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2090">
              <a:lnSpc>
                <a:spcPts val="1110"/>
              </a:lnSpc>
              <a:buClr>
                <a:srgbClr val="AA0731"/>
              </a:buClr>
              <a:buFont typeface="Book Antiqua"/>
              <a:buAutoNum type="arabicPeriod" startAt="35"/>
              <a:tabLst>
                <a:tab pos="227329" algn="l"/>
              </a:tabLst>
            </a:pP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 i="1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 i="1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 i="1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 i="1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40"/>
              </a:lnSpc>
            </a:pP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;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9525" indent="-213995">
              <a:lnSpc>
                <a:spcPct val="96600"/>
              </a:lnSpc>
              <a:spcBef>
                <a:spcPts val="15"/>
              </a:spcBef>
              <a:buClr>
                <a:srgbClr val="AA0731"/>
              </a:buClr>
              <a:buFont typeface="Book Antiqua"/>
              <a:buAutoNum type="arabicPeriod" startAt="36"/>
              <a:tabLst>
                <a:tab pos="227329" algn="l"/>
              </a:tabLst>
            </a:pP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term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appl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35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87110" y="2890293"/>
            <a:ext cx="3097530" cy="706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4629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37"/>
              <a:tabLst>
                <a:tab pos="227329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ng: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050"/>
              </a:lnSpc>
              <a:buClr>
                <a:srgbClr val="131313"/>
              </a:buClr>
              <a:buFont typeface="Book Antiqua"/>
              <a:buAutoNum type="alphaLcParenBoth"/>
              <a:tabLst>
                <a:tab pos="431165" algn="l"/>
              </a:tabLst>
            </a:pP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gurati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each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120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4311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404549" y="2871259"/>
            <a:ext cx="531495" cy="117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64820" algn="l"/>
              </a:tabLst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58481" y="735736"/>
            <a:ext cx="516890" cy="42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2415" algn="l"/>
                <a:tab pos="499109" algn="l"/>
              </a:tabLst>
            </a:pP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741515" y="762968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01959" y="631508"/>
            <a:ext cx="3098165" cy="26600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715">
              <a:lnSpc>
                <a:spcPts val="1090"/>
              </a:lnSpc>
              <a:buClr>
                <a:srgbClr val="131313"/>
              </a:buClr>
              <a:buFont typeface="Book Antiqua"/>
              <a:buAutoNum type="alphaLcParenBoth" startAt="3"/>
              <a:tabLst>
                <a:tab pos="430530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27329" marR="5080">
              <a:lnSpc>
                <a:spcPts val="1100"/>
              </a:lnSpc>
              <a:spcBef>
                <a:spcPts val="5"/>
              </a:spcBef>
              <a:buClr>
                <a:srgbClr val="131313"/>
              </a:buClr>
              <a:buFont typeface="Book Antiqua"/>
              <a:buAutoNum type="alphaLcParenBoth" startAt="3"/>
              <a:tabLst>
                <a:tab pos="43053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nk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h?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5"/>
              </a:spcBef>
              <a:buClr>
                <a:srgbClr val="131313"/>
              </a:buClr>
              <a:buFont typeface="Book Antiqua"/>
              <a:buAutoNum type="arabicPeriod" startAt="38"/>
              <a:tabLst>
                <a:tab pos="227329" algn="l"/>
              </a:tabLst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 spc="10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CN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ng:</a:t>
            </a:r>
            <a:endParaRPr sz="950">
              <a:latin typeface="Palatino Linotype"/>
              <a:cs typeface="Palatino Linotype"/>
            </a:endParaRPr>
          </a:p>
          <a:p>
            <a:pPr lvl="1" marL="227329">
              <a:lnSpc>
                <a:spcPts val="1050"/>
              </a:lnSpc>
              <a:buClr>
                <a:srgbClr val="131313"/>
              </a:buClr>
              <a:buFont typeface="Book Antiqua"/>
              <a:buAutoNum type="alphaLcParenBoth"/>
              <a:tabLst>
                <a:tab pos="431165" algn="l"/>
              </a:tabLst>
            </a:pP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lecular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gur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each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100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4311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227329" marR="5715">
              <a:lnSpc>
                <a:spcPts val="1100"/>
              </a:lnSpc>
              <a:spcBef>
                <a:spcPts val="50"/>
              </a:spcBef>
              <a:buClr>
                <a:srgbClr val="131313"/>
              </a:buClr>
              <a:buFont typeface="Book Antiqua"/>
              <a:buAutoNum type="alphaLcParenBoth" startAt="2"/>
              <a:tabLst>
                <a:tab pos="431165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050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4311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nk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h?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ct val="96700"/>
              </a:lnSpc>
              <a:spcBef>
                <a:spcPts val="15"/>
              </a:spcBef>
              <a:buClr>
                <a:srgbClr val="131313"/>
              </a:buClr>
              <a:buFont typeface="Book Antiqua"/>
              <a:buAutoNum type="arabicPeriod" startAt="39"/>
              <a:tabLst>
                <a:tab pos="22796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CF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 spc="10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nger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 tha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F?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ct val="96300"/>
              </a:lnSpc>
              <a:buClr>
                <a:srgbClr val="131313"/>
              </a:buClr>
              <a:buFont typeface="Book Antiqua"/>
              <a:buAutoNum type="arabicPeriod" startAt="39"/>
              <a:tabLst>
                <a:tab pos="22796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CaF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rter tha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CaF?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670768" y="2985550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001950" y="4089870"/>
            <a:ext cx="3102610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4629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43"/>
              <a:tabLst>
                <a:tab pos="227329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1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5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115"/>
              </a:lnSpc>
              <a:buClr>
                <a:srgbClr val="AA0731"/>
              </a:buClr>
              <a:buFont typeface="Book Antiqua"/>
              <a:buAutoNum type="arabicPeriod" startAt="44"/>
              <a:tabLst>
                <a:tab pos="227965" algn="l"/>
              </a:tabLst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16597" y="4647420"/>
            <a:ext cx="288544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16597" y="4787128"/>
            <a:ext cx="98488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565914" y="4834882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617345" y="4767216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892366" y="4695194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397106" y="4622174"/>
            <a:ext cx="67119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56895" algn="l"/>
              </a:tabLst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45675" y="4695194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141848" y="716531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921516" y="730501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673100" y="3854870"/>
            <a:ext cx="3112770" cy="939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5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al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50" b="1">
                <a:solidFill>
                  <a:srgbClr val="000002"/>
                </a:solidFill>
                <a:latin typeface="Gill Sans MT"/>
                <a:cs typeface="Gill Sans MT"/>
              </a:rPr>
              <a:t>z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4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3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4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8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al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241300" marR="5080" indent="-214629">
              <a:lnSpc>
                <a:spcPts val="1100"/>
              </a:lnSpc>
              <a:spcBef>
                <a:spcPts val="500"/>
              </a:spcBef>
              <a:buClr>
                <a:srgbClr val="AA0731"/>
              </a:buClr>
              <a:buFont typeface="Book Antiqua"/>
              <a:buAutoNum type="arabicPeriod" startAt="41"/>
              <a:tabLst>
                <a:tab pos="241935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ndersta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nzene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 indent="-214629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41"/>
              <a:tabLst>
                <a:tab pos="2419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eor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73100" y="5086767"/>
            <a:ext cx="3114040" cy="1496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Me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0" b="1">
                <a:solidFill>
                  <a:srgbClr val="000002"/>
                </a:solidFill>
                <a:latin typeface="Gill Sans MT"/>
                <a:cs typeface="Gill Sans MT"/>
              </a:rPr>
              <a:t>al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 B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100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endParaRPr sz="1200">
              <a:latin typeface="Gill Sans MT"/>
              <a:cs typeface="Gill Sans MT"/>
            </a:endParaRPr>
          </a:p>
          <a:p>
            <a:pPr algn="just" marL="242570" marR="5080" indent="-214629">
              <a:lnSpc>
                <a:spcPct val="96500"/>
              </a:lnSpc>
              <a:spcBef>
                <a:spcPts val="455"/>
              </a:spcBef>
              <a:buClr>
                <a:srgbClr val="AA0731"/>
              </a:buClr>
              <a:buFont typeface="Book Antiqua"/>
              <a:buAutoNum type="arabicPeriod" startAt="45"/>
              <a:tabLst>
                <a:tab pos="243204" algn="l"/>
              </a:tabLst>
            </a:pP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3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42570">
              <a:lnSpc>
                <a:spcPts val="1085"/>
              </a:lnSpc>
            </a:pP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2570" marR="5080" indent="-214629">
              <a:lnSpc>
                <a:spcPts val="1100"/>
              </a:lnSpc>
              <a:spcBef>
                <a:spcPts val="45"/>
              </a:spcBef>
              <a:buClr>
                <a:srgbClr val="AA0731"/>
              </a:buClr>
              <a:buFont typeface="Book Antiqua"/>
              <a:buAutoNum type="arabicPeriod" startAt="46"/>
              <a:tabLst>
                <a:tab pos="243204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nfigu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ations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expect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002595" y="5318645"/>
            <a:ext cx="3098800" cy="1125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500"/>
              </a:lnSpc>
              <a:buClr>
                <a:srgbClr val="AA0731"/>
              </a:buClr>
              <a:buFont typeface="Book Antiqua"/>
              <a:buAutoNum type="arabicPeriod" startAt="47"/>
              <a:tabLst>
                <a:tab pos="227329" algn="l"/>
              </a:tabLst>
            </a:pP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9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715" indent="-213995">
              <a:lnSpc>
                <a:spcPct val="96300"/>
              </a:lnSpc>
              <a:spcBef>
                <a:spcPts val="5"/>
              </a:spcBef>
              <a:buClr>
                <a:srgbClr val="AA0731"/>
              </a:buClr>
              <a:buFont typeface="Book Antiqua"/>
              <a:buAutoNum type="arabicPeriod" startAt="47"/>
              <a:tabLst>
                <a:tab pos="227329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0">
                <a:solidFill>
                  <a:srgbClr val="131313"/>
                </a:solidFill>
                <a:latin typeface="Arial Narrow"/>
                <a:cs typeface="Arial Narrow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magn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73100" y="6857150"/>
            <a:ext cx="3145790" cy="2614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14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8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242570" marR="36830" indent="-214629">
              <a:lnSpc>
                <a:spcPct val="96500"/>
              </a:lnSpc>
              <a:spcBef>
                <a:spcPts val="459"/>
              </a:spcBef>
              <a:buClr>
                <a:srgbClr val="AA0731"/>
              </a:buClr>
              <a:buFont typeface="Book Antiqua"/>
              <a:buAutoNum type="arabicPeriod" startAt="49"/>
              <a:tabLst>
                <a:tab pos="243204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chara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8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teel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spc="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fur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(d)</a:t>
            </a:r>
            <a:r>
              <a:rPr dirty="0" sz="95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erma-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awater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f)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ne.</a:t>
            </a:r>
            <a:endParaRPr sz="950">
              <a:latin typeface="Palatino Linotype"/>
              <a:cs typeface="Palatino Linotype"/>
            </a:endParaRPr>
          </a:p>
          <a:p>
            <a:pPr algn="just" marL="242570" marR="37465" indent="-214629">
              <a:lnSpc>
                <a:spcPts val="1100"/>
              </a:lnSpc>
              <a:spcBef>
                <a:spcPts val="30"/>
              </a:spcBef>
              <a:buClr>
                <a:srgbClr val="AA0731"/>
              </a:buClr>
              <a:buFont typeface="Book Antiqua"/>
              <a:buAutoNum type="arabicPeriod" startAt="49"/>
              <a:tabLst>
                <a:tab pos="243204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sem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Expla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242570" marR="6350" indent="-214629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49"/>
              <a:tabLst>
                <a:tab pos="243204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marL="242570">
              <a:lnSpc>
                <a:spcPts val="1055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(a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(d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42570">
              <a:lnSpc>
                <a:spcPts val="110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2570" marR="5080" indent="-214629">
              <a:lnSpc>
                <a:spcPts val="1100"/>
              </a:lnSpc>
              <a:spcBef>
                <a:spcPts val="50"/>
              </a:spcBef>
              <a:buClr>
                <a:srgbClr val="AA0731"/>
              </a:buClr>
              <a:buFont typeface="Book Antiqua"/>
              <a:buAutoNum type="arabicPeriod" startAt="52"/>
              <a:tabLst>
                <a:tab pos="243204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114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114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42570" marR="38100">
              <a:lnSpc>
                <a:spcPts val="1100"/>
              </a:lnSpc>
            </a:pP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8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nide?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003238" y="7089743"/>
            <a:ext cx="3097530" cy="2381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ct val="96500"/>
              </a:lnSpc>
              <a:buClr>
                <a:srgbClr val="AA0731"/>
              </a:buClr>
              <a:buFont typeface="Book Antiqua"/>
              <a:buAutoNum type="arabicPeriod" startAt="53"/>
              <a:tabLst>
                <a:tab pos="22669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Why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100"/>
              </a:lnSpc>
              <a:spcBef>
                <a:spcPts val="30"/>
              </a:spcBef>
              <a:buClr>
                <a:srgbClr val="AA0731"/>
              </a:buClr>
              <a:buFont typeface="Book Antiqua"/>
              <a:buAutoNum type="arabicPeriod" startAt="53"/>
              <a:tabLst>
                <a:tab pos="227329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sem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un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hang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bot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715" indent="-213995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53"/>
              <a:tabLst>
                <a:tab pos="227329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20">
                <a:solidFill>
                  <a:srgbClr val="131313"/>
                </a:solidFill>
                <a:latin typeface="Arial Narrow"/>
                <a:cs typeface="Arial Narrow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110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l.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>
              <a:lnSpc>
                <a:spcPts val="1100"/>
              </a:lnSpc>
              <a:spcBef>
                <a:spcPts val="5"/>
              </a:spcBef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duc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n?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magn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spec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56"/>
              <a:tabLst>
                <a:tab pos="227329" algn="l"/>
              </a:tabLst>
            </a:pP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715">
              <a:lnSpc>
                <a:spcPts val="1100"/>
              </a:lnSpc>
            </a:pP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ten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972081" y="886363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097182" y="886365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31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57225" y="1020309"/>
            <a:ext cx="3100705" cy="8444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8600" marR="6350" indent="-214629">
              <a:lnSpc>
                <a:spcPct val="96500"/>
              </a:lnSpc>
              <a:buClr>
                <a:srgbClr val="131313"/>
              </a:buClr>
              <a:buFont typeface="Palatino Linotype"/>
              <a:buAutoNum type="arabicPeriod" startAt="57"/>
              <a:tabLst>
                <a:tab pos="228600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sp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228600" marR="6350">
              <a:lnSpc>
                <a:spcPts val="111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32434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raw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431800" indent="-203200">
              <a:lnSpc>
                <a:spcPts val="1050"/>
              </a:lnSpc>
              <a:buClr>
                <a:srgbClr val="131313"/>
              </a:buClr>
              <a:buFont typeface="Palatino Linotype"/>
              <a:buAutoNum type="alphaLcParenBoth"/>
              <a:tabLst>
                <a:tab pos="432434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228600" marR="6985">
              <a:lnSpc>
                <a:spcPts val="1100"/>
              </a:lnSpc>
              <a:spcBef>
                <a:spcPts val="50"/>
              </a:spcBef>
            </a:pP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Can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nhyb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zed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8600" marR="6350" indent="-215900">
              <a:lnSpc>
                <a:spcPts val="1100"/>
              </a:lnSpc>
              <a:buClr>
                <a:srgbClr val="131313"/>
              </a:buClr>
              <a:buFont typeface="Palatino Linotype"/>
              <a:buAutoNum type="arabicPeriod" startAt="58"/>
              <a:tabLst>
                <a:tab pos="228600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28600">
              <a:lnSpc>
                <a:spcPts val="1060"/>
              </a:lnSpc>
            </a:pP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ence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ecule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baseline="-15873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28600" marR="6985">
              <a:lnSpc>
                <a:spcPts val="1090"/>
              </a:lnSpc>
              <a:spcBef>
                <a:spcPts val="6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dict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Lewi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y?</a:t>
            </a:r>
            <a:endParaRPr sz="950">
              <a:latin typeface="Palatino Linotype"/>
              <a:cs typeface="Palatino Linotype"/>
            </a:endParaRPr>
          </a:p>
          <a:p>
            <a:pPr algn="just" marL="228600" indent="-214629">
              <a:lnSpc>
                <a:spcPts val="1055"/>
              </a:lnSpc>
              <a:buClr>
                <a:srgbClr val="131313"/>
              </a:buClr>
              <a:buFont typeface="Palatino Linotype"/>
              <a:buAutoNum type="arabicPeriod" startAt="59"/>
              <a:tabLst>
                <a:tab pos="22860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28600" marR="5715">
              <a:lnSpc>
                <a:spcPct val="96300"/>
              </a:lnSpc>
              <a:spcBef>
                <a:spcPts val="25"/>
              </a:spcBef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det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3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expect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d?</a:t>
            </a:r>
            <a:endParaRPr sz="950">
              <a:latin typeface="Palatino Linotype"/>
              <a:cs typeface="Palatino Linotype"/>
            </a:endParaRPr>
          </a:p>
          <a:p>
            <a:pPr algn="just" marL="228600" marR="5715" indent="-214629">
              <a:lnSpc>
                <a:spcPct val="96800"/>
              </a:lnSpc>
              <a:buClr>
                <a:srgbClr val="131313"/>
              </a:buClr>
              <a:buFont typeface="Palatino Linotype"/>
              <a:buAutoNum type="arabicPeriod" startAt="60"/>
              <a:tabLst>
                <a:tab pos="22860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heory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8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pota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228600" marR="6350">
              <a:lnSpc>
                <a:spcPts val="111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57834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on.</a:t>
            </a:r>
            <a:endParaRPr sz="950">
              <a:latin typeface="Palatino Linotype"/>
              <a:cs typeface="Palatino Linotype"/>
            </a:endParaRPr>
          </a:p>
          <a:p>
            <a:pPr algn="just" lvl="1" marL="457200" indent="-228600">
              <a:lnSpc>
                <a:spcPts val="1050"/>
              </a:lnSpc>
              <a:buClr>
                <a:srgbClr val="131313"/>
              </a:buClr>
              <a:buFont typeface="Palatino Linotype"/>
              <a:buAutoNum type="alphaLcParenBoth"/>
              <a:tabLst>
                <a:tab pos="457834" algn="l"/>
              </a:tabLst>
            </a:pP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 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28600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on.</a:t>
            </a:r>
            <a:endParaRPr sz="950">
              <a:latin typeface="Palatino Linotype"/>
              <a:cs typeface="Palatino Linotype"/>
            </a:endParaRPr>
          </a:p>
          <a:p>
            <a:pPr algn="just" marL="228600" marR="5715" indent="-214629">
              <a:lnSpc>
                <a:spcPct val="96500"/>
              </a:lnSpc>
              <a:spcBef>
                <a:spcPts val="20"/>
              </a:spcBef>
              <a:buClr>
                <a:srgbClr val="131313"/>
              </a:buClr>
              <a:buFont typeface="Palatino Linotype"/>
              <a:buAutoNum type="arabicPeriod" startAt="61"/>
              <a:tabLst>
                <a:tab pos="22923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und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un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nd.</a:t>
            </a:r>
            <a:endParaRPr sz="950">
              <a:latin typeface="Palatino Linotype"/>
              <a:cs typeface="Palatino Linotype"/>
            </a:endParaRPr>
          </a:p>
          <a:p>
            <a:pPr algn="just" marL="228600" marR="5715" indent="-214629">
              <a:lnSpc>
                <a:spcPct val="96300"/>
              </a:lnSpc>
              <a:buClr>
                <a:srgbClr val="131313"/>
              </a:buClr>
              <a:buFont typeface="Palatino Linotype"/>
              <a:buAutoNum type="arabicPeriod" startAt="61"/>
              <a:tabLst>
                <a:tab pos="229235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baseline="-11904" sz="1050" spc="7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eometric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shap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28600" marR="5715">
              <a:lnSpc>
                <a:spcPct val="96300"/>
              </a:lnSpc>
              <a:spcBef>
                <a:spcPts val="1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ame plane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120°.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dizatio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8600" marR="6350" indent="-214629">
              <a:lnSpc>
                <a:spcPct val="9640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rabicPeriod" startAt="63"/>
              <a:tabLst>
                <a:tab pos="229235" algn="l"/>
              </a:tabLst>
            </a:pP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8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 spc="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105°,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125°.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228600" marR="6985">
              <a:lnSpc>
                <a:spcPts val="1100"/>
              </a:lnSpc>
              <a:spcBef>
                <a:spcPts val="30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57834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ape.</a:t>
            </a:r>
            <a:endParaRPr sz="950">
              <a:latin typeface="Palatino Linotype"/>
              <a:cs typeface="Palatino Linotype"/>
            </a:endParaRPr>
          </a:p>
          <a:p>
            <a:pPr algn="just" lvl="1" marL="228600" marR="6350">
              <a:lnSpc>
                <a:spcPts val="1080"/>
              </a:lnSpc>
              <a:spcBef>
                <a:spcPts val="30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57834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bab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ved.</a:t>
            </a:r>
            <a:endParaRPr sz="950">
              <a:latin typeface="Palatino Linotype"/>
              <a:cs typeface="Palatino Linotype"/>
            </a:endParaRPr>
          </a:p>
          <a:p>
            <a:pPr algn="just" lvl="1" marL="228600" marR="6350">
              <a:lnSpc>
                <a:spcPts val="1100"/>
              </a:lnSpc>
              <a:spcBef>
                <a:spcPts val="10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57834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8600" marR="6350" indent="-214629">
              <a:lnSpc>
                <a:spcPts val="1090"/>
              </a:lnSpc>
              <a:spcBef>
                <a:spcPts val="15"/>
              </a:spcBef>
              <a:buClr>
                <a:srgbClr val="131313"/>
              </a:buClr>
              <a:buFont typeface="Palatino Linotype"/>
              <a:buAutoNum type="arabicPeriod" startAt="63"/>
              <a:tabLst>
                <a:tab pos="2292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 spc="7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ket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l-</a:t>
            </a:r>
            <a:endParaRPr sz="950">
              <a:latin typeface="Palatino Linotype"/>
              <a:cs typeface="Palatino Linotype"/>
            </a:endParaRPr>
          </a:p>
          <a:p>
            <a:pPr algn="just" marL="228600" marR="6985">
              <a:lnSpc>
                <a:spcPts val="1090"/>
              </a:lnSpc>
              <a:spcBef>
                <a:spcPts val="20"/>
              </a:spcBef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  <a:p>
            <a:pPr marL="380365">
              <a:lnSpc>
                <a:spcPts val="1120"/>
              </a:lnSpc>
              <a:spcBef>
                <a:spcPts val="235"/>
              </a:spcBef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 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s: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7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pm;</a:t>
            </a:r>
            <a:endParaRPr sz="950">
              <a:latin typeface="Palatino Linotype"/>
              <a:cs typeface="Palatino Linotype"/>
            </a:endParaRPr>
          </a:p>
          <a:p>
            <a:pPr marL="382905">
              <a:lnSpc>
                <a:spcPts val="112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139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pm;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88618" y="1026457"/>
            <a:ext cx="2883535" cy="1022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7005" marR="967740" indent="-2540">
              <a:lnSpc>
                <a:spcPts val="1100"/>
              </a:lnSpc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125°; F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105°</a:t>
            </a:r>
            <a:endParaRPr sz="950">
              <a:latin typeface="Palatino Linotype"/>
              <a:cs typeface="Palatino Linotype"/>
            </a:endParaRPr>
          </a:p>
          <a:p>
            <a:pPr marL="164465" indent="1270">
              <a:lnSpc>
                <a:spcPts val="1075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perpe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6500"/>
              </a:lnSpc>
              <a:spcBef>
                <a:spcPts val="29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(s)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etch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 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au-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774611" y="2021699"/>
            <a:ext cx="3098800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10"/>
              </a:lnSpc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65.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r" marR="94615">
              <a:lnSpc>
                <a:spcPts val="55"/>
              </a:lnSpc>
            </a:pP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774619" y="2182196"/>
            <a:ext cx="3096895" cy="8610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>
              <a:lnSpc>
                <a:spcPts val="109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pose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ibe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 Wha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ou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num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type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marL="226695" indent="-213995">
              <a:lnSpc>
                <a:spcPts val="1055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66.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26695">
              <a:lnSpc>
                <a:spcPts val="1125"/>
              </a:lnSpc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flu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88625" y="3000786"/>
            <a:ext cx="2882265" cy="724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sul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idi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cent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change.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(a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ge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hybr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774641" y="4008721"/>
            <a:ext cx="3097530" cy="5456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ct val="96500"/>
              </a:lnSpc>
              <a:buClr>
                <a:srgbClr val="131313"/>
              </a:buClr>
              <a:buFont typeface="Palatino Linotype"/>
              <a:buAutoNum type="arabicPeriod" startAt="67"/>
              <a:tabLst>
                <a:tab pos="226695" algn="l"/>
              </a:tabLst>
            </a:pP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-2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40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18.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200"/>
              </a:lnSpc>
              <a:spcBef>
                <a:spcPts val="10"/>
              </a:spcBef>
              <a:buClr>
                <a:srgbClr val="131313"/>
              </a:buClr>
              <a:buFont typeface="Palatino Linotype"/>
              <a:buAutoNum type="arabicPeriod" startAt="67"/>
              <a:tabLst>
                <a:tab pos="227965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dia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ram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40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rabicPeriod" startAt="67"/>
              <a:tabLst>
                <a:tab pos="227329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ormam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8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app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123°;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113°;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12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°;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H,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119°;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119°.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85">
                <a:solidFill>
                  <a:srgbClr val="131313"/>
                </a:solidFill>
                <a:latin typeface="Arial"/>
                <a:cs typeface="Arial"/>
              </a:rPr>
              <a:t>¬</a:t>
            </a:r>
            <a:r>
              <a:rPr dirty="0" sz="950" spc="-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ewi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40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rabicPeriod" startAt="67"/>
              <a:tabLst>
                <a:tab pos="227329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ugh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pyri-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50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rabicPeriod" startAt="67"/>
              <a:tabLst>
                <a:tab pos="227329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hapter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200"/>
              </a:lnSpc>
              <a:buClr>
                <a:srgbClr val="131313"/>
              </a:buClr>
              <a:buFont typeface="Palatino Linotype"/>
              <a:buAutoNum type="arabicPeriod" startAt="67"/>
              <a:tabLst>
                <a:tab pos="227329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7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baseline="31746" sz="10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baseline="31746" sz="105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40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rabicPeriod" startAt="67"/>
              <a:tabLst>
                <a:tab pos="227329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92192" y="3795181"/>
            <a:ext cx="1850389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131313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7777" sz="150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7777" sz="15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baseline="27777" sz="150" spc="-2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7777" sz="150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734220" y="3841822"/>
            <a:ext cx="49149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32434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786286" y="3774156"/>
            <a:ext cx="499109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32434" algn="l"/>
              </a:tabLst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90357" y="3000786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754504" y="626423"/>
            <a:ext cx="380619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120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145" b="1">
                <a:solidFill>
                  <a:srgbClr val="005C9D"/>
                </a:solidFill>
                <a:latin typeface="Gill Sans MT"/>
                <a:cs typeface="Gill Sans MT"/>
              </a:rPr>
              <a:t>g</a:t>
            </a:r>
            <a:r>
              <a:rPr dirty="0" sz="1800" spc="-13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-5" b="1">
                <a:solidFill>
                  <a:srgbClr val="005C9D"/>
                </a:solidFill>
                <a:latin typeface="Gill Sans MT"/>
                <a:cs typeface="Gill Sans MT"/>
              </a:rPr>
              <a:t>v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70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125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70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-5" b="1">
                <a:solidFill>
                  <a:srgbClr val="005C9D"/>
                </a:solidFill>
                <a:latin typeface="Gill Sans MT"/>
                <a:cs typeface="Gill Sans MT"/>
              </a:rPr>
              <a:t>v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65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6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x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16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se</a:t>
            </a:r>
            <a:r>
              <a:rPr dirty="0" sz="1800" spc="30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endParaRPr sz="18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668645" y="324013"/>
            <a:ext cx="143065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69035" algn="l"/>
              </a:tabLst>
            </a:pPr>
            <a:r>
              <a:rPr dirty="0" sz="1000" spc="10">
                <a:solidFill>
                  <a:srgbClr val="131313"/>
                </a:solidFill>
                <a:latin typeface="Cambria"/>
                <a:cs typeface="Cambria"/>
              </a:rPr>
              <a:t>F</a:t>
            </a:r>
            <a:r>
              <a:rPr dirty="0" sz="1000" spc="55">
                <a:solidFill>
                  <a:srgbClr val="131313"/>
                </a:solidFill>
                <a:latin typeface="Cambria"/>
                <a:cs typeface="Cambria"/>
              </a:rPr>
              <a:t>e</a:t>
            </a:r>
            <a:r>
              <a:rPr dirty="0" sz="1000" spc="25">
                <a:solidFill>
                  <a:srgbClr val="131313"/>
                </a:solidFill>
                <a:latin typeface="Cambria"/>
                <a:cs typeface="Cambria"/>
              </a:rPr>
              <a:t>a</a:t>
            </a:r>
            <a:r>
              <a:rPr dirty="0" sz="1000" spc="-10">
                <a:solidFill>
                  <a:srgbClr val="131313"/>
                </a:solidFill>
                <a:latin typeface="Cambria"/>
                <a:cs typeface="Cambria"/>
              </a:rPr>
              <a:t>t</a:t>
            </a:r>
            <a:r>
              <a:rPr dirty="0" sz="1000" spc="-5">
                <a:solidFill>
                  <a:srgbClr val="131313"/>
                </a:solidFill>
                <a:latin typeface="Cambria"/>
                <a:cs typeface="Cambria"/>
              </a:rPr>
              <a:t>u</a:t>
            </a:r>
            <a:r>
              <a:rPr dirty="0" sz="1000" spc="-105">
                <a:solidFill>
                  <a:srgbClr val="131313"/>
                </a:solidFill>
                <a:latin typeface="Cambria"/>
                <a:cs typeface="Cambria"/>
              </a:rPr>
              <a:t>r</a:t>
            </a:r>
            <a:r>
              <a:rPr dirty="0" sz="1000" spc="55">
                <a:solidFill>
                  <a:srgbClr val="131313"/>
                </a:solidFill>
                <a:latin typeface="Cambria"/>
                <a:cs typeface="Cambria"/>
              </a:rPr>
              <a:t>e</a:t>
            </a:r>
            <a:r>
              <a:rPr dirty="0" sz="1000" spc="50">
                <a:solidFill>
                  <a:srgbClr val="131313"/>
                </a:solidFill>
                <a:latin typeface="Cambria"/>
                <a:cs typeface="Cambria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Cambria"/>
                <a:cs typeface="Cambria"/>
              </a:rPr>
              <a:t>P</a:t>
            </a:r>
            <a:r>
              <a:rPr dirty="0" sz="1000" spc="-105">
                <a:solidFill>
                  <a:srgbClr val="131313"/>
                </a:solidFill>
                <a:latin typeface="Cambria"/>
                <a:cs typeface="Cambria"/>
              </a:rPr>
              <a:t>r</a:t>
            </a:r>
            <a:r>
              <a:rPr dirty="0" sz="1000" spc="50">
                <a:solidFill>
                  <a:srgbClr val="131313"/>
                </a:solidFill>
                <a:latin typeface="Cambria"/>
                <a:cs typeface="Cambria"/>
              </a:rPr>
              <a:t>o</a:t>
            </a:r>
            <a:r>
              <a:rPr dirty="0" sz="1000" spc="60">
                <a:solidFill>
                  <a:srgbClr val="131313"/>
                </a:solidFill>
                <a:latin typeface="Cambria"/>
                <a:cs typeface="Cambria"/>
              </a:rPr>
              <a:t>b</a:t>
            </a:r>
            <a:r>
              <a:rPr dirty="0" sz="1000" spc="10">
                <a:solidFill>
                  <a:srgbClr val="131313"/>
                </a:solidFill>
                <a:latin typeface="Cambria"/>
                <a:cs typeface="Cambria"/>
              </a:rPr>
              <a:t>le</a:t>
            </a:r>
            <a:r>
              <a:rPr dirty="0" sz="1000" spc="10">
                <a:solidFill>
                  <a:srgbClr val="131313"/>
                </a:solidFill>
                <a:latin typeface="Cambria"/>
                <a:cs typeface="Cambria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Cambria"/>
                <a:cs typeface="Cambria"/>
              </a:rPr>
              <a:t>s</a:t>
            </a:r>
            <a:r>
              <a:rPr dirty="0" sz="1000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49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88373" y="630568"/>
            <a:ext cx="3096895" cy="2242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715">
              <a:lnSpc>
                <a:spcPts val="1100"/>
              </a:lnSpc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sig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060" indent="-213360">
              <a:lnSpc>
                <a:spcPts val="1050"/>
              </a:lnSpc>
              <a:buClr>
                <a:srgbClr val="131313"/>
              </a:buClr>
              <a:buFont typeface="Palatino Linotype"/>
              <a:buAutoNum type="arabicPeriod" startAt="74"/>
              <a:tabLst>
                <a:tab pos="22606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>
              <a:lnSpc>
                <a:spcPct val="96300"/>
              </a:lnSpc>
              <a:spcBef>
                <a:spcPts val="2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gen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mas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7.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0%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6.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tri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expected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 indent="-213360">
              <a:lnSpc>
                <a:spcPct val="9650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rabicPeriod" startAt="75"/>
              <a:tabLst>
                <a:tab pos="22669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00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4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lvl="1" marL="226060" marR="6350">
              <a:lnSpc>
                <a:spcPts val="1100"/>
              </a:lnSpc>
              <a:spcBef>
                <a:spcPts val="30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29895" algn="l"/>
              </a:tabLst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40.0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lvl="1" marL="226060" marR="6350">
              <a:lnSpc>
                <a:spcPts val="110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29895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calc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715" indent="-213360">
              <a:lnSpc>
                <a:spcPts val="110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rabicPeriod" startAt="75"/>
              <a:tabLst>
                <a:tab pos="226695" algn="l"/>
              </a:tabLst>
            </a:pP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oam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215951" y="631544"/>
            <a:ext cx="2884170" cy="425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1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hybr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rke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ind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lues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001959" y="1048889"/>
            <a:ext cx="3098165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16635" algn="l"/>
              </a:tabLst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77.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nea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haped,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001974" y="1189734"/>
            <a:ext cx="3098165" cy="266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>
              <a:lnSpc>
                <a:spcPts val="11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95°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angl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ral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diz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erva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100"/>
              </a:lnSpc>
              <a:spcBef>
                <a:spcPts val="5"/>
              </a:spcBef>
              <a:buClr>
                <a:srgbClr val="131313"/>
              </a:buClr>
              <a:buFont typeface="Palatino Linotype"/>
              <a:buAutoNum type="arabicPeriod" startAt="78"/>
              <a:tabLst>
                <a:tab pos="22669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tion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dou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715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rib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ndin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715">
              <a:lnSpc>
                <a:spcPts val="1100"/>
              </a:lnSpc>
              <a:spcBef>
                <a:spcPts val="5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algn="just" marL="226695">
              <a:lnSpc>
                <a:spcPts val="1055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orbita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dia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ram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500"/>
              </a:lnSpc>
              <a:spcBef>
                <a:spcPts val="20"/>
              </a:spcBef>
              <a:buClr>
                <a:srgbClr val="131313"/>
              </a:buClr>
              <a:buFont typeface="Palatino Linotype"/>
              <a:buAutoNum type="arabicPeriod" startAt="79"/>
              <a:tabLst>
                <a:tab pos="22669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nj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rter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89800" y="109763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877039" y="1024612"/>
            <a:ext cx="154368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477010" algn="l"/>
              </a:tabLst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67198" y="47954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957201" y="47954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88373" y="4579646"/>
            <a:ext cx="3098800" cy="1824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ct val="96500"/>
              </a:lnSpc>
              <a:buClr>
                <a:srgbClr val="AA0731"/>
              </a:buClr>
              <a:buFont typeface="Palatino Linotype"/>
              <a:buAutoNum type="arabicPeriod" startAt="80"/>
              <a:tabLst>
                <a:tab pos="22669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é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226695" marR="5715">
              <a:lnSpc>
                <a:spcPts val="1100"/>
              </a:lnSpc>
              <a:spcBef>
                <a:spcPts val="30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ent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alpy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exane.</a:t>
            </a:r>
            <a:endParaRPr sz="950">
              <a:latin typeface="Palatino Linotype"/>
              <a:cs typeface="Palatino Linotype"/>
            </a:endParaRPr>
          </a:p>
          <a:p>
            <a:pPr algn="just" lvl="1" marL="226695" marR="5080">
              <a:lnSpc>
                <a:spcPts val="1100"/>
              </a:lnSpc>
              <a:buClr>
                <a:srgbClr val="131313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algn="just" marL="226695">
              <a:lnSpc>
                <a:spcPts val="1075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182363" y="521395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553078" y="675129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4003218" y="4581420"/>
            <a:ext cx="3097530" cy="4896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>
              <a:lnSpc>
                <a:spcPct val="965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ter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out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DC),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low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erm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onl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ie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evi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typ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jun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 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 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rporat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adap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perate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nar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nt.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emi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tact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dar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Des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sho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tim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500"/>
              </a:lnSpc>
              <a:buClr>
                <a:srgbClr val="131313"/>
              </a:buClr>
              <a:buFont typeface="Palatino Linotype"/>
              <a:buAutoNum type="arabicPeriod" startAt="82"/>
              <a:tabLst>
                <a:tab pos="22669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O,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algn="just" lvl="1" marL="226695" marR="5715">
              <a:lnSpc>
                <a:spcPts val="1100"/>
              </a:lnSpc>
              <a:spcBef>
                <a:spcPts val="30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226695" marR="5715">
              <a:lnSpc>
                <a:spcPts val="1100"/>
              </a:lnSpc>
              <a:buClr>
                <a:srgbClr val="131313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[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:</a:t>
            </a:r>
            <a:endParaRPr sz="950">
              <a:latin typeface="Book Antiqua"/>
              <a:cs typeface="Book Antiqua"/>
            </a:endParaRPr>
          </a:p>
          <a:p>
            <a:pPr algn="just" marL="226695" marR="5715">
              <a:lnSpc>
                <a:spcPts val="1100"/>
              </a:lnSpc>
              <a:spcBef>
                <a:spcPts val="5"/>
              </a:spcBef>
            </a:pP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need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algn="just" lvl="1" marL="226695" marR="5715">
              <a:lnSpc>
                <a:spcPts val="1100"/>
              </a:lnSpc>
              <a:buClr>
                <a:srgbClr val="131313"/>
              </a:buClr>
              <a:buFont typeface="Palatino Linotype"/>
              <a:buAutoNum type="alphaLcParenBoth" startAt="3"/>
              <a:tabLst>
                <a:tab pos="43116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38145" y="4180384"/>
            <a:ext cx="189611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40" b="1">
                <a:solidFill>
                  <a:srgbClr val="005C9D"/>
                </a:solidFill>
                <a:latin typeface="Trebuchet MS"/>
                <a:cs typeface="Trebuchet MS"/>
              </a:rPr>
              <a:t>F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-10" b="1">
                <a:solidFill>
                  <a:srgbClr val="005C9D"/>
                </a:solidFill>
                <a:latin typeface="Trebuchet MS"/>
                <a:cs typeface="Trebuchet MS"/>
              </a:rPr>
              <a:t>a</a:t>
            </a:r>
            <a:r>
              <a:rPr dirty="0" sz="1800" spc="-30" b="1">
                <a:solidFill>
                  <a:srgbClr val="005C9D"/>
                </a:solidFill>
                <a:latin typeface="Trebuchet MS"/>
                <a:cs typeface="Trebuchet MS"/>
              </a:rPr>
              <a:t>t</a:t>
            </a:r>
            <a:r>
              <a:rPr dirty="0" sz="1800" spc="-45" b="1">
                <a:solidFill>
                  <a:srgbClr val="005C9D"/>
                </a:solidFill>
                <a:latin typeface="Trebuchet MS"/>
                <a:cs typeface="Trebuchet MS"/>
              </a:rPr>
              <a:t>u</a:t>
            </a:r>
            <a:r>
              <a:rPr dirty="0" sz="1800" spc="-114" b="1">
                <a:solidFill>
                  <a:srgbClr val="005C9D"/>
                </a:solidFill>
                <a:latin typeface="Trebuchet MS"/>
                <a:cs typeface="Trebuchet MS"/>
              </a:rPr>
              <a:t>r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 </a:t>
            </a:r>
            <a:r>
              <a:rPr dirty="0" sz="1800" spc="30" b="1">
                <a:solidFill>
                  <a:srgbClr val="005C9D"/>
                </a:solidFill>
                <a:latin typeface="Trebuchet MS"/>
                <a:cs typeface="Trebuchet MS"/>
              </a:rPr>
              <a:t>P</a:t>
            </a:r>
            <a:r>
              <a:rPr dirty="0" sz="1800" spc="-110" b="1">
                <a:solidFill>
                  <a:srgbClr val="005C9D"/>
                </a:solidFill>
                <a:latin typeface="Trebuchet MS"/>
                <a:cs typeface="Trebuchet MS"/>
              </a:rPr>
              <a:t>r</a:t>
            </a:r>
            <a:r>
              <a:rPr dirty="0" sz="1800" spc="60" b="1">
                <a:solidFill>
                  <a:srgbClr val="005C9D"/>
                </a:solidFill>
                <a:latin typeface="Trebuchet MS"/>
                <a:cs typeface="Trebuchet MS"/>
              </a:rPr>
              <a:t>o</a:t>
            </a:r>
            <a:r>
              <a:rPr dirty="0" sz="1800" spc="70" b="1">
                <a:solidFill>
                  <a:srgbClr val="005C9D"/>
                </a:solidFill>
                <a:latin typeface="Trebuchet MS"/>
                <a:cs typeface="Trebuchet MS"/>
              </a:rPr>
              <a:t>b</a:t>
            </a:r>
            <a:r>
              <a:rPr dirty="0" sz="1800" spc="-80" b="1">
                <a:solidFill>
                  <a:srgbClr val="005C9D"/>
                </a:solidFill>
                <a:latin typeface="Trebuchet MS"/>
                <a:cs typeface="Trebuchet MS"/>
              </a:rPr>
              <a:t>l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5" b="1">
                <a:solidFill>
                  <a:srgbClr val="005C9D"/>
                </a:solidFill>
                <a:latin typeface="Trebuchet MS"/>
                <a:cs typeface="Trebuchet MS"/>
              </a:rPr>
              <a:t>m</a:t>
            </a:r>
            <a:r>
              <a:rPr dirty="0" sz="1800" spc="20" b="1">
                <a:solidFill>
                  <a:srgbClr val="005C9D"/>
                </a:solidFill>
                <a:latin typeface="Trebuchet MS"/>
                <a:cs typeface="Trebuchet MS"/>
              </a:rPr>
              <a:t>s</a:t>
            </a:r>
            <a:endParaRPr sz="1800">
              <a:latin typeface="Trebuchet MS"/>
              <a:cs typeface="Trebuchet M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881504" y="2986568"/>
            <a:ext cx="298450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*</a:t>
            </a:r>
            <a:r>
              <a:rPr dirty="0" sz="950" spc="-10">
                <a:latin typeface="Times New Roman"/>
                <a:cs typeface="Times New Roman"/>
              </a:rPr>
              <a:t>C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3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34932" y="3793055"/>
            <a:ext cx="2800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NCO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91197" y="3161542"/>
            <a:ext cx="42164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1695" sz="1425" spc="-37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*   </a:t>
            </a:r>
            <a:r>
              <a:rPr dirty="0" sz="900" spc="15">
                <a:latin typeface="Times New Roman"/>
                <a:cs typeface="Times New Roman"/>
              </a:rPr>
              <a:t> </a:t>
            </a:r>
            <a:r>
              <a:rPr dirty="0" baseline="-11695" sz="1425" spc="-22">
                <a:latin typeface="Times New Roman"/>
                <a:cs typeface="Times New Roman"/>
              </a:rPr>
              <a:t>C</a:t>
            </a:r>
            <a:r>
              <a:rPr dirty="0" sz="900">
                <a:latin typeface="Times New Roman"/>
                <a:cs typeface="Times New Roman"/>
              </a:rPr>
              <a:t>*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41876" y="3346772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95">
                <a:solidFill>
                  <a:srgbClr val="CA006B"/>
                </a:solidFill>
                <a:latin typeface="Calibri"/>
                <a:cs typeface="Calibri"/>
              </a:rPr>
              <a:t>*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66033" y="3382969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95">
                <a:solidFill>
                  <a:srgbClr val="CA006B"/>
                </a:solidFill>
                <a:latin typeface="Calibri"/>
                <a:cs typeface="Calibri"/>
              </a:rPr>
              <a:t>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89045" y="3182157"/>
            <a:ext cx="1123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861907" y="6681799"/>
            <a:ext cx="428625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stellar"/>
                <a:cs typeface="Castellar"/>
              </a:rPr>
              <a:t>+</a:t>
            </a:r>
            <a:r>
              <a:rPr dirty="0" sz="950" spc="140">
                <a:latin typeface="Castellar"/>
                <a:cs typeface="Castellar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H</a:t>
            </a:r>
            <a:r>
              <a:rPr dirty="0" baseline="-22222" sz="1125">
                <a:latin typeface="Times New Roman"/>
                <a:cs typeface="Times New Roman"/>
              </a:rPr>
              <a:t>2</a:t>
            </a:r>
            <a:r>
              <a:rPr dirty="0" sz="950" spc="-15">
                <a:latin typeface="Times New Roman"/>
                <a:cs typeface="Times New Roman"/>
              </a:rPr>
              <a:t>(</a:t>
            </a:r>
            <a:r>
              <a:rPr dirty="0" sz="950" spc="-5">
                <a:latin typeface="Times New Roman"/>
                <a:cs typeface="Times New Roman"/>
              </a:rPr>
              <a:t>g)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88378" y="7098674"/>
            <a:ext cx="3129280" cy="2381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38100">
              <a:lnSpc>
                <a:spcPts val="111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tion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-5" i="1">
                <a:solidFill>
                  <a:srgbClr val="131313"/>
                </a:solidFill>
                <a:latin typeface="Verdana"/>
                <a:cs typeface="Verdana"/>
              </a:rPr>
              <a:t>H</a:t>
            </a:r>
            <a:r>
              <a:rPr dirty="0" baseline="-11904" sz="1050" spc="-307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-7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baseline="2923" sz="14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l.</a:t>
            </a:r>
            <a:endParaRPr sz="950">
              <a:latin typeface="Palatino Linotype"/>
              <a:cs typeface="Palatino Linotype"/>
            </a:endParaRPr>
          </a:p>
          <a:p>
            <a:pPr algn="just" marL="227329">
              <a:lnSpc>
                <a:spcPts val="1040"/>
              </a:lnSpc>
              <a:buClr>
                <a:srgbClr val="131313"/>
              </a:buClr>
              <a:buFont typeface="Palatino Linotype"/>
              <a:buAutoNum type="alphaLcParenBoth" startAt="3"/>
              <a:tabLst>
                <a:tab pos="431165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>
              <a:lnSpc>
                <a:spcPts val="1100"/>
              </a:lnSpc>
              <a:spcBef>
                <a:spcPts val="50"/>
              </a:spcBef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,3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ycl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hexe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36830">
              <a:lnSpc>
                <a:spcPts val="1100"/>
              </a:lnSpc>
              <a:buClr>
                <a:srgbClr val="131313"/>
              </a:buClr>
              <a:buFont typeface="Palatino Linotype"/>
              <a:buAutoNum type="alphaLcParenBoth" startAt="4"/>
              <a:tabLst>
                <a:tab pos="431165" algn="l"/>
              </a:tabLst>
            </a:pP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é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27329" marR="37465">
              <a:lnSpc>
                <a:spcPts val="1100"/>
              </a:lnSpc>
              <a:spcBef>
                <a:spcPts val="5"/>
              </a:spcBef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dis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oci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27329">
              <a:lnSpc>
                <a:spcPts val="105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38100" indent="-214629">
              <a:lnSpc>
                <a:spcPts val="1100"/>
              </a:lnSpc>
              <a:spcBef>
                <a:spcPts val="50"/>
              </a:spcBef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81.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348107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22872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: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59763" y="631469"/>
            <a:ext cx="3096260" cy="8470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080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6060" indent="-213360">
              <a:lnSpc>
                <a:spcPts val="1055"/>
              </a:lnSpc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83.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>
              <a:lnSpc>
                <a:spcPct val="96500"/>
              </a:lnSpc>
              <a:spcBef>
                <a:spcPts val="2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457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950" spc="7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comb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30" y="1976495"/>
            <a:ext cx="2884170" cy="2132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18490">
              <a:lnSpc>
                <a:spcPts val="919"/>
              </a:lnSpc>
              <a:tabLst>
                <a:tab pos="128841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	</a:t>
            </a:r>
            <a:r>
              <a:rPr dirty="0" baseline="-40935" sz="1425" spc="6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spc="7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endParaRPr sz="950">
              <a:latin typeface="Arial Narrow"/>
              <a:cs typeface="Arial Narrow"/>
            </a:endParaRPr>
          </a:p>
          <a:p>
            <a:pPr algn="ctr" marR="408305">
              <a:lnSpc>
                <a:spcPts val="919"/>
              </a:lnSpc>
            </a:pPr>
            <a:r>
              <a:rPr dirty="0" sz="950" spc="315">
                <a:solidFill>
                  <a:srgbClr val="131313"/>
                </a:solidFill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  <a:p>
            <a:pPr algn="just" marL="12700" marR="5080">
              <a:lnSpc>
                <a:spcPct val="96900"/>
              </a:lnSpc>
              <a:spcBef>
                <a:spcPts val="590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215900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xz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20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3970" marR="6350">
              <a:lnSpc>
                <a:spcPts val="1100"/>
              </a:lnSpc>
              <a:spcBef>
                <a:spcPts val="35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21717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-127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-127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algn="just" marL="13970" marR="6350">
              <a:lnSpc>
                <a:spcPts val="1080"/>
              </a:lnSpc>
              <a:spcBef>
                <a:spcPts val="25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217804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i="1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40945" y="1805603"/>
            <a:ext cx="133350" cy="234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15">
                <a:solidFill>
                  <a:srgbClr val="131313"/>
                </a:solidFill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  <a:p>
            <a:pPr marL="60325">
              <a:lnSpc>
                <a:spcPct val="100000"/>
              </a:lnSpc>
              <a:spcBef>
                <a:spcPts val="229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78948" y="1629768"/>
            <a:ext cx="1672589" cy="236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8199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	</a:t>
            </a:r>
            <a:r>
              <a:rPr dirty="0" baseline="-40935" sz="1425" spc="6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spc="7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88571" y="1547178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4222" y="4750264"/>
            <a:ext cx="3093085" cy="269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864235">
              <a:lnSpc>
                <a:spcPts val="57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  <a:p>
            <a:pPr marL="953135">
              <a:lnSpc>
                <a:spcPts val="570"/>
              </a:lnSpc>
            </a:pPr>
            <a:r>
              <a:rPr dirty="0" sz="950" spc="470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  <a:p>
            <a:pPr marL="1010919">
              <a:lnSpc>
                <a:spcPct val="100000"/>
              </a:lnSpc>
              <a:spcBef>
                <a:spcPts val="22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algn="ctr" marR="864235">
              <a:lnSpc>
                <a:spcPts val="570"/>
              </a:lnSpc>
              <a:spcBef>
                <a:spcPts val="43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  <a:p>
            <a:pPr marL="953135">
              <a:lnSpc>
                <a:spcPts val="570"/>
              </a:lnSpc>
            </a:pPr>
            <a:r>
              <a:rPr dirty="0" sz="950" spc="470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  <a:p>
            <a:pPr algn="just" marL="222885" marR="5715">
              <a:lnSpc>
                <a:spcPct val="101099"/>
              </a:lnSpc>
              <a:spcBef>
                <a:spcPts val="509"/>
              </a:spcBef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plo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950" spc="11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func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1-9.</a:t>
            </a:r>
            <a:endParaRPr sz="950">
              <a:latin typeface="Palatino Linotype"/>
              <a:cs typeface="Palatino Linotype"/>
            </a:endParaRPr>
          </a:p>
          <a:p>
            <a:pPr algn="just" marL="222885" marR="5080" indent="-210185">
              <a:lnSpc>
                <a:spcPct val="96500"/>
              </a:lnSpc>
              <a:spcBef>
                <a:spcPts val="5"/>
              </a:spcBef>
            </a:pPr>
            <a:r>
              <a:rPr dirty="0" sz="950" spc="-20" b="1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25" b="1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lar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(po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3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7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0.53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map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deas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93155" y="4979651"/>
            <a:ext cx="564515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598430" y="5005580"/>
            <a:ext cx="456565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9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101301" y="4750264"/>
            <a:ext cx="213360" cy="603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0335">
              <a:lnSpc>
                <a:spcPts val="57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570"/>
              </a:lnSpc>
            </a:pPr>
            <a:r>
              <a:rPr dirty="0" sz="950" spc="470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  <a:p>
            <a:pPr marL="70485">
              <a:lnSpc>
                <a:spcPct val="100000"/>
              </a:lnSpc>
              <a:spcBef>
                <a:spcPts val="22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140335">
              <a:lnSpc>
                <a:spcPts val="570"/>
              </a:lnSpc>
              <a:spcBef>
                <a:spcPts val="43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570"/>
              </a:lnSpc>
            </a:pPr>
            <a:r>
              <a:rPr dirty="0" sz="950" spc="470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95084" y="5005580"/>
            <a:ext cx="514984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spc="7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856993" y="4750264"/>
            <a:ext cx="212725" cy="603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0">
              <a:lnSpc>
                <a:spcPts val="57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570"/>
              </a:lnSpc>
            </a:pPr>
            <a:r>
              <a:rPr dirty="0" sz="950" spc="470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  <a:p>
            <a:pPr marL="70485">
              <a:lnSpc>
                <a:spcPct val="100000"/>
              </a:lnSpc>
              <a:spcBef>
                <a:spcPts val="22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139700">
              <a:lnSpc>
                <a:spcPts val="570"/>
              </a:lnSpc>
              <a:spcBef>
                <a:spcPts val="43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570"/>
              </a:lnSpc>
            </a:pPr>
            <a:r>
              <a:rPr dirty="0" sz="950" spc="470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050797" y="5005580"/>
            <a:ext cx="389255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93154" y="4607570"/>
            <a:ext cx="564515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62472" y="4550862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98430" y="4633453"/>
            <a:ext cx="456565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9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83527" y="4378137"/>
            <a:ext cx="213360" cy="3187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0335">
              <a:lnSpc>
                <a:spcPts val="57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  <a:p>
            <a:pPr algn="ctr" marR="53340">
              <a:lnSpc>
                <a:spcPts val="570"/>
              </a:lnSpc>
            </a:pPr>
            <a:r>
              <a:rPr dirty="0" sz="950" spc="470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  <a:p>
            <a:pPr algn="ctr" marL="22860">
              <a:lnSpc>
                <a:spcPct val="100000"/>
              </a:lnSpc>
              <a:spcBef>
                <a:spcPts val="22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95084" y="4633453"/>
            <a:ext cx="514984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spc="7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9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914782" y="4550862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050797" y="4633453"/>
            <a:ext cx="389255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95058" y="4235490"/>
            <a:ext cx="564515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406596" y="4178736"/>
            <a:ext cx="193675" cy="404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0325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120650">
              <a:lnSpc>
                <a:spcPts val="570"/>
              </a:lnSpc>
              <a:spcBef>
                <a:spcPts val="22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570"/>
              </a:lnSpc>
            </a:pPr>
            <a:r>
              <a:rPr dirty="0" sz="950" spc="315">
                <a:solidFill>
                  <a:srgbClr val="131313"/>
                </a:solidFill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580649" y="4261327"/>
            <a:ext cx="1086485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8011" sz="1425" spc="472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baseline="38011" sz="14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8011" sz="1425" spc="11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4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201010" y="4178736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770170" y="630861"/>
            <a:ext cx="3101340" cy="1264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30504" marR="5080">
              <a:lnSpc>
                <a:spcPct val="96400"/>
              </a:lnSpc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elo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tem.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(HO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MO)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MO).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odes 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 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ss?</a:t>
            </a:r>
            <a:endParaRPr sz="950">
              <a:latin typeface="Palatino Linotype"/>
              <a:cs typeface="Palatino Linotype"/>
            </a:endParaRPr>
          </a:p>
          <a:p>
            <a:pPr algn="just" marL="230504" marR="5080" indent="-217804">
              <a:lnSpc>
                <a:spcPct val="96500"/>
              </a:lnSpc>
              <a:spcBef>
                <a:spcPts val="5"/>
              </a:spcBef>
            </a:pP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984240" y="4998408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26000" y="431070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810762" y="5795967"/>
            <a:ext cx="12128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i="1">
                <a:latin typeface="Times New Roman"/>
                <a:cs typeface="Times New Roman"/>
              </a:rPr>
              <a:t>p</a:t>
            </a:r>
            <a:r>
              <a:rPr dirty="0" baseline="-23809" sz="1050" i="1">
                <a:latin typeface="Times New Roman"/>
                <a:cs typeface="Times New Roman"/>
              </a:rPr>
              <a:t>x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222875" y="6087130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608829" y="2210758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988052" y="3095947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180454" y="2848295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592320" y="3650302"/>
            <a:ext cx="12128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i="1">
                <a:latin typeface="Times New Roman"/>
                <a:cs typeface="Times New Roman"/>
              </a:rPr>
              <a:t>p</a:t>
            </a:r>
            <a:r>
              <a:rPr dirty="0" baseline="-23809" sz="1050" i="1">
                <a:latin typeface="Times New Roman"/>
                <a:cs typeface="Times New Roman"/>
              </a:rPr>
              <a:t>x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160009" y="3649033"/>
            <a:ext cx="212090" cy="431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p</a:t>
            </a:r>
            <a:r>
              <a:rPr dirty="0" baseline="-23809" sz="1050" i="1">
                <a:latin typeface="Times New Roman"/>
                <a:cs typeface="Times New Roman"/>
              </a:rPr>
              <a:t>y</a:t>
            </a:r>
            <a:endParaRPr baseline="-23809"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050">
              <a:latin typeface="Times New Roman"/>
              <a:cs typeface="Times New Roman"/>
            </a:endParaRPr>
          </a:p>
          <a:p>
            <a:pPr marL="65405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813425" y="7031042"/>
            <a:ext cx="1174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p</a:t>
            </a:r>
            <a:r>
              <a:rPr dirty="0" baseline="-23809" sz="1050" spc="-7" i="1">
                <a:latin typeface="Times New Roman"/>
                <a:cs typeface="Times New Roman"/>
              </a:rPr>
              <a:t>z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332220" y="7034217"/>
            <a:ext cx="21272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 i="1">
                <a:latin typeface="Times New Roman"/>
                <a:cs typeface="Times New Roman"/>
              </a:rPr>
              <a:t>p</a:t>
            </a:r>
            <a:r>
              <a:rPr dirty="0" baseline="-23809" sz="1050" spc="-7" i="1">
                <a:latin typeface="Times New Roman"/>
                <a:cs typeface="Times New Roman"/>
              </a:rPr>
              <a:t>z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141470" y="7031042"/>
            <a:ext cx="1174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p</a:t>
            </a:r>
            <a:r>
              <a:rPr dirty="0" baseline="-23809" sz="1050" spc="-7" i="1">
                <a:latin typeface="Times New Roman"/>
                <a:cs typeface="Times New Roman"/>
              </a:rPr>
              <a:t>z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780279" y="7031042"/>
            <a:ext cx="11747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p</a:t>
            </a:r>
            <a:r>
              <a:rPr dirty="0" baseline="-23809" sz="1050" spc="-7" i="1">
                <a:latin typeface="Times New Roman"/>
                <a:cs typeface="Times New Roman"/>
              </a:rPr>
              <a:t>z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464684" y="7277755"/>
            <a:ext cx="1524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101082" y="7277755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(d)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084445" y="8450903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141595" y="8520822"/>
            <a:ext cx="195580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i="1">
                <a:latin typeface="Times New Roman"/>
                <a:cs typeface="Times New Roman"/>
              </a:rPr>
              <a:t>x</a:t>
            </a:r>
            <a:r>
              <a:rPr dirty="0" sz="700" spc="-70" i="1">
                <a:latin typeface="Times New Roman"/>
                <a:cs typeface="Times New Roman"/>
              </a:rPr>
              <a:t> </a:t>
            </a:r>
            <a:r>
              <a:rPr dirty="0" sz="700" spc="-5" i="1">
                <a:latin typeface="Times New Roman"/>
                <a:cs typeface="Times New Roman"/>
              </a:rPr>
              <a:t>z</a:t>
            </a:r>
            <a:endParaRPr sz="700">
              <a:latin typeface="Times New Roman"/>
              <a:cs typeface="Times New Roman"/>
            </a:endParaRPr>
          </a:p>
          <a:p>
            <a:pPr marL="55244">
              <a:lnSpc>
                <a:spcPct val="100000"/>
              </a:lnSpc>
              <a:spcBef>
                <a:spcPts val="525"/>
              </a:spcBef>
            </a:pPr>
            <a:r>
              <a:rPr dirty="0" sz="900" b="1">
                <a:latin typeface="Times New Roman"/>
                <a:cs typeface="Times New Roman"/>
              </a:rPr>
              <a:t>(e)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483225" y="8453442"/>
            <a:ext cx="12255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p</a:t>
            </a:r>
            <a:r>
              <a:rPr dirty="0" baseline="-23809" sz="1050" i="1">
                <a:latin typeface="Times New Roman"/>
                <a:cs typeface="Times New Roman"/>
              </a:rPr>
              <a:t>x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58490" y="9194395"/>
            <a:ext cx="3097530" cy="288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4629">
              <a:lnSpc>
                <a:spcPts val="1110"/>
              </a:lnSpc>
            </a:pP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85.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enze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773340" y="9048974"/>
            <a:ext cx="3098165" cy="427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50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87.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abe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498725" y="324013"/>
            <a:ext cx="4600575" cy="556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07640">
              <a:lnSpc>
                <a:spcPct val="100000"/>
              </a:lnSpc>
              <a:tabLst>
                <a:tab pos="4338955" algn="l"/>
              </a:tabLst>
            </a:pPr>
            <a:r>
              <a:rPr dirty="0" sz="1000" spc="9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25">
                <a:solidFill>
                  <a:srgbClr val="131313"/>
                </a:solidFill>
                <a:latin typeface="Gill Sans MT"/>
                <a:cs typeface="Gill Sans MT"/>
              </a:rPr>
              <a:t>lf</a:t>
            </a:r>
            <a:r>
              <a:rPr dirty="0" sz="1000" spc="5">
                <a:solidFill>
                  <a:srgbClr val="131313"/>
                </a:solidFill>
                <a:latin typeface="Gill Sans MT"/>
                <a:cs typeface="Gill Sans MT"/>
              </a:rPr>
              <a:t>-</a:t>
            </a:r>
            <a:r>
              <a:rPr dirty="0" sz="1000" spc="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30">
                <a:solidFill>
                  <a:srgbClr val="131313"/>
                </a:solidFill>
                <a:latin typeface="Gill Sans MT"/>
                <a:cs typeface="Gill Sans MT"/>
              </a:rPr>
              <a:t>ss</a:t>
            </a:r>
            <a:r>
              <a:rPr dirty="0" sz="10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45">
                <a:solidFill>
                  <a:srgbClr val="131313"/>
                </a:solidFill>
                <a:latin typeface="Gill Sans MT"/>
                <a:cs typeface="Gill Sans MT"/>
              </a:rPr>
              <a:t>ssm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5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9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Gill Sans MT"/>
                <a:cs typeface="Gill Sans MT"/>
              </a:rPr>
              <a:t>x</a:t>
            </a:r>
            <a:r>
              <a:rPr dirty="0" sz="10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40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25">
                <a:solidFill>
                  <a:srgbClr val="131313"/>
                </a:solidFill>
                <a:latin typeface="Gill Sans MT"/>
                <a:cs typeface="Gill Sans MT"/>
              </a:rPr>
              <a:t>is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49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910"/>
              </a:spcBef>
            </a:pPr>
            <a:r>
              <a:rPr dirty="0" sz="1800" spc="-65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l</a:t>
            </a:r>
            <a:r>
              <a:rPr dirty="0" sz="1800" spc="75" b="1">
                <a:solidFill>
                  <a:srgbClr val="005C9D"/>
                </a:solidFill>
                <a:latin typeface="Gill Sans MT"/>
                <a:cs typeface="Gill Sans MT"/>
              </a:rPr>
              <a:t>f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-</a:t>
            </a:r>
            <a:r>
              <a:rPr dirty="0" sz="1800" spc="-125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ssess</a:t>
            </a:r>
            <a:r>
              <a:rPr dirty="0" sz="1800" spc="-190" b="1">
                <a:solidFill>
                  <a:srgbClr val="005C9D"/>
                </a:solidFill>
                <a:latin typeface="Gill Sans MT"/>
                <a:cs typeface="Gill Sans MT"/>
              </a:rPr>
              <a:t>m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6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5" b="1">
                <a:solidFill>
                  <a:srgbClr val="005C9D"/>
                </a:solidFill>
                <a:latin typeface="Gill Sans MT"/>
                <a:cs typeface="Gill Sans MT"/>
              </a:rPr>
              <a:t>x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155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se</a:t>
            </a:r>
            <a:r>
              <a:rPr dirty="0" sz="1800" spc="30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endParaRPr sz="1800">
              <a:latin typeface="Gill Sans MT"/>
              <a:cs typeface="Gill Sans M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87101" y="1021579"/>
            <a:ext cx="3131185" cy="2522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38100" indent="-214629">
              <a:lnSpc>
                <a:spcPts val="1110"/>
              </a:lnSpc>
              <a:buClr>
                <a:srgbClr val="131313"/>
              </a:buClr>
              <a:buFont typeface="Palatino Linotype"/>
              <a:buAutoNum type="arabicPeriod" startAt="88"/>
              <a:tabLst>
                <a:tab pos="227329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(a)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(b)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baseline="-15873" sz="1050" spc="-434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5847" sz="1425" spc="-135">
                <a:solidFill>
                  <a:srgbClr val="131313"/>
                </a:solidFill>
                <a:latin typeface="Palatino Linotype"/>
                <a:cs typeface="Palatino Linotype"/>
              </a:rPr>
              <a:t>*</a:t>
            </a:r>
            <a:r>
              <a:rPr dirty="0" baseline="-15873" sz="1050" spc="22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(d)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nd.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045"/>
              </a:lnSpc>
              <a:buClr>
                <a:srgbClr val="131313"/>
              </a:buClr>
              <a:buFont typeface="Palatino Linotype"/>
              <a:buAutoNum type="arabicPeriod" startAt="88"/>
              <a:tabLst>
                <a:tab pos="227965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lvl="1" marL="227329" marR="33020">
              <a:lnSpc>
                <a:spcPts val="1100"/>
              </a:lnSpc>
              <a:spcBef>
                <a:spcPts val="55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394970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s;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bond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é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4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heory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marR="5715" indent="-214629">
              <a:lnSpc>
                <a:spcPts val="1100"/>
              </a:lnSpc>
              <a:spcBef>
                <a:spcPts val="50"/>
              </a:spcBef>
              <a:buClr>
                <a:srgbClr val="131313"/>
              </a:buClr>
              <a:buFont typeface="Palatino Linotype"/>
              <a:buAutoNum type="arabicPeriod" startAt="90"/>
              <a:tabLst>
                <a:tab pos="2279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27329" marR="38100">
              <a:lnSpc>
                <a:spcPts val="1100"/>
              </a:lnSpc>
              <a:spcBef>
                <a:spcPts val="5"/>
              </a:spcBef>
            </a:pPr>
            <a:r>
              <a:rPr dirty="0" sz="950" spc="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8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8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6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marR="38100" indent="-214629">
              <a:lnSpc>
                <a:spcPts val="1100"/>
              </a:lnSpc>
              <a:spcBef>
                <a:spcPts val="55"/>
              </a:spcBef>
              <a:buClr>
                <a:srgbClr val="131313"/>
              </a:buClr>
              <a:buFont typeface="Palatino Linotype"/>
              <a:buAutoNum type="arabicPeriod" startAt="91"/>
              <a:tabLst>
                <a:tab pos="2279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ova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(a)</a:t>
            </a:r>
            <a:r>
              <a:rPr dirty="0" sz="950" spc="-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5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100"/>
              </a:lnSpc>
              <a:buClr>
                <a:srgbClr val="131313"/>
              </a:buClr>
              <a:buFont typeface="Palatino Linotype"/>
              <a:buAutoNum type="arabicPeriod" startAt="92"/>
              <a:tabLst>
                <a:tab pos="22796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lvl="1" marL="227329" marR="38100">
              <a:lnSpc>
                <a:spcPts val="1100"/>
              </a:lnSpc>
              <a:spcBef>
                <a:spcPts val="50"/>
              </a:spcBef>
              <a:buClr>
                <a:srgbClr val="131313"/>
              </a:buClr>
              <a:buFont typeface="Palatino Linotype"/>
              <a:buAutoNum type="alphaLcParenBoth"/>
              <a:tabLst>
                <a:tab pos="396240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etw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109°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120°;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spc="-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c)</a:t>
            </a:r>
            <a:r>
              <a:rPr dirty="0" sz="950" spc="-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90°;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90°.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060"/>
              </a:lnSpc>
              <a:buClr>
                <a:srgbClr val="131313"/>
              </a:buClr>
              <a:buFont typeface="Palatino Linotype"/>
              <a:buAutoNum type="arabicPeriod" startAt="92"/>
              <a:tabLst>
                <a:tab pos="22796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63" y="3536276"/>
            <a:ext cx="2882900" cy="149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incl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but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10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Palatino Linotype"/>
                <a:cs typeface="Palatino Linotype"/>
              </a:rPr>
              <a:t>(b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9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1771" y="3675984"/>
            <a:ext cx="1043305" cy="149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87131" y="3816324"/>
            <a:ext cx="309753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94.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der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01771" y="3955391"/>
            <a:ext cx="172783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a)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</a:t>
            </a:r>
            <a:r>
              <a:rPr dirty="0" sz="1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(d)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87131" y="4095731"/>
            <a:ext cx="3096260" cy="290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95.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1904" sz="1050" spc="-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2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c)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(d)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87131" y="4374506"/>
            <a:ext cx="3102610" cy="986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indent="-214629">
              <a:lnSpc>
                <a:spcPct val="100000"/>
              </a:lnSpc>
              <a:buClr>
                <a:srgbClr val="AA0731"/>
              </a:buClr>
              <a:buFont typeface="Palatino Linotype"/>
              <a:buAutoNum type="arabicPeriod" startAt="96"/>
              <a:tabLst>
                <a:tab pos="227329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1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4"/>
              </a:spcBef>
              <a:buClr>
                <a:srgbClr val="AA0731"/>
              </a:buClr>
              <a:buFont typeface="Palatino Linotype"/>
              <a:buAutoNum type="arabicPeriod" startAt="96"/>
            </a:pPr>
            <a:endParaRPr sz="950">
              <a:latin typeface="Times New Roman"/>
              <a:cs typeface="Times New Roman"/>
            </a:endParaRPr>
          </a:p>
          <a:p>
            <a:pPr marL="227329" marR="10160" indent="-214629">
              <a:lnSpc>
                <a:spcPts val="1110"/>
              </a:lnSpc>
              <a:buClr>
                <a:srgbClr val="AA0731"/>
              </a:buClr>
              <a:buFont typeface="Palatino Linotype"/>
              <a:buAutoNum type="arabicPeriod" startAt="96"/>
              <a:tabLst>
                <a:tab pos="227329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);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c)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045"/>
              </a:lnSpc>
              <a:buClr>
                <a:srgbClr val="AA0731"/>
              </a:buClr>
              <a:buFont typeface="Palatino Linotype"/>
              <a:buAutoNum type="arabicPeriod" startAt="96"/>
              <a:tabLst>
                <a:tab pos="227329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a)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r;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2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metal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01771" y="4514213"/>
            <a:ext cx="1504950" cy="149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727693" y="4562488"/>
            <a:ext cx="5410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8196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59102" y="4489470"/>
            <a:ext cx="111442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00125" algn="l"/>
              </a:tabLst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79733" y="4003734"/>
            <a:ext cx="135699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5615" algn="l"/>
                <a:tab pos="902335" algn="l"/>
                <a:tab pos="129857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31799" y="3936067"/>
            <a:ext cx="136461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97940" algn="l"/>
              </a:tabLst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65452" y="3724357"/>
            <a:ext cx="5283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316882" y="3656690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114422" y="3584668"/>
            <a:ext cx="63944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8102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166488" y="3517001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005123" y="1024755"/>
            <a:ext cx="3094990" cy="1264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020" marR="5080" indent="-213995">
              <a:lnSpc>
                <a:spcPct val="96100"/>
              </a:lnSpc>
              <a:buClr>
                <a:srgbClr val="AA0731"/>
              </a:buClr>
              <a:buFont typeface="Palatino Linotype"/>
              <a:buAutoNum type="arabicPeriod" startAt="99"/>
              <a:tabLst>
                <a:tab pos="287655" algn="l"/>
              </a:tabLst>
            </a:pP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ade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bed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ugh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74320">
              <a:lnSpc>
                <a:spcPct val="963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99"/>
              <a:tabLst>
                <a:tab pos="287655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8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doe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87020" indent="-274320">
              <a:lnSpc>
                <a:spcPts val="1090"/>
              </a:lnSpc>
              <a:buClr>
                <a:srgbClr val="AA0731"/>
              </a:buClr>
              <a:buFont typeface="Palatino Linotype"/>
              <a:buAutoNum type="arabicPeriod" startAt="99"/>
              <a:tabLst>
                <a:tab pos="28765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9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9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endParaRPr sz="950">
              <a:latin typeface="Arial"/>
              <a:cs typeface="Arial"/>
            </a:endParaRPr>
          </a:p>
          <a:p>
            <a:pPr marL="287020">
              <a:lnSpc>
                <a:spcPts val="11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CO?</a:t>
            </a:r>
            <a:endParaRPr sz="950">
              <a:latin typeface="Palatino Linotype"/>
              <a:cs typeface="Palatino Linotype"/>
            </a:endParaRPr>
          </a:p>
          <a:p>
            <a:pPr marL="287020" indent="-274320">
              <a:lnSpc>
                <a:spcPts val="1115"/>
              </a:lnSpc>
              <a:buClr>
                <a:srgbClr val="AA0731"/>
              </a:buClr>
              <a:buFont typeface="Palatino Linotype"/>
              <a:buAutoNum type="arabicPeriod" startAt="102"/>
              <a:tabLst>
                <a:tab pos="287655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279471" y="2280850"/>
            <a:ext cx="2820670" cy="149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</a:t>
            </a: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25" b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</a:t>
            </a: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279479" y="2422260"/>
            <a:ext cx="89916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nge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005145" y="2560265"/>
            <a:ext cx="3094990" cy="288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7020" marR="5080" indent="-274955">
              <a:lnSpc>
                <a:spcPts val="111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103.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279479" y="2839672"/>
            <a:ext cx="2818765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a)</a:t>
            </a:r>
            <a:r>
              <a:rPr dirty="0" sz="950" spc="3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79479" y="2979380"/>
            <a:ext cx="431800" cy="149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c)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</a:t>
            </a: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05145" y="3119087"/>
            <a:ext cx="3094990" cy="287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7020" marR="5080" indent="-274955">
              <a:lnSpc>
                <a:spcPts val="110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104.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spec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279479" y="3398503"/>
            <a:ext cx="2821305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</a:t>
            </a: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279479" y="3538210"/>
            <a:ext cx="78232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c)</a:t>
            </a:r>
            <a:r>
              <a:rPr dirty="0" sz="950" spc="2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950" spc="15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</a:t>
            </a:r>
            <a:r>
              <a:rPr dirty="0" sz="1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005145" y="3678550"/>
            <a:ext cx="3095625" cy="140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7020" marR="5080" indent="-274320">
              <a:lnSpc>
                <a:spcPts val="1100"/>
              </a:lnSpc>
              <a:buClr>
                <a:srgbClr val="AA0731"/>
              </a:buClr>
              <a:buFont typeface="Palatino Linotype"/>
              <a:buAutoNum type="arabicPeriod" startAt="105"/>
              <a:tabLst>
                <a:tab pos="28765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diatom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 has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baseline="-15873" sz="10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ain.</a:t>
            </a:r>
            <a:endParaRPr sz="950">
              <a:latin typeface="Palatino Linotype"/>
              <a:cs typeface="Palatino Linotype"/>
            </a:endParaRPr>
          </a:p>
          <a:p>
            <a:pPr marL="287020" marR="5080" indent="-274320">
              <a:lnSpc>
                <a:spcPts val="1100"/>
              </a:lnSpc>
              <a:buClr>
                <a:srgbClr val="AA0731"/>
              </a:buClr>
              <a:buFont typeface="Palatino Linotype"/>
              <a:buAutoNum type="arabicPeriod" startAt="105"/>
              <a:tabLst>
                <a:tab pos="28765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ept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val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87020" marR="5715" indent="-274320">
              <a:lnSpc>
                <a:spcPts val="1100"/>
              </a:lnSpc>
              <a:buClr>
                <a:srgbClr val="AA0731"/>
              </a:buClr>
              <a:buFont typeface="Palatino Linotype"/>
              <a:buAutoNum type="arabicPeriod" startAt="105"/>
              <a:tabLst>
                <a:tab pos="287655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eor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87020" indent="-274320">
              <a:lnSpc>
                <a:spcPts val="1055"/>
              </a:lnSpc>
              <a:buClr>
                <a:srgbClr val="AA0731"/>
              </a:buClr>
              <a:buFont typeface="Palatino Linotype"/>
              <a:buAutoNum type="arabicPeriod" startAt="105"/>
              <a:tabLst>
                <a:tab pos="287655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>
              <a:lnSpc>
                <a:spcPct val="96300"/>
              </a:lnSpc>
              <a:spcBef>
                <a:spcPts val="2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heory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escrip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esonan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505594" y="3586572"/>
            <a:ext cx="44640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87350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941168" y="3518907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496158" y="3446884"/>
            <a:ext cx="5740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14984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556478" y="3379218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530357" y="3027818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590677" y="2960152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536795" y="2888129"/>
            <a:ext cx="53086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180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597115" y="2820463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571629" y="2329374"/>
            <a:ext cx="1020444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57834" algn="l"/>
                <a:tab pos="96202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077683" y="2261708"/>
            <a:ext cx="58293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16255" algn="l"/>
              </a:tabLst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700" spc="5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27854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841875" y="324013"/>
            <a:ext cx="225742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95805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iz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io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ic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45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086" y="627018"/>
            <a:ext cx="4599305" cy="403097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55" b="1">
                <a:solidFill>
                  <a:srgbClr val="53AB53"/>
                </a:solidFill>
                <a:latin typeface="Gill Sans MT"/>
                <a:cs typeface="Gill Sans MT"/>
              </a:rPr>
              <a:t>1</a:t>
            </a:r>
            <a:r>
              <a:rPr dirty="0" sz="1600" spc="55" b="1">
                <a:solidFill>
                  <a:srgbClr val="53AB53"/>
                </a:solidFill>
                <a:latin typeface="Gill Sans MT"/>
                <a:cs typeface="Gill Sans MT"/>
              </a:rPr>
              <a:t>1</a:t>
            </a:r>
            <a:r>
              <a:rPr dirty="0" sz="1600" spc="-35" b="1">
                <a:solidFill>
                  <a:srgbClr val="53AB53"/>
                </a:solidFill>
                <a:latin typeface="Gill Sans MT"/>
                <a:cs typeface="Gill Sans MT"/>
              </a:rPr>
              <a:t>-</a:t>
            </a:r>
            <a:r>
              <a:rPr dirty="0" sz="1600" spc="60" b="1">
                <a:solidFill>
                  <a:srgbClr val="53AB53"/>
                </a:solidFill>
                <a:latin typeface="Gill Sans MT"/>
                <a:cs typeface="Gill Sans MT"/>
              </a:rPr>
              <a:t>3</a:t>
            </a:r>
            <a:r>
              <a:rPr dirty="0" sz="1600" b="1">
                <a:solidFill>
                  <a:srgbClr val="53AB53"/>
                </a:solidFill>
                <a:latin typeface="Gill Sans MT"/>
                <a:cs typeface="Gill Sans MT"/>
              </a:rPr>
              <a:t>    </a:t>
            </a:r>
            <a:r>
              <a:rPr dirty="0" sz="1600" spc="30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-30" b="1">
                <a:solidFill>
                  <a:srgbClr val="53AB53"/>
                </a:solidFill>
                <a:latin typeface="Gill Sans MT"/>
                <a:cs typeface="Gill Sans MT"/>
              </a:rPr>
              <a:t>Hyb</a:t>
            </a:r>
            <a:r>
              <a:rPr dirty="0" sz="1600" spc="-105" b="1">
                <a:solidFill>
                  <a:srgbClr val="53AB53"/>
                </a:solidFill>
                <a:latin typeface="Gill Sans MT"/>
                <a:cs typeface="Gill Sans MT"/>
              </a:rPr>
              <a:t>r</a:t>
            </a:r>
            <a:r>
              <a:rPr dirty="0" sz="1600" spc="-30" b="1">
                <a:solidFill>
                  <a:srgbClr val="53AB53"/>
                </a:solidFill>
                <a:latin typeface="Gill Sans MT"/>
                <a:cs typeface="Gill Sans MT"/>
              </a:rPr>
              <a:t>i</a:t>
            </a:r>
            <a:r>
              <a:rPr dirty="0" sz="1600" spc="70" b="1">
                <a:solidFill>
                  <a:srgbClr val="53AB53"/>
                </a:solidFill>
                <a:latin typeface="Gill Sans MT"/>
                <a:cs typeface="Gill Sans MT"/>
              </a:rPr>
              <a:t>d</a:t>
            </a:r>
            <a:r>
              <a:rPr dirty="0" sz="1600" spc="-30" b="1">
                <a:solidFill>
                  <a:srgbClr val="53AB53"/>
                </a:solidFill>
                <a:latin typeface="Gill Sans MT"/>
                <a:cs typeface="Gill Sans MT"/>
              </a:rPr>
              <a:t>i</a:t>
            </a:r>
            <a:r>
              <a:rPr dirty="0" sz="1600" spc="-75" b="1">
                <a:solidFill>
                  <a:srgbClr val="53AB53"/>
                </a:solidFill>
                <a:latin typeface="Gill Sans MT"/>
                <a:cs typeface="Gill Sans MT"/>
              </a:rPr>
              <a:t>z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at</a:t>
            </a:r>
            <a:r>
              <a:rPr dirty="0" sz="1600" spc="-30" b="1">
                <a:solidFill>
                  <a:srgbClr val="53AB53"/>
                </a:solidFill>
                <a:latin typeface="Gill Sans MT"/>
                <a:cs typeface="Gill Sans MT"/>
              </a:rPr>
              <a:t>i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75" b="1">
                <a:solidFill>
                  <a:srgbClr val="53AB53"/>
                </a:solidFill>
                <a:latin typeface="Gill Sans MT"/>
                <a:cs typeface="Gill Sans MT"/>
              </a:rPr>
              <a:t>f</a:t>
            </a:r>
            <a:r>
              <a:rPr dirty="0" sz="1600" spc="20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Gill Sans MT"/>
                <a:cs typeface="Gill Sans MT"/>
              </a:rPr>
              <a:t>At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-160" b="1">
                <a:solidFill>
                  <a:srgbClr val="53AB53"/>
                </a:solidFill>
                <a:latin typeface="Gill Sans MT"/>
                <a:cs typeface="Gill Sans MT"/>
              </a:rPr>
              <a:t>m</a:t>
            </a:r>
            <a:r>
              <a:rPr dirty="0" sz="1600" spc="-30" b="1">
                <a:solidFill>
                  <a:srgbClr val="53AB53"/>
                </a:solidFill>
                <a:latin typeface="Gill Sans MT"/>
                <a:cs typeface="Gill Sans MT"/>
              </a:rPr>
              <a:t>i</a:t>
            </a:r>
            <a:r>
              <a:rPr dirty="0" sz="1600" spc="-35" b="1">
                <a:solidFill>
                  <a:srgbClr val="53AB53"/>
                </a:solidFill>
                <a:latin typeface="Gill Sans MT"/>
                <a:cs typeface="Gill Sans MT"/>
              </a:rPr>
              <a:t>c</a:t>
            </a:r>
            <a:r>
              <a:rPr dirty="0" sz="1600" spc="20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-110" b="1">
                <a:solidFill>
                  <a:srgbClr val="53AB53"/>
                </a:solidFill>
                <a:latin typeface="Gill Sans MT"/>
                <a:cs typeface="Gill Sans MT"/>
              </a:rPr>
              <a:t>r</a:t>
            </a:r>
            <a:r>
              <a:rPr dirty="0" sz="1600" spc="70" b="1">
                <a:solidFill>
                  <a:srgbClr val="53AB53"/>
                </a:solidFill>
                <a:latin typeface="Gill Sans MT"/>
                <a:cs typeface="Gill Sans MT"/>
              </a:rPr>
              <a:t>b</a:t>
            </a:r>
            <a:r>
              <a:rPr dirty="0" sz="1600" spc="-30" b="1">
                <a:solidFill>
                  <a:srgbClr val="53AB53"/>
                </a:solidFill>
                <a:latin typeface="Gill Sans MT"/>
                <a:cs typeface="Gill Sans MT"/>
              </a:rPr>
              <a:t>i</a:t>
            </a:r>
            <a:r>
              <a:rPr dirty="0" sz="1600" spc="-40" b="1">
                <a:solidFill>
                  <a:srgbClr val="53AB53"/>
                </a:solidFill>
                <a:latin typeface="Gill Sans MT"/>
                <a:cs typeface="Gill Sans MT"/>
              </a:rPr>
              <a:t>t</a:t>
            </a:r>
            <a:r>
              <a:rPr dirty="0" sz="1600" spc="-15" b="1">
                <a:solidFill>
                  <a:srgbClr val="53AB53"/>
                </a:solidFill>
                <a:latin typeface="Gill Sans MT"/>
                <a:cs typeface="Gill Sans MT"/>
              </a:rPr>
              <a:t>al</a:t>
            </a:r>
            <a:r>
              <a:rPr dirty="0" sz="1600" spc="25" b="1">
                <a:solidFill>
                  <a:srgbClr val="53AB53"/>
                </a:solidFill>
                <a:latin typeface="Gill Sans MT"/>
                <a:cs typeface="Gill Sans MT"/>
              </a:rPr>
              <a:t>s</a:t>
            </a:r>
            <a:endParaRPr sz="1600">
              <a:latin typeface="Gill Sans MT"/>
              <a:cs typeface="Gill Sans MT"/>
            </a:endParaRPr>
          </a:p>
          <a:p>
            <a:pPr algn="just" marL="12700" marR="5715">
              <a:lnSpc>
                <a:spcPct val="95200"/>
              </a:lnSpc>
              <a:spcBef>
                <a:spcPts val="690"/>
              </a:spcBef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 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ter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num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kl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ed.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descri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cula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geom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based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simple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overl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obser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ts.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mpl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bas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ound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configur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val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362710">
              <a:lnSpc>
                <a:spcPct val="100000"/>
              </a:lnSpc>
              <a:spcBef>
                <a:spcPts val="750"/>
              </a:spcBef>
              <a:tabLst>
                <a:tab pos="2093595" algn="l"/>
              </a:tabLst>
            </a:pP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Ground state	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  <a:p>
            <a:pPr algn="ctr" marL="647065">
              <a:lnSpc>
                <a:spcPct val="100000"/>
              </a:lnSpc>
              <a:spcBef>
                <a:spcPts val="715"/>
              </a:spcBef>
              <a:tabLst>
                <a:tab pos="1162685" algn="l"/>
              </a:tabLst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5" i="1">
                <a:latin typeface="Times New Roman"/>
                <a:cs typeface="Times New Roman"/>
              </a:rPr>
              <a:t>	</a:t>
            </a:r>
            <a:r>
              <a:rPr dirty="0" sz="900" spc="-5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715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rbitals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90°.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onl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esigne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simples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rmal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hane,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theor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e-b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four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2540">
              <a:lnSpc>
                <a:spcPct val="94800"/>
              </a:lnSpc>
              <a:spcBef>
                <a:spcPts val="1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uch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agra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agine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-sta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ration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 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xc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ted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1450">
              <a:latin typeface="Times New Roman"/>
              <a:cs typeface="Times New Roman"/>
            </a:endParaRPr>
          </a:p>
          <a:p>
            <a:pPr marL="1362710">
              <a:lnSpc>
                <a:spcPct val="100000"/>
              </a:lnSpc>
              <a:tabLst>
                <a:tab pos="2093595" algn="l"/>
              </a:tabLst>
            </a:pP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Excited stat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e	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086" y="4745456"/>
            <a:ext cx="4598670" cy="4735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47700">
              <a:lnSpc>
                <a:spcPct val="100000"/>
              </a:lnSpc>
              <a:tabLst>
                <a:tab pos="1163320" algn="l"/>
              </a:tabLst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5" i="1">
                <a:latin typeface="Times New Roman"/>
                <a:cs typeface="Times New Roman"/>
              </a:rPr>
              <a:t>	</a:t>
            </a:r>
            <a:r>
              <a:rPr dirty="0" sz="900" spc="-5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151765">
              <a:lnSpc>
                <a:spcPct val="9540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gurat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xci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sts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icul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90°</a:t>
            </a:r>
            <a:r>
              <a:rPr dirty="0" sz="10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woul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acc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mm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da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urth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om.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wit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det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109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5°,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edic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EPR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eor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5).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tate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does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xpl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10"/>
              </a:lnSpc>
              <a:spcBef>
                <a:spcPts val="5"/>
              </a:spcBef>
            </a:pP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oblem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ory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ation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been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bee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descr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nde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ame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is,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late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nonb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worke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qua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case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5"/>
              </a:spcBef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way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onde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tic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alge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ts val="1190"/>
              </a:lnSpc>
              <a:spcBef>
                <a:spcPts val="15"/>
              </a:spcBef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1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uce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fou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als.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new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190"/>
              </a:lnSpc>
              <a:spcBef>
                <a:spcPts val="25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rmed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1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rid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za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called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b="1">
                <a:solidFill>
                  <a:srgbClr val="131313"/>
                </a:solidFill>
                <a:latin typeface="Book Antiqua"/>
                <a:cs typeface="Book Antiqua"/>
              </a:rPr>
              <a:t>hyb</a:t>
            </a:r>
            <a:r>
              <a:rPr dirty="0" sz="1050" spc="2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1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25" b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2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2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2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25" b="1">
                <a:solidFill>
                  <a:srgbClr val="131313"/>
                </a:solidFill>
                <a:latin typeface="Book Antiqua"/>
                <a:cs typeface="Book Antiqua"/>
              </a:rPr>
              <a:t>ls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1-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pictu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idi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ew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5" b="1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33333" sz="1125" spc="22" b="1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33333" sz="11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33333" sz="1125" spc="-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bita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 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1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25%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-1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75%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arac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4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um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hy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ri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tal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mb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endParaRPr sz="1050">
              <a:latin typeface="Book Antiqua"/>
              <a:cs typeface="Book Antiqua"/>
            </a:endParaRPr>
          </a:p>
          <a:p>
            <a:pPr algn="just" marL="12700" marR="5715">
              <a:lnSpc>
                <a:spcPts val="1200"/>
              </a:lnSpc>
              <a:spcBef>
                <a:spcPts val="60"/>
              </a:spcBef>
            </a:pP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orbi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ta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ls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hat a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com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nvo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9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ee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9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475213" y="9023406"/>
            <a:ext cx="1557020" cy="426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id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zat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nds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med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92241" y="9040273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491586" y="524649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5474508" y="5216987"/>
            <a:ext cx="1609725" cy="8235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935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5</a:t>
            </a:r>
            <a:endParaRPr sz="900">
              <a:latin typeface="Arial"/>
              <a:cs typeface="Arial"/>
            </a:endParaRPr>
          </a:p>
          <a:p>
            <a:pPr marL="12700" marR="391160">
              <a:lnSpc>
                <a:spcPts val="1000"/>
              </a:lnSpc>
              <a:spcBef>
                <a:spcPts val="110"/>
              </a:spcBef>
            </a:pPr>
            <a:r>
              <a:rPr dirty="0" sz="1000" spc="-60" b="1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0" b="1">
                <a:solidFill>
                  <a:srgbClr val="131313"/>
                </a:solidFill>
                <a:latin typeface="Gill Sans MT"/>
                <a:cs typeface="Gill Sans MT"/>
              </a:rPr>
              <a:t>ll-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d-s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k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mode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Gill Sans MT"/>
                <a:cs typeface="Gill Sans MT"/>
              </a:rPr>
              <a:t>me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,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9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9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baseline="-14814" sz="1125" spc="30" b="1">
                <a:solidFill>
                  <a:srgbClr val="131313"/>
                </a:solidFill>
                <a:latin typeface="Gill Sans MT"/>
                <a:cs typeface="Gill Sans MT"/>
              </a:rPr>
              <a:t>4</a:t>
            </a:r>
            <a:endParaRPr baseline="-14814" sz="1125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 h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70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70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1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9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474585" y="7349511"/>
            <a:ext cx="1602740" cy="1264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0175">
              <a:lnSpc>
                <a:spcPct val="965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brai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ted.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röd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05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492241" y="7370223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440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II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1050">
              <a:latin typeface="Times New Roman"/>
              <a:cs typeface="Times New Roman"/>
            </a:endParaRPr>
          </a:p>
          <a:p>
            <a:pPr marL="737870">
              <a:lnSpc>
                <a:spcPct val="100000"/>
              </a:lnSpc>
              <a:tabLst>
                <a:tab pos="2100580" algn="l"/>
              </a:tabLst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392" y="6754686"/>
            <a:ext cx="4596765" cy="340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ined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rid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carbo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73400" y="8026117"/>
            <a:ext cx="4598035" cy="192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ote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move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9682" sz="1050" spc="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9682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39682" sz="1050" spc="-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400" y="8128992"/>
            <a:ext cx="4631055" cy="2597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333500">
              <a:lnSpc>
                <a:spcPts val="765"/>
              </a:lnSpc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  <a:p>
            <a:pPr marL="12700">
              <a:lnSpc>
                <a:spcPts val="1185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etwe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baseline="39682" sz="1050" spc="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9682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9682" sz="1050" spc="-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400" y="8297909"/>
            <a:ext cx="4599305" cy="1183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58750">
              <a:lnSpc>
                <a:spcPts val="800"/>
              </a:lnSpc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endParaRPr sz="700">
              <a:latin typeface="Palatino Linotype"/>
              <a:cs typeface="Palatino Linotype"/>
            </a:endParaRPr>
          </a:p>
          <a:p>
            <a:pPr marL="12700" marR="7620">
              <a:lnSpc>
                <a:spcPts val="1200"/>
              </a:lnSpc>
              <a:spcBef>
                <a:spcPts val="45"/>
              </a:spcBef>
            </a:pP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e;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is,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erv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Figu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3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ation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obj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hybridiza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afte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ybri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endParaRPr sz="1050">
              <a:latin typeface="Palatino Linotype"/>
              <a:cs typeface="Palatino Linotype"/>
            </a:endParaRPr>
          </a:p>
          <a:p>
            <a:pPr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tual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pheno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serv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istribu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hybrid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17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475604" y="7389087"/>
            <a:ext cx="17272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10" i="1"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latin typeface="Times New Roman"/>
                <a:cs typeface="Times New Roman"/>
              </a:rPr>
              <a:t>3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26990" y="7529517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76576" y="7766376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32178" y="7342830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831464" y="7548567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311015" y="7504942"/>
            <a:ext cx="48323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Hybridize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708276" y="911548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100829" y="860749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848608" y="1232859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385693" y="1817061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197598" y="637864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550021" y="853126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785607" y="1232859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382514" y="2946724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762372" y="2948631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356096" y="3547435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88763" y="320961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035546" y="2948631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629270" y="3558864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213471" y="2946724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788143" y="3548706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858891" y="4448693"/>
            <a:ext cx="1053465" cy="27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16865" marR="5080" indent="-3048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Which are represented as the set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879837" y="2193176"/>
            <a:ext cx="977900" cy="27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9380" marR="5080" indent="-107314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Combine to gen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rate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our 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baseline="12345" sz="13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orbitals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865753" y="3553787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370698" y="1232225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035546" y="639137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437503" y="813759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634356" y="1234125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742566" y="3185484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401948" y="3165167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544949" y="3198185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022215" y="1809440"/>
            <a:ext cx="123189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3809" sz="1050" spc="7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173470" y="1808168"/>
            <a:ext cx="11811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3809" sz="1050" spc="7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722370" y="1811978"/>
            <a:ext cx="123189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3809" sz="1050" spc="7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2289916" y="620598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2273300" y="6176472"/>
            <a:ext cx="1774825" cy="288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104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6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60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0" b="1" i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30" b="1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baseline="29629" sz="1125" spc="37" b="1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baseline="29629" sz="1125" spc="142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br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idi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me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61116" y="734009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444461" y="7310583"/>
            <a:ext cx="1624330" cy="2080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7</a:t>
            </a:r>
            <a:endParaRPr sz="900">
              <a:latin typeface="Lucida Sans"/>
              <a:cs typeface="Lucida Sans"/>
            </a:endParaRPr>
          </a:p>
          <a:p>
            <a:pPr marL="12700" marR="293370">
              <a:lnSpc>
                <a:spcPts val="1000"/>
              </a:lnSpc>
              <a:spcBef>
                <a:spcPts val="110"/>
              </a:spcBef>
            </a:pPr>
            <a:r>
              <a:rPr dirty="0" sz="1000" spc="-10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5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4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3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0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4814" sz="1125" spc="37" b="1">
                <a:solidFill>
                  <a:srgbClr val="131313"/>
                </a:solidFill>
                <a:latin typeface="Arial"/>
                <a:cs typeface="Arial"/>
              </a:rPr>
              <a:t>4</a:t>
            </a:r>
            <a:endParaRPr baseline="-14814" sz="1125">
              <a:latin typeface="Arial"/>
              <a:cs typeface="Arial"/>
            </a:endParaRPr>
          </a:p>
          <a:p>
            <a:pPr marL="12700">
              <a:lnSpc>
                <a:spcPts val="1075"/>
              </a:lnSpc>
            </a:pP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endParaRPr sz="900">
              <a:latin typeface="Lucida Sans"/>
              <a:cs typeface="Lucida Sans"/>
            </a:endParaRPr>
          </a:p>
          <a:p>
            <a:pPr marL="12700" marR="5080" indent="635">
              <a:lnSpc>
                <a:spcPct val="101800"/>
              </a:lnSpc>
            </a:pP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27777" sz="1050" spc="-97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baseline="27777" sz="1050" spc="52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yb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1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70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70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H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09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5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°</a:t>
            </a:r>
            <a:r>
              <a:rPr dirty="0" sz="90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ci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2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09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47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yd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ut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yd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2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704975" y="5960397"/>
            <a:ext cx="17272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56284" y="7024613"/>
            <a:ext cx="17272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290319" y="700265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722116" y="6871023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35915" y="6261425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855344" y="5537527"/>
            <a:ext cx="439420" cy="386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7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59101" y="6013969"/>
            <a:ext cx="38671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109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28</a:t>
            </a:r>
            <a:r>
              <a:rPr dirty="0" sz="900" spc="-229">
                <a:solidFill>
                  <a:srgbClr val="131313"/>
                </a:solidFill>
                <a:latin typeface="Arial"/>
                <a:cs typeface="Arial"/>
              </a:rPr>
              <a:t>+</a:t>
            </a:r>
            <a:endParaRPr sz="9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943094" y="6187137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62607" y="6626746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782445" y="649657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96972" y="6419106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27854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841875" y="324013"/>
            <a:ext cx="225742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95805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iz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io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ic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45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231919" y="506557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00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70" h="35560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00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786278" y="506560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70" h="35560">
                <a:moveTo>
                  <a:pt x="29387" y="35013"/>
                </a:moveTo>
                <a:lnTo>
                  <a:pt x="27432" y="33693"/>
                </a:lnTo>
                <a:lnTo>
                  <a:pt x="30302" y="29159"/>
                </a:lnTo>
                <a:lnTo>
                  <a:pt x="32651" y="24383"/>
                </a:lnTo>
                <a:lnTo>
                  <a:pt x="36233" y="14300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129168" y="5967941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673100" y="631393"/>
            <a:ext cx="4598035" cy="1830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ncep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eal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mistr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565"/>
              </a:spcBef>
            </a:pPr>
            <a:r>
              <a:rPr dirty="0" sz="1200" spc="-10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baseline="-15432" sz="1350" spc="37" b="1">
                <a:solidFill>
                  <a:srgbClr val="000002"/>
                </a:solidFill>
                <a:latin typeface="Arial"/>
                <a:cs typeface="Arial"/>
              </a:rPr>
              <a:t>2</a:t>
            </a:r>
            <a:r>
              <a:rPr dirty="0" sz="1200" spc="6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50" b="1">
                <a:solidFill>
                  <a:srgbClr val="000002"/>
                </a:solidFill>
                <a:latin typeface="Arial"/>
                <a:cs typeface="Arial"/>
              </a:rPr>
              <a:t>NH</a:t>
            </a:r>
            <a:r>
              <a:rPr dirty="0" baseline="-15432" sz="1350" spc="44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endParaRPr baseline="-15432" sz="1350">
              <a:latin typeface="Arial"/>
              <a:cs typeface="Arial"/>
            </a:endParaRPr>
          </a:p>
          <a:p>
            <a:pPr algn="just" marL="12700" marR="5080">
              <a:lnSpc>
                <a:spcPct val="96000"/>
              </a:lnSpc>
              <a:spcBef>
                <a:spcPts val="260"/>
              </a:spcBef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bes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equ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3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109.5°</a:t>
            </a:r>
            <a:r>
              <a:rPr dirty="0" sz="10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xpe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imen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rve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104.5°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107°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 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ram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125" y="3341475"/>
            <a:ext cx="4599305" cy="35274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765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ccu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alf-fille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involv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metr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1-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8,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200"/>
              </a:lnSpc>
              <a:spcBef>
                <a:spcPts val="10"/>
              </a:spcBef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6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rk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nhy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rid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zed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6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90°,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ionic 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ges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oci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90°.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sue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uns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tled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ult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ith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 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ava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3335">
              <a:lnSpc>
                <a:spcPct val="100000"/>
              </a:lnSpc>
              <a:spcBef>
                <a:spcPts val="585"/>
              </a:spcBef>
            </a:pPr>
            <a:r>
              <a:rPr dirty="0" sz="1200" spc="-30" b="1" i="1">
                <a:solidFill>
                  <a:srgbClr val="000002"/>
                </a:solidFill>
                <a:latin typeface="Trebuchet MS"/>
                <a:cs typeface="Trebuchet MS"/>
              </a:rPr>
              <a:t>s</a:t>
            </a:r>
            <a:r>
              <a:rPr dirty="0" sz="1200" spc="30" b="1" i="1">
                <a:solidFill>
                  <a:srgbClr val="000002"/>
                </a:solidFill>
                <a:latin typeface="Trebuchet MS"/>
                <a:cs typeface="Trebuchet MS"/>
              </a:rPr>
              <a:t>p</a:t>
            </a:r>
            <a:r>
              <a:rPr dirty="0" baseline="30864" sz="1350" spc="44" b="1">
                <a:solidFill>
                  <a:srgbClr val="000002"/>
                </a:solidFill>
                <a:latin typeface="Arial"/>
                <a:cs typeface="Arial"/>
              </a:rPr>
              <a:t>2</a:t>
            </a:r>
            <a:r>
              <a:rPr dirty="0" baseline="30864" sz="1350" spc="172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715">
              <a:lnSpc>
                <a:spcPct val="95200"/>
              </a:lnSpc>
              <a:spcBef>
                <a:spcPts val="27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13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ur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ee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poun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opria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two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1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orbital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0" b="1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33333" sz="1125" spc="22" b="1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3333" sz="11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33333" sz="1125" spc="-142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hyb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 or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bri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iz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ell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orbit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diagram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iz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9.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875404" y="2718223"/>
            <a:ext cx="172720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10" i="1"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latin typeface="Times New Roman"/>
                <a:cs typeface="Times New Roman"/>
              </a:rPr>
              <a:t>3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526790" y="2859093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76376" y="3095315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31978" y="2672405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231264" y="2878143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710814" y="2833882"/>
            <a:ext cx="48323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Hybridize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475220" y="2586162"/>
            <a:ext cx="1572895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odate 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492241" y="2602009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490316" y="478104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5473239" y="4751532"/>
            <a:ext cx="1620520" cy="21005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8</a:t>
            </a:r>
            <a:endParaRPr sz="900">
              <a:latin typeface="Arial"/>
              <a:cs typeface="Arial"/>
            </a:endParaRPr>
          </a:p>
          <a:p>
            <a:pPr marL="13335" marR="241935" indent="635">
              <a:lnSpc>
                <a:spcPts val="1000"/>
              </a:lnSpc>
              <a:spcBef>
                <a:spcPts val="110"/>
              </a:spcBef>
            </a:pPr>
            <a:r>
              <a:rPr dirty="0" sz="1000" spc="-25" b="1" i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30" b="1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baseline="29629" sz="1125" spc="37" b="1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baseline="29629" sz="1125" spc="142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hy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id 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or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bit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ls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bon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6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4814" sz="1125" spc="37" b="1">
                <a:solidFill>
                  <a:srgbClr val="131313"/>
                </a:solidFill>
                <a:latin typeface="Arial"/>
                <a:cs typeface="Arial"/>
              </a:rPr>
              <a:t>3</a:t>
            </a:r>
            <a:endParaRPr baseline="-14814" sz="1125">
              <a:latin typeface="Arial"/>
              <a:cs typeface="Arial"/>
            </a:endParaRPr>
          </a:p>
          <a:p>
            <a:pPr marL="12700" marR="5080">
              <a:lnSpc>
                <a:spcPct val="101800"/>
              </a:lnSpc>
              <a:spcBef>
                <a:spcPts val="130"/>
              </a:spcBef>
            </a:pP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27777" sz="1050" spc="-15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baseline="27777" sz="1050" spc="5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fo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5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xc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he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. </a:t>
            </a:r>
            <a:r>
              <a:rPr dirty="0" sz="900" spc="-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ll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14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he 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n h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71944" y="3457967"/>
            <a:ext cx="172720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10" i="1"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latin typeface="Times New Roman"/>
                <a:cs typeface="Times New Roman"/>
              </a:rPr>
              <a:t>3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742940" y="4503133"/>
            <a:ext cx="172720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10" i="1"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latin typeface="Times New Roman"/>
                <a:cs typeface="Times New Roman"/>
              </a:rPr>
              <a:t>3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289675" y="450012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670672" y="4393891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369559" y="3755718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972303" y="3754447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572128" y="4133734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744338" y="4025784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192527" y="3941967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586997" y="8927165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048391" y="6918656"/>
            <a:ext cx="2520315" cy="268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40"/>
              </a:lnSpc>
              <a:tabLst>
                <a:tab pos="1127125" algn="l"/>
                <a:tab pos="2174240" algn="l"/>
              </a:tabLst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r>
              <a:rPr dirty="0" sz="900" spc="-5" i="1">
                <a:latin typeface="Times New Roman"/>
                <a:cs typeface="Times New Roman"/>
              </a:rPr>
              <a:t>	</a:t>
            </a:r>
            <a:r>
              <a:rPr dirty="0" sz="900" spc="-5" i="1">
                <a:latin typeface="Times New Roman"/>
                <a:cs typeface="Times New Roman"/>
              </a:rPr>
              <a:t>z</a:t>
            </a:r>
            <a:r>
              <a:rPr dirty="0" sz="900" spc="-5" i="1">
                <a:latin typeface="Times New Roman"/>
                <a:cs typeface="Times New Roman"/>
              </a:rPr>
              <a:t>	</a:t>
            </a: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  <a:p>
            <a:pPr marL="296545">
              <a:lnSpc>
                <a:spcPts val="1040"/>
              </a:lnSpc>
              <a:tabLst>
                <a:tab pos="1410970" algn="l"/>
                <a:tab pos="2456180" algn="l"/>
              </a:tabLst>
            </a:pPr>
            <a:r>
              <a:rPr dirty="0" baseline="6172" sz="1350" i="1">
                <a:latin typeface="Times New Roman"/>
                <a:cs typeface="Times New Roman"/>
              </a:rPr>
              <a:t>y	</a:t>
            </a:r>
            <a:r>
              <a:rPr dirty="0" baseline="6172" sz="1350" i="1">
                <a:latin typeface="Times New Roman"/>
                <a:cs typeface="Times New Roman"/>
              </a:rPr>
              <a:t>y	</a:t>
            </a: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051563" y="7904180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143756" y="7916881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197007" y="7985812"/>
            <a:ext cx="6604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Times New Roman"/>
                <a:cs typeface="Times New Roman"/>
              </a:rPr>
              <a:t>x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499866" y="7399342"/>
            <a:ext cx="1259205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95070" algn="l"/>
              </a:tabLst>
            </a:pPr>
            <a:r>
              <a:rPr dirty="0" sz="900" i="1">
                <a:latin typeface="Times New Roman"/>
                <a:cs typeface="Times New Roman"/>
              </a:rPr>
              <a:t>x</a:t>
            </a:r>
            <a:r>
              <a:rPr dirty="0" sz="900">
                <a:latin typeface="Times New Roman"/>
                <a:cs typeface="Times New Roman"/>
              </a:rPr>
              <a:t> 	</a:t>
            </a: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194046" y="7917501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247889" y="7986447"/>
            <a:ext cx="6604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Times New Roman"/>
                <a:cs typeface="Times New Roman"/>
              </a:rPr>
              <a:t>y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807210" y="8167882"/>
            <a:ext cx="977900" cy="446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3820" marR="5080" indent="-71755">
              <a:lnSpc>
                <a:spcPts val="1000"/>
              </a:lnSpc>
            </a:pPr>
            <a:r>
              <a:rPr dirty="0" sz="900">
                <a:latin typeface="Times New Roman"/>
                <a:cs typeface="Times New Roman"/>
              </a:rPr>
              <a:t>Combine to gen</a:t>
            </a:r>
            <a:r>
              <a:rPr dirty="0" sz="900" spc="-10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rate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three</a:t>
            </a:r>
            <a:r>
              <a:rPr dirty="0" sz="900" spc="-114">
                <a:latin typeface="Times New Roman"/>
                <a:cs typeface="Times New Roman"/>
              </a:rPr>
              <a:t> 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5" i="1"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r>
              <a:rPr dirty="0" baseline="23809" sz="1050" spc="-13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orbitals</a:t>
            </a:r>
            <a:endParaRPr sz="900">
              <a:latin typeface="Times New Roman"/>
              <a:cs typeface="Times New Roman"/>
            </a:endParaRPr>
          </a:p>
          <a:p>
            <a:pPr algn="ctr" marR="263525">
              <a:lnSpc>
                <a:spcPct val="100000"/>
              </a:lnSpc>
              <a:spcBef>
                <a:spcPts val="315"/>
              </a:spcBef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010919" y="8474401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172460" y="8474401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529712" y="8925250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554094" y="8925250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742689" y="8793359"/>
            <a:ext cx="551815" cy="393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000"/>
              </a:lnSpc>
            </a:pPr>
            <a:r>
              <a:rPr dirty="0" sz="900" spc="-5">
                <a:latin typeface="Times New Roman"/>
                <a:cs typeface="Times New Roman"/>
              </a:rPr>
              <a:t>Which a</a:t>
            </a:r>
            <a:r>
              <a:rPr dirty="0" sz="900">
                <a:latin typeface="Times New Roman"/>
                <a:cs typeface="Times New Roman"/>
              </a:rPr>
              <a:t>re</a:t>
            </a:r>
            <a:r>
              <a:rPr dirty="0" sz="900">
                <a:latin typeface="Times New Roman"/>
                <a:cs typeface="Times New Roman"/>
              </a:rPr>
              <a:t> rep</a:t>
            </a:r>
            <a:r>
              <a:rPr dirty="0" sz="900" spc="-5">
                <a:latin typeface="Times New Roman"/>
                <a:cs typeface="Times New Roman"/>
              </a:rPr>
              <a:t>resented</a:t>
            </a:r>
            <a:r>
              <a:rPr dirty="0" sz="900" spc="-5">
                <a:latin typeface="Times New Roman"/>
                <a:cs typeface="Times New Roman"/>
              </a:rPr>
              <a:t> as the set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761230" y="8478844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295265" y="8925248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908550" y="8439662"/>
            <a:ext cx="234950" cy="281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120</a:t>
            </a:r>
            <a:r>
              <a:rPr dirty="0" sz="900">
                <a:latin typeface="Forte"/>
                <a:cs typeface="Forte"/>
              </a:rPr>
              <a:t>*</a:t>
            </a:r>
            <a:endParaRPr sz="900">
              <a:latin typeface="Forte"/>
              <a:cs typeface="Forte"/>
            </a:endParaRPr>
          </a:p>
          <a:p>
            <a:pPr algn="ctr" marL="76200">
              <a:lnSpc>
                <a:spcPct val="100000"/>
              </a:lnSpc>
              <a:spcBef>
                <a:spcPts val="40"/>
              </a:spcBef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392678" y="8581712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440423" y="8581712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276346" y="8581712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719829" y="7400614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473700" y="8999595"/>
            <a:ext cx="1289685" cy="392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320">
              <a:lnSpc>
                <a:spcPts val="990"/>
              </a:lnSpc>
            </a:pP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11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9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0" b="1" i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30" b="1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baseline="29629" sz="1125" spc="37" b="1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29629" sz="1125" spc="127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br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idi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me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5492241" y="9010429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8077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1160" y="339366"/>
            <a:ext cx="22644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II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: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63328" y="273642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274657" y="1201740"/>
            <a:ext cx="4596765" cy="11277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13435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just" marL="12700" marR="5080" indent="151130">
              <a:lnSpc>
                <a:spcPct val="95000"/>
              </a:lnSpc>
              <a:spcBef>
                <a:spcPts val="710"/>
              </a:spcBef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ybrid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zati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trig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geom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120°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gles,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eor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rbitals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hybri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2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unhybr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272" y="2505701"/>
            <a:ext cx="4599305" cy="1284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5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neighb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eryl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fou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only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val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hel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ibe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gase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114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nds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12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one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12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tw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 b="1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110" b="1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" b="1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114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left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unhy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ized.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lence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hell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rbital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iagr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beryllium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ybr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own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fur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tli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95" y="4862769"/>
            <a:ext cx="4598035" cy="337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near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180°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angle,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84445" y="4269428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034031" y="4513265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871214" y="4267520"/>
            <a:ext cx="1276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323210" y="4059237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389633" y="4076382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788920" y="4288478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269104" y="4244852"/>
            <a:ext cx="48323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Hybridize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126990" y="952188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520053" y="870934"/>
            <a:ext cx="172720" cy="160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10" i="1">
                <a:latin typeface="Times New Roman"/>
                <a:cs typeface="Times New Roman"/>
              </a:rPr>
              <a:t>p</a:t>
            </a:r>
            <a:r>
              <a:rPr dirty="0" baseline="23809" sz="1050" spc="7" i="1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365115" y="762323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432173" y="779468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31462" y="971235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C2B6F"/>
                </a:solidFill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311011" y="925704"/>
            <a:ext cx="48323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Hybridize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45795" y="3184994"/>
            <a:ext cx="1622425" cy="2660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mbe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of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rved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arly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Carbon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ver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ls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Century Gothic"/>
                <a:cs typeface="Century Gothic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Century Gothic"/>
                <a:cs typeface="Century Gothic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nds</a:t>
            </a:r>
            <a:endParaRPr sz="950">
              <a:latin typeface="Palatino Linotype"/>
              <a:cs typeface="Palatino Linotype"/>
            </a:endParaRPr>
          </a:p>
          <a:p>
            <a:pPr marL="12700" marR="197485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461)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ement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055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carbo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endParaRPr sz="950">
              <a:latin typeface="Palatino Linotype"/>
              <a:cs typeface="Palatino Linotype"/>
            </a:endParaRPr>
          </a:p>
          <a:p>
            <a:pPr marL="12700" marR="155575">
              <a:lnSpc>
                <a:spcPts val="1100"/>
              </a:lnSpc>
              <a:spcBef>
                <a:spcPts val="4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  <a:p>
            <a:pPr marL="12700" marR="29209">
              <a:lnSpc>
                <a:spcPts val="1100"/>
              </a:lnSpc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oj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 en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ugh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ple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74344" y="3202411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2653149" y="5466763"/>
            <a:ext cx="20637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44830" algn="l"/>
              </a:tabLst>
            </a:pPr>
            <a:r>
              <a:rPr dirty="0" sz="950" spc="70" b="1">
                <a:latin typeface="Arial"/>
                <a:cs typeface="Arial"/>
              </a:rPr>
              <a:t>1</a:t>
            </a:r>
            <a:r>
              <a:rPr dirty="0" sz="950" spc="80" b="1">
                <a:latin typeface="Arial"/>
                <a:cs typeface="Arial"/>
              </a:rPr>
              <a:t>1</a:t>
            </a:r>
            <a:r>
              <a:rPr dirty="0" sz="950" spc="2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1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387707" y="5741226"/>
            <a:ext cx="4255135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10"/>
              </a:lnSpc>
            </a:pP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6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: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6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 spc="82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1746" sz="1050" spc="-14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endParaRPr sz="950">
              <a:latin typeface="Arial"/>
              <a:cs typeface="Arial"/>
            </a:endParaRPr>
          </a:p>
          <a:p>
            <a:pPr algn="r" marR="300990">
              <a:lnSpc>
                <a:spcPts val="55"/>
              </a:lnSpc>
            </a:pP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388978" y="5898736"/>
            <a:ext cx="2760980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">
                <a:solidFill>
                  <a:srgbClr val="131313"/>
                </a:solidFill>
                <a:latin typeface="Palatino Linotype"/>
                <a:cs typeface="Palatino Linotype"/>
              </a:rPr>
              <a:t>                            </a:t>
            </a:r>
            <a:r>
              <a:rPr dirty="0" sz="1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ex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baseline="-15873" sz="1050" spc="15">
                <a:solidFill>
                  <a:srgbClr val="131313"/>
                </a:solidFill>
                <a:latin typeface="Arial"/>
                <a:cs typeface="Arial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615986" y="5880915"/>
            <a:ext cx="7874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884170" y="6460813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293106" y="6918649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874004" y="7417761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975092" y="6469707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514209" y="6916112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949060" y="7411410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96522" y="7481007"/>
            <a:ext cx="6604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Times New Roman"/>
                <a:cs typeface="Times New Roman"/>
              </a:rPr>
              <a:t>x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110229" y="7692267"/>
            <a:ext cx="977900" cy="6000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4780" marR="5080" indent="-132080">
              <a:lnSpc>
                <a:spcPts val="1000"/>
              </a:lnSpc>
            </a:pPr>
            <a:r>
              <a:rPr dirty="0" sz="900">
                <a:latin typeface="Times New Roman"/>
                <a:cs typeface="Times New Roman"/>
              </a:rPr>
              <a:t>Combine to gener</a:t>
            </a:r>
            <a:r>
              <a:rPr dirty="0" sz="900" spc="-10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te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two</a:t>
            </a:r>
            <a:r>
              <a:rPr dirty="0" sz="900" spc="-85">
                <a:latin typeface="Times New Roman"/>
                <a:cs typeface="Times New Roman"/>
              </a:rPr>
              <a:t> 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55" i="1">
                <a:latin typeface="Times New Roman"/>
                <a:cs typeface="Times New Roman"/>
              </a:rPr>
              <a:t>p</a:t>
            </a:r>
            <a:r>
              <a:rPr dirty="0" sz="900">
                <a:latin typeface="Times New Roman"/>
                <a:cs typeface="Times New Roman"/>
              </a:rPr>
              <a:t> orbitals</a:t>
            </a:r>
            <a:endParaRPr sz="900">
              <a:latin typeface="Times New Roman"/>
              <a:cs typeface="Times New Roman"/>
            </a:endParaRPr>
          </a:p>
          <a:p>
            <a:pPr algn="r" marR="16510">
              <a:lnSpc>
                <a:spcPts val="1030"/>
              </a:lnSpc>
              <a:spcBef>
                <a:spcPts val="540"/>
              </a:spcBef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  <a:p>
            <a:pPr marL="133985">
              <a:lnSpc>
                <a:spcPts val="103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408045" y="8518852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485637" y="8518852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882265" y="8027362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706615" y="8390769"/>
            <a:ext cx="552450" cy="393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000"/>
              </a:lnSpc>
            </a:pPr>
            <a:r>
              <a:rPr dirty="0" sz="900" spc="-5">
                <a:latin typeface="Times New Roman"/>
                <a:cs typeface="Times New Roman"/>
              </a:rPr>
              <a:t>Which a</a:t>
            </a:r>
            <a:r>
              <a:rPr dirty="0" sz="900">
                <a:latin typeface="Times New Roman"/>
                <a:cs typeface="Times New Roman"/>
              </a:rPr>
              <a:t>re</a:t>
            </a:r>
            <a:r>
              <a:rPr dirty="0" sz="900">
                <a:latin typeface="Times New Roman"/>
                <a:cs typeface="Times New Roman"/>
              </a:rPr>
              <a:t> repr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sented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as the set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561455" y="851821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035040" y="8026723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268719" y="8073904"/>
            <a:ext cx="234950" cy="258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1005"/>
              </a:lnSpc>
            </a:pPr>
            <a:r>
              <a:rPr dirty="0" sz="900">
                <a:latin typeface="Times New Roman"/>
                <a:cs typeface="Times New Roman"/>
              </a:rPr>
              <a:t>180</a:t>
            </a:r>
            <a:r>
              <a:rPr dirty="0" sz="900">
                <a:latin typeface="Forte"/>
                <a:cs typeface="Forte"/>
              </a:rPr>
              <a:t>*</a:t>
            </a:r>
            <a:endParaRPr sz="900">
              <a:latin typeface="Forte"/>
              <a:cs typeface="Forte"/>
            </a:endParaRPr>
          </a:p>
          <a:p>
            <a:pPr algn="ctr" marR="6985">
              <a:lnSpc>
                <a:spcPts val="1005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354829" y="8151817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141978" y="6636070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265290" y="661130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2294361" y="915492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2277110" y="9125412"/>
            <a:ext cx="1715770" cy="27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935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4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br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idiz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me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27854" y="324013"/>
            <a:ext cx="267144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6084" algn="l"/>
                <a:tab pos="2409825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-2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40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05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 spc="-7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3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8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5">
                <a:solidFill>
                  <a:srgbClr val="131313"/>
                </a:solidFill>
                <a:latin typeface="Gill Sans MT"/>
                <a:cs typeface="Gill Sans MT"/>
              </a:rPr>
              <a:t>iz</a:t>
            </a:r>
            <a:r>
              <a:rPr dirty="0" sz="1000" spc="8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25">
                <a:solidFill>
                  <a:srgbClr val="131313"/>
                </a:solidFill>
                <a:latin typeface="Gill Sans MT"/>
                <a:cs typeface="Gill Sans MT"/>
              </a:rPr>
              <a:t>io</a:t>
            </a:r>
            <a:r>
              <a:rPr dirty="0" sz="1000" spc="5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40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70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1000" spc="20">
                <a:solidFill>
                  <a:srgbClr val="131313"/>
                </a:solidFill>
                <a:latin typeface="Gill Sans MT"/>
                <a:cs typeface="Gill Sans MT"/>
              </a:rPr>
              <a:t>ic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7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5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8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15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3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131313"/>
                </a:solidFill>
                <a:latin typeface="Gill Sans MT"/>
                <a:cs typeface="Gill Sans MT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00136" y="806972"/>
            <a:ext cx="4344035" cy="25946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>
              <a:lnSpc>
                <a:spcPct val="100000"/>
              </a:lnSpc>
            </a:pPr>
            <a:r>
              <a:rPr dirty="0" sz="1200" spc="10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200" spc="10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200" spc="30" b="1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1200" b="1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1200" spc="-9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469265">
              <a:lnSpc>
                <a:spcPct val="100000"/>
              </a:lnSpc>
              <a:spcBef>
                <a:spcPts val="459"/>
              </a:spcBef>
            </a:pPr>
            <a:r>
              <a:rPr dirty="0" sz="1100" spc="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-40" b="1">
                <a:solidFill>
                  <a:srgbClr val="131313"/>
                </a:solidFill>
                <a:latin typeface="Arial"/>
                <a:cs typeface="Arial"/>
              </a:rPr>
              <a:t>ic</a:t>
            </a:r>
            <a:r>
              <a:rPr dirty="0" sz="1100" spc="-2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or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-13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5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hy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5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-110" b="1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5080">
              <a:lnSpc>
                <a:spcPct val="96500"/>
              </a:lnSpc>
              <a:spcBef>
                <a:spcPts val="72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hemat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(a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rai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additio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on)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6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added,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ed;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sp</a:t>
            </a:r>
            <a:r>
              <a:rPr dirty="0" sz="9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When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raic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ubtra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anot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duced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rid.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zat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sho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1-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phas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add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part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l.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ting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cti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osi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ays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mbi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sp</a:t>
            </a:r>
            <a:r>
              <a:rPr dirty="0" sz="950" spc="6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ude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180°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othe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50" spc="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ght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comp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ated.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490316" y="662444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472586" y="6375420"/>
            <a:ext cx="1560830" cy="1741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858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  <a:p>
            <a:pPr marL="114935">
              <a:lnSpc>
                <a:spcPts val="990"/>
              </a:lnSpc>
              <a:spcBef>
                <a:spcPts val="685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95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900" spc="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Gill Sans MT"/>
                <a:cs typeface="Gill Sans MT"/>
              </a:rPr>
              <a:t>11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-</a:t>
            </a:r>
            <a:r>
              <a:rPr dirty="0" sz="900" spc="60">
                <a:solidFill>
                  <a:srgbClr val="131313"/>
                </a:solidFill>
                <a:latin typeface="Gill Sans MT"/>
                <a:cs typeface="Gill Sans MT"/>
              </a:rPr>
              <a:t>1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1</a:t>
            </a:r>
            <a:endParaRPr sz="900">
              <a:latin typeface="Gill Sans MT"/>
              <a:cs typeface="Gill Sans MT"/>
            </a:endParaRPr>
          </a:p>
          <a:p>
            <a:pPr marL="13335" marR="185420">
              <a:lnSpc>
                <a:spcPts val="1000"/>
              </a:lnSpc>
              <a:spcBef>
                <a:spcPts val="110"/>
              </a:spcBef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ma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4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brid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endParaRPr sz="1000">
              <a:latin typeface="Arial"/>
              <a:cs typeface="Arial"/>
            </a:endParaRPr>
          </a:p>
          <a:p>
            <a:pPr marL="12700" marR="48895" indent="635">
              <a:lnSpc>
                <a:spcPts val="1100"/>
              </a:lnSpc>
              <a:spcBef>
                <a:spcPts val="15"/>
              </a:spcBef>
            </a:pP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40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2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9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4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1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4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,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6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,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900" spc="-6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9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3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v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3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9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6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6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9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8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endParaRPr sz="900">
              <a:latin typeface="Gill Sans MT"/>
              <a:cs typeface="Gill Sans MT"/>
            </a:endParaRPr>
          </a:p>
          <a:p>
            <a:pPr marL="14604">
              <a:lnSpc>
                <a:spcPts val="1060"/>
              </a:lnSpc>
            </a:pP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6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-8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105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Gill Sans MT"/>
                <a:cs typeface="Gill Sans MT"/>
              </a:rPr>
              <a:t>il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-</a:t>
            </a:r>
            <a:r>
              <a:rPr dirty="0" sz="900" spc="9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6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.</a:t>
            </a:r>
            <a:endParaRPr sz="900">
              <a:latin typeface="Gill Sans MT"/>
              <a:cs typeface="Gill Sans MT"/>
            </a:endParaRPr>
          </a:p>
          <a:p>
            <a:pPr marL="13970" marR="130810" indent="635">
              <a:lnSpc>
                <a:spcPct val="101800"/>
              </a:lnSpc>
            </a:pPr>
            <a:r>
              <a:rPr dirty="0" sz="900" spc="-4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7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85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900" spc="-6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9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.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70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900" spc="3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30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u</a:t>
            </a:r>
            <a:r>
              <a:rPr dirty="0" sz="900" spc="-5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105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900" spc="30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900" spc="50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7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6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27777" sz="1050" spc="44">
                <a:solidFill>
                  <a:srgbClr val="131313"/>
                </a:solidFill>
                <a:latin typeface="Gill Sans MT"/>
                <a:cs typeface="Gill Sans MT"/>
              </a:rPr>
              <a:t>2</a:t>
            </a:r>
            <a:r>
              <a:rPr dirty="0" baseline="27777" sz="1050" spc="67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8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00" spc="9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55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27777" sz="1050" spc="44">
                <a:solidFill>
                  <a:srgbClr val="131313"/>
                </a:solidFill>
                <a:latin typeface="Gill Sans MT"/>
                <a:cs typeface="Gill Sans MT"/>
              </a:rPr>
              <a:t>3</a:t>
            </a:r>
            <a:r>
              <a:rPr dirty="0" baseline="27777" sz="1050" spc="22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900" spc="100">
                <a:solidFill>
                  <a:srgbClr val="131313"/>
                </a:solidFill>
                <a:latin typeface="Gill Sans MT"/>
                <a:cs typeface="Gill Sans MT"/>
              </a:rPr>
              <a:t>b</a:t>
            </a:r>
            <a:r>
              <a:rPr dirty="0" sz="900" spc="-60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90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900" spc="2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85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65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900" spc="80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900" spc="-145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Gill Sans MT"/>
                <a:cs typeface="Gill Sans MT"/>
              </a:rPr>
              <a:t>.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954395" y="4406920"/>
            <a:ext cx="690245" cy="176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 </a:t>
            </a:r>
            <a:r>
              <a:rPr dirty="0" sz="900" spc="-135" b="1">
                <a:latin typeface="Times New Roman"/>
                <a:cs typeface="Times New Roman"/>
              </a:rPr>
              <a:t> </a:t>
            </a:r>
            <a:r>
              <a:rPr dirty="0" sz="900" spc="-420" i="1">
                <a:latin typeface="Century Gothic"/>
                <a:cs typeface="Century Gothic"/>
              </a:rPr>
              <a:t>+</a:t>
            </a:r>
            <a:r>
              <a:rPr dirty="0" sz="900" b="1">
                <a:latin typeface="Times New Roman"/>
                <a:cs typeface="Times New Roman"/>
              </a:rPr>
              <a:t> </a:t>
            </a:r>
            <a:r>
              <a:rPr dirty="0" sz="900" spc="-5" b="1">
                <a:latin typeface="Times New Roman"/>
                <a:cs typeface="Times New Roman"/>
              </a:rPr>
              <a:t> </a:t>
            </a:r>
            <a:r>
              <a:rPr dirty="0" baseline="-23809" sz="1050" spc="7">
                <a:latin typeface="Book Antiqua"/>
                <a:cs typeface="Book Antiqua"/>
              </a:rPr>
              <a:t>2</a:t>
            </a:r>
            <a:r>
              <a:rPr dirty="0" baseline="-23809" sz="1050" spc="7" i="1">
                <a:latin typeface="Times New Roman"/>
                <a:cs typeface="Times New Roman"/>
              </a:rPr>
              <a:t>s</a:t>
            </a:r>
            <a:r>
              <a:rPr dirty="0" sz="900">
                <a:latin typeface="Book Antiqua"/>
                <a:cs typeface="Book Antiqua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Book Antiqua"/>
                <a:cs typeface="Book Antiqua"/>
              </a:rPr>
              <a:t> </a:t>
            </a:r>
            <a:r>
              <a:rPr dirty="0" sz="900" spc="-160">
                <a:latin typeface="Book Antiqua"/>
                <a:cs typeface="Book Antiqua"/>
              </a:rPr>
              <a:t> </a:t>
            </a:r>
            <a:r>
              <a:rPr dirty="0" sz="900" spc="-390" i="1">
                <a:latin typeface="Century Gothic"/>
                <a:cs typeface="Century Gothic"/>
              </a:rPr>
              <a:t>+</a:t>
            </a:r>
            <a:r>
              <a:rPr dirty="0" sz="900">
                <a:latin typeface="Book Antiqua"/>
                <a:cs typeface="Book Antiqua"/>
              </a:rPr>
              <a:t> </a:t>
            </a:r>
            <a:r>
              <a:rPr dirty="0" sz="900" spc="-5">
                <a:latin typeface="Book Antiqua"/>
                <a:cs typeface="Book Antiqua"/>
              </a:rPr>
              <a:t> </a:t>
            </a:r>
            <a:r>
              <a:rPr dirty="0" baseline="-23809" sz="1050" spc="7">
                <a:latin typeface="Book Antiqua"/>
                <a:cs typeface="Book Antiqua"/>
              </a:rPr>
              <a:t>2</a:t>
            </a:r>
            <a:r>
              <a:rPr dirty="0" baseline="-23809" sz="1050" spc="7" i="1">
                <a:latin typeface="Times New Roman"/>
                <a:cs typeface="Times New Roman"/>
              </a:rPr>
              <a:t>p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957570" y="2324120"/>
            <a:ext cx="683895" cy="177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 </a:t>
            </a:r>
            <a:r>
              <a:rPr dirty="0" sz="900" spc="-110" b="1">
                <a:latin typeface="Times New Roman"/>
                <a:cs typeface="Times New Roman"/>
              </a:rPr>
              <a:t> </a:t>
            </a:r>
            <a:r>
              <a:rPr dirty="0" sz="900" spc="-440" i="1">
                <a:latin typeface="Century Gothic"/>
                <a:cs typeface="Century Gothic"/>
              </a:rPr>
              <a:t>+</a:t>
            </a:r>
            <a:r>
              <a:rPr dirty="0" sz="900" b="1">
                <a:latin typeface="Times New Roman"/>
                <a:cs typeface="Times New Roman"/>
              </a:rPr>
              <a:t> </a:t>
            </a:r>
            <a:r>
              <a:rPr dirty="0" sz="900" spc="-5" b="1">
                <a:latin typeface="Times New Roman"/>
                <a:cs typeface="Times New Roman"/>
              </a:rPr>
              <a:t> </a:t>
            </a:r>
            <a:r>
              <a:rPr dirty="0" baseline="-23809" sz="1050" spc="7">
                <a:latin typeface="Book Antiqua"/>
                <a:cs typeface="Book Antiqua"/>
              </a:rPr>
              <a:t>2</a:t>
            </a:r>
            <a:r>
              <a:rPr dirty="0" baseline="-23809" sz="1050" spc="7" i="1">
                <a:latin typeface="Times New Roman"/>
                <a:cs typeface="Times New Roman"/>
              </a:rPr>
              <a:t>s</a:t>
            </a:r>
            <a:r>
              <a:rPr dirty="0" sz="900">
                <a:latin typeface="Book Antiqua"/>
                <a:cs typeface="Book Antiqua"/>
              </a:rPr>
              <a:t> </a:t>
            </a:r>
            <a:r>
              <a:rPr dirty="0" sz="900" spc="495">
                <a:latin typeface="Arial"/>
                <a:cs typeface="Arial"/>
              </a:rPr>
              <a:t>,</a:t>
            </a:r>
            <a:r>
              <a:rPr dirty="0" sz="900">
                <a:latin typeface="Book Antiqua"/>
                <a:cs typeface="Book Antiqua"/>
              </a:rPr>
              <a:t> </a:t>
            </a:r>
            <a:r>
              <a:rPr dirty="0" sz="900" spc="-140">
                <a:latin typeface="Book Antiqua"/>
                <a:cs typeface="Book Antiqua"/>
              </a:rPr>
              <a:t> </a:t>
            </a:r>
            <a:r>
              <a:rPr dirty="0" sz="900" spc="-415" i="1">
                <a:latin typeface="Century Gothic"/>
                <a:cs typeface="Century Gothic"/>
              </a:rPr>
              <a:t>+</a:t>
            </a:r>
            <a:r>
              <a:rPr dirty="0" sz="900">
                <a:latin typeface="Book Antiqua"/>
                <a:cs typeface="Book Antiqua"/>
              </a:rPr>
              <a:t> </a:t>
            </a:r>
            <a:r>
              <a:rPr dirty="0" sz="900" spc="-5">
                <a:latin typeface="Book Antiqua"/>
                <a:cs typeface="Book Antiqua"/>
              </a:rPr>
              <a:t> </a:t>
            </a:r>
            <a:r>
              <a:rPr dirty="0" baseline="-23809" sz="1050" spc="7">
                <a:latin typeface="Book Antiqua"/>
                <a:cs typeface="Book Antiqua"/>
              </a:rPr>
              <a:t>2</a:t>
            </a:r>
            <a:r>
              <a:rPr dirty="0" baseline="-23809" sz="1050" spc="7" i="1">
                <a:latin typeface="Times New Roman"/>
                <a:cs typeface="Times New Roman"/>
              </a:rPr>
              <a:t>p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127" y="4023593"/>
            <a:ext cx="4598035" cy="1314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335">
              <a:lnSpc>
                <a:spcPct val="100000"/>
              </a:lnSpc>
            </a:pPr>
            <a:r>
              <a:rPr dirty="0" sz="1200" spc="-30" b="1" i="1">
                <a:solidFill>
                  <a:srgbClr val="000002"/>
                </a:solidFill>
                <a:latin typeface="Trebuchet MS"/>
                <a:cs typeface="Trebuchet MS"/>
              </a:rPr>
              <a:t>s</a:t>
            </a:r>
            <a:r>
              <a:rPr dirty="0" sz="1200" spc="30" b="1" i="1">
                <a:solidFill>
                  <a:srgbClr val="000002"/>
                </a:solidFill>
                <a:latin typeface="Trebuchet MS"/>
                <a:cs typeface="Trebuchet MS"/>
              </a:rPr>
              <a:t>p</a:t>
            </a:r>
            <a:r>
              <a:rPr dirty="0" baseline="30864" sz="1350" spc="44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200" spc="40" b="1" i="1">
                <a:solidFill>
                  <a:srgbClr val="000002"/>
                </a:solidFill>
                <a:latin typeface="Trebuchet MS"/>
                <a:cs typeface="Trebuchet MS"/>
              </a:rPr>
              <a:t>d</a:t>
            </a:r>
            <a:r>
              <a:rPr dirty="0" sz="1200" b="1" i="1">
                <a:solidFill>
                  <a:srgbClr val="000002"/>
                </a:solidFill>
                <a:latin typeface="Trebuchet MS"/>
                <a:cs typeface="Trebuchet MS"/>
              </a:rPr>
              <a:t> 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30" b="1" i="1">
                <a:solidFill>
                  <a:srgbClr val="000002"/>
                </a:solidFill>
                <a:latin typeface="Trebuchet MS"/>
                <a:cs typeface="Trebuchet MS"/>
              </a:rPr>
              <a:t>s</a:t>
            </a:r>
            <a:r>
              <a:rPr dirty="0" sz="1200" spc="30" b="1" i="1">
                <a:solidFill>
                  <a:srgbClr val="000002"/>
                </a:solidFill>
                <a:latin typeface="Trebuchet MS"/>
                <a:cs typeface="Trebuchet MS"/>
              </a:rPr>
              <a:t>p</a:t>
            </a:r>
            <a:r>
              <a:rPr dirty="0" baseline="30864" sz="1350" spc="44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200" spc="35" b="1" i="1">
                <a:solidFill>
                  <a:srgbClr val="000002"/>
                </a:solidFill>
                <a:latin typeface="Trebuchet MS"/>
                <a:cs typeface="Trebuchet MS"/>
              </a:rPr>
              <a:t>d</a:t>
            </a:r>
            <a:r>
              <a:rPr dirty="0" baseline="30864" sz="1350" spc="44" b="1">
                <a:solidFill>
                  <a:srgbClr val="000002"/>
                </a:solidFill>
                <a:latin typeface="Arial"/>
                <a:cs typeface="Arial"/>
              </a:rPr>
              <a:t>2</a:t>
            </a:r>
            <a:r>
              <a:rPr dirty="0" baseline="30864" sz="1350" spc="172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escribe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hybri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hemes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geom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beyo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9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val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shell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tionally this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eant inc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ns.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fiv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9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pho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pho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onal-bipyra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ridizat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ive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0" b="1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33333" sz="1125" spc="22" b="1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10" b="1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5" b="1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hyb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rid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tal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44" y="6127104"/>
            <a:ext cx="4598035" cy="615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765">
              <a:lnSpc>
                <a:spcPct val="95100"/>
              </a:lnSpc>
            </a:pP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ieve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9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ulf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3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1050" spc="-14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edral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valence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six </a:t>
            </a:r>
            <a:r>
              <a:rPr dirty="0" sz="1050" spc="-15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25" b="1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33333" sz="1125" spc="22" b="1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20" b="1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baseline="33333" sz="1125" spc="22" b="1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3333" sz="1125" spc="112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hy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id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 o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bita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3127" y="7465207"/>
            <a:ext cx="4598670" cy="20167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715">
              <a:lnSpc>
                <a:spcPts val="1190"/>
              </a:lnSpc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sz="1050" spc="10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1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geometr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ich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 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12.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ybri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ization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aft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ratio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alizatio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erim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termi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1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d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ussi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ncep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nce-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1050">
              <a:latin typeface="Palatino Linotype"/>
              <a:cs typeface="Palatino Linotype"/>
            </a:endParaRPr>
          </a:p>
          <a:p>
            <a:pPr marL="12700" marR="5715">
              <a:lnSpc>
                <a:spcPts val="120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ast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oub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parti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ame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ubt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ours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145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rbitals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ybri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6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ficult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pos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hybridiza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hybri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za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well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enco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icular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834004" y="7156995"/>
            <a:ext cx="28448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10" i="1"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latin typeface="Gill Sans MT"/>
                <a:cs typeface="Gill Sans MT"/>
              </a:rPr>
              <a:t>3</a:t>
            </a:r>
            <a:r>
              <a:rPr dirty="0" sz="900" spc="65" i="1">
                <a:latin typeface="Times New Roman"/>
                <a:cs typeface="Times New Roman"/>
              </a:rPr>
              <a:t>d</a:t>
            </a:r>
            <a:r>
              <a:rPr dirty="0" baseline="23809" sz="1050" spc="7">
                <a:latin typeface="Gill Sans MT"/>
                <a:cs typeface="Gill Sans MT"/>
              </a:rPr>
              <a:t>2</a:t>
            </a:r>
            <a:endParaRPr baseline="23809" sz="1050">
              <a:latin typeface="Gill Sans MT"/>
              <a:cs typeface="Gill Sans M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852420" y="5789897"/>
            <a:ext cx="22987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s</a:t>
            </a:r>
            <a:r>
              <a:rPr dirty="0" sz="900" spc="-10" i="1">
                <a:latin typeface="Times New Roman"/>
                <a:cs typeface="Times New Roman"/>
              </a:rPr>
              <a:t>p</a:t>
            </a:r>
            <a:r>
              <a:rPr dirty="0" baseline="23809" sz="1050" spc="7">
                <a:latin typeface="Gill Sans MT"/>
                <a:cs typeface="Gill Sans MT"/>
              </a:rPr>
              <a:t>3</a:t>
            </a:r>
            <a:r>
              <a:rPr dirty="0" sz="900" i="1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2016-01-25T02:08:07Z</dcterms:created>
  <dcterms:modified xsi:type="dcterms:W3CDTF">2016-01-25T02:08:07Z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2016-01-25T00:00:00Z</vt:filetime>
  </property>
  <property fmtid="{D5CDD505-2E9C-101B-9397-08002B2CF9AE}" pid="3" name="LastSaved">
    <vt:filetime>2016-01-24T00:00:00Z</vt:filetime>
  </property>
</Properties>
</file>