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s/slide1.xml" ContentType="application/vnd.openxmlformats-officedocument.presentationml.slide+xml"/>
  <Default Extension="jpg" ContentType="image/jpg"/>
  <Override PartName="/ppt/notesSlides/notesSlide1.xml" ContentType="application/vnd.openxmlformats-officedocument.presentationml.notesSlide+xml"/>
  <Override PartName="/ppt/slides/slide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.xml" ContentType="application/vnd.openxmlformats-officedocument.presentationml.slide+xml"/>
  <Default Extension="png" ContentType="image/png"/>
  <Override PartName="/ppt/notesSlides/notesSlide3.xml" ContentType="application/vnd.openxmlformats-officedocument.presentationml.notesSlide+xml"/>
  <Override PartName="/ppt/slides/slide4.xml" ContentType="application/vnd.openxmlformats-officedocument.presentationml.slide+xml"/>
  <Override PartName="/ppt/notesSlides/notesSlide4.xml" ContentType="application/vnd.openxmlformats-officedocument.presentationml.notesSlide+xml"/>
  <Override PartName="/ppt/slides/slide5.xml" ContentType="application/vnd.openxmlformats-officedocument.presentationml.slide+xml"/>
  <Override PartName="/ppt/notesSlides/notesSlide5.xml" ContentType="application/vnd.openxmlformats-officedocument.presentationml.notesSlide+xml"/>
  <Override PartName="/ppt/slides/slide6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7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8.xml" ContentType="application/vnd.openxmlformats-officedocument.presentationml.slide+xml"/>
  <Override PartName="/ppt/notesSlides/notesSlide8.xml" ContentType="application/vnd.openxmlformats-officedocument.presentationml.notesSlide+xml"/>
  <Override PartName="/ppt/slides/slide9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10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11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12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13.xml" ContentType="application/vnd.openxmlformats-officedocument.presentationml.slide+xml"/>
  <Override PartName="/ppt/notesSlides/notesSlide13.xml" ContentType="application/vnd.openxmlformats-officedocument.presentationml.notesSlide+xml"/>
  <Override PartName="/ppt/slides/slide14.xml" ContentType="application/vnd.openxmlformats-officedocument.presentationml.slide+xml"/>
  <Override PartName="/ppt/notesSlides/notesSlide14.xml" ContentType="application/vnd.openxmlformats-officedocument.presentationml.notesSlide+xml"/>
  <Override PartName="/ppt/slides/slide15.xml" ContentType="application/vnd.openxmlformats-officedocument.presentationml.slide+xml"/>
  <Override PartName="/ppt/notesSlides/notesSlide15.xml" ContentType="application/vnd.openxmlformats-officedocument.presentationml.notesSlide+xml"/>
  <Override PartName="/ppt/slides/slide16.xml" ContentType="application/vnd.openxmlformats-officedocument.presentationml.slide+xml"/>
  <Override PartName="/ppt/notesSlides/notesSlide16.xml" ContentType="application/vnd.openxmlformats-officedocument.presentationml.notesSlide+xml"/>
  <Override PartName="/ppt/slides/slide17.xml" ContentType="application/vnd.openxmlformats-officedocument.presentationml.slide+xml"/>
  <Override PartName="/ppt/notesSlides/notesSlide17.xml" ContentType="application/vnd.openxmlformats-officedocument.presentationml.notesSlide+xml"/>
  <Override PartName="/ppt/slides/slide18.xml" ContentType="application/vnd.openxmlformats-officedocument.presentationml.slide+xml"/>
  <Override PartName="/ppt/notesSlides/notesSlide18.xml" ContentType="application/vnd.openxmlformats-officedocument.presentationml.notesSlide+xml"/>
  <Override PartName="/ppt/slides/slide19.xml" ContentType="application/vnd.openxmlformats-officedocument.presentationml.slide+xml"/>
  <Override PartName="/ppt/notesSlides/notesSlide19.xml" ContentType="application/vnd.openxmlformats-officedocument.presentationml.notesSlide+xml"/>
  <Override PartName="/ppt/slides/slide20.xml" ContentType="application/vnd.openxmlformats-officedocument.presentationml.slide+xml"/>
  <Override PartName="/ppt/notesSlides/notesSlide20.xml" ContentType="application/vnd.openxmlformats-officedocument.presentationml.notesSlide+xml"/>
  <Override PartName="/ppt/slides/slide21.xml" ContentType="application/vnd.openxmlformats-officedocument.presentationml.slide+xml"/>
  <Override PartName="/ppt/notesSlides/notesSlide21.xml" ContentType="application/vnd.openxmlformats-officedocument.presentationml.notesSlide+xml"/>
  <Override PartName="/ppt/slides/slide22.xml" ContentType="application/vnd.openxmlformats-officedocument.presentationml.slide+xml"/>
  <Override PartName="/ppt/notesSlides/notesSlide22.xml" ContentType="application/vnd.openxmlformats-officedocument.presentationml.notesSlide+xml"/>
  <Override PartName="/ppt/slides/slide23.xml" ContentType="application/vnd.openxmlformats-officedocument.presentationml.slide+xml"/>
  <Override PartName="/ppt/notesSlides/notesSlide23.xml" ContentType="application/vnd.openxmlformats-officedocument.presentationml.notesSlide+xml"/>
  <Override PartName="/ppt/slides/slide24.xml" ContentType="application/vnd.openxmlformats-officedocument.presentationml.slide+xml"/>
  <Override PartName="/ppt/notesSlides/notesSlide24.xml" ContentType="application/vnd.openxmlformats-officedocument.presentationml.notesSlide+xml"/>
  <Override PartName="/ppt/slides/slide25.xml" ContentType="application/vnd.openxmlformats-officedocument.presentationml.slide+xml"/>
  <Override PartName="/ppt/notesSlides/notesSlide25.xml" ContentType="application/vnd.openxmlformats-officedocument.presentationml.notesSlide+xml"/>
  <Override PartName="/ppt/slides/slide26.xml" ContentType="application/vnd.openxmlformats-officedocument.presentationml.slide+xml"/>
  <Override PartName="/ppt/notesSlides/notesSlide26.xml" ContentType="application/vnd.openxmlformats-officedocument.presentationml.notesSlide+xml"/>
  <Override PartName="/ppt/slides/slide27.xml" ContentType="application/vnd.openxmlformats-officedocument.presentationml.slide+xml"/>
  <Override PartName="/ppt/notesSlides/notesSlide27.xml" ContentType="application/vnd.openxmlformats-officedocument.presentationml.notesSlide+xml"/>
  <Override PartName="/ppt/slides/slide28.xml" ContentType="application/vnd.openxmlformats-officedocument.presentationml.slide+xml"/>
  <Override PartName="/ppt/notesSlides/notesSlide28.xml" ContentType="application/vnd.openxmlformats-officedocument.presentationml.notesSlide+xml"/>
  <Override PartName="/ppt/slides/slide29.xml" ContentType="application/vnd.openxmlformats-officedocument.presentationml.slide+xml"/>
  <Override PartName="/ppt/notesSlides/notesSlide29.xml" ContentType="application/vnd.openxmlformats-officedocument.presentationml.notesSlide+xml"/>
  <Override PartName="/ppt/slides/slide30.xml" ContentType="application/vnd.openxmlformats-officedocument.presentationml.slide+xml"/>
  <Override PartName="/ppt/notesSlides/notesSlide30.xml" ContentType="application/vnd.openxmlformats-officedocument.presentationml.notesSlide+xml"/>
  <Override PartName="/ppt/slides/slide31.xml" ContentType="application/vnd.openxmlformats-officedocument.presentationml.slide+xml"/>
  <Override PartName="/ppt/notesSlides/notesSlide31.xml" ContentType="application/vnd.openxmlformats-officedocument.presentationml.notesSlide+xml"/>
  <Override PartName="/ppt/slides/slide32.xml" ContentType="application/vnd.openxmlformats-officedocument.presentationml.slide+xml"/>
  <Override PartName="/ppt/notesSlides/notesSlide32.xml" ContentType="application/vnd.openxmlformats-officedocument.presentationml.notesSlide+xml"/>
  <Override PartName="/ppt/slides/slide33.xml" ContentType="application/vnd.openxmlformats-officedocument.presentationml.slide+xml"/>
  <Override PartName="/ppt/notesSlides/notesSlide33.xml" ContentType="application/vnd.openxmlformats-officedocument.presentationml.notesSlide+xml"/>
  <Override PartName="/ppt/slides/slide34.xml" ContentType="application/vnd.openxmlformats-officedocument.presentationml.slide+xml"/>
  <Override PartName="/ppt/notesSlides/notesSlide34.xml" ContentType="application/vnd.openxmlformats-officedocument.presentationml.notesSlide+xml"/>
  <Override PartName="/ppt/slides/slide35.xml" ContentType="application/vnd.openxmlformats-officedocument.presentationml.slide+xml"/>
  <Override PartName="/ppt/notesSlides/notesSlide35.xml" ContentType="application/vnd.openxmlformats-officedocument.presentationml.notesSlide+xml"/>
  <Override PartName="/ppt/slides/slide36.xml" ContentType="application/vnd.openxmlformats-officedocument.presentationml.slide+xml"/>
  <Override PartName="/ppt/notesSlides/notesSlide36.xml" ContentType="application/vnd.openxmlformats-officedocument.presentationml.notesSlide+xml"/>
  <Override PartName="/ppt/slides/slide37.xml" ContentType="application/vnd.openxmlformats-officedocument.presentationml.slide+xml"/>
  <Override PartName="/ppt/notesSlides/notesSlide37.xml" ContentType="application/vnd.openxmlformats-officedocument.presentationml.notesSlide+xml"/>
  <Override PartName="/ppt/slides/slide38.xml" ContentType="application/vnd.openxmlformats-officedocument.presentationml.slide+xml"/>
  <Override PartName="/ppt/notesSlides/notesSlide38.xml" ContentType="application/vnd.openxmlformats-officedocument.presentationml.notesSlide+xml"/>
  <Override PartName="/ppt/slides/slide39.xml" ContentType="application/vnd.openxmlformats-officedocument.presentationml.slide+xml"/>
  <Override PartName="/ppt/notesSlides/notesSlide39.xml" ContentType="application/vnd.openxmlformats-officedocument.presentationml.notesSlide+xml"/>
  <Override PartName="/ppt/slides/slide40.xml" ContentType="application/vnd.openxmlformats-officedocument.presentationml.slide+xml"/>
  <Override PartName="/ppt/notesSlides/notesSlide40.xml" ContentType="application/vnd.openxmlformats-officedocument.presentationml.notesSlide+xml"/>
  <Override PartName="/ppt/slides/slide41.xml" ContentType="application/vnd.openxmlformats-officedocument.presentationml.slide+xml"/>
  <Override PartName="/ppt/notesSlides/notesSlide41.xml" ContentType="application/vnd.openxmlformats-officedocument.presentationml.notesSlide+xml"/>
  <Override PartName="/ppt/slides/slide42.xml" ContentType="application/vnd.openxmlformats-officedocument.presentationml.slide+xml"/>
  <Override PartName="/ppt/notesSlides/notesSlide42.xml" ContentType="application/vnd.openxmlformats-officedocument.presentationml.notesSlide+xml"/>
  <Override PartName="/ppt/slides/slide43.xml" ContentType="application/vnd.openxmlformats-officedocument.presentationml.slide+xml"/>
  <Override PartName="/ppt/notesSlides/notesSlide43.xml" ContentType="application/vnd.openxmlformats-officedocument.presentationml.notesSlide+xml"/>
  <Override PartName="/ppt/slides/slide44.xml" ContentType="application/vnd.openxmlformats-officedocument.presentationml.slide+xml"/>
  <Override PartName="/ppt/notesSlides/notesSlide44.xml" ContentType="application/vnd.openxmlformats-officedocument.presentationml.notesSlide+xml"/>
  <Override PartName="/ppt/slides/slide45.xml" ContentType="application/vnd.openxmlformats-officedocument.presentationml.slide+xml"/>
  <Override PartName="/ppt/notesSlides/notesSlide45.xml" ContentType="application/vnd.openxmlformats-officedocument.presentationml.notesSlide+xml"/>
  <Override PartName="/ppt/slides/slide46.xml" ContentType="application/vnd.openxmlformats-officedocument.presentationml.slide+xml"/>
  <Override PartName="/ppt/notesSlides/notesSlide46.xml" ContentType="application/vnd.openxmlformats-officedocument.presentationml.notesSlide+xml"/>
  <Override PartName="/ppt/slides/slide47.xml" ContentType="application/vnd.openxmlformats-officedocument.presentationml.slide+xml"/>
  <Override PartName="/ppt/notesSlides/notesSlide47.xml" ContentType="application/vnd.openxmlformats-officedocument.presentationml.notesSlide+xml"/>
  <Override PartName="/ppt/slides/slide48.xml" ContentType="application/vnd.openxmlformats-officedocument.presentationml.slide+xml"/>
  <Override PartName="/ppt/notesSlides/notesSlide48.xml" ContentType="application/vnd.openxmlformats-officedocument.presentationml.notesSlide+xml"/>
  <Override PartName="/ppt/slides/slide49.xml" ContentType="application/vnd.openxmlformats-officedocument.presentationml.slide+xml"/>
  <Override PartName="/ppt/notesSlides/notesSlide49.xml" ContentType="application/vnd.openxmlformats-officedocument.presentationml.notesSlide+xml"/>
  <Override PartName="/ppt/slides/slide50.xml" ContentType="application/vnd.openxmlformats-officedocument.presentationml.slide+xml"/>
  <Override PartName="/ppt/notesSlides/notesSlide50.xml" ContentType="application/vnd.openxmlformats-officedocument.presentationml.notesSlide+xml"/>
  <Override PartName="/ppt/slides/slide51.xml" ContentType="application/vnd.openxmlformats-officedocument.presentationml.slide+xml"/>
  <Override PartName="/ppt/notesSlides/notesSlide51.xml" ContentType="application/vnd.openxmlformats-officedocument.presentationml.notesSlide+xml"/>
  <Override PartName="/ppt/slides/slide52.xml" ContentType="application/vnd.openxmlformats-officedocument.presentationml.slide+xml"/>
  <Override PartName="/ppt/notesSlides/notesSlide52.xml" ContentType="application/vnd.openxmlformats-officedocument.presentationml.notesSlide+xml"/>
  <Override PartName="/ppt/slides/slide53.xml" ContentType="application/vnd.openxmlformats-officedocument.presentationml.slide+xml"/>
  <Override PartName="/ppt/notesSlides/notesSlide53.xml" ContentType="application/vnd.openxmlformats-officedocument.presentationml.notesSlide+xml"/>
  <Override PartName="/ppt/slides/slide54.xml" ContentType="application/vnd.openxmlformats-officedocument.presentationml.slide+xml"/>
  <Override PartName="/ppt/notesSlides/notesSlide54.xml" ContentType="application/vnd.openxmlformats-officedocument.presentationml.notes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</p:sldIdLst>
  <p:sldSz cx="7543800" cy="9944100"/>
  <p:notesSz cx="7543800" cy="99441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/Relationships>
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.xml"/></Relationships>
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0.xml"/></Relationships>
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1.xml"/></Relationships>
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2.xml"/></Relationships>
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3.xml"/></Relationships>
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4.xml"/></Relationships>
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5.xml"/></Relationships>
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6.xml"/></Relationships>
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7.xml"/></Relationships>
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8.xml"/></Relationships>
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9.xml"/></Relationships>
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.xml"/></Relationships>
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0.xml"/></Relationships>
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1.xml"/></Relationships>
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2.xml"/></Relationships>
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3.xml"/></Relationships>
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4.xml"/></Relationships>
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5.xml"/></Relationships>
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6.xml"/></Relationships>
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7.xml"/></Relationships>
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8.xml"/></Relationships>
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9.xml"/></Relationships>
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.xml"/></Relationships>
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0.xml"/></Relationships>
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1.xml"/></Relationships>
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2.xml"/></Relationships>
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3.xml"/></Relationships>
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4.xml"/></Relationships>
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5.xml"/></Relationships>
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6.xml"/></Relationships>
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7.xml"/></Relationships>
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8.xml"/></Relationships>
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9.xml"/></Relationships>
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.xml"/></Relationships>
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0.xml"/></Relationships>
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1.xml"/></Relationships>
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2.xml"/></Relationships>
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3.xml"/></Relationships>
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4.xml"/></Relationships>
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5.xml"/></Relationships>
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6.xml"/></Relationships>
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7.xml"/></Relationships>
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8.xml"/></Relationships>
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9.xml"/></Relationships>
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.xml"/></Relationships>
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0.xml"/></Relationships>
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1.xml"/></Relationships>
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2.xml"/></Relationships>
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3.xml"/></Relationships>
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4.xml"/></Relationships>
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.xml"/></Relationships>
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7.xml"/></Relationships>
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8.xml"/></Relationships>
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9.xml"/></Relationships>
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5785" y="3082671"/>
            <a:ext cx="6412230" cy="20882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1570" y="5568696"/>
            <a:ext cx="5280659" cy="248602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77190" y="2287143"/>
            <a:ext cx="3281553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885056" y="2287143"/>
            <a:ext cx="3281553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4.xml"/><Relationship Id="rId4" Type="http://schemas.openxmlformats.org/officeDocument/2006/relationships/slideLayout" Target="../slideLayouts/slideLayout6.xml"/><Relationship Id="rId5" Type="http://schemas.openxmlformats.org/officeDocument/2006/relationships/slideLayout" Target="../slideLayouts/slideLayout7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77190" y="397763"/>
            <a:ext cx="6789419" cy="15910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7190" y="2287143"/>
            <a:ext cx="6789419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564892" y="9248013"/>
            <a:ext cx="2414015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77190" y="9248013"/>
            <a:ext cx="1735074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5431536" y="9248013"/>
            <a:ext cx="1735074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.jpg"/><Relationship Id="rId3" Type="http://schemas.openxmlformats.org/officeDocument/2006/relationships/notesSlide" Target="../notesSlides/notesSlide1.xml"/><Relationship Id="rId4" Type="http://schemas.openxmlformats.org/officeDocument/2006/relationships/slide" Target="slide1.xm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.png"/><Relationship Id="rId3" Type="http://schemas.openxmlformats.org/officeDocument/2006/relationships/notesSlide" Target="../notesSlides/notesSlide10.xml"/><Relationship Id="rId4" Type="http://schemas.openxmlformats.org/officeDocument/2006/relationships/slide" Target="slide10.xml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Relationship Id="rId3" Type="http://schemas.openxmlformats.org/officeDocument/2006/relationships/notesSlide" Target="../notesSlides/notesSlide11.xml"/><Relationship Id="rId4" Type="http://schemas.openxmlformats.org/officeDocument/2006/relationships/slide" Target="slide11.xml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.png"/><Relationship Id="rId3" Type="http://schemas.openxmlformats.org/officeDocument/2006/relationships/notesSlide" Target="../notesSlides/notesSlide12.xml"/><Relationship Id="rId4" Type="http://schemas.openxmlformats.org/officeDocument/2006/relationships/slide" Target="slide12.xml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.jpg"/><Relationship Id="rId3" Type="http://schemas.openxmlformats.org/officeDocument/2006/relationships/notesSlide" Target="../notesSlides/notesSlide13.xml"/><Relationship Id="rId4" Type="http://schemas.openxmlformats.org/officeDocument/2006/relationships/slide" Target="slide13.xml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4.jpg"/><Relationship Id="rId3" Type="http://schemas.openxmlformats.org/officeDocument/2006/relationships/notesSlide" Target="../notesSlides/notesSlide14.xml"/><Relationship Id="rId4" Type="http://schemas.openxmlformats.org/officeDocument/2006/relationships/slide" Target="slide14.xml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5.png"/><Relationship Id="rId3" Type="http://schemas.openxmlformats.org/officeDocument/2006/relationships/notesSlide" Target="../notesSlides/notesSlide15.xml"/><Relationship Id="rId4" Type="http://schemas.openxmlformats.org/officeDocument/2006/relationships/slide" Target="slide15.xml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.jpg"/><Relationship Id="rId3" Type="http://schemas.openxmlformats.org/officeDocument/2006/relationships/notesSlide" Target="../notesSlides/notesSlide16.xml"/><Relationship Id="rId4" Type="http://schemas.openxmlformats.org/officeDocument/2006/relationships/slide" Target="slide16.xml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.png"/><Relationship Id="rId3" Type="http://schemas.openxmlformats.org/officeDocument/2006/relationships/notesSlide" Target="../notesSlides/notesSlide17.xml"/><Relationship Id="rId4" Type="http://schemas.openxmlformats.org/officeDocument/2006/relationships/slide" Target="slide17.xml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8.png"/><Relationship Id="rId3" Type="http://schemas.openxmlformats.org/officeDocument/2006/relationships/notesSlide" Target="../notesSlides/notesSlide18.xml"/><Relationship Id="rId4" Type="http://schemas.openxmlformats.org/officeDocument/2006/relationships/slide" Target="slide18.xml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9.png"/><Relationship Id="rId3" Type="http://schemas.openxmlformats.org/officeDocument/2006/relationships/notesSlide" Target="../notesSlides/notesSlide19.xml"/><Relationship Id="rId4" Type="http://schemas.openxmlformats.org/officeDocument/2006/relationships/slide" Target="slide19.xml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jpg"/><Relationship Id="rId3" Type="http://schemas.openxmlformats.org/officeDocument/2006/relationships/notesSlide" Target="../notesSlides/notesSlide2.xml"/><Relationship Id="rId4" Type="http://schemas.openxmlformats.org/officeDocument/2006/relationships/slide" Target="slide2.xml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0.png"/><Relationship Id="rId3" Type="http://schemas.openxmlformats.org/officeDocument/2006/relationships/notesSlide" Target="../notesSlides/notesSlide20.xml"/><Relationship Id="rId4" Type="http://schemas.openxmlformats.org/officeDocument/2006/relationships/slide" Target="slide20.xml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1.png"/><Relationship Id="rId3" Type="http://schemas.openxmlformats.org/officeDocument/2006/relationships/notesSlide" Target="../notesSlides/notesSlide21.xml"/><Relationship Id="rId4" Type="http://schemas.openxmlformats.org/officeDocument/2006/relationships/slide" Target="slide21.xml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2.jpg"/><Relationship Id="rId3" Type="http://schemas.openxmlformats.org/officeDocument/2006/relationships/notesSlide" Target="../notesSlides/notesSlide22.xml"/><Relationship Id="rId4" Type="http://schemas.openxmlformats.org/officeDocument/2006/relationships/slide" Target="slide22.xml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3.jpg"/><Relationship Id="rId3" Type="http://schemas.openxmlformats.org/officeDocument/2006/relationships/notesSlide" Target="../notesSlides/notesSlide23.xml"/><Relationship Id="rId4" Type="http://schemas.openxmlformats.org/officeDocument/2006/relationships/slide" Target="slide23.xml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4.png"/><Relationship Id="rId3" Type="http://schemas.openxmlformats.org/officeDocument/2006/relationships/notesSlide" Target="../notesSlides/notesSlide24.xml"/><Relationship Id="rId4" Type="http://schemas.openxmlformats.org/officeDocument/2006/relationships/slide" Target="slide24.xml"/></Relationships>
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5.jpg"/><Relationship Id="rId3" Type="http://schemas.openxmlformats.org/officeDocument/2006/relationships/notesSlide" Target="../notesSlides/notesSlide25.xml"/><Relationship Id="rId4" Type="http://schemas.openxmlformats.org/officeDocument/2006/relationships/slide" Target="slide25.xml"/></Relationships>
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6.jpg"/><Relationship Id="rId3" Type="http://schemas.openxmlformats.org/officeDocument/2006/relationships/notesSlide" Target="../notesSlides/notesSlide26.xml"/><Relationship Id="rId4" Type="http://schemas.openxmlformats.org/officeDocument/2006/relationships/slide" Target="slide26.xml"/></Relationships>
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7.png"/><Relationship Id="rId3" Type="http://schemas.openxmlformats.org/officeDocument/2006/relationships/notesSlide" Target="../notesSlides/notesSlide27.xml"/><Relationship Id="rId4" Type="http://schemas.openxmlformats.org/officeDocument/2006/relationships/slide" Target="slide27.xml"/></Relationships>
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8.jpg"/><Relationship Id="rId3" Type="http://schemas.openxmlformats.org/officeDocument/2006/relationships/notesSlide" Target="../notesSlides/notesSlide28.xml"/><Relationship Id="rId4" Type="http://schemas.openxmlformats.org/officeDocument/2006/relationships/slide" Target="slide28.xml"/></Relationships>
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9.jpg"/><Relationship Id="rId3" Type="http://schemas.openxmlformats.org/officeDocument/2006/relationships/notesSlide" Target="../notesSlides/notesSlide29.xml"/><Relationship Id="rId4" Type="http://schemas.openxmlformats.org/officeDocument/2006/relationships/slide" Target="slide29.xml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.png"/><Relationship Id="rId3" Type="http://schemas.openxmlformats.org/officeDocument/2006/relationships/notesSlide" Target="../notesSlides/notesSlide3.xml"/><Relationship Id="rId4" Type="http://schemas.openxmlformats.org/officeDocument/2006/relationships/slide" Target="slide3.xml"/></Relationships>
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0.jpg"/><Relationship Id="rId3" Type="http://schemas.openxmlformats.org/officeDocument/2006/relationships/notesSlide" Target="../notesSlides/notesSlide30.xml"/><Relationship Id="rId4" Type="http://schemas.openxmlformats.org/officeDocument/2006/relationships/slide" Target="slide30.xml"/></Relationships>
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1.jpg"/><Relationship Id="rId3" Type="http://schemas.openxmlformats.org/officeDocument/2006/relationships/notesSlide" Target="../notesSlides/notesSlide31.xml"/><Relationship Id="rId4" Type="http://schemas.openxmlformats.org/officeDocument/2006/relationships/slide" Target="slide31.xml"/></Relationships>
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2.jpg"/><Relationship Id="rId3" Type="http://schemas.openxmlformats.org/officeDocument/2006/relationships/notesSlide" Target="../notesSlides/notesSlide32.xml"/><Relationship Id="rId4" Type="http://schemas.openxmlformats.org/officeDocument/2006/relationships/slide" Target="slide32.xml"/></Relationships>
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3.jpg"/><Relationship Id="rId3" Type="http://schemas.openxmlformats.org/officeDocument/2006/relationships/notesSlide" Target="../notesSlides/notesSlide33.xml"/><Relationship Id="rId4" Type="http://schemas.openxmlformats.org/officeDocument/2006/relationships/slide" Target="slide33.xml"/></Relationships>
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4.png"/><Relationship Id="rId3" Type="http://schemas.openxmlformats.org/officeDocument/2006/relationships/notesSlide" Target="../notesSlides/notesSlide34.xml"/><Relationship Id="rId4" Type="http://schemas.openxmlformats.org/officeDocument/2006/relationships/slide" Target="slide34.xml"/></Relationships>
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5.png"/><Relationship Id="rId3" Type="http://schemas.openxmlformats.org/officeDocument/2006/relationships/notesSlide" Target="../notesSlides/notesSlide35.xml"/><Relationship Id="rId4" Type="http://schemas.openxmlformats.org/officeDocument/2006/relationships/slide" Target="slide35.xml"/></Relationships>
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6.jpg"/><Relationship Id="rId3" Type="http://schemas.openxmlformats.org/officeDocument/2006/relationships/notesSlide" Target="../notesSlides/notesSlide36.xml"/><Relationship Id="rId4" Type="http://schemas.openxmlformats.org/officeDocument/2006/relationships/slide" Target="slide36.xml"/></Relationships>
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7.jpg"/><Relationship Id="rId3" Type="http://schemas.openxmlformats.org/officeDocument/2006/relationships/notesSlide" Target="../notesSlides/notesSlide37.xml"/><Relationship Id="rId4" Type="http://schemas.openxmlformats.org/officeDocument/2006/relationships/slide" Target="slide37.xml"/></Relationships>
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8.jpg"/><Relationship Id="rId3" Type="http://schemas.openxmlformats.org/officeDocument/2006/relationships/notesSlide" Target="../notesSlides/notesSlide38.xml"/><Relationship Id="rId4" Type="http://schemas.openxmlformats.org/officeDocument/2006/relationships/slide" Target="slide38.xml"/></Relationships>
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9.png"/><Relationship Id="rId3" Type="http://schemas.openxmlformats.org/officeDocument/2006/relationships/notesSlide" Target="../notesSlides/notesSlide39.xml"/><Relationship Id="rId4" Type="http://schemas.openxmlformats.org/officeDocument/2006/relationships/slide" Target="slide39.xml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g"/><Relationship Id="rId3" Type="http://schemas.openxmlformats.org/officeDocument/2006/relationships/notesSlide" Target="../notesSlides/notesSlide4.xml"/><Relationship Id="rId4" Type="http://schemas.openxmlformats.org/officeDocument/2006/relationships/slide" Target="slide4.xml"/></Relationships>
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0.png"/><Relationship Id="rId3" Type="http://schemas.openxmlformats.org/officeDocument/2006/relationships/notesSlide" Target="../notesSlides/notesSlide40.xml"/><Relationship Id="rId4" Type="http://schemas.openxmlformats.org/officeDocument/2006/relationships/slide" Target="slide40.xml"/></Relationships>
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1.png"/><Relationship Id="rId3" Type="http://schemas.openxmlformats.org/officeDocument/2006/relationships/notesSlide" Target="../notesSlides/notesSlide41.xml"/><Relationship Id="rId4" Type="http://schemas.openxmlformats.org/officeDocument/2006/relationships/slide" Target="slide41.xml"/></Relationships>
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2.png"/><Relationship Id="rId3" Type="http://schemas.openxmlformats.org/officeDocument/2006/relationships/notesSlide" Target="../notesSlides/notesSlide42.xml"/><Relationship Id="rId4" Type="http://schemas.openxmlformats.org/officeDocument/2006/relationships/slide" Target="slide42.xml"/></Relationships>
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3.png"/><Relationship Id="rId3" Type="http://schemas.openxmlformats.org/officeDocument/2006/relationships/notesSlide" Target="../notesSlides/notesSlide43.xml"/><Relationship Id="rId4" Type="http://schemas.openxmlformats.org/officeDocument/2006/relationships/slide" Target="slide43.xml"/></Relationships>
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4.png"/><Relationship Id="rId3" Type="http://schemas.openxmlformats.org/officeDocument/2006/relationships/hyperlink" Target="http://www.masteringchemistry.com/" TargetMode="External"/><Relationship Id="rId4" Type="http://schemas.openxmlformats.org/officeDocument/2006/relationships/notesSlide" Target="../notesSlides/notesSlide44.xml"/><Relationship Id="rId5" Type="http://schemas.openxmlformats.org/officeDocument/2006/relationships/slide" Target="slide44.xml"/></Relationships>
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5.jpg"/><Relationship Id="rId3" Type="http://schemas.openxmlformats.org/officeDocument/2006/relationships/notesSlide" Target="../notesSlides/notesSlide45.xml"/><Relationship Id="rId4" Type="http://schemas.openxmlformats.org/officeDocument/2006/relationships/slide" Target="slide45.xml"/></Relationships>
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6.jpg"/><Relationship Id="rId3" Type="http://schemas.openxmlformats.org/officeDocument/2006/relationships/hyperlink" Target="http://www.masteringchemistry.com/" TargetMode="External"/><Relationship Id="rId4" Type="http://schemas.openxmlformats.org/officeDocument/2006/relationships/notesSlide" Target="../notesSlides/notesSlide46.xml"/><Relationship Id="rId5" Type="http://schemas.openxmlformats.org/officeDocument/2006/relationships/slide" Target="slide46.xml"/></Relationships>
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7.png"/><Relationship Id="rId3" Type="http://schemas.openxmlformats.org/officeDocument/2006/relationships/notesSlide" Target="../notesSlides/notesSlide47.xml"/><Relationship Id="rId4" Type="http://schemas.openxmlformats.org/officeDocument/2006/relationships/slide" Target="slide47.xml"/></Relationships>
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8.jpg"/><Relationship Id="rId3" Type="http://schemas.openxmlformats.org/officeDocument/2006/relationships/notesSlide" Target="../notesSlides/notesSlide48.xml"/><Relationship Id="rId4" Type="http://schemas.openxmlformats.org/officeDocument/2006/relationships/slide" Target="slide48.xml"/></Relationships>
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9.jpg"/><Relationship Id="rId3" Type="http://schemas.openxmlformats.org/officeDocument/2006/relationships/notesSlide" Target="../notesSlides/notesSlide49.xml"/><Relationship Id="rId4" Type="http://schemas.openxmlformats.org/officeDocument/2006/relationships/slide" Target="slide49.xml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.jpg"/><Relationship Id="rId3" Type="http://schemas.openxmlformats.org/officeDocument/2006/relationships/notesSlide" Target="../notesSlides/notesSlide5.xml"/><Relationship Id="rId4" Type="http://schemas.openxmlformats.org/officeDocument/2006/relationships/slide" Target="slide5.xml"/></Relationships>
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0.png"/><Relationship Id="rId3" Type="http://schemas.openxmlformats.org/officeDocument/2006/relationships/notesSlide" Target="../notesSlides/notesSlide50.xml"/><Relationship Id="rId4" Type="http://schemas.openxmlformats.org/officeDocument/2006/relationships/slide" Target="slide50.xml"/></Relationships>
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1.png"/><Relationship Id="rId3" Type="http://schemas.openxmlformats.org/officeDocument/2006/relationships/notesSlide" Target="../notesSlides/notesSlide51.xml"/><Relationship Id="rId4" Type="http://schemas.openxmlformats.org/officeDocument/2006/relationships/slide" Target="slide51.xml"/></Relationships>
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2.png"/><Relationship Id="rId3" Type="http://schemas.openxmlformats.org/officeDocument/2006/relationships/notesSlide" Target="../notesSlides/notesSlide52.xml"/><Relationship Id="rId4" Type="http://schemas.openxmlformats.org/officeDocument/2006/relationships/slide" Target="slide52.xml"/></Relationships>
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.jpg"/><Relationship Id="rId3" Type="http://schemas.openxmlformats.org/officeDocument/2006/relationships/notesSlide" Target="../notesSlides/notesSlide53.xml"/><Relationship Id="rId4" Type="http://schemas.openxmlformats.org/officeDocument/2006/relationships/slide" Target="slide53.xml"/></Relationships>
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4.png"/><Relationship Id="rId3" Type="http://schemas.openxmlformats.org/officeDocument/2006/relationships/notesSlide" Target="../notesSlides/notesSlide54.xml"/><Relationship Id="rId4" Type="http://schemas.openxmlformats.org/officeDocument/2006/relationships/slide" Target="slide54.xml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png"/><Relationship Id="rId3" Type="http://schemas.openxmlformats.org/officeDocument/2006/relationships/notesSlide" Target="../notesSlides/notesSlide6.xml"/><Relationship Id="rId4" Type="http://schemas.openxmlformats.org/officeDocument/2006/relationships/slide" Target="slide6.xml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.jpg"/><Relationship Id="rId3" Type="http://schemas.openxmlformats.org/officeDocument/2006/relationships/notesSlide" Target="../notesSlides/notesSlide7.xml"/><Relationship Id="rId4" Type="http://schemas.openxmlformats.org/officeDocument/2006/relationships/slide" Target="slide7.xml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.png"/><Relationship Id="rId3" Type="http://schemas.openxmlformats.org/officeDocument/2006/relationships/notesSlide" Target="../notesSlides/notesSlide8.xml"/><Relationship Id="rId4" Type="http://schemas.openxmlformats.org/officeDocument/2006/relationships/slide" Target="slide8.xml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g"/><Relationship Id="rId3" Type="http://schemas.openxmlformats.org/officeDocument/2006/relationships/notesSlide" Target="../notesSlides/notesSlide9.xml"/><Relationship Id="rId4" Type="http://schemas.openxmlformats.org/officeDocument/2006/relationships/slide" Target="slide9.xml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52781" y="6493554"/>
            <a:ext cx="4388485" cy="608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50" spc="-65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quat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63668" y="6550385"/>
            <a:ext cx="397827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nds.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3668" y="6702159"/>
            <a:ext cx="397954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ompo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itions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thei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02858" y="739330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425693" y="754570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32516" y="769810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74392" y="7006972"/>
            <a:ext cx="4369435" cy="1835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ct val="9530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ichi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hap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60"/>
              </a:spcBef>
            </a:pP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simp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emica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late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466081" y="383173"/>
            <a:ext cx="1700530" cy="2035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3000" spc="-390">
                <a:solidFill>
                  <a:srgbClr val="00A650"/>
                </a:solidFill>
                <a:latin typeface="Trebuchet MS"/>
                <a:cs typeface="Trebuchet MS"/>
              </a:rPr>
              <a:t>1</a:t>
            </a:r>
            <a:r>
              <a:rPr dirty="0" sz="13000" spc="-70">
                <a:solidFill>
                  <a:srgbClr val="00A650"/>
                </a:solidFill>
                <a:latin typeface="Trebuchet MS"/>
                <a:cs typeface="Trebuchet MS"/>
              </a:rPr>
              <a:t>0</a:t>
            </a:r>
            <a:endParaRPr sz="13000">
              <a:latin typeface="Trebuchet MS"/>
              <a:cs typeface="Trebuchet MS"/>
            </a:endParaRPr>
          </a:p>
          <a:p>
            <a:pPr algn="ctr" marL="51435">
              <a:lnSpc>
                <a:spcPct val="100000"/>
              </a:lnSpc>
              <a:spcBef>
                <a:spcPts val="1445"/>
              </a:spcBef>
            </a:pP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200" spc="-1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114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465691" y="2507911"/>
            <a:ext cx="2578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807969" y="2511783"/>
            <a:ext cx="1202055" cy="263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396240">
              <a:lnSpc>
                <a:spcPct val="105300"/>
              </a:lnSpc>
            </a:pP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: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endParaRPr sz="950">
              <a:latin typeface="Lucida Sans"/>
              <a:cs typeface="Lucida Sans"/>
            </a:endParaRPr>
          </a:p>
          <a:p>
            <a:pPr marL="12700" marR="133985">
              <a:lnSpc>
                <a:spcPct val="105300"/>
              </a:lnSpc>
              <a:spcBef>
                <a:spcPts val="200"/>
              </a:spcBef>
            </a:pP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ov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endParaRPr sz="950">
              <a:latin typeface="Lucida Sans"/>
              <a:cs typeface="Lucida Sans"/>
            </a:endParaRPr>
          </a:p>
          <a:p>
            <a:pPr marL="12700" marR="5080">
              <a:lnSpc>
                <a:spcPct val="105300"/>
              </a:lnSpc>
              <a:spcBef>
                <a:spcPts val="200"/>
              </a:spcBef>
            </a:pPr>
            <a:r>
              <a:rPr dirty="0" sz="950" spc="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marL="12700" marR="217170">
              <a:lnSpc>
                <a:spcPct val="113999"/>
              </a:lnSpc>
              <a:spcBef>
                <a:spcPts val="100"/>
              </a:spcBef>
            </a:pPr>
            <a:r>
              <a:rPr dirty="0" sz="950" spc="8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endParaRPr sz="950">
              <a:latin typeface="Lucida Sans"/>
              <a:cs typeface="Lucida Sans"/>
            </a:endParaRPr>
          </a:p>
          <a:p>
            <a:pPr marL="12700" marR="217170">
              <a:lnSpc>
                <a:spcPct val="104800"/>
              </a:lnSpc>
              <a:spcBef>
                <a:spcPts val="204"/>
              </a:spcBef>
            </a:pP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95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endParaRPr sz="950">
              <a:latin typeface="Lucida Sans"/>
              <a:cs typeface="Lucida Sans"/>
            </a:endParaRPr>
          </a:p>
          <a:p>
            <a:pPr marL="12700" marR="58419">
              <a:lnSpc>
                <a:spcPct val="113999"/>
              </a:lnSpc>
              <a:spcBef>
                <a:spcPts val="105"/>
              </a:spcBef>
            </a:pPr>
            <a:r>
              <a:rPr dirty="0" sz="95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465691" y="2838129"/>
            <a:ext cx="2578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465691" y="3168346"/>
            <a:ext cx="2578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endParaRPr sz="9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465691" y="3650972"/>
            <a:ext cx="2578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465691" y="3981190"/>
            <a:ext cx="257810" cy="323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6</a:t>
            </a:r>
            <a:endParaRPr sz="9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465691" y="4489217"/>
            <a:ext cx="257810" cy="323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7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8</a:t>
            </a:r>
            <a:endParaRPr sz="9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65691" y="4997244"/>
            <a:ext cx="2578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9</a:t>
            </a:r>
            <a:endParaRPr sz="9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85798" y="1411970"/>
            <a:ext cx="3442335" cy="863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3000">
                <a:solidFill>
                  <a:srgbClr val="2D3091"/>
                </a:solidFill>
                <a:latin typeface="Lucida Sans"/>
                <a:cs typeface="Lucida Sans"/>
              </a:rPr>
              <a:t>C</a:t>
            </a:r>
            <a:r>
              <a:rPr dirty="0" sz="3000" spc="-225">
                <a:solidFill>
                  <a:srgbClr val="2D3091"/>
                </a:solidFill>
                <a:latin typeface="Lucida Sans"/>
                <a:cs typeface="Lucida Sans"/>
              </a:rPr>
              <a:t>h</a:t>
            </a:r>
            <a:r>
              <a:rPr dirty="0" sz="3000" spc="-35">
                <a:solidFill>
                  <a:srgbClr val="2D3091"/>
                </a:solidFill>
                <a:latin typeface="Lucida Sans"/>
                <a:cs typeface="Lucida Sans"/>
              </a:rPr>
              <a:t>e</a:t>
            </a:r>
            <a:r>
              <a:rPr dirty="0" sz="3000" spc="-270">
                <a:solidFill>
                  <a:srgbClr val="2D3091"/>
                </a:solidFill>
                <a:latin typeface="Lucida Sans"/>
                <a:cs typeface="Lucida Sans"/>
              </a:rPr>
              <a:t>m</a:t>
            </a:r>
            <a:r>
              <a:rPr dirty="0" sz="3000" spc="-170">
                <a:solidFill>
                  <a:srgbClr val="2D3091"/>
                </a:solidFill>
                <a:latin typeface="Lucida Sans"/>
                <a:cs typeface="Lucida Sans"/>
              </a:rPr>
              <a:t>i</a:t>
            </a:r>
            <a:r>
              <a:rPr dirty="0" sz="3000" spc="-114">
                <a:solidFill>
                  <a:srgbClr val="2D3091"/>
                </a:solidFill>
                <a:latin typeface="Lucida Sans"/>
                <a:cs typeface="Lucida Sans"/>
              </a:rPr>
              <a:t>c</a:t>
            </a:r>
            <a:r>
              <a:rPr dirty="0" sz="3000" spc="-140">
                <a:solidFill>
                  <a:srgbClr val="2D3091"/>
                </a:solidFill>
                <a:latin typeface="Lucida Sans"/>
                <a:cs typeface="Lucida Sans"/>
              </a:rPr>
              <a:t>a</a:t>
            </a:r>
            <a:r>
              <a:rPr dirty="0" sz="3000" spc="-170">
                <a:solidFill>
                  <a:srgbClr val="2D3091"/>
                </a:solidFill>
                <a:latin typeface="Lucida Sans"/>
                <a:cs typeface="Lucida Sans"/>
              </a:rPr>
              <a:t>l</a:t>
            </a:r>
            <a:r>
              <a:rPr dirty="0" sz="3000" spc="-135">
                <a:solidFill>
                  <a:srgbClr val="2D3091"/>
                </a:solidFill>
                <a:latin typeface="Lucida Sans"/>
                <a:cs typeface="Lucida Sans"/>
              </a:rPr>
              <a:t> </a:t>
            </a:r>
            <a:r>
              <a:rPr dirty="0" sz="3000" spc="140">
                <a:solidFill>
                  <a:srgbClr val="2D3091"/>
                </a:solidFill>
                <a:latin typeface="Lucida Sans"/>
                <a:cs typeface="Lucida Sans"/>
              </a:rPr>
              <a:t>B</a:t>
            </a:r>
            <a:r>
              <a:rPr dirty="0" sz="3000" spc="-95">
                <a:solidFill>
                  <a:srgbClr val="2D3091"/>
                </a:solidFill>
                <a:latin typeface="Lucida Sans"/>
                <a:cs typeface="Lucida Sans"/>
              </a:rPr>
              <a:t>o</a:t>
            </a:r>
            <a:r>
              <a:rPr dirty="0" sz="3000" spc="-220">
                <a:solidFill>
                  <a:srgbClr val="2D3091"/>
                </a:solidFill>
                <a:latin typeface="Lucida Sans"/>
                <a:cs typeface="Lucida Sans"/>
              </a:rPr>
              <a:t>n</a:t>
            </a:r>
            <a:r>
              <a:rPr dirty="0" sz="3000" spc="-75">
                <a:solidFill>
                  <a:srgbClr val="2D3091"/>
                </a:solidFill>
                <a:latin typeface="Lucida Sans"/>
                <a:cs typeface="Lucida Sans"/>
              </a:rPr>
              <a:t>d</a:t>
            </a:r>
            <a:r>
              <a:rPr dirty="0" sz="3000" spc="-175">
                <a:solidFill>
                  <a:srgbClr val="2D3091"/>
                </a:solidFill>
                <a:latin typeface="Lucida Sans"/>
                <a:cs typeface="Lucida Sans"/>
              </a:rPr>
              <a:t>i</a:t>
            </a:r>
            <a:r>
              <a:rPr dirty="0" sz="3000" spc="-220">
                <a:solidFill>
                  <a:srgbClr val="2D3091"/>
                </a:solidFill>
                <a:latin typeface="Lucida Sans"/>
                <a:cs typeface="Lucida Sans"/>
              </a:rPr>
              <a:t>n</a:t>
            </a:r>
            <a:r>
              <a:rPr dirty="0" sz="3000" spc="-75">
                <a:solidFill>
                  <a:srgbClr val="2D3091"/>
                </a:solidFill>
                <a:latin typeface="Lucida Sans"/>
                <a:cs typeface="Lucida Sans"/>
              </a:rPr>
              <a:t>g</a:t>
            </a:r>
            <a:r>
              <a:rPr dirty="0" sz="3000" spc="-135">
                <a:solidFill>
                  <a:srgbClr val="2D3091"/>
                </a:solidFill>
                <a:latin typeface="Lucida Sans"/>
                <a:cs typeface="Lucida Sans"/>
              </a:rPr>
              <a:t> </a:t>
            </a:r>
            <a:r>
              <a:rPr dirty="0" sz="3000" spc="-55">
                <a:solidFill>
                  <a:srgbClr val="2D3091"/>
                </a:solidFill>
                <a:latin typeface="Lucida Sans"/>
                <a:cs typeface="Lucida Sans"/>
              </a:rPr>
              <a:t>I</a:t>
            </a:r>
            <a:r>
              <a:rPr dirty="0" sz="3000" spc="-114">
                <a:solidFill>
                  <a:srgbClr val="2D3091"/>
                </a:solidFill>
                <a:latin typeface="Lucida Sans"/>
                <a:cs typeface="Lucida Sans"/>
              </a:rPr>
              <a:t>:</a:t>
            </a:r>
            <a:r>
              <a:rPr dirty="0" sz="3000" spc="-114">
                <a:solidFill>
                  <a:srgbClr val="2D3091"/>
                </a:solidFill>
                <a:latin typeface="Lucida Sans"/>
                <a:cs typeface="Lucida Sans"/>
              </a:rPr>
              <a:t> </a:t>
            </a:r>
            <a:r>
              <a:rPr dirty="0" sz="3000" spc="130">
                <a:solidFill>
                  <a:srgbClr val="2D3091"/>
                </a:solidFill>
                <a:latin typeface="Lucida Sans"/>
                <a:cs typeface="Lucida Sans"/>
              </a:rPr>
              <a:t>B</a:t>
            </a:r>
            <a:r>
              <a:rPr dirty="0" sz="3000" spc="-135">
                <a:solidFill>
                  <a:srgbClr val="2D3091"/>
                </a:solidFill>
                <a:latin typeface="Lucida Sans"/>
                <a:cs typeface="Lucida Sans"/>
              </a:rPr>
              <a:t>a</a:t>
            </a:r>
            <a:r>
              <a:rPr dirty="0" sz="3000" spc="-220">
                <a:solidFill>
                  <a:srgbClr val="2D3091"/>
                </a:solidFill>
                <a:latin typeface="Lucida Sans"/>
                <a:cs typeface="Lucida Sans"/>
              </a:rPr>
              <a:t>s</a:t>
            </a:r>
            <a:r>
              <a:rPr dirty="0" sz="3000" spc="-170">
                <a:solidFill>
                  <a:srgbClr val="2D3091"/>
                </a:solidFill>
                <a:latin typeface="Lucida Sans"/>
                <a:cs typeface="Lucida Sans"/>
              </a:rPr>
              <a:t>i</a:t>
            </a:r>
            <a:r>
              <a:rPr dirty="0" sz="3000" spc="-114">
                <a:solidFill>
                  <a:srgbClr val="2D3091"/>
                </a:solidFill>
                <a:latin typeface="Lucida Sans"/>
                <a:cs typeface="Lucida Sans"/>
              </a:rPr>
              <a:t>c</a:t>
            </a:r>
            <a:r>
              <a:rPr dirty="0" sz="3000" spc="-135">
                <a:solidFill>
                  <a:srgbClr val="2D3091"/>
                </a:solidFill>
                <a:latin typeface="Lucida Sans"/>
                <a:cs typeface="Lucida Sans"/>
              </a:rPr>
              <a:t> </a:t>
            </a:r>
            <a:r>
              <a:rPr dirty="0" sz="3000">
                <a:solidFill>
                  <a:srgbClr val="2D3091"/>
                </a:solidFill>
                <a:latin typeface="Lucida Sans"/>
                <a:cs typeface="Lucida Sans"/>
              </a:rPr>
              <a:t>C</a:t>
            </a:r>
            <a:r>
              <a:rPr dirty="0" sz="3000" spc="-90">
                <a:solidFill>
                  <a:srgbClr val="2D3091"/>
                </a:solidFill>
                <a:latin typeface="Lucida Sans"/>
                <a:cs typeface="Lucida Sans"/>
              </a:rPr>
              <a:t>o</a:t>
            </a:r>
            <a:r>
              <a:rPr dirty="0" sz="3000" spc="-225">
                <a:solidFill>
                  <a:srgbClr val="2D3091"/>
                </a:solidFill>
                <a:latin typeface="Lucida Sans"/>
                <a:cs typeface="Lucida Sans"/>
              </a:rPr>
              <a:t>n</a:t>
            </a:r>
            <a:r>
              <a:rPr dirty="0" sz="3000" spc="-114">
                <a:solidFill>
                  <a:srgbClr val="2D3091"/>
                </a:solidFill>
                <a:latin typeface="Lucida Sans"/>
                <a:cs typeface="Lucida Sans"/>
              </a:rPr>
              <a:t>c</a:t>
            </a:r>
            <a:r>
              <a:rPr dirty="0" sz="3000" spc="-35">
                <a:solidFill>
                  <a:srgbClr val="2D3091"/>
                </a:solidFill>
                <a:latin typeface="Lucida Sans"/>
                <a:cs typeface="Lucida Sans"/>
              </a:rPr>
              <a:t>e</a:t>
            </a:r>
            <a:r>
              <a:rPr dirty="0" sz="3000" spc="-80">
                <a:solidFill>
                  <a:srgbClr val="2D3091"/>
                </a:solidFill>
                <a:latin typeface="Lucida Sans"/>
                <a:cs typeface="Lucida Sans"/>
              </a:rPr>
              <a:t>p</a:t>
            </a:r>
            <a:r>
              <a:rPr dirty="0" sz="3000" spc="-45">
                <a:solidFill>
                  <a:srgbClr val="2D3091"/>
                </a:solidFill>
                <a:latin typeface="Lucida Sans"/>
                <a:cs typeface="Lucida Sans"/>
              </a:rPr>
              <a:t>t</a:t>
            </a:r>
            <a:r>
              <a:rPr dirty="0" sz="3000" spc="-200">
                <a:solidFill>
                  <a:srgbClr val="2D3091"/>
                </a:solidFill>
                <a:latin typeface="Lucida Sans"/>
                <a:cs typeface="Lucida Sans"/>
              </a:rPr>
              <a:t>s</a:t>
            </a:r>
            <a:endParaRPr sz="3000">
              <a:latin typeface="Lucida Sans"/>
              <a:cs typeface="Lucida San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825615" y="9311168"/>
            <a:ext cx="273685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73078" y="5155791"/>
            <a:ext cx="4243070" cy="7016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699"/>
              </a:lnSpc>
            </a:pP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pu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-gene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ed 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ec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p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ent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m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m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et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5873" sz="1050" spc="-22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OH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5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nd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no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5873" sz="1050" spc="-22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5873" sz="1050" spc="-22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OH</a:t>
            </a:r>
            <a:r>
              <a:rPr dirty="0" sz="900" spc="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. 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he 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ur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 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ng ea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m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e s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ws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he ex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nt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ec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ge den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wh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 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he c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w 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he d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but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 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ge 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 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e. 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 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, we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udy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dea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ena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e u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p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ed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he geo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et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ha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pes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nd p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es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899798" y="510878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273392" y="631310"/>
            <a:ext cx="4598670" cy="3206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350">
              <a:lnSpc>
                <a:spcPct val="95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blue-g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lor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undi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gge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itiv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oses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 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look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ostati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 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5).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nif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nsi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unif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tri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polar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urs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vers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hibi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rib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4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lm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ost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exc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siv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xt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ext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ial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dium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ioni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8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nic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HCl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also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ribu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nsi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4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lorin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ative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ran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4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ial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ue.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map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de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pol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300" y="3964827"/>
            <a:ext cx="4634865" cy="18929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4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95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endParaRPr sz="1200">
              <a:latin typeface="Gill Sans MT"/>
              <a:cs typeface="Gill Sans MT"/>
            </a:endParaRPr>
          </a:p>
          <a:p>
            <a:pPr algn="just" marL="12700" marR="40640">
              <a:lnSpc>
                <a:spcPct val="95200"/>
              </a:lnSpc>
              <a:spcBef>
                <a:spcPts val="270"/>
              </a:spcBef>
            </a:pP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expe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oes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pola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hose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ope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abi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gain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er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egat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(E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10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to 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75" i="1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fini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see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etwee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ypo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ts,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6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33333" sz="1125" spc="31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3333" sz="1125" spc="8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3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33333" sz="1125" spc="6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402" y="5851222"/>
            <a:ext cx="70421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490627" y="6097196"/>
            <a:ext cx="377190" cy="376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10.10)</a:t>
            </a:r>
            <a:endParaRPr sz="950">
              <a:latin typeface="Book Antiqua"/>
              <a:cs typeface="Book Antiqua"/>
            </a:endParaRPr>
          </a:p>
          <a:p>
            <a:pPr marL="15875">
              <a:lnSpc>
                <a:spcPct val="100000"/>
              </a:lnSpc>
              <a:spcBef>
                <a:spcPts val="675"/>
              </a:spcBef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(10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1)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3392" y="6551020"/>
            <a:ext cx="4598035" cy="1073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1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hypot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0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1050" spc="-70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4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160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1050" spc="-70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ext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6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33333" sz="1125" spc="284">
                <a:solidFill>
                  <a:srgbClr val="131313"/>
                </a:solidFill>
                <a:latin typeface="Arial"/>
                <a:cs typeface="Arial"/>
              </a:rPr>
              <a:t>-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3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33333" sz="1125" spc="112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favo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pti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655"/>
              </a:spcBef>
            </a:pP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40" i="1">
                <a:solidFill>
                  <a:srgbClr val="131313"/>
                </a:solidFill>
                <a:latin typeface="Verdana"/>
                <a:cs typeface="Verdana"/>
              </a:rPr>
              <a:t>I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65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sz="950" spc="55" i="1">
                <a:solidFill>
                  <a:srgbClr val="131313"/>
                </a:solidFill>
                <a:latin typeface="Verdana"/>
                <a:cs typeface="Verdana"/>
              </a:rPr>
              <a:t>A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25" i="1">
                <a:solidFill>
                  <a:srgbClr val="131313"/>
                </a:solidFill>
                <a:latin typeface="Verdana"/>
                <a:cs typeface="Verdana"/>
              </a:rPr>
              <a:t>I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60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sz="950" spc="55" i="1">
                <a:solidFill>
                  <a:srgbClr val="131313"/>
                </a:solidFill>
                <a:latin typeface="Verdana"/>
                <a:cs typeface="Verdana"/>
              </a:rPr>
              <a:t>A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just" marL="12700">
              <a:lnSpc>
                <a:spcPct val="100000"/>
              </a:lnSpc>
              <a:spcBef>
                <a:spcPts val="55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ich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490627" y="7705088"/>
            <a:ext cx="3771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10.12)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73384" y="7927756"/>
            <a:ext cx="4599305" cy="15347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(10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12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)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a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polar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ill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twe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iz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fini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involve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quant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25" i="1">
                <a:solidFill>
                  <a:srgbClr val="131313"/>
                </a:solidFill>
                <a:latin typeface="Verdana"/>
                <a:cs typeface="Verdana"/>
              </a:rPr>
              <a:t>I</a:t>
            </a:r>
            <a:r>
              <a:rPr dirty="0" sz="1050" spc="100" i="1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70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sz="1050" spc="70" i="1">
                <a:solidFill>
                  <a:srgbClr val="131313"/>
                </a:solidFill>
                <a:latin typeface="Verdana"/>
                <a:cs typeface="Verdan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ovid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measu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ilit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nsit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y)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 Thu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66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5847" sz="1425" spc="487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baseline="5847" sz="14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5847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30" i="1">
                <a:solidFill>
                  <a:srgbClr val="131313"/>
                </a:solidFill>
                <a:latin typeface="Verdana"/>
                <a:cs typeface="Verdana"/>
              </a:rPr>
              <a:t>I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60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sz="950" spc="55" i="1">
                <a:solidFill>
                  <a:srgbClr val="131313"/>
                </a:solidFill>
                <a:latin typeface="Verdana"/>
                <a:cs typeface="Verdana"/>
              </a:rPr>
              <a:t>A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just" marL="12700" marR="5080">
              <a:lnSpc>
                <a:spcPts val="1200"/>
              </a:lnSpc>
              <a:spcBef>
                <a:spcPts val="670"/>
              </a:spcBef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egat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egat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48907" y="7707193"/>
            <a:ext cx="1445895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25" i="1">
                <a:solidFill>
                  <a:srgbClr val="131313"/>
                </a:solidFill>
                <a:latin typeface="Verdana"/>
                <a:cs typeface="Verdana"/>
              </a:rPr>
              <a:t>I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65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sz="950" spc="55" i="1">
                <a:solidFill>
                  <a:srgbClr val="131313"/>
                </a:solidFill>
                <a:latin typeface="Verdana"/>
                <a:cs typeface="Verdana"/>
              </a:rPr>
              <a:t>A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30" i="1">
                <a:solidFill>
                  <a:srgbClr val="131313"/>
                </a:solidFill>
                <a:latin typeface="Verdana"/>
                <a:cs typeface="Verdana"/>
              </a:rPr>
              <a:t>I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60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sz="950" spc="50" i="1">
                <a:solidFill>
                  <a:srgbClr val="131313"/>
                </a:solidFill>
                <a:latin typeface="Verdana"/>
                <a:cs typeface="Verdana"/>
              </a:rPr>
              <a:t>A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46300" y="6053308"/>
            <a:ext cx="2252345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3800" spc="9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217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baseline="2923" sz="1425" spc="-89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baseline="2923" sz="1425" i="1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baseline="2923" sz="1425" spc="179" i="1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baseline="2923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30" i="1">
                <a:solidFill>
                  <a:srgbClr val="131313"/>
                </a:solidFill>
                <a:latin typeface="Verdana"/>
                <a:cs typeface="Verdana"/>
              </a:rPr>
              <a:t>I</a:t>
            </a:r>
            <a:r>
              <a:rPr dirty="0" baseline="2923" sz="1425" i="1">
                <a:solidFill>
                  <a:srgbClr val="131313"/>
                </a:solidFill>
                <a:latin typeface="Verdana"/>
                <a:cs typeface="Verdana"/>
              </a:rPr>
              <a:t>  </a:t>
            </a:r>
            <a:r>
              <a:rPr dirty="0" baseline="2923" sz="1425" spc="-217" i="1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89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baseline="2923" sz="1425" spc="89" i="1">
                <a:solidFill>
                  <a:srgbClr val="131313"/>
                </a:solidFill>
                <a:latin typeface="Verdana"/>
                <a:cs typeface="Verdana"/>
              </a:rPr>
              <a:t>A</a:t>
            </a:r>
            <a:r>
              <a:rPr dirty="0" baseline="2923" sz="1425" i="1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baseline="2923" sz="1425" spc="-172" i="1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238915" y="6308236"/>
            <a:ext cx="2108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700" spc="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826243" y="6375903"/>
            <a:ext cx="81788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090" algn="l"/>
                <a:tab pos="734060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47574" y="5822170"/>
            <a:ext cx="1243330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5714" sz="1050" spc="44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2923" sz="1425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35714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3800" spc="91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380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671269" y="6099300"/>
            <a:ext cx="1026794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-65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25" i="1">
                <a:solidFill>
                  <a:srgbClr val="131313"/>
                </a:solidFill>
                <a:latin typeface="Verdana"/>
                <a:cs typeface="Verdana"/>
              </a:rPr>
              <a:t>I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60" i="1">
                <a:solidFill>
                  <a:srgbClr val="131313"/>
                </a:solidFill>
                <a:latin typeface="Verdana"/>
                <a:cs typeface="Verdana"/>
              </a:rPr>
              <a:t>E</a:t>
            </a:r>
            <a:r>
              <a:rPr dirty="0" sz="950" spc="55" i="1">
                <a:solidFill>
                  <a:srgbClr val="131313"/>
                </a:solidFill>
                <a:latin typeface="Verdana"/>
                <a:cs typeface="Verdana"/>
              </a:rPr>
              <a:t>A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171825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585845" y="324013"/>
            <a:ext cx="3513454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51835" algn="l"/>
              </a:tabLst>
            </a:pPr>
            <a:r>
              <a:rPr dirty="0" sz="1000" spc="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va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ia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Ma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11452" y="5551170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693933" y="548978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409446" y="925068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122670" y="9187515"/>
            <a:ext cx="82550" cy="96520"/>
          </a:xfrm>
          <a:custGeom>
            <a:avLst/>
            <a:gdLst/>
            <a:ahLst/>
            <a:cxnLst/>
            <a:rect l="l" t="t" r="r" b="b"/>
            <a:pathLst>
              <a:path w="82550" h="96520">
                <a:moveTo>
                  <a:pt x="82016" y="96189"/>
                </a:moveTo>
                <a:lnTo>
                  <a:pt x="0" y="96189"/>
                </a:lnTo>
                <a:lnTo>
                  <a:pt x="38341" y="0"/>
                </a:lnTo>
                <a:lnTo>
                  <a:pt x="43129" y="0"/>
                </a:lnTo>
                <a:lnTo>
                  <a:pt x="53254" y="25044"/>
                </a:lnTo>
                <a:lnTo>
                  <a:pt x="35813" y="25044"/>
                </a:lnTo>
                <a:lnTo>
                  <a:pt x="13436" y="81140"/>
                </a:lnTo>
                <a:lnTo>
                  <a:pt x="75932" y="81140"/>
                </a:lnTo>
                <a:lnTo>
                  <a:pt x="82016" y="96189"/>
                </a:lnTo>
                <a:close/>
              </a:path>
              <a:path w="82550" h="96520">
                <a:moveTo>
                  <a:pt x="75932" y="81140"/>
                </a:moveTo>
                <a:lnTo>
                  <a:pt x="58051" y="81140"/>
                </a:lnTo>
                <a:lnTo>
                  <a:pt x="35813" y="25044"/>
                </a:lnTo>
                <a:lnTo>
                  <a:pt x="53254" y="25044"/>
                </a:lnTo>
                <a:lnTo>
                  <a:pt x="75932" y="811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438273" y="3201097"/>
            <a:ext cx="56515" cy="0"/>
          </a:xfrm>
          <a:custGeom>
            <a:avLst/>
            <a:gdLst/>
            <a:ahLst/>
            <a:cxnLst/>
            <a:rect l="l" t="t" r="r" b="b"/>
            <a:pathLst>
              <a:path w="56515" h="0">
                <a:moveTo>
                  <a:pt x="0" y="0"/>
                </a:moveTo>
                <a:lnTo>
                  <a:pt x="56006" y="0"/>
                </a:lnTo>
              </a:path>
            </a:pathLst>
          </a:custGeom>
          <a:ln w="107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465578" y="3230924"/>
            <a:ext cx="48895" cy="80010"/>
          </a:xfrm>
          <a:custGeom>
            <a:avLst/>
            <a:gdLst/>
            <a:ahLst/>
            <a:cxnLst/>
            <a:rect l="l" t="t" r="r" b="b"/>
            <a:pathLst>
              <a:path w="48894" h="80010">
                <a:moveTo>
                  <a:pt x="28333" y="26746"/>
                </a:moveTo>
                <a:lnTo>
                  <a:pt x="20053" y="26746"/>
                </a:lnTo>
                <a:lnTo>
                  <a:pt x="20053" y="17830"/>
                </a:lnTo>
                <a:lnTo>
                  <a:pt x="19913" y="14871"/>
                </a:lnTo>
                <a:lnTo>
                  <a:pt x="18592" y="571"/>
                </a:lnTo>
                <a:lnTo>
                  <a:pt x="19151" y="0"/>
                </a:lnTo>
                <a:lnTo>
                  <a:pt x="20942" y="228"/>
                </a:lnTo>
                <a:lnTo>
                  <a:pt x="29458" y="228"/>
                </a:lnTo>
                <a:lnTo>
                  <a:pt x="29794" y="571"/>
                </a:lnTo>
                <a:lnTo>
                  <a:pt x="28473" y="14871"/>
                </a:lnTo>
                <a:lnTo>
                  <a:pt x="28333" y="17830"/>
                </a:lnTo>
                <a:lnTo>
                  <a:pt x="28333" y="26746"/>
                </a:lnTo>
                <a:close/>
              </a:path>
              <a:path w="48894" h="80010">
                <a:moveTo>
                  <a:pt x="29458" y="228"/>
                </a:moveTo>
                <a:lnTo>
                  <a:pt x="25755" y="228"/>
                </a:lnTo>
                <a:lnTo>
                  <a:pt x="29235" y="0"/>
                </a:lnTo>
                <a:lnTo>
                  <a:pt x="29458" y="228"/>
                </a:lnTo>
                <a:close/>
              </a:path>
              <a:path w="48894" h="80010">
                <a:moveTo>
                  <a:pt x="558" y="34747"/>
                </a:moveTo>
                <a:lnTo>
                  <a:pt x="0" y="34175"/>
                </a:lnTo>
                <a:lnTo>
                  <a:pt x="279" y="32854"/>
                </a:lnTo>
                <a:lnTo>
                  <a:pt x="342" y="28892"/>
                </a:lnTo>
                <a:lnTo>
                  <a:pt x="215" y="27660"/>
                </a:lnTo>
                <a:lnTo>
                  <a:pt x="0" y="26517"/>
                </a:lnTo>
                <a:lnTo>
                  <a:pt x="558" y="25946"/>
                </a:lnTo>
                <a:lnTo>
                  <a:pt x="4483" y="26174"/>
                </a:lnTo>
                <a:lnTo>
                  <a:pt x="6273" y="26314"/>
                </a:lnTo>
                <a:lnTo>
                  <a:pt x="9855" y="26657"/>
                </a:lnTo>
                <a:lnTo>
                  <a:pt x="13436" y="26746"/>
                </a:lnTo>
                <a:lnTo>
                  <a:pt x="48341" y="26746"/>
                </a:lnTo>
                <a:lnTo>
                  <a:pt x="48158" y="27660"/>
                </a:lnTo>
                <a:lnTo>
                  <a:pt x="47980" y="31534"/>
                </a:lnTo>
                <a:lnTo>
                  <a:pt x="48107" y="32854"/>
                </a:lnTo>
                <a:lnTo>
                  <a:pt x="48338" y="33947"/>
                </a:lnTo>
                <a:lnTo>
                  <a:pt x="20053" y="33947"/>
                </a:lnTo>
                <a:lnTo>
                  <a:pt x="9855" y="34035"/>
                </a:lnTo>
                <a:lnTo>
                  <a:pt x="6273" y="34378"/>
                </a:lnTo>
                <a:lnTo>
                  <a:pt x="4483" y="34518"/>
                </a:lnTo>
                <a:lnTo>
                  <a:pt x="558" y="34747"/>
                </a:lnTo>
                <a:close/>
              </a:path>
              <a:path w="48894" h="80010">
                <a:moveTo>
                  <a:pt x="48341" y="26746"/>
                </a:moveTo>
                <a:lnTo>
                  <a:pt x="28333" y="26746"/>
                </a:lnTo>
                <a:lnTo>
                  <a:pt x="38531" y="26657"/>
                </a:lnTo>
                <a:lnTo>
                  <a:pt x="42113" y="26314"/>
                </a:lnTo>
                <a:lnTo>
                  <a:pt x="43903" y="26174"/>
                </a:lnTo>
                <a:lnTo>
                  <a:pt x="47828" y="25946"/>
                </a:lnTo>
                <a:lnTo>
                  <a:pt x="48387" y="26517"/>
                </a:lnTo>
                <a:lnTo>
                  <a:pt x="48341" y="26746"/>
                </a:lnTo>
                <a:close/>
              </a:path>
              <a:path w="48894" h="80010">
                <a:moveTo>
                  <a:pt x="19596" y="79882"/>
                </a:moveTo>
                <a:lnTo>
                  <a:pt x="19037" y="79324"/>
                </a:lnTo>
                <a:lnTo>
                  <a:pt x="19659" y="70802"/>
                </a:lnTo>
                <a:lnTo>
                  <a:pt x="19888" y="65239"/>
                </a:lnTo>
                <a:lnTo>
                  <a:pt x="20053" y="33947"/>
                </a:lnTo>
                <a:lnTo>
                  <a:pt x="28333" y="33947"/>
                </a:lnTo>
                <a:lnTo>
                  <a:pt x="28371" y="54051"/>
                </a:lnTo>
                <a:lnTo>
                  <a:pt x="28498" y="65239"/>
                </a:lnTo>
                <a:lnTo>
                  <a:pt x="28727" y="70802"/>
                </a:lnTo>
                <a:lnTo>
                  <a:pt x="29349" y="79324"/>
                </a:lnTo>
                <a:lnTo>
                  <a:pt x="29193" y="79476"/>
                </a:lnTo>
                <a:lnTo>
                  <a:pt x="22783" y="79476"/>
                </a:lnTo>
                <a:lnTo>
                  <a:pt x="21170" y="79667"/>
                </a:lnTo>
                <a:lnTo>
                  <a:pt x="19596" y="79882"/>
                </a:lnTo>
                <a:close/>
              </a:path>
              <a:path w="48894" h="80010">
                <a:moveTo>
                  <a:pt x="47828" y="34747"/>
                </a:moveTo>
                <a:lnTo>
                  <a:pt x="43903" y="34518"/>
                </a:lnTo>
                <a:lnTo>
                  <a:pt x="42113" y="34378"/>
                </a:lnTo>
                <a:lnTo>
                  <a:pt x="38531" y="34035"/>
                </a:lnTo>
                <a:lnTo>
                  <a:pt x="28333" y="33947"/>
                </a:lnTo>
                <a:lnTo>
                  <a:pt x="48338" y="33947"/>
                </a:lnTo>
                <a:lnTo>
                  <a:pt x="48387" y="34175"/>
                </a:lnTo>
                <a:lnTo>
                  <a:pt x="47828" y="34747"/>
                </a:lnTo>
                <a:close/>
              </a:path>
              <a:path w="48894" h="80010">
                <a:moveTo>
                  <a:pt x="28778" y="79882"/>
                </a:moveTo>
                <a:lnTo>
                  <a:pt x="27203" y="79667"/>
                </a:lnTo>
                <a:lnTo>
                  <a:pt x="22783" y="79476"/>
                </a:lnTo>
                <a:lnTo>
                  <a:pt x="29193" y="79476"/>
                </a:lnTo>
                <a:lnTo>
                  <a:pt x="28778" y="798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615643" y="3244818"/>
            <a:ext cx="43180" cy="71120"/>
          </a:xfrm>
          <a:custGeom>
            <a:avLst/>
            <a:gdLst/>
            <a:ahLst/>
            <a:cxnLst/>
            <a:rect l="l" t="t" r="r" b="b"/>
            <a:pathLst>
              <a:path w="43180" h="71120">
                <a:moveTo>
                  <a:pt x="25196" y="23774"/>
                </a:moveTo>
                <a:lnTo>
                  <a:pt x="17830" y="23774"/>
                </a:lnTo>
                <a:lnTo>
                  <a:pt x="17830" y="15849"/>
                </a:lnTo>
                <a:lnTo>
                  <a:pt x="17703" y="13220"/>
                </a:lnTo>
                <a:lnTo>
                  <a:pt x="16535" y="507"/>
                </a:lnTo>
                <a:lnTo>
                  <a:pt x="17030" y="0"/>
                </a:lnTo>
                <a:lnTo>
                  <a:pt x="18630" y="203"/>
                </a:lnTo>
                <a:lnTo>
                  <a:pt x="26187" y="203"/>
                </a:lnTo>
                <a:lnTo>
                  <a:pt x="26492" y="507"/>
                </a:lnTo>
                <a:lnTo>
                  <a:pt x="25323" y="13220"/>
                </a:lnTo>
                <a:lnTo>
                  <a:pt x="25196" y="15849"/>
                </a:lnTo>
                <a:lnTo>
                  <a:pt x="25196" y="23774"/>
                </a:lnTo>
                <a:close/>
              </a:path>
              <a:path w="43180" h="71120">
                <a:moveTo>
                  <a:pt x="26187" y="203"/>
                </a:moveTo>
                <a:lnTo>
                  <a:pt x="22910" y="203"/>
                </a:lnTo>
                <a:lnTo>
                  <a:pt x="25984" y="0"/>
                </a:lnTo>
                <a:lnTo>
                  <a:pt x="26187" y="203"/>
                </a:lnTo>
                <a:close/>
              </a:path>
              <a:path w="43180" h="71120">
                <a:moveTo>
                  <a:pt x="508" y="30886"/>
                </a:moveTo>
                <a:lnTo>
                  <a:pt x="0" y="30378"/>
                </a:lnTo>
                <a:lnTo>
                  <a:pt x="254" y="29209"/>
                </a:lnTo>
                <a:lnTo>
                  <a:pt x="342" y="26860"/>
                </a:lnTo>
                <a:lnTo>
                  <a:pt x="203" y="24587"/>
                </a:lnTo>
                <a:lnTo>
                  <a:pt x="0" y="23571"/>
                </a:lnTo>
                <a:lnTo>
                  <a:pt x="508" y="23063"/>
                </a:lnTo>
                <a:lnTo>
                  <a:pt x="3987" y="23266"/>
                </a:lnTo>
                <a:lnTo>
                  <a:pt x="5575" y="23393"/>
                </a:lnTo>
                <a:lnTo>
                  <a:pt x="8763" y="23698"/>
                </a:lnTo>
                <a:lnTo>
                  <a:pt x="11950" y="23774"/>
                </a:lnTo>
                <a:lnTo>
                  <a:pt x="42974" y="23774"/>
                </a:lnTo>
                <a:lnTo>
                  <a:pt x="42811" y="24587"/>
                </a:lnTo>
                <a:lnTo>
                  <a:pt x="42773" y="29209"/>
                </a:lnTo>
                <a:lnTo>
                  <a:pt x="42972" y="30175"/>
                </a:lnTo>
                <a:lnTo>
                  <a:pt x="17830" y="30175"/>
                </a:lnTo>
                <a:lnTo>
                  <a:pt x="8763" y="30251"/>
                </a:lnTo>
                <a:lnTo>
                  <a:pt x="3987" y="30683"/>
                </a:lnTo>
                <a:lnTo>
                  <a:pt x="508" y="30886"/>
                </a:lnTo>
                <a:close/>
              </a:path>
              <a:path w="43180" h="71120">
                <a:moveTo>
                  <a:pt x="42974" y="23774"/>
                </a:moveTo>
                <a:lnTo>
                  <a:pt x="25196" y="23774"/>
                </a:lnTo>
                <a:lnTo>
                  <a:pt x="34251" y="23698"/>
                </a:lnTo>
                <a:lnTo>
                  <a:pt x="37439" y="23393"/>
                </a:lnTo>
                <a:lnTo>
                  <a:pt x="39039" y="23266"/>
                </a:lnTo>
                <a:lnTo>
                  <a:pt x="42519" y="23063"/>
                </a:lnTo>
                <a:lnTo>
                  <a:pt x="43014" y="23571"/>
                </a:lnTo>
                <a:lnTo>
                  <a:pt x="42974" y="23774"/>
                </a:lnTo>
                <a:close/>
              </a:path>
              <a:path w="43180" h="71120">
                <a:moveTo>
                  <a:pt x="17424" y="71005"/>
                </a:moveTo>
                <a:lnTo>
                  <a:pt x="16929" y="70510"/>
                </a:lnTo>
                <a:lnTo>
                  <a:pt x="17475" y="62941"/>
                </a:lnTo>
                <a:lnTo>
                  <a:pt x="17678" y="57988"/>
                </a:lnTo>
                <a:lnTo>
                  <a:pt x="17830" y="30175"/>
                </a:lnTo>
                <a:lnTo>
                  <a:pt x="25196" y="30175"/>
                </a:lnTo>
                <a:lnTo>
                  <a:pt x="25196" y="43078"/>
                </a:lnTo>
                <a:lnTo>
                  <a:pt x="25336" y="57988"/>
                </a:lnTo>
                <a:lnTo>
                  <a:pt x="25539" y="62941"/>
                </a:lnTo>
                <a:lnTo>
                  <a:pt x="26085" y="70510"/>
                </a:lnTo>
                <a:lnTo>
                  <a:pt x="25946" y="70650"/>
                </a:lnTo>
                <a:lnTo>
                  <a:pt x="20256" y="70650"/>
                </a:lnTo>
                <a:lnTo>
                  <a:pt x="18834" y="70815"/>
                </a:lnTo>
                <a:lnTo>
                  <a:pt x="17424" y="71005"/>
                </a:lnTo>
                <a:close/>
              </a:path>
              <a:path w="43180" h="71120">
                <a:moveTo>
                  <a:pt x="42519" y="30886"/>
                </a:moveTo>
                <a:lnTo>
                  <a:pt x="39039" y="30683"/>
                </a:lnTo>
                <a:lnTo>
                  <a:pt x="37439" y="30556"/>
                </a:lnTo>
                <a:lnTo>
                  <a:pt x="34251" y="30251"/>
                </a:lnTo>
                <a:lnTo>
                  <a:pt x="25196" y="30175"/>
                </a:lnTo>
                <a:lnTo>
                  <a:pt x="42972" y="30175"/>
                </a:lnTo>
                <a:lnTo>
                  <a:pt x="43014" y="30378"/>
                </a:lnTo>
                <a:lnTo>
                  <a:pt x="42519" y="30886"/>
                </a:lnTo>
                <a:close/>
              </a:path>
              <a:path w="43180" h="71120">
                <a:moveTo>
                  <a:pt x="25590" y="71005"/>
                </a:moveTo>
                <a:lnTo>
                  <a:pt x="24193" y="70815"/>
                </a:lnTo>
                <a:lnTo>
                  <a:pt x="20256" y="70650"/>
                </a:lnTo>
                <a:lnTo>
                  <a:pt x="25946" y="70650"/>
                </a:lnTo>
                <a:lnTo>
                  <a:pt x="25590" y="710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498723" y="3191739"/>
            <a:ext cx="56515" cy="0"/>
          </a:xfrm>
          <a:custGeom>
            <a:avLst/>
            <a:gdLst/>
            <a:ahLst/>
            <a:cxnLst/>
            <a:rect l="l" t="t" r="r" b="b"/>
            <a:pathLst>
              <a:path w="56514" h="0">
                <a:moveTo>
                  <a:pt x="0" y="0"/>
                </a:moveTo>
                <a:lnTo>
                  <a:pt x="56006" y="0"/>
                </a:lnTo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354578" y="3328899"/>
            <a:ext cx="56515" cy="0"/>
          </a:xfrm>
          <a:custGeom>
            <a:avLst/>
            <a:gdLst/>
            <a:ahLst/>
            <a:cxnLst/>
            <a:rect l="l" t="t" r="r" b="b"/>
            <a:pathLst>
              <a:path w="56514" h="0">
                <a:moveTo>
                  <a:pt x="0" y="0"/>
                </a:moveTo>
                <a:lnTo>
                  <a:pt x="56006" y="0"/>
                </a:lnTo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878328" y="1288009"/>
            <a:ext cx="56515" cy="0"/>
          </a:xfrm>
          <a:custGeom>
            <a:avLst/>
            <a:gdLst/>
            <a:ahLst/>
            <a:cxnLst/>
            <a:rect l="l" t="t" r="r" b="b"/>
            <a:pathLst>
              <a:path w="56514" h="0">
                <a:moveTo>
                  <a:pt x="0" y="0"/>
                </a:moveTo>
                <a:lnTo>
                  <a:pt x="56006" y="0"/>
                </a:lnTo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027678" y="1059409"/>
            <a:ext cx="56515" cy="0"/>
          </a:xfrm>
          <a:custGeom>
            <a:avLst/>
            <a:gdLst/>
            <a:ahLst/>
            <a:cxnLst/>
            <a:rect l="l" t="t" r="r" b="b"/>
            <a:pathLst>
              <a:path w="56514" h="0">
                <a:moveTo>
                  <a:pt x="0" y="0"/>
                </a:moveTo>
                <a:lnTo>
                  <a:pt x="56006" y="0"/>
                </a:lnTo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027678" y="1288009"/>
            <a:ext cx="56515" cy="0"/>
          </a:xfrm>
          <a:custGeom>
            <a:avLst/>
            <a:gdLst/>
            <a:ahLst/>
            <a:cxnLst/>
            <a:rect l="l" t="t" r="r" b="b"/>
            <a:pathLst>
              <a:path w="56514" h="0">
                <a:moveTo>
                  <a:pt x="0" y="0"/>
                </a:moveTo>
                <a:lnTo>
                  <a:pt x="56006" y="0"/>
                </a:lnTo>
              </a:path>
            </a:pathLst>
          </a:custGeom>
          <a:ln w="78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447798" y="2811842"/>
            <a:ext cx="56515" cy="0"/>
          </a:xfrm>
          <a:custGeom>
            <a:avLst/>
            <a:gdLst/>
            <a:ahLst/>
            <a:cxnLst/>
            <a:rect l="l" t="t" r="r" b="b"/>
            <a:pathLst>
              <a:path w="56515" h="0">
                <a:moveTo>
                  <a:pt x="0" y="0"/>
                </a:moveTo>
                <a:lnTo>
                  <a:pt x="56006" y="0"/>
                </a:lnTo>
              </a:path>
            </a:pathLst>
          </a:custGeom>
          <a:ln w="107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672675" y="3552018"/>
            <a:ext cx="4598670" cy="5937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557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6</a:t>
            </a:r>
            <a:endParaRPr sz="900">
              <a:latin typeface="Lucida Sans"/>
              <a:cs typeface="Lucida Sans"/>
            </a:endParaRPr>
          </a:p>
          <a:p>
            <a:pPr algn="just" marL="12700">
              <a:lnSpc>
                <a:spcPts val="1110"/>
              </a:lnSpc>
            </a:pP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ga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it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em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 algn="just" marL="12700">
              <a:lnSpc>
                <a:spcPts val="1080"/>
              </a:lnSpc>
            </a:pP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endParaRPr sz="900">
              <a:latin typeface="Lucida Sans"/>
              <a:cs typeface="Lucida Sans"/>
            </a:endParaRPr>
          </a:p>
          <a:p>
            <a:pPr algn="just" marL="12700" indent="-635">
              <a:lnSpc>
                <a:spcPct val="100000"/>
              </a:lnSpc>
              <a:spcBef>
                <a:spcPts val="15"/>
              </a:spcBef>
            </a:pP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900">
              <a:latin typeface="Arial"/>
              <a:cs typeface="Arial"/>
            </a:endParaRPr>
          </a:p>
          <a:p>
            <a:pPr algn="just" marL="12700" marR="5715">
              <a:lnSpc>
                <a:spcPct val="101800"/>
              </a:lnSpc>
              <a:spcBef>
                <a:spcPts val="5"/>
              </a:spcBef>
            </a:pPr>
            <a:r>
              <a:rPr dirty="0" sz="900" spc="6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3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2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196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0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just" marL="12700" marR="5715">
              <a:lnSpc>
                <a:spcPts val="1200"/>
              </a:lnSpc>
              <a:spcBef>
                <a:spcPts val="530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low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ioniza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ts val="1200"/>
              </a:lnSpc>
              <a:spcBef>
                <a:spcPts val="5"/>
              </a:spcBef>
            </a:pP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sev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alitative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parisons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ctual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lues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ivitie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giv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ling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(19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94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values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0.7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ower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highe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905">
              <a:lnSpc>
                <a:spcPts val="1190"/>
              </a:lnSpc>
              <a:spcBef>
                <a:spcPts val="20"/>
              </a:spcBef>
            </a:pP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25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sz="1050" spc="105" i="1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Lucida Sans Unicode"/>
                <a:cs typeface="Lucida Sans Unicode"/>
              </a:rPr>
              <a:t>-</a:t>
            </a:r>
            <a:r>
              <a:rPr dirty="0" sz="1050" spc="135">
                <a:solidFill>
                  <a:srgbClr val="221F20"/>
                </a:solidFill>
                <a:latin typeface="Lucida Sans Unicode"/>
                <a:cs typeface="Lucida Sans Unicode"/>
              </a:rPr>
              <a:t> </a:t>
            </a:r>
            <a:r>
              <a:rPr dirty="0" sz="1050" spc="-70" i="1">
                <a:solidFill>
                  <a:srgbClr val="221F20"/>
                </a:solidFill>
                <a:latin typeface="Verdana"/>
                <a:cs typeface="Verdana"/>
              </a:rPr>
              <a:t>E</a:t>
            </a:r>
            <a:r>
              <a:rPr dirty="0" sz="1050" spc="65" i="1">
                <a:solidFill>
                  <a:srgbClr val="221F20"/>
                </a:solidFill>
                <a:latin typeface="Verdana"/>
                <a:cs typeface="Verdan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 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 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80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 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oss 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neg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vity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se.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between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45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900"/>
              </a:lnSpc>
              <a:spcBef>
                <a:spcPts val="25"/>
              </a:spcBef>
            </a:pP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4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Lucida Sans Unicode"/>
                <a:cs typeface="Lucida Sans Unicode"/>
              </a:rPr>
              <a:t>-</a:t>
            </a:r>
            <a:r>
              <a:rPr dirty="0" sz="1050" spc="-229">
                <a:solidFill>
                  <a:srgbClr val="221F20"/>
                </a:solidFill>
                <a:latin typeface="Lucida Sans Unicode"/>
                <a:cs typeface="Lucida Sans Unicod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32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67">
                <a:solidFill>
                  <a:srgbClr val="221F20"/>
                </a:solidFill>
                <a:latin typeface="Lucida Sans Unicode"/>
                <a:cs typeface="Lucida Sans Unicode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hlori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Lucida Sans Unicode"/>
                <a:cs typeface="Lucida Sans Unicode"/>
              </a:rPr>
              <a:t>-</a:t>
            </a:r>
            <a:r>
              <a:rPr dirty="0" sz="1050" spc="-235">
                <a:solidFill>
                  <a:srgbClr val="221F20"/>
                </a:solidFill>
                <a:latin typeface="Lucida Sans Unicode"/>
                <a:cs typeface="Lucida Sans Unicod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34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67">
                <a:solidFill>
                  <a:srgbClr val="221F20"/>
                </a:solidFill>
                <a:latin typeface="Lucida Sans Unicode"/>
                <a:cs typeface="Lucida Sans Unicode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ltho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 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Lucida Sans Unicode"/>
                <a:cs typeface="Lucida Sans Unicode"/>
              </a:rPr>
              <a:t>-</a:t>
            </a:r>
            <a:r>
              <a:rPr dirty="0" sz="1050" spc="-235">
                <a:solidFill>
                  <a:srgbClr val="221F20"/>
                </a:solidFill>
                <a:latin typeface="Lucida Sans Unicode"/>
                <a:cs typeface="Lucida Sans Unicod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349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Lucida Sans Unicode"/>
                <a:cs typeface="Lucida Sans Unicode"/>
              </a:rPr>
              <a:t>-</a:t>
            </a:r>
            <a:r>
              <a:rPr dirty="0" sz="1050" spc="-235">
                <a:solidFill>
                  <a:srgbClr val="221F20"/>
                </a:solidFill>
                <a:latin typeface="Lucida Sans Unicode"/>
                <a:cs typeface="Lucida Sans Unicod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32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0)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(4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125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4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168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950">
              <a:latin typeface="Times New Roman"/>
              <a:cs typeface="Times New Roman"/>
            </a:endParaRPr>
          </a:p>
          <a:p>
            <a:pPr marL="415925">
              <a:lnSpc>
                <a:spcPct val="100000"/>
              </a:lnSpc>
              <a:tabLst>
                <a:tab pos="855344" algn="l"/>
              </a:tabLst>
            </a:pPr>
            <a:r>
              <a:rPr dirty="0" sz="950" spc="75" b="1">
                <a:latin typeface="Arial"/>
                <a:cs typeface="Arial"/>
              </a:rPr>
              <a:t>1</a:t>
            </a:r>
            <a:r>
              <a:rPr dirty="0" sz="950" spc="75" b="1">
                <a:latin typeface="Arial"/>
                <a:cs typeface="Arial"/>
              </a:rPr>
              <a:t>0</a:t>
            </a:r>
            <a:r>
              <a:rPr dirty="0" sz="950" spc="25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4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5" b="1">
                <a:latin typeface="Arial"/>
                <a:cs typeface="Arial"/>
              </a:rPr>
              <a:t>C</a:t>
            </a:r>
            <a:r>
              <a:rPr dirty="0" sz="950" spc="90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0" b="1">
                <a:latin typeface="Arial"/>
                <a:cs typeface="Arial"/>
              </a:rPr>
              <a:t>P</a:t>
            </a:r>
            <a:r>
              <a:rPr dirty="0" sz="950" b="1">
                <a:latin typeface="Arial"/>
                <a:cs typeface="Arial"/>
              </a:rPr>
              <a:t>T</a:t>
            </a:r>
            <a:r>
              <a:rPr dirty="0" sz="950" spc="50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0" b="1">
                <a:latin typeface="Arial"/>
                <a:cs typeface="Arial"/>
              </a:rPr>
              <a:t>S</a:t>
            </a:r>
            <a:r>
              <a:rPr dirty="0" sz="950" spc="114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00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0" marR="133350">
              <a:lnSpc>
                <a:spcPts val="1100"/>
              </a:lnSpc>
            </a:pP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he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: </a:t>
            </a:r>
            <a:r>
              <a:rPr dirty="0" sz="950" spc="-4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4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; </a:t>
            </a:r>
            <a:r>
              <a:rPr dirty="0" sz="950" spc="-4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4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;</a:t>
            </a:r>
            <a:endParaRPr sz="950">
              <a:latin typeface="Arial"/>
              <a:cs typeface="Arial"/>
            </a:endParaRPr>
          </a:p>
          <a:p>
            <a:pPr marL="127000">
              <a:lnSpc>
                <a:spcPts val="1070"/>
              </a:lnSpc>
            </a:pPr>
            <a:r>
              <a:rPr dirty="0" sz="950" spc="-4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-7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n.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3970" marR="5080" indent="15113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egat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vi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fe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10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abs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85">
                <a:solidFill>
                  <a:srgbClr val="221F20"/>
                </a:solidFill>
                <a:latin typeface="Lucida Sans Unicode"/>
                <a:cs typeface="Lucida Sans Unicode"/>
              </a:rPr>
              <a:t>¢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64540" y="1026019"/>
            <a:ext cx="438784" cy="351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45720">
              <a:lnSpc>
                <a:spcPct val="100000"/>
              </a:lnSpc>
            </a:pPr>
            <a:r>
              <a:rPr dirty="0" sz="900">
                <a:latin typeface="Palatino Linotype"/>
                <a:cs typeface="Palatino Linotype"/>
              </a:rPr>
              <a:t>2</a:t>
            </a:r>
            <a:endParaRPr sz="900">
              <a:latin typeface="Palatino Linotype"/>
              <a:cs typeface="Palatino Linotype"/>
            </a:endParaRPr>
          </a:p>
          <a:p>
            <a:pPr algn="r" marR="5080">
              <a:lnSpc>
                <a:spcPct val="100000"/>
              </a:lnSpc>
              <a:spcBef>
                <a:spcPts val="590"/>
              </a:spcBef>
              <a:tabLst>
                <a:tab pos="276860" algn="l"/>
              </a:tabLst>
            </a:pPr>
            <a:r>
              <a:rPr dirty="0" sz="900" spc="15" b="1">
                <a:latin typeface="Book Antiqua"/>
                <a:cs typeface="Book Antiqua"/>
              </a:rPr>
              <a:t>L</a:t>
            </a:r>
            <a:r>
              <a:rPr dirty="0" sz="900" b="1">
                <a:latin typeface="Book Antiqua"/>
                <a:cs typeface="Book Antiqua"/>
              </a:rPr>
              <a:t>i	</a:t>
            </a:r>
            <a:r>
              <a:rPr dirty="0" sz="900" spc="0" b="1">
                <a:latin typeface="Book Antiqua"/>
                <a:cs typeface="Book Antiqua"/>
              </a:rPr>
              <a:t>B</a:t>
            </a:r>
            <a:r>
              <a:rPr dirty="0" sz="900" b="1">
                <a:latin typeface="Book Antiqua"/>
                <a:cs typeface="Book Antiqua"/>
              </a:rPr>
              <a:t>e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50568" y="645657"/>
            <a:ext cx="168275" cy="4705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2069">
              <a:lnSpc>
                <a:spcPct val="100000"/>
              </a:lnSpc>
            </a:pPr>
            <a:r>
              <a:rPr dirty="0" sz="900">
                <a:latin typeface="Palatino Linotype"/>
                <a:cs typeface="Palatino Linotype"/>
              </a:rPr>
              <a:t>1</a:t>
            </a:r>
            <a:endParaRPr sz="900">
              <a:latin typeface="Palatino Linotype"/>
              <a:cs typeface="Palatino Linotype"/>
            </a:endParaRPr>
          </a:p>
          <a:p>
            <a:pPr marL="12700" marR="5080" indent="18415">
              <a:lnSpc>
                <a:spcPts val="1040"/>
              </a:lnSpc>
              <a:spcBef>
                <a:spcPts val="550"/>
              </a:spcBef>
            </a:pPr>
            <a:r>
              <a:rPr dirty="0" sz="900" b="1">
                <a:latin typeface="Book Antiqua"/>
                <a:cs typeface="Book Antiqua"/>
              </a:rPr>
              <a:t>H 2.1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52468" y="3125424"/>
            <a:ext cx="713105" cy="313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ct val="100000"/>
              </a:lnSpc>
              <a:tabLst>
                <a:tab pos="298450" algn="l"/>
              </a:tabLst>
            </a:pPr>
            <a:r>
              <a:rPr dirty="0" baseline="3086" sz="1350" spc="15" b="1">
                <a:latin typeface="Book Antiqua"/>
                <a:cs typeface="Book Antiqua"/>
              </a:rPr>
              <a:t>F</a:t>
            </a:r>
            <a:r>
              <a:rPr dirty="0" baseline="3086" sz="1350" spc="-7" b="1">
                <a:latin typeface="Book Antiqua"/>
                <a:cs typeface="Book Antiqua"/>
              </a:rPr>
              <a:t>r</a:t>
            </a:r>
            <a:r>
              <a:rPr dirty="0" baseline="3086" sz="1350" b="1">
                <a:latin typeface="Book Antiqua"/>
                <a:cs typeface="Book Antiqua"/>
              </a:rPr>
              <a:t>	</a:t>
            </a:r>
            <a:r>
              <a:rPr dirty="0" baseline="3086" sz="1350" spc="0" b="1">
                <a:latin typeface="Book Antiqua"/>
                <a:cs typeface="Book Antiqua"/>
              </a:rPr>
              <a:t>R</a:t>
            </a:r>
            <a:r>
              <a:rPr dirty="0" baseline="3086" sz="1350" b="1">
                <a:latin typeface="Book Antiqua"/>
                <a:cs typeface="Book Antiqua"/>
              </a:rPr>
              <a:t>a   </a:t>
            </a:r>
            <a:r>
              <a:rPr dirty="0" baseline="3086" sz="1350" spc="-157" b="1">
                <a:latin typeface="Book Antiqua"/>
                <a:cs typeface="Book Antiqua"/>
              </a:rPr>
              <a:t> </a:t>
            </a:r>
            <a:r>
              <a:rPr dirty="0" sz="900" spc="15" b="1">
                <a:latin typeface="Book Antiqua"/>
                <a:cs typeface="Book Antiqua"/>
              </a:rPr>
              <a:t>A</a:t>
            </a:r>
            <a:r>
              <a:rPr dirty="0" sz="900" b="1">
                <a:latin typeface="Book Antiqua"/>
                <a:cs typeface="Book Antiqua"/>
              </a:rPr>
              <a:t>c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259"/>
              </a:spcBef>
              <a:tabLst>
                <a:tab pos="296545" algn="l"/>
                <a:tab pos="583565" algn="l"/>
              </a:tabLst>
            </a:pPr>
            <a:r>
              <a:rPr dirty="0" sz="900" b="1">
                <a:latin typeface="Book Antiqua"/>
                <a:cs typeface="Book Antiqua"/>
              </a:rPr>
              <a:t>0.7	0.9	</a:t>
            </a:r>
            <a:r>
              <a:rPr dirty="0" baseline="27777" sz="1350" spc="22" b="1">
                <a:latin typeface="Book Antiqua"/>
                <a:cs typeface="Book Antiqua"/>
              </a:rPr>
              <a:t>L</a:t>
            </a:r>
            <a:r>
              <a:rPr dirty="0" baseline="27777" sz="1350" spc="-7" b="1">
                <a:latin typeface="Book Antiqua"/>
                <a:cs typeface="Book Antiqua"/>
              </a:rPr>
              <a:t>r</a:t>
            </a:r>
            <a:endParaRPr baseline="27777" sz="1350">
              <a:latin typeface="Book Antiqua"/>
              <a:cs typeface="Book Antiqu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211285" y="1026019"/>
            <a:ext cx="1289685" cy="350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99720" algn="l"/>
                <a:tab pos="586740" algn="l"/>
                <a:tab pos="875030" algn="l"/>
                <a:tab pos="1162050" algn="l"/>
              </a:tabLst>
            </a:pPr>
            <a:r>
              <a:rPr dirty="0" sz="900">
                <a:latin typeface="Palatino Linotype"/>
                <a:cs typeface="Palatino Linotype"/>
              </a:rPr>
              <a:t>13	14	15	16	17</a:t>
            </a:r>
            <a:endParaRPr sz="900">
              <a:latin typeface="Palatino Linotype"/>
              <a:cs typeface="Palatino Linotype"/>
            </a:endParaRPr>
          </a:p>
          <a:p>
            <a:pPr marL="40005">
              <a:lnSpc>
                <a:spcPct val="100000"/>
              </a:lnSpc>
              <a:spcBef>
                <a:spcPts val="585"/>
              </a:spcBef>
              <a:tabLst>
                <a:tab pos="325120" algn="l"/>
                <a:tab pos="603885" algn="l"/>
                <a:tab pos="892810" algn="l"/>
                <a:tab pos="1197610" algn="l"/>
              </a:tabLst>
            </a:pPr>
            <a:r>
              <a:rPr dirty="0" sz="900" spc="-10" b="1">
                <a:latin typeface="Book Antiqua"/>
                <a:cs typeface="Book Antiqua"/>
              </a:rPr>
              <a:t>B</a:t>
            </a:r>
            <a:r>
              <a:rPr dirty="0" sz="900" spc="-10" b="1">
                <a:latin typeface="Book Antiqua"/>
                <a:cs typeface="Book Antiqua"/>
              </a:rPr>
              <a:t>	</a:t>
            </a:r>
            <a:r>
              <a:rPr dirty="0" sz="900" spc="-10" b="1">
                <a:latin typeface="Book Antiqua"/>
                <a:cs typeface="Book Antiqua"/>
              </a:rPr>
              <a:t>C</a:t>
            </a:r>
            <a:r>
              <a:rPr dirty="0" sz="900" spc="-10" b="1">
                <a:latin typeface="Book Antiqua"/>
                <a:cs typeface="Book Antiqua"/>
              </a:rPr>
              <a:t>	</a:t>
            </a:r>
            <a:r>
              <a:rPr dirty="0" sz="900" spc="-10" b="1">
                <a:latin typeface="Book Antiqua"/>
                <a:cs typeface="Book Antiqua"/>
              </a:rPr>
              <a:t>N	</a:t>
            </a:r>
            <a:r>
              <a:rPr dirty="0" sz="900" spc="-10" b="1">
                <a:latin typeface="Book Antiqua"/>
                <a:cs typeface="Book Antiqua"/>
              </a:rPr>
              <a:t>O	</a:t>
            </a:r>
            <a:r>
              <a:rPr dirty="0" sz="900" spc="-5" b="1">
                <a:latin typeface="Book Antiqua"/>
                <a:cs typeface="Book Antiqua"/>
              </a:rPr>
              <a:t>F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605280" y="3081671"/>
            <a:ext cx="1106170" cy="3155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7777" sz="1200" spc="-7">
                <a:latin typeface="Palatino Linotype"/>
                <a:cs typeface="Palatino Linotype"/>
              </a:rPr>
              <a:t>*</a:t>
            </a:r>
            <a:r>
              <a:rPr dirty="0" baseline="27777" sz="1200" spc="-135">
                <a:latin typeface="Palatino Linotype"/>
                <a:cs typeface="Palatino Linotype"/>
              </a:rPr>
              <a:t> </a:t>
            </a:r>
            <a:r>
              <a:rPr dirty="0" sz="900" spc="-5">
                <a:latin typeface="Palatino Linotype"/>
                <a:cs typeface="Palatino Linotype"/>
              </a:rPr>
              <a:t>L</a:t>
            </a:r>
            <a:r>
              <a:rPr dirty="0" sz="900">
                <a:latin typeface="Palatino Linotype"/>
                <a:cs typeface="Palatino Linotype"/>
              </a:rPr>
              <a:t>a</a:t>
            </a:r>
            <a:r>
              <a:rPr dirty="0" sz="900" spc="-5">
                <a:latin typeface="Palatino Linotype"/>
                <a:cs typeface="Palatino Linotype"/>
              </a:rPr>
              <a:t>n</a:t>
            </a:r>
            <a:r>
              <a:rPr dirty="0" sz="900">
                <a:latin typeface="Palatino Linotype"/>
                <a:cs typeface="Palatino Linotype"/>
              </a:rPr>
              <a:t>t</a:t>
            </a:r>
            <a:r>
              <a:rPr dirty="0" sz="900">
                <a:latin typeface="Palatino Linotype"/>
                <a:cs typeface="Palatino Linotype"/>
              </a:rPr>
              <a:t>ha</a:t>
            </a:r>
            <a:r>
              <a:rPr dirty="0" sz="900" spc="-5">
                <a:latin typeface="Palatino Linotype"/>
                <a:cs typeface="Palatino Linotype"/>
              </a:rPr>
              <a:t>n</a:t>
            </a:r>
            <a:r>
              <a:rPr dirty="0" sz="900">
                <a:latin typeface="Palatino Linotype"/>
                <a:cs typeface="Palatino Linotype"/>
              </a:rPr>
              <a:t>i</a:t>
            </a:r>
            <a:r>
              <a:rPr dirty="0" sz="900" spc="-5">
                <a:latin typeface="Palatino Linotype"/>
                <a:cs typeface="Palatino Linotype"/>
              </a:rPr>
              <a:t>de</a:t>
            </a:r>
            <a:r>
              <a:rPr dirty="0" sz="900" spc="-10">
                <a:latin typeface="Palatino Linotype"/>
                <a:cs typeface="Palatino Linotype"/>
              </a:rPr>
              <a:t>s</a:t>
            </a:r>
            <a:r>
              <a:rPr dirty="0" sz="900">
                <a:latin typeface="Palatino Linotype"/>
                <a:cs typeface="Palatino Linotype"/>
              </a:rPr>
              <a:t>: 1.1  1.3</a:t>
            </a:r>
            <a:endParaRPr sz="900">
              <a:latin typeface="Palatino Linotype"/>
              <a:cs typeface="Palatino Linotype"/>
            </a:endParaRPr>
          </a:p>
          <a:p>
            <a:pPr marL="66675">
              <a:lnSpc>
                <a:spcPct val="100000"/>
              </a:lnSpc>
            </a:pPr>
            <a:r>
              <a:rPr dirty="0" sz="900" spc="-5">
                <a:latin typeface="Palatino Linotype"/>
                <a:cs typeface="Palatino Linotype"/>
              </a:rPr>
              <a:t>Ac</a:t>
            </a:r>
            <a:r>
              <a:rPr dirty="0" sz="900" spc="-5">
                <a:latin typeface="Palatino Linotype"/>
                <a:cs typeface="Palatino Linotype"/>
              </a:rPr>
              <a:t>t</a:t>
            </a:r>
            <a:r>
              <a:rPr dirty="0" sz="900">
                <a:latin typeface="Palatino Linotype"/>
                <a:cs typeface="Palatino Linotype"/>
              </a:rPr>
              <a:t>i</a:t>
            </a:r>
            <a:r>
              <a:rPr dirty="0" sz="900" spc="-5">
                <a:latin typeface="Palatino Linotype"/>
                <a:cs typeface="Palatino Linotype"/>
              </a:rPr>
              <a:t>n</a:t>
            </a:r>
            <a:r>
              <a:rPr dirty="0" sz="900">
                <a:latin typeface="Palatino Linotype"/>
                <a:cs typeface="Palatino Linotype"/>
              </a:rPr>
              <a:t>i</a:t>
            </a:r>
            <a:r>
              <a:rPr dirty="0" sz="900" spc="-5">
                <a:latin typeface="Palatino Linotype"/>
                <a:cs typeface="Palatino Linotype"/>
              </a:rPr>
              <a:t>de</a:t>
            </a:r>
            <a:r>
              <a:rPr dirty="0" sz="900" spc="-10">
                <a:latin typeface="Palatino Linotype"/>
                <a:cs typeface="Palatino Linotype"/>
              </a:rPr>
              <a:t>s</a:t>
            </a:r>
            <a:r>
              <a:rPr dirty="0" sz="900">
                <a:latin typeface="Palatino Linotype"/>
                <a:cs typeface="Palatino Linotype"/>
              </a:rPr>
              <a:t>: 1.3  1.5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722752" y="987919"/>
            <a:ext cx="511809" cy="368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350">
              <a:lnSpc>
                <a:spcPct val="166700"/>
              </a:lnSpc>
            </a:pPr>
            <a:r>
              <a:rPr dirty="0" sz="900" spc="-10">
                <a:latin typeface="Palatino Linotype"/>
                <a:cs typeface="Palatino Linotype"/>
              </a:rPr>
              <a:t>b</a:t>
            </a:r>
            <a:r>
              <a:rPr dirty="0" sz="900" spc="-5">
                <a:latin typeface="Palatino Linotype"/>
                <a:cs typeface="Palatino Linotype"/>
              </a:rPr>
              <a:t>e</a:t>
            </a:r>
            <a:r>
              <a:rPr dirty="0" sz="900">
                <a:latin typeface="Palatino Linotype"/>
                <a:cs typeface="Palatino Linotype"/>
              </a:rPr>
              <a:t>l</a:t>
            </a:r>
            <a:r>
              <a:rPr dirty="0" sz="900" spc="-15">
                <a:latin typeface="Palatino Linotype"/>
                <a:cs typeface="Palatino Linotype"/>
              </a:rPr>
              <a:t>ow</a:t>
            </a:r>
            <a:r>
              <a:rPr dirty="0" sz="900">
                <a:latin typeface="Palatino Linotype"/>
                <a:cs typeface="Palatino Linotype"/>
              </a:rPr>
              <a:t> 1.0</a:t>
            </a:r>
            <a:r>
              <a:rPr dirty="0" sz="900">
                <a:latin typeface="Palatino Linotype"/>
                <a:cs typeface="Palatino Linotype"/>
              </a:rPr>
              <a:t> 1.0  1.4  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872104" y="987920"/>
            <a:ext cx="368300" cy="368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Palatino Linotype"/>
                <a:cs typeface="Palatino Linotype"/>
              </a:rPr>
              <a:t>2.0  2.4</a:t>
            </a:r>
            <a:endParaRPr sz="90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720"/>
              </a:spcBef>
            </a:pPr>
            <a:r>
              <a:rPr dirty="0" sz="900">
                <a:latin typeface="Palatino Linotype"/>
                <a:cs typeface="Palatino Linotype"/>
              </a:rPr>
              <a:t>2.5  2.</a:t>
            </a:r>
            <a:r>
              <a:rPr dirty="0" sz="900">
                <a:latin typeface="Palatino Linotype"/>
                <a:cs typeface="Palatino Linotype"/>
              </a:rPr>
              <a:t>9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90351" y="358152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721362" y="1597520"/>
          <a:ext cx="3387725" cy="12477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9578"/>
                <a:gridCol w="293345"/>
                <a:gridCol w="287960"/>
                <a:gridCol w="281959"/>
                <a:gridCol w="291186"/>
                <a:gridCol w="286379"/>
                <a:gridCol w="296532"/>
                <a:gridCol w="279049"/>
                <a:gridCol w="290150"/>
                <a:gridCol w="279482"/>
                <a:gridCol w="291503"/>
                <a:gridCol w="259981"/>
              </a:tblGrid>
              <a:tr h="358829">
                <a:tc>
                  <a:txBody>
                    <a:bodyPr/>
                    <a:lstStyle/>
                    <a:p>
                      <a:pPr marL="40005" marR="53975" indent="-5715">
                        <a:lnSpc>
                          <a:spcPct val="116199"/>
                        </a:lnSpc>
                      </a:pPr>
                      <a:r>
                        <a:rPr dirty="0" sz="900" spc="5" b="1">
                          <a:latin typeface="Book Antiqua"/>
                          <a:cs typeface="Book Antiqua"/>
                        </a:rPr>
                        <a:t>N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0.9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1280" marR="45085" indent="-20955">
                        <a:lnSpc>
                          <a:spcPct val="114399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M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g 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1.2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latin typeface="Palatino Linotype"/>
                          <a:cs typeface="Palatino Linotype"/>
                        </a:rPr>
                        <a:t>3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900">
                          <a:latin typeface="Palatino Linotype"/>
                          <a:cs typeface="Palatino Linotype"/>
                        </a:rPr>
                        <a:t>4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</a:pPr>
                      <a:r>
                        <a:rPr dirty="0" sz="900">
                          <a:latin typeface="Palatino Linotype"/>
                          <a:cs typeface="Palatino Linotype"/>
                        </a:rPr>
                        <a:t>5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latin typeface="Palatino Linotype"/>
                          <a:cs typeface="Palatino Linotype"/>
                        </a:rPr>
                        <a:t>6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latin typeface="Palatino Linotype"/>
                          <a:cs typeface="Palatino Linotype"/>
                        </a:rPr>
                        <a:t>7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23495">
                        <a:lnSpc>
                          <a:spcPct val="100000"/>
                        </a:lnSpc>
                      </a:pPr>
                      <a:r>
                        <a:rPr dirty="0" sz="900">
                          <a:latin typeface="Palatino Linotype"/>
                          <a:cs typeface="Palatino Linotype"/>
                        </a:rPr>
                        <a:t>8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latin typeface="Palatino Linotype"/>
                          <a:cs typeface="Palatino Linotype"/>
                        </a:rPr>
                        <a:t>9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00">
                          <a:latin typeface="Palatino Linotype"/>
                          <a:cs typeface="Palatino Linotype"/>
                        </a:rPr>
                        <a:t>10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900" spc="-45"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00">
                          <a:latin typeface="Palatino Linotype"/>
                          <a:cs typeface="Palatino Linotype"/>
                        </a:rPr>
                        <a:t>1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900">
                          <a:latin typeface="Palatino Linotype"/>
                          <a:cs typeface="Palatino Linotype"/>
                        </a:rPr>
                        <a:t>12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69271"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K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C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a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c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900" spc="10" b="1">
                          <a:latin typeface="Book Antiqua"/>
                          <a:cs typeface="Book Antiqua"/>
                        </a:rPr>
                        <a:t>T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i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508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V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C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r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M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n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F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e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C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o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N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i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C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u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Z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n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188917">
                <a:tc>
                  <a:txBody>
                    <a:bodyPr/>
                    <a:lstStyle/>
                    <a:p>
                      <a:pPr marL="4000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0.8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1.0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1.3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1.5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1.6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1.6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1.5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1.9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1.6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188590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00" spc="5" b="1">
                          <a:latin typeface="Book Antiqua"/>
                          <a:cs typeface="Book Antiqua"/>
                        </a:rPr>
                        <a:t>R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b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r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Y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900" spc="10" b="1">
                          <a:latin typeface="Book Antiqua"/>
                          <a:cs typeface="Book Antiqua"/>
                        </a:rPr>
                        <a:t>Z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r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N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b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M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o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T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c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R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u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R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h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P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d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g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C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d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188275">
                <a:tc>
                  <a:txBody>
                    <a:bodyPr/>
                    <a:lstStyle/>
                    <a:p>
                      <a:pPr marL="4000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0.8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620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1.0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1.2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1.4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1.6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1.9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2.2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2.2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2.2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1.9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1.7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153353">
                <a:tc>
                  <a:txBody>
                    <a:bodyPr/>
                    <a:lstStyle/>
                    <a:p>
                      <a:pPr marL="41275">
                        <a:lnSpc>
                          <a:spcPts val="915"/>
                        </a:lnSpc>
                      </a:pPr>
                      <a:r>
                        <a:rPr dirty="0" sz="900" spc="5" b="1">
                          <a:latin typeface="Book Antiqua"/>
                          <a:cs typeface="Book Antiqua"/>
                        </a:rPr>
                        <a:t>C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s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ts val="915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B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a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ts val="935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L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a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ts val="905"/>
                        </a:lnSpc>
                      </a:pPr>
                      <a:r>
                        <a:rPr dirty="0" sz="900" spc="5" b="1">
                          <a:latin typeface="Book Antiqua"/>
                          <a:cs typeface="Book Antiqua"/>
                        </a:rPr>
                        <a:t>H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f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ts val="905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T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a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905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W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905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R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e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ts val="905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O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s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5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I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r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ts val="905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P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t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ts val="905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u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ts val="905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H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g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727071" y="1389338"/>
          <a:ext cx="4820285" cy="1680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823"/>
                <a:gridCol w="432124"/>
                <a:gridCol w="468308"/>
                <a:gridCol w="249873"/>
                <a:gridCol w="288603"/>
                <a:gridCol w="287018"/>
                <a:gridCol w="323854"/>
                <a:gridCol w="250181"/>
                <a:gridCol w="286700"/>
                <a:gridCol w="285114"/>
                <a:gridCol w="288607"/>
                <a:gridCol w="295908"/>
                <a:gridCol w="289554"/>
                <a:gridCol w="283842"/>
                <a:gridCol w="286077"/>
                <a:gridCol w="253678"/>
              </a:tblGrid>
              <a:tr h="124871">
                <a:tc gridSpan="11" rowSpan="5"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  <a:tabLst>
                          <a:tab pos="328295" algn="l"/>
                          <a:tab pos="1007744" algn="l"/>
                          <a:tab pos="2157095" algn="l"/>
                        </a:tabLst>
                      </a:pPr>
                      <a:r>
                        <a:rPr dirty="0" baseline="37037" sz="1350" b="1">
                          <a:latin typeface="Book Antiqua"/>
                          <a:cs typeface="Book Antiqua"/>
                        </a:rPr>
                        <a:t>1.0	1.5	</a:t>
                      </a:r>
                      <a:r>
                        <a:rPr dirty="0" baseline="3086" sz="1350">
                          <a:latin typeface="Palatino Linotype"/>
                          <a:cs typeface="Palatino Linotype"/>
                        </a:rPr>
                        <a:t>1.5  1.</a:t>
                      </a:r>
                      <a:r>
                        <a:rPr dirty="0" baseline="3086" sz="1350">
                          <a:latin typeface="Palatino Linotype"/>
                          <a:cs typeface="Palatino Linotype"/>
                        </a:rPr>
                        <a:t>9	</a:t>
                      </a:r>
                      <a:r>
                        <a:rPr dirty="0" sz="900">
                          <a:latin typeface="Palatino Linotype"/>
                          <a:cs typeface="Palatino Linotype"/>
                        </a:rPr>
                        <a:t>3.0  4.0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rowSpan="5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5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5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5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5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5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5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5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5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5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2.0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2.5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3.0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3.5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4.0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419958">
                <a:tc gridSpan="1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9375" marR="65405" indent="6985">
                        <a:lnSpc>
                          <a:spcPts val="1050"/>
                        </a:lnSpc>
                      </a:pPr>
                      <a:r>
                        <a:rPr dirty="0" sz="900" spc="10" b="1"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l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1.5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 marR="66675" indent="16510">
                        <a:lnSpc>
                          <a:spcPts val="105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i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1.8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310" marR="65405" indent="36830">
                        <a:lnSpc>
                          <a:spcPts val="105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P 2.1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 marR="62230" indent="36830">
                        <a:lnSpc>
                          <a:spcPts val="105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S 2.5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5565" marR="27305" indent="10160">
                        <a:lnSpc>
                          <a:spcPts val="105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C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l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3.0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379730">
                <a:tc gridSpan="1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9375" marR="60325" indent="-5715">
                        <a:lnSpc>
                          <a:spcPts val="105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G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1.6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 marR="60960" indent="-5715">
                        <a:lnSpc>
                          <a:spcPts val="105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G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e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1.8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945" marR="66040" indent="635">
                        <a:lnSpc>
                          <a:spcPts val="105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s 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2.0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025" marR="62230" indent="6985">
                        <a:lnSpc>
                          <a:spcPts val="105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e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2.4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5565" marR="27305" indent="10160">
                        <a:lnSpc>
                          <a:spcPts val="105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B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r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2.8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378775">
                <a:tc gridSpan="1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9375" marR="66040" indent="12700">
                        <a:lnSpc>
                          <a:spcPts val="106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I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n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1.7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 marR="66675">
                        <a:lnSpc>
                          <a:spcPts val="106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n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1.8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945" marR="66040" indent="635">
                        <a:lnSpc>
                          <a:spcPts val="106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b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1.9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025" marR="62230" indent="3175">
                        <a:lnSpc>
                          <a:spcPts val="106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T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e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 2.1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5565" marR="27305" indent="49530">
                        <a:lnSpc>
                          <a:spcPts val="106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I 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2.5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200342">
                <a:tc gridSpan="1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T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l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P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b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B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i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P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o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t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175954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0.8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  <a:tabLst>
                          <a:tab pos="360680" algn="l"/>
                        </a:tabLst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0.9	</a:t>
                      </a:r>
                      <a:r>
                        <a:rPr dirty="0" baseline="24691" sz="1350" b="1">
                          <a:latin typeface="Book Antiqua"/>
                          <a:cs typeface="Book Antiqua"/>
                        </a:rPr>
                        <a:t>L</a:t>
                      </a:r>
                      <a:endParaRPr baseline="24691" sz="13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70">
                        <a:lnSpc>
                          <a:spcPct val="100000"/>
                        </a:lnSpc>
                      </a:pPr>
                      <a:r>
                        <a:rPr dirty="0" baseline="24691" sz="1350" spc="-97" b="1">
                          <a:latin typeface="Book Antiqua"/>
                          <a:cs typeface="Book Antiqua"/>
                        </a:rPr>
                        <a:t>u</a:t>
                      </a:r>
                      <a:r>
                        <a:rPr dirty="0" baseline="27777" sz="1350">
                          <a:latin typeface="Palatino Linotype"/>
                          <a:cs typeface="Palatino Linotype"/>
                        </a:rPr>
                        <a:t>*</a:t>
                      </a:r>
                      <a:r>
                        <a:rPr dirty="0" baseline="27777" sz="1350">
                          <a:latin typeface="Palatino Linotype"/>
                          <a:cs typeface="Palatino Linotype"/>
                        </a:rPr>
                        <a:t>   </a:t>
                      </a:r>
                      <a:r>
                        <a:rPr dirty="0" baseline="27777" sz="1350" spc="-67"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1.3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1.5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2.4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1.9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2.2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2.2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2.2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2.4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1.9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1.8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1.9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2.0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2.2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si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5158" y="3259217"/>
            <a:ext cx="1595755" cy="1543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86360" indent="131445">
              <a:lnSpc>
                <a:spcPct val="96500"/>
              </a:lnSpc>
            </a:pP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ug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su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the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tw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uld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ova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ent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[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 ex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e]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endParaRPr sz="950">
              <a:latin typeface="Book Antiqua"/>
              <a:cs typeface="Book Antiqua"/>
            </a:endParaRPr>
          </a:p>
          <a:p>
            <a:pPr algn="just" marL="12700" marR="5080">
              <a:lnSpc>
                <a:spcPts val="1100"/>
              </a:lnSpc>
              <a:spcBef>
                <a:spcPts val="30"/>
              </a:spcBef>
            </a:pP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Palatino Linotype"/>
                <a:cs typeface="Palatino Linotype"/>
              </a:rPr>
              <a:t>sol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w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end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gh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ut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of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3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oms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endParaRPr sz="950">
              <a:latin typeface="Book Antiqua"/>
              <a:cs typeface="Book Antiqua"/>
            </a:endParaRPr>
          </a:p>
          <a:p>
            <a:pPr algn="just" marL="12700">
              <a:lnSpc>
                <a:spcPts val="1055"/>
              </a:lnSpc>
            </a:pP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din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g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is 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endParaRPr sz="950">
              <a:latin typeface="Book Antiqua"/>
              <a:cs typeface="Book Antiqua"/>
            </a:endParaRPr>
          </a:p>
          <a:p>
            <a:pPr marL="12700" marR="332740">
              <a:lnSpc>
                <a:spcPts val="1100"/>
              </a:lnSpc>
              <a:spcBef>
                <a:spcPts val="45"/>
              </a:spcBef>
            </a:pP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lli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 cha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672" y="325500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9625" y="5306175"/>
            <a:ext cx="6097270" cy="399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4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 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vi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D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d 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 B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000">
              <a:latin typeface="Times New Roman"/>
              <a:cs typeface="Times New Roman"/>
            </a:endParaRPr>
          </a:p>
          <a:p>
            <a:pPr marL="622300" indent="-217170">
              <a:lnSpc>
                <a:spcPts val="111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nd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  <a:p>
            <a:pPr marL="622300" indent="-229235">
              <a:lnSpc>
                <a:spcPts val="111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hat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 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nt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haracter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eac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bo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ds?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500"/>
              </a:lnSpc>
              <a:spcBef>
                <a:spcPts val="180"/>
              </a:spcBef>
            </a:pPr>
            <a:r>
              <a:rPr dirty="0" sz="950" spc="-10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ide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ond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hen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ompu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negat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ivi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EN,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ds.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gat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polar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nd.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 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nta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chara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urve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10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7.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622300" marR="5080" indent="-217170">
              <a:lnSpc>
                <a:spcPct val="96100"/>
              </a:lnSpc>
              <a:spcBef>
                <a:spcPts val="195"/>
              </a:spcBef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2.1;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Cl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-11904" sz="1050" spc="112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3.0;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3.5.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3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2.1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9.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3.5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1.4.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ts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eate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exp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bond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nd.</a:t>
            </a:r>
            <a:endParaRPr sz="950">
              <a:latin typeface="Book Antiqua"/>
              <a:cs typeface="Book Antiqua"/>
            </a:endParaRPr>
          </a:p>
          <a:p>
            <a:pPr marL="393065">
              <a:lnSpc>
                <a:spcPct val="100000"/>
              </a:lnSpc>
              <a:spcBef>
                <a:spcPts val="235"/>
              </a:spcBef>
            </a:pP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aracter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7.</a:t>
            </a:r>
            <a:endParaRPr sz="950">
              <a:latin typeface="Book Antiqua"/>
              <a:cs typeface="Book Antiqua"/>
            </a:endParaRPr>
          </a:p>
          <a:p>
            <a:pPr marL="2013585">
              <a:lnSpc>
                <a:spcPct val="100000"/>
              </a:lnSpc>
              <a:spcBef>
                <a:spcPts val="650"/>
              </a:spcBef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H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7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40">
                <a:solidFill>
                  <a:srgbClr val="CA006B"/>
                </a:solidFill>
                <a:latin typeface="Arial"/>
                <a:cs typeface="Arial"/>
              </a:rPr>
              <a:t>L</a:t>
            </a:r>
            <a:r>
              <a:rPr dirty="0" sz="950" spc="-17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20%</a:t>
            </a:r>
            <a:r>
              <a:rPr dirty="0" sz="75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io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nic</a:t>
            </a:r>
            <a:endParaRPr sz="950">
              <a:latin typeface="Book Antiqua"/>
              <a:cs typeface="Book Antiqua"/>
            </a:endParaRPr>
          </a:p>
          <a:p>
            <a:pPr marL="12700" indent="2012950">
              <a:lnSpc>
                <a:spcPct val="100000"/>
              </a:lnSpc>
              <a:spcBef>
                <a:spcPts val="355"/>
              </a:spcBef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7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40">
                <a:solidFill>
                  <a:srgbClr val="CA006B"/>
                </a:solidFill>
                <a:latin typeface="Arial"/>
                <a:cs typeface="Arial"/>
              </a:rPr>
              <a:t>L</a:t>
            </a:r>
            <a:r>
              <a:rPr dirty="0" sz="950" spc="-16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35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%</a:t>
            </a:r>
            <a:r>
              <a:rPr dirty="0" sz="75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io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c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715">
              <a:lnSpc>
                <a:spcPct val="96500"/>
              </a:lnSpc>
              <a:spcBef>
                <a:spcPts val="180"/>
              </a:spcBef>
            </a:pP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In 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we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va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ues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decide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wh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end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bond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iv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e.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For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exam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Cl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-22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bond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wil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ght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ive;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hus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sli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iti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ve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850">
              <a:latin typeface="Times New Roman"/>
              <a:cs typeface="Times New Roman"/>
            </a:endParaRPr>
          </a:p>
          <a:p>
            <a:pPr marL="241935" marR="6350" indent="-229235">
              <a:lnSpc>
                <a:spcPts val="1110"/>
              </a:lnSpc>
              <a:tabLst>
                <a:tab pos="1503680" algn="l"/>
              </a:tabLst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7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7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Whi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950" spc="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is,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av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eate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950" spc="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chara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r: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Br,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H,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l?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 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ar bo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d: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P,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O,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F?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052957" y="901300"/>
            <a:ext cx="139700" cy="10712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P</a:t>
            </a:r>
            <a:r>
              <a:rPr dirty="0" sz="900" spc="-5">
                <a:latin typeface="Times New Roman"/>
                <a:cs typeface="Times New Roman"/>
              </a:rPr>
              <a:t>ercent ionic character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192145" y="645672"/>
            <a:ext cx="196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249295" y="1001274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75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249295" y="1356875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50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249295" y="1712477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306445" y="2068078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952868" y="2011564"/>
            <a:ext cx="1454150" cy="427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HBr</a:t>
            </a:r>
            <a:endParaRPr sz="900">
              <a:latin typeface="Times New Roman"/>
              <a:cs typeface="Times New Roman"/>
            </a:endParaRPr>
          </a:p>
          <a:p>
            <a:pPr marL="198120">
              <a:lnSpc>
                <a:spcPct val="100000"/>
              </a:lnSpc>
              <a:spcBef>
                <a:spcPts val="10"/>
              </a:spcBef>
              <a:tabLst>
                <a:tab pos="962660" algn="l"/>
              </a:tabLst>
            </a:pPr>
            <a:r>
              <a:rPr dirty="0" sz="900">
                <a:latin typeface="Times New Roman"/>
                <a:cs typeface="Times New Roman"/>
              </a:rPr>
              <a:t>1	2</a:t>
            </a:r>
            <a:endParaRPr sz="900">
              <a:latin typeface="Times New Roman"/>
              <a:cs typeface="Times New Roman"/>
            </a:endParaRPr>
          </a:p>
          <a:p>
            <a:pPr marL="163195">
              <a:lnSpc>
                <a:spcPct val="100000"/>
              </a:lnSpc>
              <a:spcBef>
                <a:spcPts val="100"/>
              </a:spcBef>
            </a:pP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ectron</a:t>
            </a:r>
            <a:r>
              <a:rPr dirty="0" sz="900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g</a:t>
            </a:r>
            <a:r>
              <a:rPr dirty="0" sz="900" spc="-5">
                <a:latin typeface="Times New Roman"/>
                <a:cs typeface="Times New Roman"/>
              </a:rPr>
              <a:t>ativity difference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73117" y="2149996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420737" y="1826127"/>
            <a:ext cx="462915" cy="287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99060">
              <a:lnSpc>
                <a:spcPts val="855"/>
              </a:lnSpc>
            </a:pPr>
            <a:r>
              <a:rPr dirty="0" baseline="30864" sz="1350" spc="-15">
                <a:latin typeface="Times New Roman"/>
                <a:cs typeface="Times New Roman"/>
              </a:rPr>
              <a:t>H</a:t>
            </a:r>
            <a:r>
              <a:rPr dirty="0" baseline="30864" sz="1350" spc="-97">
                <a:latin typeface="Times New Roman"/>
                <a:cs typeface="Times New Roman"/>
              </a:rPr>
              <a:t> </a:t>
            </a:r>
            <a:r>
              <a:rPr dirty="0" baseline="30864" sz="1350">
                <a:latin typeface="Times New Roman"/>
                <a:cs typeface="Times New Roman"/>
              </a:rPr>
              <a:t>I </a:t>
            </a:r>
            <a:r>
              <a:rPr dirty="0" baseline="30864" sz="135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ICl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ts val="855"/>
              </a:lnSpc>
            </a:pPr>
            <a:r>
              <a:rPr dirty="0" sz="900">
                <a:latin typeface="Times New Roman"/>
                <a:cs typeface="Times New Roman"/>
              </a:rPr>
              <a:t>IBr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86522" y="1736608"/>
            <a:ext cx="2165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HCl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752968" y="1542298"/>
            <a:ext cx="1720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HF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82765" y="888881"/>
            <a:ext cx="683895" cy="540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635">
              <a:lnSpc>
                <a:spcPct val="100000"/>
              </a:lnSpc>
            </a:pPr>
            <a:r>
              <a:rPr dirty="0" baseline="-55555" sz="1350" spc="-7">
                <a:latin typeface="Times New Roman"/>
                <a:cs typeface="Times New Roman"/>
              </a:rPr>
              <a:t>KI</a:t>
            </a:r>
            <a:r>
              <a:rPr dirty="0" baseline="-55555" sz="1350" spc="-7">
                <a:latin typeface="Times New Roman"/>
                <a:cs typeface="Times New Roman"/>
              </a:rPr>
              <a:t> </a:t>
            </a:r>
            <a:r>
              <a:rPr dirty="0" baseline="-55555" sz="1350" spc="-30">
                <a:latin typeface="Times New Roman"/>
                <a:cs typeface="Times New Roman"/>
              </a:rPr>
              <a:t> </a:t>
            </a:r>
            <a:r>
              <a:rPr dirty="0" baseline="-24691" sz="1350" spc="-7">
                <a:latin typeface="Times New Roman"/>
                <a:cs typeface="Times New Roman"/>
              </a:rPr>
              <a:t>Cs</a:t>
            </a:r>
            <a:r>
              <a:rPr dirty="0" baseline="-24691" sz="1350" spc="142">
                <a:latin typeface="Times New Roman"/>
                <a:cs typeface="Times New Roman"/>
              </a:rPr>
              <a:t>I</a:t>
            </a:r>
            <a:r>
              <a:rPr dirty="0" sz="900" spc="-15">
                <a:latin typeface="Times New Roman"/>
                <a:cs typeface="Times New Roman"/>
              </a:rPr>
              <a:t>K</a:t>
            </a:r>
            <a:r>
              <a:rPr dirty="0" sz="900" spc="-10">
                <a:latin typeface="Times New Roman"/>
                <a:cs typeface="Times New Roman"/>
              </a:rPr>
              <a:t>B</a:t>
            </a:r>
            <a:r>
              <a:rPr dirty="0" sz="900">
                <a:latin typeface="Times New Roman"/>
                <a:cs typeface="Times New Roman"/>
              </a:rPr>
              <a:t>r</a:t>
            </a:r>
            <a:endParaRPr sz="900">
              <a:latin typeface="Times New Roman"/>
              <a:cs typeface="Times New Roman"/>
            </a:endParaRPr>
          </a:p>
          <a:p>
            <a:pPr marL="12700" marR="127000" indent="33020">
              <a:lnSpc>
                <a:spcPct val="107400"/>
              </a:lnSpc>
              <a:spcBef>
                <a:spcPts val="835"/>
              </a:spcBef>
            </a:pPr>
            <a:r>
              <a:rPr dirty="0" baseline="-9259" sz="1350" spc="-7">
                <a:latin typeface="Times New Roman"/>
                <a:cs typeface="Times New Roman"/>
              </a:rPr>
              <a:t>LiB</a:t>
            </a:r>
            <a:r>
              <a:rPr dirty="0" baseline="-9259" sz="1350">
                <a:latin typeface="Times New Roman"/>
                <a:cs typeface="Times New Roman"/>
              </a:rPr>
              <a:t>r  </a:t>
            </a:r>
            <a:r>
              <a:rPr dirty="0" baseline="-9259" sz="1350" spc="-97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>
                <a:latin typeface="Times New Roman"/>
                <a:cs typeface="Times New Roman"/>
              </a:rPr>
              <a:t>iCl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LiI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045705" y="779660"/>
            <a:ext cx="2165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KCl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135237" y="1131447"/>
            <a:ext cx="305435" cy="276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508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CsCl </a:t>
            </a:r>
            <a:r>
              <a:rPr dirty="0" sz="900" spc="-5">
                <a:latin typeface="Times New Roman"/>
                <a:cs typeface="Times New Roman"/>
              </a:rPr>
              <a:t>NaCl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621648" y="714252"/>
            <a:ext cx="309880" cy="558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LiF</a:t>
            </a:r>
            <a:endParaRPr sz="900">
              <a:latin typeface="Times New Roman"/>
              <a:cs typeface="Times New Roman"/>
            </a:endParaRPr>
          </a:p>
          <a:p>
            <a:pPr marL="133985">
              <a:lnSpc>
                <a:spcPct val="100000"/>
              </a:lnSpc>
              <a:spcBef>
                <a:spcPts val="350"/>
              </a:spcBef>
            </a:pPr>
            <a:r>
              <a:rPr dirty="0" sz="900" spc="-15">
                <a:latin typeface="Times New Roman"/>
                <a:cs typeface="Times New Roman"/>
              </a:rPr>
              <a:t>K</a:t>
            </a:r>
            <a:r>
              <a:rPr dirty="0" sz="900" spc="-5">
                <a:latin typeface="Times New Roman"/>
                <a:cs typeface="Times New Roman"/>
              </a:rPr>
              <a:t>F</a:t>
            </a:r>
            <a:endParaRPr sz="900">
              <a:latin typeface="Times New Roman"/>
              <a:cs typeface="Times New Roman"/>
            </a:endParaRPr>
          </a:p>
          <a:p>
            <a:pPr marL="112395">
              <a:lnSpc>
                <a:spcPct val="100000"/>
              </a:lnSpc>
              <a:spcBef>
                <a:spcPts val="790"/>
              </a:spcBef>
            </a:pPr>
            <a:r>
              <a:rPr dirty="0" sz="900" spc="-5">
                <a:latin typeface="Times New Roman"/>
                <a:cs typeface="Times New Roman"/>
              </a:rPr>
              <a:t>CsF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668640" y="2149974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4500" y="1860925"/>
            <a:ext cx="2327275" cy="519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90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7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mi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ga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iv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it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44672" y="1851025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273392" y="2970109"/>
            <a:ext cx="4599305" cy="1835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ver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mall,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hem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ial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oval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t.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6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la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sse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ial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nic.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erm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dia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6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N,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bond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scri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olar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valen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t.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nsh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7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p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chara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er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nd is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esen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igu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 10-7.</a:t>
            </a:r>
            <a:endParaRPr sz="1050">
              <a:latin typeface="Book Antiqua"/>
              <a:cs typeface="Book Antiqua"/>
            </a:endParaRPr>
          </a:p>
          <a:p>
            <a:pPr marL="12700" marR="6985" indent="151765">
              <a:lnSpc>
                <a:spcPts val="1200"/>
              </a:lnSpc>
              <a:spcBef>
                <a:spcPts val="5"/>
              </a:spcBef>
            </a:pP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tw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tallic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non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llic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endParaRPr sz="1050">
              <a:latin typeface="Book Antiqua"/>
              <a:cs typeface="Book Antiqua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uce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bonds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sen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lly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nic.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Small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wo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tal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twee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iall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a-</a:t>
            </a:r>
            <a:endParaRPr sz="1050">
              <a:latin typeface="Book Antiqua"/>
              <a:cs typeface="Book Antiqua"/>
            </a:endParaRPr>
          </a:p>
          <a:p>
            <a:pPr algn="just" marL="12700" marR="5080">
              <a:lnSpc>
                <a:spcPts val="1200"/>
              </a:lnSpc>
            </a:pP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eve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ompila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ion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d,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cter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etw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atoms.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Sim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pl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etalli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/nonmetall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chara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endParaRPr sz="1050">
              <a:latin typeface="Book Antiqua"/>
              <a:cs typeface="Book Antiqua"/>
            </a:endParaRPr>
          </a:p>
          <a:p>
            <a:pPr algn="just" marL="12700">
              <a:lnSpc>
                <a:spcPts val="1175"/>
              </a:lnSpc>
            </a:pP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ab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(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all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9-12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171825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585845" y="324013"/>
            <a:ext cx="3513454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51835" algn="l"/>
              </a:tabLst>
            </a:pPr>
            <a:r>
              <a:rPr dirty="0" sz="1000" spc="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va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ia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Ma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27" y="631310"/>
            <a:ext cx="4598035" cy="463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maps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ispla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147451" y="38296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74392" y="2656307"/>
            <a:ext cx="4597400" cy="2012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80720">
              <a:lnSpc>
                <a:spcPct val="100000"/>
              </a:lnSpc>
              <a:tabLst>
                <a:tab pos="2218055" algn="l"/>
                <a:tab pos="3853179" algn="l"/>
              </a:tabLst>
            </a:pPr>
            <a:r>
              <a:rPr dirty="0" sz="900" spc="-5">
                <a:latin typeface="Times New Roman"/>
                <a:cs typeface="Times New Roman"/>
              </a:rPr>
              <a:t>HCl</a:t>
            </a:r>
            <a:r>
              <a:rPr dirty="0" sz="900" spc="-5">
                <a:latin typeface="Times New Roman"/>
                <a:cs typeface="Times New Roman"/>
              </a:rPr>
              <a:t>	</a:t>
            </a:r>
            <a:r>
              <a:rPr dirty="0" sz="900" spc="-15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B</a:t>
            </a:r>
            <a:r>
              <a:rPr dirty="0" sz="900">
                <a:latin typeface="Times New Roman"/>
                <a:cs typeface="Times New Roman"/>
              </a:rPr>
              <a:t>r	</a:t>
            </a:r>
            <a:r>
              <a:rPr dirty="0" sz="900" spc="-5">
                <a:latin typeface="Times New Roman"/>
                <a:cs typeface="Times New Roman"/>
              </a:rPr>
              <a:t>HI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300">
              <a:latin typeface="Times New Roman"/>
              <a:cs typeface="Times New Roman"/>
            </a:endParaRPr>
          </a:p>
          <a:p>
            <a:pPr algn="just" marL="12700" marR="5080" indent="151130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adati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quite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positive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dark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espo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ega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igni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hlo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display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ari-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ules.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ential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maps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uent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epa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erstan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top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38246" y="5146149"/>
            <a:ext cx="96774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40" b="1">
                <a:solidFill>
                  <a:srgbClr val="000002"/>
                </a:solidFill>
                <a:latin typeface="Gill Sans MT"/>
                <a:cs typeface="Gill Sans MT"/>
              </a:rPr>
              <a:t>X</a:t>
            </a: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35" b="1">
                <a:solidFill>
                  <a:srgbClr val="000002"/>
                </a:solidFill>
                <a:latin typeface="Gill Sans MT"/>
                <a:cs typeface="Gill Sans MT"/>
              </a:rPr>
              <a:t>10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-5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056632" y="5146149"/>
            <a:ext cx="3606800" cy="299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-635">
              <a:lnSpc>
                <a:spcPts val="1110"/>
              </a:lnSpc>
            </a:pPr>
            <a:r>
              <a:rPr dirty="0" sz="1050" spc="-6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25" b="1">
                <a:solidFill>
                  <a:srgbClr val="000002"/>
                </a:solidFill>
                <a:latin typeface="Gill Sans MT"/>
                <a:cs typeface="Gill Sans MT"/>
              </a:rPr>
              <a:t>de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55" b="1">
                <a:solidFill>
                  <a:srgbClr val="000002"/>
                </a:solidFill>
                <a:latin typeface="Gill Sans MT"/>
                <a:cs typeface="Gill Sans MT"/>
              </a:rPr>
              <a:t>f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90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 a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cu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7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 S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7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9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12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50" b="1">
                <a:solidFill>
                  <a:srgbClr val="000002"/>
                </a:solidFill>
                <a:latin typeface="Gill Sans MT"/>
                <a:cs typeface="Gill Sans MT"/>
              </a:rPr>
              <a:t>g </a:t>
            </a: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9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45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050" spc="4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it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 E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9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ost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c 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ps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6848" y="5592311"/>
            <a:ext cx="5869305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potent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other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112795" y="826038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24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18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6444901" y="826040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31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52020" y="840008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25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18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784761" y="840010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93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31"/>
                </a:lnTo>
                <a:lnTo>
                  <a:pt x="45504" y="0"/>
                </a:lnTo>
                <a:lnTo>
                  <a:pt x="31788" y="28790"/>
                </a:lnTo>
                <a:lnTo>
                  <a:pt x="26593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838234" y="6741969"/>
            <a:ext cx="6109335" cy="2576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ze</a:t>
            </a:r>
            <a:endParaRPr sz="1050">
              <a:latin typeface="Gill Sans MT"/>
              <a:cs typeface="Gill Sans MT"/>
            </a:endParaRPr>
          </a:p>
          <a:p>
            <a:pPr algn="just" marL="241300" marR="17145">
              <a:lnSpc>
                <a:spcPts val="1100"/>
              </a:lnSpc>
              <a:spcBef>
                <a:spcPts val="21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put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tivit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ors.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4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endParaRPr sz="1050">
              <a:latin typeface="Gill Sans MT"/>
              <a:cs typeface="Gill Sans MT"/>
            </a:endParaRPr>
          </a:p>
          <a:p>
            <a:pPr algn="just" marL="243204">
              <a:lnSpc>
                <a:spcPts val="1120"/>
              </a:lnSpc>
              <a:spcBef>
                <a:spcPts val="14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2.1;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0.9;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4.0.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1.2.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algn="just" marL="242570" marR="17780" indent="6350">
              <a:lnSpc>
                <a:spcPts val="1100"/>
              </a:lnSpc>
              <a:spcBef>
                <a:spcPts val="45"/>
              </a:spcBef>
            </a:pP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caus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osta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Na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ss</a:t>
            </a:r>
            <a:endParaRPr sz="1050">
              <a:latin typeface="Gill Sans MT"/>
              <a:cs typeface="Gill Sans MT"/>
            </a:endParaRPr>
          </a:p>
          <a:p>
            <a:pPr algn="just" marL="241300" marR="16510">
              <a:lnSpc>
                <a:spcPts val="1100"/>
              </a:lnSpc>
              <a:spcBef>
                <a:spcPts val="2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urpr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haracte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 poten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maps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 mol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nk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50%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NaF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90%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NaH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247">
                <a:solidFill>
                  <a:srgbClr val="221F20"/>
                </a:solidFill>
                <a:latin typeface="Arial"/>
                <a:cs typeface="Arial"/>
              </a:rPr>
              <a:t>-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betw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181 pm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r" marR="5080">
              <a:lnSpc>
                <a:spcPct val="100000"/>
              </a:lnSpc>
              <a:spcBef>
                <a:spcPts val="775"/>
              </a:spcBef>
            </a:pP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474582" y="639089"/>
            <a:ext cx="1584960" cy="2381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1445">
              <a:lnSpc>
                <a:spcPct val="96500"/>
              </a:lnSpc>
            </a:pP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notic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 pote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tial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HCl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ge 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ors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10-5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 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test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of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ause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 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lecu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NaC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as 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st 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haract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 pote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tial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HCl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 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beca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 to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st 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ract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462732" y="63659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9658" y="766806"/>
            <a:ext cx="60966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to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9658" y="1833653"/>
            <a:ext cx="6096635" cy="302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935" marR="5080" indent="-229870">
              <a:lnSpc>
                <a:spcPts val="11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5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H,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456402" y="476766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456402" y="511056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456402" y="530106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456402" y="564396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385813" y="648144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816343" y="739584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668638" y="739584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352793" y="754824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363078" y="754824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56402" y="891675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23075" y="41427"/>
                </a:moveTo>
                <a:lnTo>
                  <a:pt x="17526" y="41427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2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281682" y="9403080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2273300" y="3711712"/>
            <a:ext cx="4598670" cy="3914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0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4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</a:t>
            </a:r>
            <a:r>
              <a:rPr dirty="0" sz="1600" spc="3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10" b="1">
                <a:solidFill>
                  <a:srgbClr val="53AB53"/>
                </a:solidFill>
                <a:latin typeface="Arial"/>
                <a:cs typeface="Arial"/>
              </a:rPr>
              <a:t>W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Le</a:t>
            </a:r>
            <a:r>
              <a:rPr dirty="0" sz="1600" spc="15" b="1">
                <a:solidFill>
                  <a:srgbClr val="53AB53"/>
                </a:solidFill>
                <a:latin typeface="Arial"/>
                <a:cs typeface="Arial"/>
              </a:rPr>
              <a:t>w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85" b="1">
                <a:solidFill>
                  <a:srgbClr val="53AB53"/>
                </a:solidFill>
                <a:latin typeface="Arial"/>
                <a:cs typeface="Arial"/>
              </a:rPr>
              <a:t>s </a:t>
            </a:r>
            <a:r>
              <a:rPr dirty="0" sz="1600" spc="-15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12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69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bine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pts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writ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encoun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317500" marR="5080">
              <a:lnSpc>
                <a:spcPts val="1200"/>
              </a:lnSpc>
              <a:spcBef>
                <a:spcPts val="665"/>
              </a:spcBef>
            </a:pP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317500">
              <a:lnSpc>
                <a:spcPct val="100000"/>
              </a:lnSpc>
              <a:spcBef>
                <a:spcPts val="215"/>
              </a:spcBef>
            </a:pP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pai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317500" marR="5715">
              <a:lnSpc>
                <a:spcPts val="1200"/>
              </a:lnSpc>
              <a:spcBef>
                <a:spcPts val="330"/>
              </a:spcBef>
            </a:pP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-shell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ons.</a:t>
            </a:r>
            <a:endParaRPr sz="1050">
              <a:latin typeface="Palatino Linotype"/>
              <a:cs typeface="Palatino Linotype"/>
            </a:endParaRPr>
          </a:p>
          <a:p>
            <a:pPr marL="317500" marR="5715">
              <a:lnSpc>
                <a:spcPts val="1200"/>
              </a:lnSpc>
              <a:spcBef>
                <a:spcPts val="305"/>
              </a:spcBef>
            </a:pP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tip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ale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med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-12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k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poi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writi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desig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sk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arr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anoth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ally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ting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3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term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3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OH.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same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llowi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rmula.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  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print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blue.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493802" y="7999272"/>
            <a:ext cx="3771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10.13)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73392" y="8484122"/>
            <a:ext cx="4599305" cy="996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6350">
              <a:lnSpc>
                <a:spcPts val="1200"/>
              </a:lnSpc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sk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endParaRPr sz="1050">
              <a:latin typeface="Palatino Linotype"/>
              <a:cs typeface="Palatino Linotype"/>
            </a:endParaRPr>
          </a:p>
          <a:p>
            <a:pPr algn="just" marL="317500" marR="5080">
              <a:lnSpc>
                <a:spcPts val="1200"/>
              </a:lnSpc>
              <a:spcBef>
                <a:spcPts val="600"/>
              </a:spcBef>
            </a:pP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yd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oge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ms</a:t>
            </a:r>
            <a:r>
              <a:rPr dirty="0" sz="10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oda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054022" y="7742500"/>
            <a:ext cx="1043305" cy="631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3204">
              <a:lnSpc>
                <a:spcPct val="100000"/>
              </a:lnSpc>
              <a:tabLst>
                <a:tab pos="478155" algn="l"/>
              </a:tabLst>
            </a:pP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H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243204" marR="5080" indent="-230504">
              <a:lnSpc>
                <a:spcPct val="165800"/>
              </a:lnSpc>
              <a:spcBef>
                <a:spcPts val="45"/>
              </a:spcBef>
              <a:tabLst>
                <a:tab pos="244475" algn="l"/>
                <a:tab pos="478155" algn="l"/>
                <a:tab pos="709295" algn="l"/>
                <a:tab pos="942975" algn="l"/>
              </a:tabLst>
            </a:pP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H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		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C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22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C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H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 H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93309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07329" y="324013"/>
            <a:ext cx="17919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30350" algn="l"/>
              </a:tabLst>
            </a:pPr>
            <a:r>
              <a:rPr dirty="0" sz="1000" spc="6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it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in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40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56202" y="68334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56202" y="240292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56202" y="274582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977932" y="630955"/>
            <a:ext cx="4293870" cy="3165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600"/>
              </a:lnSpc>
            </a:pP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Cen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ral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9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9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gene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with</a:t>
            </a:r>
            <a:r>
              <a:rPr dirty="0" sz="1050" spc="9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ect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tiv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1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keleta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10.13)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lowe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egativ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8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nly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erminal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2.5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hese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entral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5)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0.13)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ake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sibl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chi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pe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ox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kage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8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hyd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ox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herwise,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xpe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rm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320"/>
              </a:spcBef>
            </a:pP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 a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tom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ys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ent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oms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ganic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27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ber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chai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yat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ns</a:t>
            </a:r>
            <a:r>
              <a:rPr dirty="0" sz="1050" spc="3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mp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t,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sy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me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cal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ruc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skele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elo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ne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obs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rve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ric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 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403985">
              <a:lnSpc>
                <a:spcPct val="100000"/>
              </a:lnSpc>
              <a:spcBef>
                <a:spcPts val="750"/>
              </a:spcBef>
              <a:tabLst>
                <a:tab pos="2871470" algn="l"/>
                <a:tab pos="310769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700">
              <a:latin typeface="Times New Roman"/>
              <a:cs typeface="Times New Roman"/>
            </a:endParaRPr>
          </a:p>
          <a:p>
            <a:pPr marL="709295">
              <a:lnSpc>
                <a:spcPct val="100000"/>
              </a:lnSpc>
              <a:tabLst>
                <a:tab pos="937894" algn="l"/>
                <a:tab pos="1173480" algn="l"/>
                <a:tab pos="1416050" algn="l"/>
                <a:tab pos="1640205" algn="l"/>
                <a:tab pos="1875155" algn="l"/>
                <a:tab pos="2110105" algn="l"/>
                <a:tab pos="2409190" algn="l"/>
                <a:tab pos="2638425" algn="l"/>
                <a:tab pos="2883535" algn="l"/>
                <a:tab pos="3108325" algn="l"/>
                <a:tab pos="334327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P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P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100" y="4328047"/>
            <a:ext cx="4598670" cy="515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at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100"/>
              </a:lnSpc>
              <a:spcBef>
                <a:spcPts val="27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incorpora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far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ific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ritin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begin,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well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llow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marL="240665" marR="5080" indent="-163195">
              <a:lnSpc>
                <a:spcPts val="1210"/>
              </a:lnSpc>
              <a:spcBef>
                <a:spcPts val="620"/>
              </a:spcBef>
              <a:buClr>
                <a:srgbClr val="131313"/>
              </a:buClr>
              <a:buFont typeface="Times New Roman"/>
              <a:buAutoNum type="arabicPeriod"/>
              <a:tabLst>
                <a:tab pos="241300" algn="l"/>
              </a:tabLst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algn="just" marL="240665" marR="5080">
              <a:lnSpc>
                <a:spcPct val="95000"/>
              </a:lnSpc>
              <a:spcBef>
                <a:spcPts val="280"/>
              </a:spcBef>
            </a:pP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mp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:</a:t>
            </a:r>
            <a:r>
              <a:rPr dirty="0" sz="1050" spc="9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ul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OH,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1050" spc="9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8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ms;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;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truct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endParaRPr sz="1050">
              <a:latin typeface="Palatino Linotype"/>
              <a:cs typeface="Palatino Linotype"/>
            </a:endParaRPr>
          </a:p>
          <a:p>
            <a:pPr algn="ctr" marL="227329">
              <a:lnSpc>
                <a:spcPct val="100000"/>
              </a:lnSpc>
              <a:spcBef>
                <a:spcPts val="620"/>
              </a:spcBef>
            </a:pP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8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20</a:t>
            </a:r>
            <a:endParaRPr sz="950">
              <a:latin typeface="Book Antiqua"/>
              <a:cs typeface="Book Antiqua"/>
            </a:endParaRPr>
          </a:p>
          <a:p>
            <a:pPr algn="just" marL="240665" marR="5715">
              <a:lnSpc>
                <a:spcPct val="95000"/>
              </a:lnSpc>
              <a:spcBef>
                <a:spcPts val="610"/>
              </a:spcBef>
              <a:tabLst>
                <a:tab pos="4084320" algn="l"/>
              </a:tabLst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ly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om,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24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numb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ewis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endParaRPr sz="1050">
              <a:latin typeface="Palatino Linotype"/>
              <a:cs typeface="Palatino Linotype"/>
            </a:endParaRPr>
          </a:p>
          <a:p>
            <a:pPr algn="ctr" marL="226695">
              <a:lnSpc>
                <a:spcPct val="100000"/>
              </a:lnSpc>
              <a:spcBef>
                <a:spcPts val="620"/>
              </a:spcBef>
            </a:pP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24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32</a:t>
            </a:r>
            <a:endParaRPr sz="950">
              <a:latin typeface="Book Antiqua"/>
              <a:cs typeface="Book Antiqua"/>
            </a:endParaRPr>
          </a:p>
          <a:p>
            <a:pPr algn="just" marL="240665" marR="5080">
              <a:lnSpc>
                <a:spcPct val="95100"/>
              </a:lnSpc>
              <a:spcBef>
                <a:spcPts val="605"/>
              </a:spcBef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ya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mic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os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baseline="-14814" sz="1125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endParaRPr sz="1050">
              <a:latin typeface="Palatino Linotype"/>
              <a:cs typeface="Palatino Linotype"/>
            </a:endParaRPr>
          </a:p>
          <a:p>
            <a:pPr algn="ctr" marL="226695">
              <a:lnSpc>
                <a:spcPct val="100000"/>
              </a:lnSpc>
              <a:spcBef>
                <a:spcPts val="620"/>
              </a:spcBef>
            </a:pP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8</a:t>
            </a:r>
            <a:endParaRPr sz="950">
              <a:latin typeface="Book Antiqua"/>
              <a:cs typeface="Book Antiqua"/>
            </a:endParaRPr>
          </a:p>
          <a:p>
            <a:pPr marL="240665" indent="-163195">
              <a:lnSpc>
                <a:spcPct val="100000"/>
              </a:lnSpc>
              <a:spcBef>
                <a:spcPts val="540"/>
              </a:spcBef>
              <a:buClr>
                <a:srgbClr val="131313"/>
              </a:buClr>
              <a:buFont typeface="Times New Roman"/>
              <a:buAutoNum type="arabicPeriod" startAt="2"/>
              <a:tabLst>
                <a:tab pos="241300" algn="l"/>
              </a:tabLst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ntral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ms(s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ms.</a:t>
            </a:r>
            <a:endParaRPr sz="1050">
              <a:latin typeface="Palatino Linotype"/>
              <a:cs typeface="Palatino Linotype"/>
            </a:endParaRPr>
          </a:p>
          <a:p>
            <a:pPr marL="240665" marR="5080" indent="-163195">
              <a:lnSpc>
                <a:spcPts val="1200"/>
              </a:lnSpc>
              <a:spcBef>
                <a:spcPts val="330"/>
              </a:spcBef>
              <a:buClr>
                <a:srgbClr val="131313"/>
              </a:buClr>
              <a:buFont typeface="Times New Roman"/>
              <a:buAutoNum type="arabicPeriod" startAt="2"/>
              <a:tabLst>
                <a:tab pos="241300" algn="l"/>
              </a:tabLst>
            </a:pP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plausibl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Join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skele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ashes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ach).</a:t>
            </a:r>
            <a:endParaRPr sz="1050">
              <a:latin typeface="Palatino Linotype"/>
              <a:cs typeface="Palatino Linotype"/>
            </a:endParaRPr>
          </a:p>
          <a:p>
            <a:pPr marL="241300" marR="5715" indent="-163830">
              <a:lnSpc>
                <a:spcPts val="1200"/>
              </a:lnSpc>
              <a:spcBef>
                <a:spcPts val="305"/>
              </a:spcBef>
              <a:buClr>
                <a:srgbClr val="131313"/>
              </a:buClr>
              <a:buFont typeface="Times New Roman"/>
              <a:buAutoNum type="arabicPeriod" startAt="2"/>
              <a:tabLst>
                <a:tab pos="241300" algn="l"/>
              </a:tabLst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wo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241300" marR="5080" indent="-163830">
              <a:lnSpc>
                <a:spcPts val="1210"/>
              </a:lnSpc>
              <a:spcBef>
                <a:spcPts val="285"/>
              </a:spcBef>
              <a:buClr>
                <a:srgbClr val="131313"/>
              </a:buClr>
              <a:buFont typeface="Times New Roman"/>
              <a:buAutoNum type="arabicPeriod" startAt="2"/>
              <a:tabLst>
                <a:tab pos="241935" algn="l"/>
              </a:tabLst>
            </a:pP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aini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irst</a:t>
            </a:r>
            <a:r>
              <a:rPr dirty="0" sz="1050" spc="6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ompl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hen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possi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ompl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61835" y="7821033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435919" y="7363822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594976" y="6904487"/>
            <a:ext cx="137160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3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50" spc="21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325429" y="6447276"/>
            <a:ext cx="136525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50" spc="21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163445" y="4045687"/>
            <a:ext cx="52705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(</a:t>
            </a:r>
            <a:r>
              <a:rPr dirty="0" sz="900" i="1">
                <a:latin typeface="Times New Roman"/>
                <a:cs typeface="Times New Roman"/>
              </a:rPr>
              <a:t>Incorrec</a:t>
            </a:r>
            <a:r>
              <a:rPr dirty="0" sz="900" spc="-5" i="1">
                <a:latin typeface="Times New Roman"/>
                <a:cs typeface="Times New Roman"/>
              </a:rPr>
              <a:t>t</a:t>
            </a:r>
            <a:r>
              <a:rPr dirty="0" sz="900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666490" y="3903118"/>
            <a:ext cx="457200" cy="282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1135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ts val="1075"/>
              </a:lnSpc>
            </a:pPr>
            <a:r>
              <a:rPr dirty="0" sz="900">
                <a:latin typeface="Times New Roman"/>
                <a:cs typeface="Times New Roman"/>
              </a:rPr>
              <a:t>(</a:t>
            </a:r>
            <a:r>
              <a:rPr dirty="0" sz="900" i="1">
                <a:latin typeface="Times New Roman"/>
                <a:cs typeface="Times New Roman"/>
              </a:rPr>
              <a:t>Correc</a:t>
            </a:r>
            <a:r>
              <a:rPr dirty="0" sz="900" spc="-5" i="1">
                <a:latin typeface="Times New Roman"/>
                <a:cs typeface="Times New Roman"/>
              </a:rPr>
              <a:t>t</a:t>
            </a:r>
            <a:r>
              <a:rPr dirty="0" sz="900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si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4677" y="631393"/>
            <a:ext cx="4598035" cy="11976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0029" marR="635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satisfa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0029" marR="5080" indent="-162560">
              <a:lnSpc>
                <a:spcPct val="95200"/>
              </a:lnSpc>
              <a:spcBef>
                <a:spcPts val="275"/>
              </a:spcBef>
            </a:pP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6.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mariz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wis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59225" y="2181225"/>
            <a:ext cx="1206500" cy="276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400" marR="5080" indent="-13335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Co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nt 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tota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 number of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ele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ron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in 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he s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re.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771257" y="3747770"/>
            <a:ext cx="1576705" cy="202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762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en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ify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ermin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om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algn="ctr" marL="274955" marR="260985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Comple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 o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ct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of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ermin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om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(H at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om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r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q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re 2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baseline="23809" sz="1050" spc="284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.)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950">
              <a:latin typeface="Times New Roman"/>
              <a:cs typeface="Times New Roman"/>
            </a:endParaRPr>
          </a:p>
          <a:p>
            <a:pPr algn="ctr" marL="43180" marR="34925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Sub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tract 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he number of ele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rons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us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ed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to 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his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point from 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he 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ot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l n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umbe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r of va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len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 ele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ron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Do 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ele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ron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rema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n?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algn="ctr" marR="17145">
              <a:lnSpc>
                <a:spcPct val="100000"/>
              </a:lnSpc>
              <a:tabLst>
                <a:tab pos="969010" algn="l"/>
              </a:tabLst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Ye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s	</a:t>
            </a:r>
            <a:r>
              <a:rPr dirty="0" baseline="3086" sz="1350" spc="-22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baseline="3086" sz="135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baseline="3086" sz="13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924422" y="6854189"/>
            <a:ext cx="732155" cy="4133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065" marR="5080">
              <a:lnSpc>
                <a:spcPct val="100000"/>
              </a:lnSpc>
            </a:pPr>
            <a:r>
              <a:rPr dirty="0" sz="900" spc="-6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is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fact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ory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wis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o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ined.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67467" y="2745104"/>
            <a:ext cx="119189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Dra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a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skele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 s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876656" y="3176901"/>
            <a:ext cx="1373505" cy="27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52705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Plac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w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ron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in e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ond in 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he skele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 s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re.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316835" y="6502395"/>
            <a:ext cx="203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Yes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918568" y="6560816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825353" y="6019799"/>
            <a:ext cx="929640" cy="27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38735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Do</a:t>
            </a: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ll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om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ve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oct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(2 e</a:t>
            </a:r>
            <a:r>
              <a:rPr dirty="0" baseline="23809" sz="1050" spc="284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for H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)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?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373119" y="6860540"/>
            <a:ext cx="984885" cy="4133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Form m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iple b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onds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needed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omple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 o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ct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409302" y="6020435"/>
            <a:ext cx="911225" cy="412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85090" marR="78105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Plac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 rem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ining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ele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ron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on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ts val="1075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he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c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en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tra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om(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).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76300" y="6888855"/>
            <a:ext cx="1502410" cy="3930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94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mma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70" b="1">
                <a:solidFill>
                  <a:srgbClr val="221F20"/>
                </a:solidFill>
                <a:latin typeface="Arial"/>
                <a:cs typeface="Arial"/>
              </a:rPr>
              <a:t>is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76472" y="687959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45788" y="2111795"/>
            <a:ext cx="1553845" cy="1263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8890" indent="13398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pract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fici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 marR="6858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 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ts val="1100"/>
              </a:lnSpc>
              <a:spcBef>
                <a:spcPts val="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marL="12700" marR="439420">
              <a:lnSpc>
                <a:spcPts val="1100"/>
              </a:lnSpc>
              <a:spcBef>
                <a:spcPts val="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44672" y="210692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09625" y="7831038"/>
            <a:ext cx="6097270" cy="1500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6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ppl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</a:pP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gen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10-8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507365" marR="5080" indent="-495300">
              <a:lnSpc>
                <a:spcPct val="96500"/>
              </a:lnSpc>
              <a:spcBef>
                <a:spcPts val="180"/>
              </a:spcBef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ep 1.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4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ota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ale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50" spc="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18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93309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07329" y="324013"/>
            <a:ext cx="17919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30350" algn="l"/>
              </a:tabLst>
            </a:pPr>
            <a:r>
              <a:rPr dirty="0" sz="1000" spc="6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it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38" y="786619"/>
            <a:ext cx="393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ep 2.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32924" y="788397"/>
            <a:ext cx="5603240" cy="270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2.5)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ms,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N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229"/>
              </a:spcBef>
            </a:pP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ctr" marR="334010">
              <a:lnSpc>
                <a:spcPct val="100000"/>
              </a:lnSpc>
              <a:spcBef>
                <a:spcPts val="67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120"/>
              </a:lnSpc>
              <a:spcBef>
                <a:spcPts val="6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120"/>
              </a:lnSpc>
            </a:pP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12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125"/>
              </a:lnSpc>
              <a:spcBef>
                <a:spcPts val="254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plete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125"/>
              </a:lnSpc>
            </a:pP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12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mplete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tabLst>
                <a:tab pos="236220" algn="l"/>
                <a:tab pos="474345" algn="l"/>
                <a:tab pos="709295" algn="l"/>
              </a:tabLst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900">
              <a:latin typeface="Times New Roman"/>
              <a:cs typeface="Times New Roman"/>
            </a:endParaRPr>
          </a:p>
          <a:p>
            <a:pPr algn="just" marL="12700" marR="5080">
              <a:lnSpc>
                <a:spcPct val="966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ctet.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hus,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lone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ctr" marL="4445">
              <a:lnSpc>
                <a:spcPct val="100000"/>
              </a:lnSpc>
              <a:spcBef>
                <a:spcPts val="535"/>
              </a:spcBef>
              <a:tabLst>
                <a:tab pos="240665" algn="l"/>
                <a:tab pos="479425" algn="l"/>
                <a:tab pos="714375" algn="l"/>
                <a:tab pos="1276985" algn="l"/>
                <a:tab pos="1512570" algn="l"/>
                <a:tab pos="1750060" algn="l"/>
                <a:tab pos="1985010" algn="l"/>
              </a:tabLst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38253" y="1104136"/>
            <a:ext cx="393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ep 3.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38260" y="1561353"/>
            <a:ext cx="393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ep 4.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38268" y="1878230"/>
            <a:ext cx="393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ep 5.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38283" y="2589460"/>
            <a:ext cx="393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ep 6.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38234" y="3644948"/>
            <a:ext cx="6097270" cy="1106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 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impera-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apply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errin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409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3204" marR="5715" indent="-230504">
              <a:lnSpc>
                <a:spcPts val="1100"/>
              </a:lnSpc>
              <a:spcBef>
                <a:spcPts val="645"/>
              </a:spcBef>
            </a:pP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lausi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38234" y="5683380"/>
            <a:ext cx="96774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-7</a:t>
            </a:r>
            <a:endParaRPr sz="10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056620" y="5683380"/>
            <a:ext cx="288988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g a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2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 a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endParaRPr sz="10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8234" y="5969172"/>
            <a:ext cx="3108960" cy="762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>
              <a:lnSpc>
                <a:spcPct val="100000"/>
              </a:lnSpc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rated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38238" y="6749536"/>
            <a:ext cx="393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ep 1.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332924" y="6750917"/>
            <a:ext cx="5602605" cy="2318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7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15)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five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six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ved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3335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100"/>
              </a:lnSpc>
              <a:spcBef>
                <a:spcPts val="32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s)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termi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0)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235"/>
              </a:spcBef>
            </a:pP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ctr" marR="336550">
              <a:lnSpc>
                <a:spcPct val="100000"/>
              </a:lnSpc>
              <a:spcBef>
                <a:spcPts val="66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125"/>
              </a:lnSpc>
              <a:spcBef>
                <a:spcPts val="70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two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keleta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125"/>
              </a:lnSpc>
            </a:pP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12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120"/>
              </a:lnSpc>
              <a:spcBef>
                <a:spcPts val="254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plete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tent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120"/>
              </a:lnSpc>
            </a:pP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12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mplete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ctr" marL="719455">
              <a:lnSpc>
                <a:spcPct val="100000"/>
              </a:lnSpc>
              <a:spcBef>
                <a:spcPts val="600"/>
              </a:spcBef>
            </a:pPr>
            <a:r>
              <a:rPr dirty="0" sz="750" spc="335"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  <a:p>
            <a:pPr algn="ctr" marR="81915">
              <a:lnSpc>
                <a:spcPct val="100000"/>
              </a:lnSpc>
              <a:spcBef>
                <a:spcPts val="55"/>
              </a:spcBef>
              <a:tabLst>
                <a:tab pos="233045" algn="l"/>
                <a:tab pos="46545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38238" y="7345820"/>
            <a:ext cx="393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ep 2.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8245" y="7663970"/>
            <a:ext cx="393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ep 3.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38253" y="8126908"/>
            <a:ext cx="393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ep 4.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38260" y="8444417"/>
            <a:ext cx="393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ep 5.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368380" y="9190909"/>
            <a:ext cx="57912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endParaRPr sz="8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265538" y="480567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749296" y="495744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456402" y="748165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23075" y="41427"/>
                </a:moveTo>
                <a:lnTo>
                  <a:pt x="17526" y="41427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2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456402" y="782455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23075" y="41427"/>
                </a:moveTo>
                <a:lnTo>
                  <a:pt x="17526" y="41427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2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273300" y="3647860"/>
            <a:ext cx="4596130" cy="7289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(10.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4)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ight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algn="ctr" marL="735330">
              <a:lnSpc>
                <a:spcPct val="100000"/>
              </a:lnSpc>
              <a:spcBef>
                <a:spcPts val="735"/>
              </a:spcBef>
            </a:pPr>
            <a:r>
              <a:rPr dirty="0" sz="750" spc="335"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676493" y="4383239"/>
            <a:ext cx="1194435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29944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10.15)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3392" y="4724770"/>
            <a:ext cx="4599305" cy="3702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Desp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satis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equi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arked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oba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ticed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rate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numbe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keep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lau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ewi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back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entl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rma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FC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9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truct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ovalent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jo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forma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ascertai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sequ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assig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00">
              <a:latin typeface="Times New Roman"/>
              <a:cs typeface="Times New Roman"/>
            </a:endParaRPr>
          </a:p>
          <a:p>
            <a:pPr marL="317500" marR="635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pai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304165">
              <a:lnSpc>
                <a:spcPct val="100000"/>
              </a:lnSpc>
              <a:spcBef>
                <a:spcPts val="21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4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ning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writing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endParaRPr sz="1050">
              <a:latin typeface="Palatino Linotype"/>
              <a:cs typeface="Palatino Linotype"/>
            </a:endParaRPr>
          </a:p>
          <a:p>
            <a:pPr algn="just" marL="13970">
              <a:lnSpc>
                <a:spcPct val="100000"/>
              </a:lnSpc>
              <a:spcBef>
                <a:spcPts val="660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gne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ture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74016" y="8642424"/>
            <a:ext cx="4598035" cy="685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149985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 indent="153035">
              <a:lnSpc>
                <a:spcPts val="1200"/>
              </a:lnSpc>
              <a:spcBef>
                <a:spcPts val="67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59136" y="8474778"/>
            <a:ext cx="2612390" cy="236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7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9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8011" sz="1425" spc="44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45165" y="4380658"/>
            <a:ext cx="5791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5110" algn="l"/>
                <a:tab pos="478790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09625" y="784548"/>
            <a:ext cx="6121400" cy="2376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507365" marR="28575" indent="-495300">
              <a:lnSpc>
                <a:spcPts val="110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ep 6.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its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3024505">
              <a:lnSpc>
                <a:spcPct val="100000"/>
              </a:lnSpc>
              <a:spcBef>
                <a:spcPts val="720"/>
              </a:spcBef>
              <a:tabLst>
                <a:tab pos="4196080" algn="l"/>
              </a:tabLst>
            </a:pPr>
            <a:r>
              <a:rPr dirty="0" sz="750" spc="335">
                <a:latin typeface="Arial"/>
                <a:cs typeface="Arial"/>
              </a:rPr>
              <a:t>*</a:t>
            </a:r>
            <a:r>
              <a:rPr dirty="0" sz="750" spc="335">
                <a:latin typeface="Arial"/>
                <a:cs typeface="Arial"/>
              </a:rPr>
              <a:t>	</a:t>
            </a:r>
            <a:r>
              <a:rPr dirty="0" sz="750" spc="335"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  <a:p>
            <a:pPr marL="2385060">
              <a:lnSpc>
                <a:spcPct val="100000"/>
              </a:lnSpc>
              <a:spcBef>
                <a:spcPts val="125"/>
              </a:spcBef>
              <a:tabLst>
                <a:tab pos="2618740" algn="l"/>
                <a:tab pos="2851150" algn="l"/>
                <a:tab pos="3555365" algn="l"/>
                <a:tab pos="3788410" algn="l"/>
                <a:tab pos="4022090" algn="l"/>
                <a:tab pos="5756910" algn="l"/>
              </a:tabLst>
            </a:pPr>
            <a:r>
              <a:rPr dirty="0" baseline="2923" sz="1425" spc="-15">
                <a:latin typeface="Times New Roman"/>
                <a:cs typeface="Times New Roman"/>
              </a:rPr>
              <a:t>O</a:t>
            </a:r>
            <a:r>
              <a:rPr dirty="0" baseline="2923" sz="1425" spc="-15">
                <a:latin typeface="Times New Roman"/>
                <a:cs typeface="Times New Roman"/>
              </a:rPr>
              <a:t>	</a:t>
            </a:r>
            <a:r>
              <a:rPr dirty="0" baseline="2923" sz="1425" spc="-15">
                <a:latin typeface="Times New Roman"/>
                <a:cs typeface="Times New Roman"/>
              </a:rPr>
              <a:t>N</a:t>
            </a:r>
            <a:r>
              <a:rPr dirty="0" baseline="2923" sz="1425" spc="-15">
                <a:latin typeface="Times New Roman"/>
                <a:cs typeface="Times New Roman"/>
              </a:rPr>
              <a:t>	</a:t>
            </a:r>
            <a:r>
              <a:rPr dirty="0" baseline="2923" sz="1425" spc="-15">
                <a:latin typeface="Times New Roman"/>
                <a:cs typeface="Times New Roman"/>
              </a:rPr>
              <a:t>O</a:t>
            </a:r>
            <a:r>
              <a:rPr dirty="0" baseline="2923" sz="1425" spc="-15">
                <a:latin typeface="Times New Roman"/>
                <a:cs typeface="Times New Roman"/>
              </a:rPr>
              <a:t>	</a:t>
            </a:r>
            <a:r>
              <a:rPr dirty="0" baseline="2923" sz="1425" spc="-15">
                <a:latin typeface="Times New Roman"/>
                <a:cs typeface="Times New Roman"/>
              </a:rPr>
              <a:t>O</a:t>
            </a:r>
            <a:r>
              <a:rPr dirty="0" baseline="2923" sz="1425" spc="-15">
                <a:latin typeface="Times New Roman"/>
                <a:cs typeface="Times New Roman"/>
              </a:rPr>
              <a:t>	</a:t>
            </a:r>
            <a:r>
              <a:rPr dirty="0" baseline="2923" sz="1425" spc="-15">
                <a:latin typeface="Times New Roman"/>
                <a:cs typeface="Times New Roman"/>
              </a:rPr>
              <a:t>N</a:t>
            </a:r>
            <a:r>
              <a:rPr dirty="0" baseline="2923" sz="1425" spc="-15">
                <a:latin typeface="Times New Roman"/>
                <a:cs typeface="Times New Roman"/>
              </a:rPr>
              <a:t>	</a:t>
            </a:r>
            <a:r>
              <a:rPr dirty="0" baseline="2923" sz="1425" spc="-15">
                <a:latin typeface="Times New Roman"/>
                <a:cs typeface="Times New Roman"/>
              </a:rPr>
              <a:t>O</a:t>
            </a:r>
            <a:r>
              <a:rPr dirty="0" baseline="2923" sz="1425" spc="-15">
                <a:latin typeface="Times New Roman"/>
                <a:cs typeface="Times New Roman"/>
              </a:rPr>
              <a:t>	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10.14)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29845">
              <a:lnSpc>
                <a:spcPts val="1100"/>
              </a:lnSpc>
              <a:spcBef>
                <a:spcPts val="2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next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added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 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 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(b)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c)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(a)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c)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93309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07329" y="324013"/>
            <a:ext cx="17919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30350" algn="l"/>
              </a:tabLst>
            </a:pPr>
            <a:r>
              <a:rPr dirty="0" sz="1000" spc="6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it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475213" y="4481087"/>
            <a:ext cx="1419225" cy="704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400"/>
              </a:lnSpc>
            </a:pP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some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that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62732" y="447834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38234" y="7343972"/>
            <a:ext cx="6108700" cy="1823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8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ge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s 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g 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wi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s </a:t>
            </a:r>
            <a:r>
              <a:rPr dirty="0" sz="1050" spc="-9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241300" marR="17145">
              <a:lnSpc>
                <a:spcPts val="1100"/>
              </a:lnSpc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ride,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qua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eg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apable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16510">
              <a:lnSpc>
                <a:spcPct val="96500"/>
              </a:lnSpc>
              <a:spcBef>
                <a:spcPts val="180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ugh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Cl,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bec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ace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elect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nega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actic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oll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ssi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00">
              <a:latin typeface="Times New Roman"/>
              <a:cs typeface="Times New Roman"/>
            </a:endParaRPr>
          </a:p>
          <a:p>
            <a:pPr algn="ctr" marR="508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 O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  <a:p>
            <a:pPr algn="r" marR="5080">
              <a:lnSpc>
                <a:spcPct val="100000"/>
              </a:lnSpc>
              <a:spcBef>
                <a:spcPts val="185"/>
              </a:spcBef>
            </a:pP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91925" y="776458"/>
            <a:ext cx="3771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10.16)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39508" y="1057645"/>
            <a:ext cx="4276725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8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5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nd-pa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22571" y="97319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08332" y="1036892"/>
            <a:ext cx="336931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20875" algn="l"/>
                <a:tab pos="3302635" algn="l"/>
              </a:tabLst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39508" y="765536"/>
            <a:ext cx="30289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4401" y="1538845"/>
            <a:ext cx="4597400" cy="311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5113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10.15)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4401" y="2846995"/>
            <a:ext cx="4596765" cy="311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51130">
              <a:lnSpc>
                <a:spcPts val="121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using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enci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56202" y="418155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56202" y="467685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56202" y="486735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56202" y="521025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601711" y="3431002"/>
            <a:ext cx="266890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5110" algn="l"/>
                <a:tab pos="478790" algn="l"/>
                <a:tab pos="230441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5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10.17)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73768" y="3748734"/>
            <a:ext cx="4598035" cy="3016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715" indent="15113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neral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ruct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ges.</a:t>
            </a:r>
            <a:endParaRPr sz="1050">
              <a:latin typeface="Palatino Linotype"/>
              <a:cs typeface="Palatino Linotype"/>
            </a:endParaRPr>
          </a:p>
          <a:p>
            <a:pPr algn="just" marL="316230" marR="5080">
              <a:lnSpc>
                <a:spcPts val="1200"/>
              </a:lnSpc>
              <a:spcBef>
                <a:spcPts val="60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equal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ze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[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(10.17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1050">
              <a:latin typeface="Palatino Linotype"/>
              <a:cs typeface="Palatino Linotype"/>
            </a:endParaRPr>
          </a:p>
          <a:p>
            <a:pPr algn="just" marL="316865">
              <a:lnSpc>
                <a:spcPct val="100000"/>
              </a:lnSpc>
              <a:spcBef>
                <a:spcPts val="21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 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qui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algn="just" marL="316865" marR="5715">
              <a:lnSpc>
                <a:spcPts val="1200"/>
              </a:lnSpc>
              <a:spcBef>
                <a:spcPts val="330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ative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mos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ega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ms.</a:t>
            </a:r>
            <a:endParaRPr sz="1050">
              <a:latin typeface="Palatino Linotype"/>
              <a:cs typeface="Palatino Linotype"/>
            </a:endParaRPr>
          </a:p>
          <a:p>
            <a:pPr algn="just" marL="316865" marR="5715">
              <a:lnSpc>
                <a:spcPts val="1200"/>
              </a:lnSpc>
              <a:spcBef>
                <a:spcPts val="30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3035">
              <a:lnSpc>
                <a:spcPct val="95200"/>
              </a:lnSpc>
              <a:spcBef>
                <a:spcPts val="575"/>
              </a:spcBef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(1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.17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rms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firs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ules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da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ega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uctu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ormal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ge.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ail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ormal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isfa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ge,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entra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co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wis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181729" y="6279849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357884" y="3242405"/>
            <a:ext cx="55880" cy="57150"/>
          </a:xfrm>
          <a:custGeom>
            <a:avLst/>
            <a:gdLst/>
            <a:ahLst/>
            <a:cxnLst/>
            <a:rect l="l" t="t" r="r" b="b"/>
            <a:pathLst>
              <a:path w="55879" h="57150">
                <a:moveTo>
                  <a:pt x="30048" y="26225"/>
                </a:moveTo>
                <a:lnTo>
                  <a:pt x="25704" y="26225"/>
                </a:lnTo>
                <a:lnTo>
                  <a:pt x="25704" y="0"/>
                </a:lnTo>
                <a:lnTo>
                  <a:pt x="30048" y="0"/>
                </a:lnTo>
                <a:lnTo>
                  <a:pt x="30048" y="26225"/>
                </a:lnTo>
                <a:close/>
              </a:path>
              <a:path w="55879" h="57150">
                <a:moveTo>
                  <a:pt x="55765" y="30670"/>
                </a:moveTo>
                <a:lnTo>
                  <a:pt x="0" y="30670"/>
                </a:lnTo>
                <a:lnTo>
                  <a:pt x="0" y="26225"/>
                </a:lnTo>
                <a:lnTo>
                  <a:pt x="55765" y="26225"/>
                </a:lnTo>
                <a:lnTo>
                  <a:pt x="55765" y="30670"/>
                </a:lnTo>
                <a:close/>
              </a:path>
              <a:path w="55879" h="57150">
                <a:moveTo>
                  <a:pt x="30048" y="56896"/>
                </a:moveTo>
                <a:lnTo>
                  <a:pt x="25704" y="56896"/>
                </a:lnTo>
                <a:lnTo>
                  <a:pt x="25704" y="30670"/>
                </a:lnTo>
                <a:lnTo>
                  <a:pt x="30048" y="30670"/>
                </a:lnTo>
                <a:lnTo>
                  <a:pt x="30048" y="568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563520" y="3369423"/>
            <a:ext cx="53340" cy="53975"/>
          </a:xfrm>
          <a:custGeom>
            <a:avLst/>
            <a:gdLst/>
            <a:ahLst/>
            <a:cxnLst/>
            <a:rect l="l" t="t" r="r" b="b"/>
            <a:pathLst>
              <a:path w="53339" h="53975">
                <a:moveTo>
                  <a:pt x="28447" y="24828"/>
                </a:moveTo>
                <a:lnTo>
                  <a:pt x="24333" y="24828"/>
                </a:lnTo>
                <a:lnTo>
                  <a:pt x="24333" y="0"/>
                </a:lnTo>
                <a:lnTo>
                  <a:pt x="28447" y="0"/>
                </a:lnTo>
                <a:lnTo>
                  <a:pt x="28447" y="24828"/>
                </a:lnTo>
                <a:close/>
              </a:path>
              <a:path w="53339" h="53975">
                <a:moveTo>
                  <a:pt x="52781" y="29019"/>
                </a:moveTo>
                <a:lnTo>
                  <a:pt x="0" y="29019"/>
                </a:lnTo>
                <a:lnTo>
                  <a:pt x="0" y="24828"/>
                </a:lnTo>
                <a:lnTo>
                  <a:pt x="52781" y="24828"/>
                </a:lnTo>
                <a:lnTo>
                  <a:pt x="52781" y="29019"/>
                </a:lnTo>
                <a:close/>
              </a:path>
              <a:path w="53339" h="53975">
                <a:moveTo>
                  <a:pt x="28447" y="53848"/>
                </a:moveTo>
                <a:lnTo>
                  <a:pt x="24333" y="53848"/>
                </a:lnTo>
                <a:lnTo>
                  <a:pt x="24333" y="29019"/>
                </a:lnTo>
                <a:lnTo>
                  <a:pt x="28447" y="29019"/>
                </a:lnTo>
                <a:lnTo>
                  <a:pt x="28447" y="53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2616090" y="3339797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832760" y="3360532"/>
            <a:ext cx="53340" cy="53975"/>
          </a:xfrm>
          <a:custGeom>
            <a:avLst/>
            <a:gdLst/>
            <a:ahLst/>
            <a:cxnLst/>
            <a:rect l="l" t="t" r="r" b="b"/>
            <a:pathLst>
              <a:path w="53339" h="53975">
                <a:moveTo>
                  <a:pt x="28447" y="24828"/>
                </a:moveTo>
                <a:lnTo>
                  <a:pt x="24333" y="24828"/>
                </a:lnTo>
                <a:lnTo>
                  <a:pt x="24333" y="0"/>
                </a:lnTo>
                <a:lnTo>
                  <a:pt x="28447" y="0"/>
                </a:lnTo>
                <a:lnTo>
                  <a:pt x="28447" y="24828"/>
                </a:lnTo>
                <a:close/>
              </a:path>
              <a:path w="53339" h="53975">
                <a:moveTo>
                  <a:pt x="52781" y="29019"/>
                </a:moveTo>
                <a:lnTo>
                  <a:pt x="0" y="29019"/>
                </a:lnTo>
                <a:lnTo>
                  <a:pt x="0" y="24828"/>
                </a:lnTo>
                <a:lnTo>
                  <a:pt x="52781" y="24828"/>
                </a:lnTo>
                <a:lnTo>
                  <a:pt x="52781" y="29019"/>
                </a:lnTo>
                <a:close/>
              </a:path>
              <a:path w="53339" h="53975">
                <a:moveTo>
                  <a:pt x="28447" y="53848"/>
                </a:moveTo>
                <a:lnTo>
                  <a:pt x="24333" y="53848"/>
                </a:lnTo>
                <a:lnTo>
                  <a:pt x="24333" y="29019"/>
                </a:lnTo>
                <a:lnTo>
                  <a:pt x="28447" y="29019"/>
                </a:lnTo>
                <a:lnTo>
                  <a:pt x="28447" y="53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2884684" y="3330907"/>
            <a:ext cx="420370" cy="130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96545" algn="l"/>
              </a:tabLst>
            </a:pPr>
            <a:r>
              <a:rPr dirty="0" sz="700" spc="5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	</a:t>
            </a:r>
            <a:r>
              <a:rPr dirty="0" sz="700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 </a:t>
            </a:r>
            <a:r>
              <a:rPr dirty="0" sz="700" spc="50" u="sng">
                <a:latin typeface="Times New Roman"/>
                <a:cs typeface="Times New Roman"/>
              </a:rPr>
              <a:t> </a:t>
            </a:r>
            <a:r>
              <a:rPr dirty="0" baseline="-7936" sz="1050" spc="7">
                <a:latin typeface="Times New Roman"/>
                <a:cs typeface="Times New Roman"/>
              </a:rPr>
              <a:t>1</a:t>
            </a:r>
            <a:endParaRPr baseline="-7936" sz="10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441665" y="2112462"/>
            <a:ext cx="66675" cy="26034"/>
          </a:xfrm>
          <a:custGeom>
            <a:avLst/>
            <a:gdLst/>
            <a:ahLst/>
            <a:cxnLst/>
            <a:rect l="l" t="t" r="r" b="b"/>
            <a:pathLst>
              <a:path w="66675" h="26035">
                <a:moveTo>
                  <a:pt x="66090" y="25603"/>
                </a:moveTo>
                <a:lnTo>
                  <a:pt x="0" y="25603"/>
                </a:lnTo>
                <a:lnTo>
                  <a:pt x="0" y="20345"/>
                </a:lnTo>
                <a:lnTo>
                  <a:pt x="66090" y="20345"/>
                </a:lnTo>
                <a:lnTo>
                  <a:pt x="66090" y="25603"/>
                </a:lnTo>
                <a:close/>
              </a:path>
              <a:path w="66675" h="26035">
                <a:moveTo>
                  <a:pt x="66090" y="5257"/>
                </a:moveTo>
                <a:lnTo>
                  <a:pt x="0" y="5257"/>
                </a:lnTo>
                <a:lnTo>
                  <a:pt x="0" y="0"/>
                </a:lnTo>
                <a:lnTo>
                  <a:pt x="66090" y="0"/>
                </a:lnTo>
                <a:lnTo>
                  <a:pt x="66090" y="52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077722" y="2092930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 h="0">
                <a:moveTo>
                  <a:pt x="0" y="0"/>
                </a:moveTo>
                <a:lnTo>
                  <a:pt x="55765" y="0"/>
                </a:lnTo>
              </a:path>
            </a:pathLst>
          </a:custGeom>
          <a:ln w="570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417660" y="21252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121027" y="2092930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 h="0">
                <a:moveTo>
                  <a:pt x="0" y="0"/>
                </a:moveTo>
                <a:lnTo>
                  <a:pt x="55765" y="0"/>
                </a:lnTo>
              </a:path>
            </a:pathLst>
          </a:custGeom>
          <a:ln w="570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232365" y="21252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116072" y="2092930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 h="0">
                <a:moveTo>
                  <a:pt x="0" y="0"/>
                </a:moveTo>
                <a:lnTo>
                  <a:pt x="55765" y="0"/>
                </a:lnTo>
              </a:path>
            </a:pathLst>
          </a:custGeom>
          <a:ln w="570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264875" y="2112464"/>
            <a:ext cx="66675" cy="26034"/>
          </a:xfrm>
          <a:custGeom>
            <a:avLst/>
            <a:gdLst/>
            <a:ahLst/>
            <a:cxnLst/>
            <a:rect l="l" t="t" r="r" b="b"/>
            <a:pathLst>
              <a:path w="66675" h="26035">
                <a:moveTo>
                  <a:pt x="66090" y="5257"/>
                </a:moveTo>
                <a:lnTo>
                  <a:pt x="0" y="5257"/>
                </a:lnTo>
                <a:lnTo>
                  <a:pt x="0" y="0"/>
                </a:lnTo>
                <a:lnTo>
                  <a:pt x="66090" y="0"/>
                </a:lnTo>
                <a:lnTo>
                  <a:pt x="66090" y="5257"/>
                </a:lnTo>
                <a:close/>
              </a:path>
              <a:path w="66675" h="26035">
                <a:moveTo>
                  <a:pt x="66090" y="25603"/>
                </a:moveTo>
                <a:lnTo>
                  <a:pt x="0" y="25603"/>
                </a:lnTo>
                <a:lnTo>
                  <a:pt x="0" y="20345"/>
                </a:lnTo>
                <a:lnTo>
                  <a:pt x="66090" y="20345"/>
                </a:lnTo>
                <a:lnTo>
                  <a:pt x="66090" y="25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474425" y="21252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683975" y="21252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893525" y="2112462"/>
            <a:ext cx="66675" cy="26034"/>
          </a:xfrm>
          <a:custGeom>
            <a:avLst/>
            <a:gdLst/>
            <a:ahLst/>
            <a:cxnLst/>
            <a:rect l="l" t="t" r="r" b="b"/>
            <a:pathLst>
              <a:path w="66675" h="26035">
                <a:moveTo>
                  <a:pt x="66090" y="25603"/>
                </a:moveTo>
                <a:lnTo>
                  <a:pt x="0" y="25603"/>
                </a:lnTo>
                <a:lnTo>
                  <a:pt x="0" y="20345"/>
                </a:lnTo>
                <a:lnTo>
                  <a:pt x="66090" y="20345"/>
                </a:lnTo>
                <a:lnTo>
                  <a:pt x="66090" y="25603"/>
                </a:lnTo>
                <a:close/>
              </a:path>
              <a:path w="66675" h="26035">
                <a:moveTo>
                  <a:pt x="66090" y="5257"/>
                </a:moveTo>
                <a:lnTo>
                  <a:pt x="0" y="5257"/>
                </a:lnTo>
                <a:lnTo>
                  <a:pt x="0" y="0"/>
                </a:lnTo>
                <a:lnTo>
                  <a:pt x="66090" y="0"/>
                </a:lnTo>
                <a:lnTo>
                  <a:pt x="66090" y="52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017350" y="2091552"/>
            <a:ext cx="66675" cy="67945"/>
          </a:xfrm>
          <a:custGeom>
            <a:avLst/>
            <a:gdLst/>
            <a:ahLst/>
            <a:cxnLst/>
            <a:rect l="l" t="t" r="r" b="b"/>
            <a:pathLst>
              <a:path w="66675" h="67944">
                <a:moveTo>
                  <a:pt x="35623" y="31076"/>
                </a:moveTo>
                <a:lnTo>
                  <a:pt x="30467" y="31076"/>
                </a:lnTo>
                <a:lnTo>
                  <a:pt x="30467" y="0"/>
                </a:lnTo>
                <a:lnTo>
                  <a:pt x="35623" y="0"/>
                </a:lnTo>
                <a:lnTo>
                  <a:pt x="35623" y="31076"/>
                </a:lnTo>
                <a:close/>
              </a:path>
              <a:path w="66675" h="67944">
                <a:moveTo>
                  <a:pt x="66090" y="36334"/>
                </a:moveTo>
                <a:lnTo>
                  <a:pt x="0" y="36334"/>
                </a:lnTo>
                <a:lnTo>
                  <a:pt x="0" y="31076"/>
                </a:lnTo>
                <a:lnTo>
                  <a:pt x="66090" y="31076"/>
                </a:lnTo>
                <a:lnTo>
                  <a:pt x="66090" y="36334"/>
                </a:lnTo>
                <a:close/>
              </a:path>
              <a:path w="66675" h="67944">
                <a:moveTo>
                  <a:pt x="35623" y="67424"/>
                </a:moveTo>
                <a:lnTo>
                  <a:pt x="30467" y="67424"/>
                </a:lnTo>
                <a:lnTo>
                  <a:pt x="30467" y="36334"/>
                </a:lnTo>
                <a:lnTo>
                  <a:pt x="35623" y="36334"/>
                </a:lnTo>
                <a:lnTo>
                  <a:pt x="35623" y="674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924601" y="2052990"/>
            <a:ext cx="112395" cy="577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149100"/>
              </a:lnSpc>
            </a:pPr>
            <a:r>
              <a:rPr dirty="0" sz="950" spc="-5">
                <a:latin typeface="Times New Roman"/>
                <a:cs typeface="Times New Roman"/>
              </a:rPr>
              <a:t>O N 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441665" y="2328364"/>
            <a:ext cx="66675" cy="26034"/>
          </a:xfrm>
          <a:custGeom>
            <a:avLst/>
            <a:gdLst/>
            <a:ahLst/>
            <a:cxnLst/>
            <a:rect l="l" t="t" r="r" b="b"/>
            <a:pathLst>
              <a:path w="66675" h="26035">
                <a:moveTo>
                  <a:pt x="66090" y="5257"/>
                </a:moveTo>
                <a:lnTo>
                  <a:pt x="0" y="5257"/>
                </a:lnTo>
                <a:lnTo>
                  <a:pt x="0" y="0"/>
                </a:lnTo>
                <a:lnTo>
                  <a:pt x="66090" y="0"/>
                </a:lnTo>
                <a:lnTo>
                  <a:pt x="66090" y="5257"/>
                </a:lnTo>
                <a:close/>
              </a:path>
              <a:path w="66675" h="26035">
                <a:moveTo>
                  <a:pt x="66090" y="25603"/>
                </a:moveTo>
                <a:lnTo>
                  <a:pt x="0" y="25603"/>
                </a:lnTo>
                <a:lnTo>
                  <a:pt x="0" y="20345"/>
                </a:lnTo>
                <a:lnTo>
                  <a:pt x="66090" y="20345"/>
                </a:lnTo>
                <a:lnTo>
                  <a:pt x="66090" y="25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077722" y="2308830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 h="0">
                <a:moveTo>
                  <a:pt x="0" y="0"/>
                </a:moveTo>
                <a:lnTo>
                  <a:pt x="55765" y="0"/>
                </a:lnTo>
              </a:path>
            </a:pathLst>
          </a:custGeom>
          <a:ln w="570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417660" y="23411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121027" y="2308830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 h="0">
                <a:moveTo>
                  <a:pt x="0" y="0"/>
                </a:moveTo>
                <a:lnTo>
                  <a:pt x="55765" y="0"/>
                </a:lnTo>
              </a:path>
            </a:pathLst>
          </a:custGeom>
          <a:ln w="570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232365" y="23411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116072" y="2308830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 h="0">
                <a:moveTo>
                  <a:pt x="0" y="0"/>
                </a:moveTo>
                <a:lnTo>
                  <a:pt x="55765" y="0"/>
                </a:lnTo>
              </a:path>
            </a:pathLst>
          </a:custGeom>
          <a:ln w="570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264875" y="2328362"/>
            <a:ext cx="66675" cy="26034"/>
          </a:xfrm>
          <a:custGeom>
            <a:avLst/>
            <a:gdLst/>
            <a:ahLst/>
            <a:cxnLst/>
            <a:rect l="l" t="t" r="r" b="b"/>
            <a:pathLst>
              <a:path w="66675" h="26035">
                <a:moveTo>
                  <a:pt x="66090" y="25603"/>
                </a:moveTo>
                <a:lnTo>
                  <a:pt x="0" y="25603"/>
                </a:lnTo>
                <a:lnTo>
                  <a:pt x="0" y="20345"/>
                </a:lnTo>
                <a:lnTo>
                  <a:pt x="66090" y="20345"/>
                </a:lnTo>
                <a:lnTo>
                  <a:pt x="66090" y="25603"/>
                </a:lnTo>
                <a:close/>
              </a:path>
              <a:path w="66675" h="26035">
                <a:moveTo>
                  <a:pt x="66090" y="5257"/>
                </a:moveTo>
                <a:lnTo>
                  <a:pt x="0" y="5257"/>
                </a:lnTo>
                <a:lnTo>
                  <a:pt x="0" y="0"/>
                </a:lnTo>
                <a:lnTo>
                  <a:pt x="66090" y="0"/>
                </a:lnTo>
                <a:lnTo>
                  <a:pt x="66090" y="52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474425" y="23411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683975" y="23411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893525" y="2328364"/>
            <a:ext cx="66675" cy="26034"/>
          </a:xfrm>
          <a:custGeom>
            <a:avLst/>
            <a:gdLst/>
            <a:ahLst/>
            <a:cxnLst/>
            <a:rect l="l" t="t" r="r" b="b"/>
            <a:pathLst>
              <a:path w="66675" h="26035">
                <a:moveTo>
                  <a:pt x="66090" y="5257"/>
                </a:moveTo>
                <a:lnTo>
                  <a:pt x="0" y="5257"/>
                </a:lnTo>
                <a:lnTo>
                  <a:pt x="0" y="0"/>
                </a:lnTo>
                <a:lnTo>
                  <a:pt x="66090" y="0"/>
                </a:lnTo>
                <a:lnTo>
                  <a:pt x="66090" y="5257"/>
                </a:lnTo>
                <a:close/>
              </a:path>
              <a:path w="66675" h="26035">
                <a:moveTo>
                  <a:pt x="66090" y="25603"/>
                </a:moveTo>
                <a:lnTo>
                  <a:pt x="0" y="25603"/>
                </a:lnTo>
                <a:lnTo>
                  <a:pt x="0" y="20345"/>
                </a:lnTo>
                <a:lnTo>
                  <a:pt x="66090" y="20345"/>
                </a:lnTo>
                <a:lnTo>
                  <a:pt x="66090" y="25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017350" y="2307452"/>
            <a:ext cx="66675" cy="67945"/>
          </a:xfrm>
          <a:custGeom>
            <a:avLst/>
            <a:gdLst/>
            <a:ahLst/>
            <a:cxnLst/>
            <a:rect l="l" t="t" r="r" b="b"/>
            <a:pathLst>
              <a:path w="66675" h="67944">
                <a:moveTo>
                  <a:pt x="35623" y="31076"/>
                </a:moveTo>
                <a:lnTo>
                  <a:pt x="30467" y="31076"/>
                </a:lnTo>
                <a:lnTo>
                  <a:pt x="30467" y="0"/>
                </a:lnTo>
                <a:lnTo>
                  <a:pt x="35623" y="0"/>
                </a:lnTo>
                <a:lnTo>
                  <a:pt x="35623" y="31076"/>
                </a:lnTo>
                <a:close/>
              </a:path>
              <a:path w="66675" h="67944">
                <a:moveTo>
                  <a:pt x="66090" y="36334"/>
                </a:moveTo>
                <a:lnTo>
                  <a:pt x="0" y="36334"/>
                </a:lnTo>
                <a:lnTo>
                  <a:pt x="0" y="31076"/>
                </a:lnTo>
                <a:lnTo>
                  <a:pt x="66090" y="31076"/>
                </a:lnTo>
                <a:lnTo>
                  <a:pt x="66090" y="36334"/>
                </a:lnTo>
                <a:close/>
              </a:path>
              <a:path w="66675" h="67944">
                <a:moveTo>
                  <a:pt x="35623" y="67424"/>
                </a:moveTo>
                <a:lnTo>
                  <a:pt x="30467" y="67424"/>
                </a:lnTo>
                <a:lnTo>
                  <a:pt x="30467" y="36334"/>
                </a:lnTo>
                <a:lnTo>
                  <a:pt x="35623" y="36334"/>
                </a:lnTo>
                <a:lnTo>
                  <a:pt x="35623" y="674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442935" y="2544264"/>
            <a:ext cx="66675" cy="26034"/>
          </a:xfrm>
          <a:custGeom>
            <a:avLst/>
            <a:gdLst/>
            <a:ahLst/>
            <a:cxnLst/>
            <a:rect l="l" t="t" r="r" b="b"/>
            <a:pathLst>
              <a:path w="66675" h="26035">
                <a:moveTo>
                  <a:pt x="66090" y="5257"/>
                </a:moveTo>
                <a:lnTo>
                  <a:pt x="0" y="5257"/>
                </a:lnTo>
                <a:lnTo>
                  <a:pt x="0" y="0"/>
                </a:lnTo>
                <a:lnTo>
                  <a:pt x="66090" y="0"/>
                </a:lnTo>
                <a:lnTo>
                  <a:pt x="66090" y="5257"/>
                </a:lnTo>
                <a:close/>
              </a:path>
              <a:path w="66675" h="26035">
                <a:moveTo>
                  <a:pt x="66090" y="25603"/>
                </a:moveTo>
                <a:lnTo>
                  <a:pt x="0" y="25603"/>
                </a:lnTo>
                <a:lnTo>
                  <a:pt x="0" y="20345"/>
                </a:lnTo>
                <a:lnTo>
                  <a:pt x="66090" y="20345"/>
                </a:lnTo>
                <a:lnTo>
                  <a:pt x="66090" y="25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077722" y="2524730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 h="0">
                <a:moveTo>
                  <a:pt x="0" y="0"/>
                </a:moveTo>
                <a:lnTo>
                  <a:pt x="55765" y="0"/>
                </a:lnTo>
              </a:path>
            </a:pathLst>
          </a:custGeom>
          <a:ln w="570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1247139" y="2057723"/>
            <a:ext cx="1169670" cy="572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157400"/>
              </a:lnSpc>
            </a:pPr>
            <a:r>
              <a:rPr dirty="0" sz="900" spc="-5">
                <a:latin typeface="Times New Roman"/>
                <a:cs typeface="Times New Roman"/>
              </a:rPr>
              <a:t>FC </a:t>
            </a:r>
            <a:r>
              <a:rPr dirty="0" sz="900" spc="-5">
                <a:latin typeface="Times New Roman"/>
                <a:cs typeface="Times New Roman"/>
              </a:rPr>
              <a:t>  </a:t>
            </a:r>
            <a:r>
              <a:rPr dirty="0" sz="900" spc="7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i="1">
                <a:latin typeface="Times New Roman"/>
                <a:cs typeface="Times New Roman"/>
              </a:rPr>
              <a:t>6</a:t>
            </a:r>
            <a:r>
              <a:rPr dirty="0" sz="900">
                <a:latin typeface="Times New Roman"/>
                <a:cs typeface="Times New Roman"/>
              </a:rPr>
              <a:t> valence e  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in O </a:t>
            </a:r>
            <a:r>
              <a:rPr dirty="0" sz="900" spc="-5">
                <a:latin typeface="Times New Roman"/>
                <a:cs typeface="Times New Roman"/>
              </a:rPr>
              <a:t>FC 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7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i="1">
                <a:latin typeface="Times New Roman"/>
                <a:cs typeface="Times New Roman"/>
              </a:rPr>
              <a:t>5</a:t>
            </a:r>
            <a:r>
              <a:rPr dirty="0" sz="900">
                <a:latin typeface="Times New Roman"/>
                <a:cs typeface="Times New Roman"/>
              </a:rPr>
              <a:t> valence e  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in N </a:t>
            </a:r>
            <a:r>
              <a:rPr dirty="0" sz="900" spc="-5">
                <a:latin typeface="Times New Roman"/>
                <a:cs typeface="Times New Roman"/>
              </a:rPr>
              <a:t>FC 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7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i="1">
                <a:latin typeface="Times New Roman"/>
                <a:cs typeface="Times New Roman"/>
              </a:rPr>
              <a:t>6</a:t>
            </a:r>
            <a:r>
              <a:rPr dirty="0" sz="900">
                <a:latin typeface="Times New Roman"/>
                <a:cs typeface="Times New Roman"/>
              </a:rPr>
              <a:t> valence e  </a:t>
            </a:r>
            <a:r>
              <a:rPr dirty="0" sz="900" spc="-5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in O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417660" y="25570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121027" y="2524730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 h="0">
                <a:moveTo>
                  <a:pt x="0" y="0"/>
                </a:moveTo>
                <a:lnTo>
                  <a:pt x="55765" y="0"/>
                </a:lnTo>
              </a:path>
            </a:pathLst>
          </a:custGeom>
          <a:ln w="570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232365" y="25570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116072" y="2524730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 h="0">
                <a:moveTo>
                  <a:pt x="0" y="0"/>
                </a:moveTo>
                <a:lnTo>
                  <a:pt x="55765" y="0"/>
                </a:lnTo>
              </a:path>
            </a:pathLst>
          </a:custGeom>
          <a:ln w="570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264875" y="2544264"/>
            <a:ext cx="66675" cy="26034"/>
          </a:xfrm>
          <a:custGeom>
            <a:avLst/>
            <a:gdLst/>
            <a:ahLst/>
            <a:cxnLst/>
            <a:rect l="l" t="t" r="r" b="b"/>
            <a:pathLst>
              <a:path w="66675" h="26035">
                <a:moveTo>
                  <a:pt x="66090" y="5257"/>
                </a:moveTo>
                <a:lnTo>
                  <a:pt x="0" y="5257"/>
                </a:lnTo>
                <a:lnTo>
                  <a:pt x="0" y="0"/>
                </a:lnTo>
                <a:lnTo>
                  <a:pt x="66090" y="0"/>
                </a:lnTo>
                <a:lnTo>
                  <a:pt x="66090" y="5257"/>
                </a:lnTo>
                <a:close/>
              </a:path>
              <a:path w="66675" h="26035">
                <a:moveTo>
                  <a:pt x="66090" y="25603"/>
                </a:moveTo>
                <a:lnTo>
                  <a:pt x="0" y="25603"/>
                </a:lnTo>
                <a:lnTo>
                  <a:pt x="0" y="20345"/>
                </a:lnTo>
                <a:lnTo>
                  <a:pt x="66090" y="20345"/>
                </a:lnTo>
                <a:lnTo>
                  <a:pt x="66090" y="25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474425" y="25570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683975" y="25570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893525" y="2544262"/>
            <a:ext cx="66675" cy="26034"/>
          </a:xfrm>
          <a:custGeom>
            <a:avLst/>
            <a:gdLst/>
            <a:ahLst/>
            <a:cxnLst/>
            <a:rect l="l" t="t" r="r" b="b"/>
            <a:pathLst>
              <a:path w="66675" h="26035">
                <a:moveTo>
                  <a:pt x="66090" y="25603"/>
                </a:moveTo>
                <a:lnTo>
                  <a:pt x="0" y="25603"/>
                </a:lnTo>
                <a:lnTo>
                  <a:pt x="0" y="20345"/>
                </a:lnTo>
                <a:lnTo>
                  <a:pt x="66090" y="20345"/>
                </a:lnTo>
                <a:lnTo>
                  <a:pt x="66090" y="25603"/>
                </a:lnTo>
                <a:close/>
              </a:path>
              <a:path w="66675" h="26035">
                <a:moveTo>
                  <a:pt x="66090" y="5257"/>
                </a:moveTo>
                <a:lnTo>
                  <a:pt x="0" y="5257"/>
                </a:lnTo>
                <a:lnTo>
                  <a:pt x="0" y="0"/>
                </a:lnTo>
                <a:lnTo>
                  <a:pt x="66090" y="0"/>
                </a:lnTo>
                <a:lnTo>
                  <a:pt x="66090" y="52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017350" y="255706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 txBox="1"/>
          <p:nvPr/>
        </p:nvSpPr>
        <p:spPr>
          <a:xfrm>
            <a:off x="2486025" y="2031751"/>
            <a:ext cx="17780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i="1">
                <a:latin typeface="Times New Roman"/>
                <a:cs typeface="Times New Roman"/>
              </a:rPr>
              <a:t>2</a:t>
            </a:r>
            <a:r>
              <a:rPr dirty="0" sz="900">
                <a:latin typeface="Times New Roman"/>
                <a:cs typeface="Times New Roman"/>
              </a:rPr>
              <a:t> lon</a:t>
            </a:r>
            <a:r>
              <a:rPr dirty="0" sz="900" spc="30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-pair e  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185">
                <a:latin typeface="Times New Roman"/>
                <a:cs typeface="Times New Roman"/>
              </a:rPr>
              <a:t> </a:t>
            </a:r>
            <a:r>
              <a:rPr dirty="0" baseline="27777" sz="1050" spc="-262">
                <a:latin typeface="Times New Roman"/>
                <a:cs typeface="Times New Roman"/>
              </a:rPr>
              <a:t>1</a:t>
            </a:r>
            <a:r>
              <a:rPr dirty="0" sz="900">
                <a:latin typeface="Times New Roman"/>
                <a:cs typeface="Times New Roman"/>
              </a:rPr>
              <a:t>   </a:t>
            </a:r>
            <a:r>
              <a:rPr dirty="0" sz="900">
                <a:latin typeface="Times New Roman"/>
                <a:cs typeface="Times New Roman"/>
              </a:rPr>
              <a:t>(</a:t>
            </a:r>
            <a:r>
              <a:rPr dirty="0" sz="900" i="1">
                <a:latin typeface="Times New Roman"/>
                <a:cs typeface="Times New Roman"/>
              </a:rPr>
              <a:t>6</a:t>
            </a:r>
            <a:r>
              <a:rPr dirty="0" sz="900">
                <a:latin typeface="Times New Roman"/>
                <a:cs typeface="Times New Roman"/>
              </a:rPr>
              <a:t> bond-pair e  </a:t>
            </a:r>
            <a:r>
              <a:rPr dirty="0" sz="900" spc="-4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)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33875" y="2057830"/>
            <a:ext cx="821055" cy="571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 6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2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3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 </a:t>
            </a:r>
            <a:r>
              <a:rPr dirty="0" sz="900" spc="-7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900">
                <a:latin typeface="Times New Roman"/>
                <a:cs typeface="Times New Roman"/>
              </a:rPr>
              <a:t> 5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0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4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 </a:t>
            </a:r>
            <a:r>
              <a:rPr dirty="0" sz="900" spc="-3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900">
                <a:latin typeface="Times New Roman"/>
                <a:cs typeface="Times New Roman"/>
              </a:rPr>
              <a:t> 6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6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1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 </a:t>
            </a:r>
            <a:r>
              <a:rPr dirty="0" sz="900" spc="-3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486025" y="2247645"/>
            <a:ext cx="17780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i="1">
                <a:latin typeface="Times New Roman"/>
                <a:cs typeface="Times New Roman"/>
              </a:rPr>
              <a:t>0</a:t>
            </a:r>
            <a:r>
              <a:rPr dirty="0" sz="900">
                <a:latin typeface="Times New Roman"/>
                <a:cs typeface="Times New Roman"/>
              </a:rPr>
              <a:t> lon</a:t>
            </a:r>
            <a:r>
              <a:rPr dirty="0" sz="900" spc="30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-pair e  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185">
                <a:latin typeface="Times New Roman"/>
                <a:cs typeface="Times New Roman"/>
              </a:rPr>
              <a:t> </a:t>
            </a:r>
            <a:r>
              <a:rPr dirty="0" baseline="27777" sz="1050" spc="-262">
                <a:latin typeface="Times New Roman"/>
                <a:cs typeface="Times New Roman"/>
              </a:rPr>
              <a:t>1</a:t>
            </a:r>
            <a:r>
              <a:rPr dirty="0" sz="900">
                <a:latin typeface="Times New Roman"/>
                <a:cs typeface="Times New Roman"/>
              </a:rPr>
              <a:t>   </a:t>
            </a:r>
            <a:r>
              <a:rPr dirty="0" sz="900">
                <a:latin typeface="Times New Roman"/>
                <a:cs typeface="Times New Roman"/>
              </a:rPr>
              <a:t>(</a:t>
            </a:r>
            <a:r>
              <a:rPr dirty="0" sz="900" i="1">
                <a:latin typeface="Times New Roman"/>
                <a:cs typeface="Times New Roman"/>
              </a:rPr>
              <a:t>8</a:t>
            </a:r>
            <a:r>
              <a:rPr dirty="0" sz="900">
                <a:latin typeface="Times New Roman"/>
                <a:cs typeface="Times New Roman"/>
              </a:rPr>
              <a:t> bond-pair e  </a:t>
            </a:r>
            <a:r>
              <a:rPr dirty="0" sz="900" spc="-4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)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486025" y="2467983"/>
            <a:ext cx="1778000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i="1">
                <a:latin typeface="Times New Roman"/>
                <a:cs typeface="Times New Roman"/>
              </a:rPr>
              <a:t>6</a:t>
            </a:r>
            <a:r>
              <a:rPr dirty="0" sz="900">
                <a:latin typeface="Times New Roman"/>
                <a:cs typeface="Times New Roman"/>
              </a:rPr>
              <a:t> lon</a:t>
            </a:r>
            <a:r>
              <a:rPr dirty="0" sz="900" spc="30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-pair e  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 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185">
                <a:latin typeface="Times New Roman"/>
                <a:cs typeface="Times New Roman"/>
              </a:rPr>
              <a:t> </a:t>
            </a:r>
            <a:r>
              <a:rPr dirty="0" baseline="23809" sz="1050" spc="-262">
                <a:latin typeface="Times New Roman"/>
                <a:cs typeface="Times New Roman"/>
              </a:rPr>
              <a:t>1</a:t>
            </a:r>
            <a:r>
              <a:rPr dirty="0" sz="900">
                <a:latin typeface="Times New Roman"/>
                <a:cs typeface="Times New Roman"/>
              </a:rPr>
              <a:t>   </a:t>
            </a:r>
            <a:r>
              <a:rPr dirty="0" sz="900">
                <a:latin typeface="Times New Roman"/>
                <a:cs typeface="Times New Roman"/>
              </a:rPr>
              <a:t>(</a:t>
            </a:r>
            <a:r>
              <a:rPr dirty="0" sz="900" i="1">
                <a:latin typeface="Times New Roman"/>
                <a:cs typeface="Times New Roman"/>
              </a:rPr>
              <a:t>2</a:t>
            </a:r>
            <a:r>
              <a:rPr dirty="0" sz="900">
                <a:latin typeface="Times New Roman"/>
                <a:cs typeface="Times New Roman"/>
              </a:rPr>
              <a:t> bond-pair e  </a:t>
            </a:r>
            <a:r>
              <a:rPr dirty="0" sz="900" spc="-4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)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335515" y="2129537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335515" y="2345431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335515" y="2565136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61116" y="752487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44219" y="7718514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1164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60166" y="7801649"/>
            <a:ext cx="22225" cy="31115"/>
          </a:xfrm>
          <a:custGeom>
            <a:avLst/>
            <a:gdLst/>
            <a:ahLst/>
            <a:cxnLst/>
            <a:rect l="l" t="t" r="r" b="b"/>
            <a:pathLst>
              <a:path w="22225" h="31115">
                <a:moveTo>
                  <a:pt x="1727" y="30835"/>
                </a:moveTo>
                <a:lnTo>
                  <a:pt x="0" y="29667"/>
                </a:lnTo>
                <a:lnTo>
                  <a:pt x="2539" y="25679"/>
                </a:lnTo>
                <a:lnTo>
                  <a:pt x="4584" y="21475"/>
                </a:lnTo>
                <a:lnTo>
                  <a:pt x="7759" y="12598"/>
                </a:lnTo>
                <a:lnTo>
                  <a:pt x="8686" y="8089"/>
                </a:lnTo>
                <a:lnTo>
                  <a:pt x="8978" y="3517"/>
                </a:lnTo>
                <a:lnTo>
                  <a:pt x="10883" y="3047"/>
                </a:lnTo>
                <a:lnTo>
                  <a:pt x="12763" y="2489"/>
                </a:lnTo>
                <a:lnTo>
                  <a:pt x="18313" y="584"/>
                </a:lnTo>
                <a:lnTo>
                  <a:pt x="20154" y="0"/>
                </a:lnTo>
                <a:lnTo>
                  <a:pt x="6794" y="28028"/>
                </a:lnTo>
                <a:lnTo>
                  <a:pt x="1727" y="30835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44461" y="7495368"/>
            <a:ext cx="1614805" cy="1268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 marR="358775" indent="99695">
              <a:lnSpc>
                <a:spcPct val="1079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5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850" spc="-2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85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850" spc="4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85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9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850" spc="-10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850" spc="-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850" spc="20" b="1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8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4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850" spc="20" b="1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46</a:t>
            </a:r>
            <a:r>
              <a:rPr dirty="0" sz="850" spc="-35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endParaRPr sz="850">
              <a:latin typeface="Arial"/>
              <a:cs typeface="Arial"/>
            </a:endParaRPr>
          </a:p>
          <a:p>
            <a:pPr marL="12700" marR="5080">
              <a:lnSpc>
                <a:spcPct val="101800"/>
              </a:lnSpc>
            </a:pP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buti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 bon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vid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 t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tex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 imp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nt,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 his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erin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 ther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nami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 in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hemi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724021" y="101726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67448" y="116903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927613" y="306408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273300" y="631393"/>
            <a:ext cx="4631690" cy="5858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37465">
              <a:lnSpc>
                <a:spcPct val="95200"/>
              </a:lnSpc>
              <a:tabLst>
                <a:tab pos="1626870" algn="l"/>
              </a:tabLst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truct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 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emi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pth,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just" lvl="1" marL="723900" indent="-711200">
              <a:lnSpc>
                <a:spcPct val="100000"/>
              </a:lnSpc>
              <a:spcBef>
                <a:spcPts val="840"/>
              </a:spcBef>
              <a:buClr>
                <a:srgbClr val="53AB53"/>
              </a:buClr>
              <a:buFont typeface="Arial"/>
              <a:buAutoNum type="arabicPlain"/>
              <a:tabLst>
                <a:tab pos="724535" algn="l"/>
              </a:tabLst>
            </a:pP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w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60" b="1">
                <a:solidFill>
                  <a:srgbClr val="53AB53"/>
                </a:solidFill>
                <a:latin typeface="Arial"/>
                <a:cs typeface="Arial"/>
              </a:rPr>
              <a:t>y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: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An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20" b="1">
                <a:solidFill>
                  <a:srgbClr val="53AB53"/>
                </a:solidFill>
                <a:latin typeface="Arial"/>
                <a:cs typeface="Arial"/>
              </a:rPr>
              <a:t>v</a:t>
            </a:r>
            <a:r>
              <a:rPr dirty="0" sz="1600" spc="-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65" b="1">
                <a:solidFill>
                  <a:srgbClr val="53AB53"/>
                </a:solidFill>
                <a:latin typeface="Arial"/>
                <a:cs typeface="Arial"/>
              </a:rPr>
              <a:t>v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w</a:t>
            </a:r>
            <a:endParaRPr sz="1600">
              <a:latin typeface="Arial"/>
              <a:cs typeface="Arial"/>
            </a:endParaRPr>
          </a:p>
          <a:p>
            <a:pPr algn="just" marL="12700" marR="38100">
              <a:lnSpc>
                <a:spcPct val="95200"/>
              </a:lnSpc>
              <a:spcBef>
                <a:spcPts val="690"/>
              </a:spcBef>
            </a:pP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916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191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merica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rvi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ui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g: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eir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acqui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figur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like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 the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ewi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heor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1050">
              <a:latin typeface="Palatino Linotype"/>
              <a:cs typeface="Palatino Linotype"/>
            </a:endParaRPr>
          </a:p>
          <a:p>
            <a:pPr algn="just" lvl="2" marL="240665" marR="39370" indent="-163195">
              <a:lnSpc>
                <a:spcPts val="1210"/>
              </a:lnSpc>
              <a:spcBef>
                <a:spcPts val="615"/>
              </a:spcBef>
              <a:buClr>
                <a:srgbClr val="221F20"/>
              </a:buClr>
              <a:buFont typeface="Book Antiqua"/>
              <a:buAutoNum type="arabicPeriod"/>
              <a:tabLst>
                <a:tab pos="241300" algn="l"/>
              </a:tabLst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valence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lvl="2" marL="240665" marR="38735" indent="-163195">
              <a:lnSpc>
                <a:spcPct val="95200"/>
              </a:lnSpc>
              <a:spcBef>
                <a:spcPts val="265"/>
              </a:spcBef>
              <a:buClr>
                <a:srgbClr val="221F20"/>
              </a:buClr>
              <a:buFont typeface="Book Antiqua"/>
              <a:buAutoNum type="arabicPeriod"/>
              <a:tabLst>
                <a:tab pos="241300" algn="l"/>
              </a:tabLst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sf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other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lvl="2" marL="240665" marR="5080" indent="-163195">
              <a:lnSpc>
                <a:spcPct val="95200"/>
              </a:lnSpc>
              <a:spcBef>
                <a:spcPts val="300"/>
              </a:spcBef>
              <a:buClr>
                <a:srgbClr val="221F20"/>
              </a:buClr>
              <a:buFont typeface="Book Antiqua"/>
              <a:buAutoNum type="arabicPeriod"/>
              <a:tabLst>
                <a:tab pos="241300" algn="l"/>
              </a:tabLst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lvl="2" marL="240665" marR="38100" indent="-163195">
              <a:lnSpc>
                <a:spcPct val="95400"/>
              </a:lnSpc>
              <a:spcBef>
                <a:spcPts val="290"/>
              </a:spcBef>
              <a:buClr>
                <a:srgbClr val="221F20"/>
              </a:buClr>
              <a:buFont typeface="Book Antiqua"/>
              <a:buAutoNum type="arabicPeriod"/>
              <a:tabLst>
                <a:tab pos="241300" algn="l"/>
              </a:tabLst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qui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specia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nfigura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oble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figura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-shell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85"/>
              </a:spcBef>
            </a:pPr>
            <a:r>
              <a:rPr dirty="0" sz="1200" spc="-1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 an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wi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38100">
              <a:lnSpc>
                <a:spcPct val="95200"/>
              </a:lnSpc>
              <a:spcBef>
                <a:spcPts val="27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sym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Lew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emical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dot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len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-she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silico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hich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65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2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150">
              <a:latin typeface="Times New Roman"/>
              <a:cs typeface="Times New Roman"/>
            </a:endParaRPr>
          </a:p>
          <a:p>
            <a:pPr algn="ctr" marR="25400">
              <a:lnSpc>
                <a:spcPct val="100000"/>
              </a:lnSpc>
            </a:pPr>
            <a:r>
              <a:rPr dirty="0" sz="1050" spc="-5">
                <a:latin typeface="Times New Roman"/>
                <a:cs typeface="Times New Roman"/>
              </a:rPr>
              <a:t>Si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5795" y="1984155"/>
            <a:ext cx="1520825" cy="1263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1962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endParaRPr sz="950">
              <a:latin typeface="Palatino Linotype"/>
              <a:cs typeface="Palatino Linotype"/>
            </a:endParaRPr>
          </a:p>
          <a:p>
            <a:pPr marL="12700" marR="14414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79425" y="199654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445795" y="4120629"/>
            <a:ext cx="1319530" cy="4260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term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lent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by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74344" y="413268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2274666" y="6686363"/>
            <a:ext cx="4594860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51130">
              <a:lnSpc>
                <a:spcPts val="1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show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50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29629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29629" sz="1125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887958" y="6838137"/>
            <a:ext cx="983615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6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74029" y="6964241"/>
            <a:ext cx="544195" cy="213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1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3333" sz="1125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792209" y="6993082"/>
            <a:ext cx="4079240" cy="184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Lew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symb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74029" y="7145488"/>
            <a:ext cx="4596765" cy="310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symbol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axi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pai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until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Lewi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74029" y="7450301"/>
            <a:ext cx="4598035" cy="769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200"/>
              </a:lnSpc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much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writt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3035">
              <a:lnSpc>
                <a:spcPts val="1200"/>
              </a:lnSpc>
              <a:spcBef>
                <a:spcPts val="1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uc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bols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rans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 shar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554129" y="8482362"/>
            <a:ext cx="3168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10.1)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554129" y="9047539"/>
            <a:ext cx="3168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10.2)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72469" y="8472580"/>
            <a:ext cx="723900" cy="328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5">
                <a:latin typeface="Times New Roman"/>
                <a:cs typeface="Times New Roman"/>
              </a:rPr>
              <a:t>a</a:t>
            </a:r>
            <a:r>
              <a:rPr dirty="0" sz="800" spc="34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50" spc="229">
                <a:latin typeface="Arial"/>
                <a:cs typeface="Arial"/>
              </a:rPr>
              <a:t>+</a:t>
            </a:r>
            <a:r>
              <a:rPr dirty="0" sz="950">
                <a:latin typeface="Arial"/>
                <a:cs typeface="Arial"/>
              </a:rPr>
              <a:t>  </a:t>
            </a:r>
            <a:r>
              <a:rPr dirty="0" sz="950" spc="90">
                <a:latin typeface="Arial"/>
                <a:cs typeface="Arial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  <a:spcBef>
                <a:spcPts val="350"/>
              </a:spcBef>
            </a:pPr>
            <a:r>
              <a:rPr dirty="0" sz="900" spc="-5">
                <a:latin typeface="Times New Roman"/>
                <a:cs typeface="Times New Roman"/>
              </a:rPr>
              <a:t>Lewis symbols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94620" y="8449928"/>
            <a:ext cx="763905" cy="350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318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[N</a:t>
            </a:r>
            <a:r>
              <a:rPr dirty="0" sz="950" spc="-5">
                <a:latin typeface="Times New Roman"/>
                <a:cs typeface="Times New Roman"/>
              </a:rPr>
              <a:t>a]</a:t>
            </a:r>
            <a:r>
              <a:rPr dirty="0" baseline="20833" sz="1200" spc="292">
                <a:latin typeface="Arial"/>
                <a:cs typeface="Arial"/>
              </a:rPr>
              <a:t>+</a:t>
            </a:r>
            <a:r>
              <a:rPr dirty="0" sz="950" spc="-10">
                <a:latin typeface="Times New Roman"/>
                <a:cs typeface="Times New Roman"/>
              </a:rPr>
              <a:t>[</a:t>
            </a:r>
            <a:r>
              <a:rPr dirty="0" baseline="-13888" sz="1200" spc="525">
                <a:latin typeface="Arial"/>
                <a:cs typeface="Arial"/>
              </a:rPr>
              <a:t>*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l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-17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]</a:t>
            </a:r>
            <a:r>
              <a:rPr dirty="0" baseline="20833" sz="1200" spc="660">
                <a:latin typeface="Arial"/>
                <a:cs typeface="Arial"/>
              </a:rPr>
              <a:t>,</a:t>
            </a:r>
            <a:endParaRPr baseline="20833"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dirty="0" sz="900" spc="-5">
                <a:latin typeface="Times New Roman"/>
                <a:cs typeface="Times New Roman"/>
              </a:rPr>
              <a:t>Lewis structure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85464" y="8476303"/>
            <a:ext cx="664210" cy="4197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 i="1">
                <a:latin typeface="Times New Roman"/>
                <a:cs typeface="Times New Roman"/>
              </a:rPr>
              <a:t>Ionic bonding </a:t>
            </a:r>
            <a:r>
              <a:rPr dirty="0" sz="900">
                <a:latin typeface="Times New Roman"/>
                <a:cs typeface="Times New Roman"/>
              </a:rPr>
              <a:t>(transf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r of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elec</a:t>
            </a:r>
            <a:r>
              <a:rPr dirty="0" sz="900">
                <a:latin typeface="Times New Roman"/>
                <a:cs typeface="Times New Roman"/>
              </a:rPr>
              <a:t>t</a:t>
            </a:r>
            <a:r>
              <a:rPr dirty="0" sz="900" spc="-5">
                <a:latin typeface="Times New Roman"/>
                <a:cs typeface="Times New Roman"/>
              </a:rPr>
              <a:t>r</a:t>
            </a:r>
            <a:r>
              <a:rPr dirty="0" sz="900" spc="-5">
                <a:latin typeface="Times New Roman"/>
                <a:cs typeface="Times New Roman"/>
              </a:rPr>
              <a:t>on</a:t>
            </a:r>
            <a:r>
              <a:rPr dirty="0" sz="900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):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281800" y="9051725"/>
            <a:ext cx="714375" cy="328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3340">
              <a:lnSpc>
                <a:spcPct val="100000"/>
              </a:lnSpc>
            </a:pPr>
            <a:r>
              <a:rPr dirty="0" sz="950" spc="-20">
                <a:latin typeface="Times New Roman"/>
                <a:cs typeface="Times New Roman"/>
              </a:rPr>
              <a:t>H</a:t>
            </a:r>
            <a:r>
              <a:rPr dirty="0" sz="800" spc="350">
                <a:latin typeface="Arial"/>
                <a:cs typeface="Arial"/>
              </a:rPr>
              <a:t>*</a:t>
            </a:r>
            <a:r>
              <a:rPr dirty="0" sz="950" spc="-10">
                <a:latin typeface="Book Antiqua"/>
                <a:cs typeface="Book Antiqua"/>
              </a:rPr>
              <a:t> </a:t>
            </a:r>
            <a:r>
              <a:rPr dirty="0" sz="950" spc="-5">
                <a:latin typeface="Book Antiqua"/>
                <a:cs typeface="Book Antiqua"/>
              </a:rPr>
              <a:t> </a:t>
            </a:r>
            <a:r>
              <a:rPr dirty="0" sz="950" spc="229">
                <a:latin typeface="Arial"/>
                <a:cs typeface="Arial"/>
              </a:rPr>
              <a:t>+</a:t>
            </a:r>
            <a:r>
              <a:rPr dirty="0" sz="950">
                <a:latin typeface="Arial"/>
                <a:cs typeface="Arial"/>
              </a:rPr>
              <a:t>  </a:t>
            </a:r>
            <a:r>
              <a:rPr dirty="0" sz="950" spc="75">
                <a:latin typeface="Arial"/>
                <a:cs typeface="Arial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dirty="0" sz="900" spc="-5">
                <a:latin typeface="Times New Roman"/>
                <a:cs typeface="Times New Roman"/>
              </a:rPr>
              <a:t>Lewis symbols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131392" y="9051725"/>
            <a:ext cx="733425" cy="328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30480">
              <a:lnSpc>
                <a:spcPct val="100000"/>
              </a:lnSpc>
            </a:pP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sz="800" spc="355">
                <a:latin typeface="Arial"/>
                <a:cs typeface="Arial"/>
              </a:rPr>
              <a:t>*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5"/>
              </a:spcBef>
            </a:pPr>
            <a:r>
              <a:rPr dirty="0" sz="900" spc="-5">
                <a:latin typeface="Times New Roman"/>
                <a:cs typeface="Times New Roman"/>
              </a:rPr>
              <a:t>Lewis structure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085464" y="9056058"/>
            <a:ext cx="842010" cy="4197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 i="1">
                <a:latin typeface="Times New Roman"/>
                <a:cs typeface="Times New Roman"/>
              </a:rPr>
              <a:t>Covalent bonding </a:t>
            </a:r>
            <a:r>
              <a:rPr dirty="0" sz="900">
                <a:latin typeface="Times New Roman"/>
                <a:cs typeface="Times New Roman"/>
              </a:rPr>
              <a:t>(sharing of </a:t>
            </a:r>
            <a:r>
              <a:rPr dirty="0" sz="900" spc="-5">
                <a:latin typeface="Times New Roman"/>
                <a:cs typeface="Times New Roman"/>
              </a:rPr>
              <a:t>electrons):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74133" y="210118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838237" y="5377671"/>
            <a:ext cx="8597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atom,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067431" y="743201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609625" y="777525"/>
            <a:ext cx="6097905" cy="1552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 marR="5715">
              <a:lnSpc>
                <a:spcPts val="1100"/>
              </a:lnSpc>
            </a:pP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dot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pear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marL="1992630">
              <a:lnSpc>
                <a:spcPct val="100000"/>
              </a:lnSpc>
              <a:spcBef>
                <a:spcPts val="60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rom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rom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>
              <a:lnSpc>
                <a:spcPct val="96500"/>
              </a:lnSpc>
              <a:spcBef>
                <a:spcPts val="66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apply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ce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38237" y="4173018"/>
            <a:ext cx="3618865" cy="542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675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endParaRPr sz="950">
              <a:latin typeface="Palatino Linotype"/>
              <a:cs typeface="Palatino Linotype"/>
            </a:endParaRPr>
          </a:p>
          <a:p>
            <a:pPr algn="r" marR="597535">
              <a:lnSpc>
                <a:spcPct val="100000"/>
              </a:lnSpc>
              <a:spcBef>
                <a:spcPts val="6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38237" y="4894413"/>
            <a:ext cx="83375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38237" y="5620887"/>
            <a:ext cx="5868670" cy="476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219710">
              <a:lnSpc>
                <a:spcPct val="100000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6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4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 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Summa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38229" y="6572219"/>
            <a:ext cx="5867400" cy="10966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83055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1800">
              <a:latin typeface="Book Antiqua"/>
              <a:cs typeface="Book Antiqua"/>
            </a:endParaRPr>
          </a:p>
          <a:p>
            <a:pPr algn="just" marL="12700" marR="5080" indent="228600">
              <a:lnSpc>
                <a:spcPct val="96800"/>
              </a:lnSpc>
              <a:spcBef>
                <a:spcPts val="1095"/>
              </a:spcBef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best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formal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-c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note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our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most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elect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 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 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 st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uctu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we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formal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st Lew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 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9625" y="7808974"/>
            <a:ext cx="6096635" cy="1376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810">
              <a:lnSpc>
                <a:spcPct val="100000"/>
              </a:lnSpc>
              <a:tabLst>
                <a:tab pos="239395" algn="l"/>
                <a:tab pos="480059" algn="l"/>
              </a:tabLst>
            </a:pP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N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15">
                <a:solidFill>
                  <a:srgbClr val="CA006B"/>
                </a:solidFill>
                <a:latin typeface="Times New Roman"/>
                <a:cs typeface="Times New Roman"/>
              </a:rPr>
              <a:t>C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1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71145">
              <a:lnSpc>
                <a:spcPct val="100000"/>
              </a:lnSpc>
              <a:spcBef>
                <a:spcPts val="14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better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of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ride.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850">
              <a:latin typeface="Times New Roman"/>
              <a:cs typeface="Times New Roman"/>
            </a:endParaRPr>
          </a:p>
          <a:p>
            <a:pPr marL="242570" marR="6985" indent="-229870">
              <a:lnSpc>
                <a:spcPts val="11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oride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based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ausi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xampl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750">
              <a:latin typeface="Times New Roman"/>
              <a:cs typeface="Times New Roman"/>
            </a:endParaRPr>
          </a:p>
          <a:p>
            <a:pPr marL="242570" marR="5080" indent="-229870">
              <a:lnSpc>
                <a:spcPts val="1100"/>
              </a:lnSpc>
              <a:tabLst>
                <a:tab pos="1487170" algn="l"/>
              </a:tabLst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izer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8481" y="6416014"/>
            <a:ext cx="629285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6315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315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315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315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315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315" sz="1425" spc="-35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1800">
              <a:latin typeface="Book Antiqua"/>
              <a:cs typeface="Book Antiqu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428983" y="6259807"/>
            <a:ext cx="483234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N: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1800">
              <a:latin typeface="Book Antiqua"/>
              <a:cs typeface="Book Antiqu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777155" y="5537695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77645" y="5133821"/>
            <a:ext cx="1361440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26038" y="5050629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930015" y="4653104"/>
            <a:ext cx="1456690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4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118455" y="2414147"/>
            <a:ext cx="610235" cy="794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80"/>
              </a:spcBef>
              <a:tabLst>
                <a:tab pos="236220" algn="l"/>
                <a:tab pos="497205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75"/>
              </a:spcBef>
              <a:tabLst>
                <a:tab pos="236220" algn="l"/>
                <a:tab pos="497205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75"/>
              </a:spcBef>
              <a:tabLst>
                <a:tab pos="236220" algn="l"/>
                <a:tab pos="497205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68420" y="2599201"/>
            <a:ext cx="2045335" cy="831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.</a:t>
            </a:r>
            <a:r>
              <a:rPr dirty="0" sz="950" spc="-6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gn </a:t>
            </a:r>
            <a:r>
              <a:rPr dirty="0" sz="950" spc="-15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s.</a:t>
            </a:r>
            <a:endParaRPr sz="950">
              <a:latin typeface="Times New Roman"/>
              <a:cs typeface="Times New Roman"/>
            </a:endParaRPr>
          </a:p>
          <a:p>
            <a:pPr algn="ctr" marL="232410" marR="233045">
              <a:lnSpc>
                <a:spcPct val="157900"/>
              </a:lnSpc>
            </a:pP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2.</a:t>
            </a:r>
            <a:r>
              <a:rPr dirty="0" sz="950" spc="-6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Assign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twe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Times New Roman"/>
                <a:cs typeface="Times New Roman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ons.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 3.</a:t>
            </a:r>
            <a:r>
              <a:rPr dirty="0" sz="950" spc="-6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Ass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gn th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ast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Times New Roman"/>
                <a:cs typeface="Times New Roman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o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60"/>
              </a:spcBef>
            </a:pP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4.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Comp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et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oct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on th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nt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om.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062446" y="2414147"/>
            <a:ext cx="624840" cy="795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9525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  <a:p>
            <a:pPr algn="ctr" marL="1270">
              <a:lnSpc>
                <a:spcPct val="100000"/>
              </a:lnSpc>
              <a:spcBef>
                <a:spcPts val="380"/>
              </a:spcBef>
              <a:tabLst>
                <a:tab pos="241935" algn="l"/>
                <a:tab pos="483870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75"/>
              </a:spcBef>
              <a:tabLst>
                <a:tab pos="241935" algn="l"/>
                <a:tab pos="484505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80"/>
              </a:spcBef>
              <a:tabLst>
                <a:tab pos="241935" algn="l"/>
                <a:tab pos="483870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2908433" y="6109656"/>
          <a:ext cx="2006600" cy="753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0898"/>
                <a:gridCol w="595865"/>
                <a:gridCol w="548681"/>
                <a:gridCol w="411143"/>
              </a:tblGrid>
              <a:tr h="243619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tabLst>
                          <a:tab pos="399415" algn="l"/>
                        </a:tabLst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1</a:t>
                      </a:r>
                      <a:r>
                        <a:rPr dirty="0" sz="950" spc="50" b="1" i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baseline="-15873" sz="1050" spc="7" b="1" i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	</a:t>
                      </a:r>
                      <a:r>
                        <a:rPr dirty="0" sz="1800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endParaRPr sz="18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tabLst>
                          <a:tab pos="553085" algn="l"/>
                        </a:tabLst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4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 </a:t>
                      </a:r>
                      <a:r>
                        <a:rPr dirty="0" sz="4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1</a:t>
                      </a:r>
                      <a:r>
                        <a:rPr dirty="0" sz="950" spc="65" b="1" i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baseline="-15873" sz="1050" b="1" i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	</a:t>
                      </a:r>
                      <a:r>
                        <a:rPr dirty="0" sz="1800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endParaRPr sz="18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1</a:t>
                      </a:r>
                      <a:r>
                        <a:rPr dirty="0" sz="950" spc="20" b="1" i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baseline="-15873" sz="1050" b="1" i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  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 </a:t>
                      </a:r>
                      <a:r>
                        <a:rPr dirty="0" sz="1800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endParaRPr sz="18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4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 </a:t>
                      </a:r>
                      <a:r>
                        <a:rPr dirty="0" sz="4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1</a:t>
                      </a:r>
                      <a:r>
                        <a:rPr dirty="0" sz="950" spc="20" b="1" i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baseline="-15873" sz="1050" b="1" i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2</a:t>
                      </a:r>
                      <a:endParaRPr sz="950">
                        <a:latin typeface="Arial Narrow"/>
                        <a:cs typeface="Arial Narrow"/>
                      </a:endParaRPr>
                    </a:p>
                  </a:txBody>
                  <a:tcPr marL="0" marR="0" marB="0" marT="0"/>
                </a:tc>
              </a:tr>
              <a:tr h="147422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dirty="0" sz="950" spc="-17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34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56216"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4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49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dirty="0" sz="950" spc="-16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34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dirty="0" sz="950" spc="-17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205408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950" spc="-17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34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317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950" spc="-16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2087971" y="3557146"/>
          <a:ext cx="3632835" cy="4838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6295"/>
                <a:gridCol w="297548"/>
                <a:gridCol w="348354"/>
                <a:gridCol w="351389"/>
                <a:gridCol w="297837"/>
                <a:gridCol w="345202"/>
                <a:gridCol w="983596"/>
                <a:gridCol w="334288"/>
                <a:gridCol w="283867"/>
                <a:gridCol w="203910"/>
              </a:tblGrid>
              <a:tr h="255292"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900" spc="-15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900" spc="-5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762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900" spc="-5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900" spc="-5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228085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O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l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O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Cl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7485">
                        <a:lnSpc>
                          <a:spcPct val="100000"/>
                        </a:lnSpc>
                        <a:tabLst>
                          <a:tab pos="433070" algn="l"/>
                          <a:tab pos="672465" algn="l"/>
                        </a:tabLst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50" spc="-5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l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O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Cl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93309" y="338788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07329" y="324013"/>
            <a:ext cx="17919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30350" algn="l"/>
              </a:tabLst>
            </a:pPr>
            <a:r>
              <a:rPr dirty="0" sz="1000" spc="6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it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88705" y="707144"/>
            <a:ext cx="4364990" cy="857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01625">
              <a:lnSpc>
                <a:spcPct val="100000"/>
              </a:lnSpc>
              <a:tabLst>
                <a:tab pos="740410" algn="l"/>
              </a:tabLst>
            </a:pPr>
            <a:r>
              <a:rPr dirty="0" sz="950" spc="75" b="1">
                <a:latin typeface="Arial"/>
                <a:cs typeface="Arial"/>
              </a:rPr>
              <a:t>1</a:t>
            </a:r>
            <a:r>
              <a:rPr dirty="0" sz="950" spc="75" b="1">
                <a:latin typeface="Arial"/>
                <a:cs typeface="Arial"/>
              </a:rPr>
              <a:t>0</a:t>
            </a:r>
            <a:r>
              <a:rPr dirty="0" sz="950" spc="25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5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5" b="1">
                <a:latin typeface="Arial"/>
                <a:cs typeface="Arial"/>
              </a:rPr>
              <a:t>C</a:t>
            </a:r>
            <a:r>
              <a:rPr dirty="0" sz="950" spc="90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0" b="1">
                <a:latin typeface="Arial"/>
                <a:cs typeface="Arial"/>
              </a:rPr>
              <a:t>P</a:t>
            </a:r>
            <a:r>
              <a:rPr dirty="0" sz="950" b="1">
                <a:latin typeface="Arial"/>
                <a:cs typeface="Arial"/>
              </a:rPr>
              <a:t>T</a:t>
            </a:r>
            <a:r>
              <a:rPr dirty="0" sz="950" spc="50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0" b="1">
                <a:latin typeface="Arial"/>
                <a:cs typeface="Arial"/>
              </a:rPr>
              <a:t>S</a:t>
            </a:r>
            <a:r>
              <a:rPr dirty="0" sz="950" spc="114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00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ts val="1100"/>
              </a:lnSpc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he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5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 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00136" y="2335315"/>
            <a:ext cx="4344670" cy="9182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>
              <a:lnSpc>
                <a:spcPct val="100000"/>
              </a:lnSpc>
            </a:pPr>
            <a:r>
              <a:rPr dirty="0" sz="1200" spc="100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200" spc="100" b="1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1200" spc="30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200" b="1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1200" spc="-9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 indent="456565">
              <a:lnSpc>
                <a:spcPct val="100000"/>
              </a:lnSpc>
              <a:spcBef>
                <a:spcPts val="459"/>
              </a:spcBef>
            </a:pPr>
            <a:r>
              <a:rPr dirty="0" sz="11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70" b="1">
                <a:solidFill>
                  <a:srgbClr val="221F20"/>
                </a:solidFill>
                <a:latin typeface="Arial"/>
                <a:cs typeface="Arial"/>
              </a:rPr>
              <a:t>ch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ge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20" b="1">
                <a:solidFill>
                  <a:srgbClr val="221F20"/>
                </a:solidFill>
                <a:latin typeface="Arial"/>
                <a:cs typeface="Arial"/>
              </a:rPr>
              <a:t>ct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70" b="1">
                <a:solidFill>
                  <a:srgbClr val="221F20"/>
                </a:solidFill>
                <a:latin typeface="Arial"/>
                <a:cs typeface="Arial"/>
              </a:rPr>
              <a:t>ch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-110" b="1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5080">
              <a:lnSpc>
                <a:spcPts val="1100"/>
              </a:lnSpc>
              <a:spcBef>
                <a:spcPts val="75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ial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HCN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1656" y="482820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31" y="29108"/>
                </a:lnTo>
                <a:lnTo>
                  <a:pt x="5321" y="30441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30137" y="30441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570633" y="496793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93" y="31673"/>
                </a:moveTo>
                <a:lnTo>
                  <a:pt x="24828" y="30479"/>
                </a:lnTo>
                <a:lnTo>
                  <a:pt x="27419" y="26377"/>
                </a:lnTo>
                <a:lnTo>
                  <a:pt x="29540" y="22059"/>
                </a:lnTo>
                <a:lnTo>
                  <a:pt x="32791" y="12941"/>
                </a:lnTo>
                <a:lnTo>
                  <a:pt x="33743" y="8318"/>
                </a:lnTo>
                <a:lnTo>
                  <a:pt x="34048" y="3619"/>
                </a:lnTo>
                <a:lnTo>
                  <a:pt x="36004" y="3136"/>
                </a:lnTo>
                <a:lnTo>
                  <a:pt x="37922" y="2565"/>
                </a:lnTo>
                <a:lnTo>
                  <a:pt x="41732" y="1244"/>
                </a:lnTo>
                <a:lnTo>
                  <a:pt x="45516" y="0"/>
                </a:lnTo>
                <a:lnTo>
                  <a:pt x="31800" y="28790"/>
                </a:lnTo>
                <a:lnTo>
                  <a:pt x="26593" y="31673"/>
                </a:lnTo>
                <a:close/>
              </a:path>
              <a:path w="47625" h="31750">
                <a:moveTo>
                  <a:pt x="1778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24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32" y="3619"/>
                </a:lnTo>
                <a:lnTo>
                  <a:pt x="11176" y="3136"/>
                </a:lnTo>
                <a:lnTo>
                  <a:pt x="13106" y="2565"/>
                </a:lnTo>
                <a:lnTo>
                  <a:pt x="16916" y="1244"/>
                </a:lnTo>
                <a:lnTo>
                  <a:pt x="20701" y="0"/>
                </a:lnTo>
                <a:lnTo>
                  <a:pt x="6985" y="28790"/>
                </a:lnTo>
                <a:lnTo>
                  <a:pt x="1778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010156" y="502345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809233" y="516315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800136" y="4110870"/>
            <a:ext cx="4344670" cy="14027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2400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tly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gen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sligh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tive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d).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08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0.17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0.17.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431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  <a:p>
            <a:pPr marL="12700" marR="5715" indent="152400">
              <a:lnSpc>
                <a:spcPct val="96400"/>
              </a:lnSpc>
              <a:spcBef>
                <a:spcPts val="2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lly j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okk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ext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oxi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kke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rmal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13254" y="3570072"/>
            <a:ext cx="107950" cy="2711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400" marR="5080" indent="-12700">
              <a:lnSpc>
                <a:spcPts val="104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H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56154" y="3570072"/>
            <a:ext cx="102235" cy="2711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" marR="5080" indent="-9525">
              <a:lnSpc>
                <a:spcPts val="104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598369" y="3570072"/>
            <a:ext cx="107950" cy="2711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400" marR="5080" indent="-13335">
              <a:lnSpc>
                <a:spcPts val="104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N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43447" y="5692005"/>
            <a:ext cx="1198245" cy="1073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D3091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D3091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D3091"/>
                </a:solidFill>
                <a:latin typeface="Lucida Sans"/>
                <a:cs typeface="Lucida Sans"/>
              </a:rPr>
              <a:t>t</a:t>
            </a:r>
            <a:r>
              <a:rPr dirty="0" sz="950" spc="-10">
                <a:solidFill>
                  <a:srgbClr val="2D3091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D3091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D3091"/>
                </a:solidFill>
                <a:latin typeface="Lucida Sans"/>
                <a:cs typeface="Lucida Sans"/>
              </a:rPr>
              <a:t>p</a:t>
            </a:r>
            <a:r>
              <a:rPr dirty="0" sz="950" spc="-55">
                <a:solidFill>
                  <a:srgbClr val="2D3091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D3091"/>
                </a:solidFill>
                <a:latin typeface="Lucida Sans"/>
                <a:cs typeface="Lucida Sans"/>
              </a:rPr>
              <a:t>e</a:t>
            </a:r>
            <a:r>
              <a:rPr dirty="0" sz="950" spc="-15">
                <a:solidFill>
                  <a:srgbClr val="2D3091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2D3091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D3091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D3091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D3091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D3091"/>
                </a:solidFill>
                <a:latin typeface="Lucida Sans"/>
                <a:cs typeface="Lucida Sans"/>
              </a:rPr>
              <a:t>n</a:t>
            </a:r>
            <a:endParaRPr sz="950">
              <a:latin typeface="Lucida Sans"/>
              <a:cs typeface="Lucida Sans"/>
            </a:endParaRPr>
          </a:p>
          <a:p>
            <a:pPr marL="12700" marR="5080">
              <a:lnSpc>
                <a:spcPct val="96500"/>
              </a:lnSpc>
              <a:spcBef>
                <a:spcPts val="70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sfer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055842" y="652216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055842" y="738830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3027806" y="5692005"/>
            <a:ext cx="1945005" cy="2219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">
                <a:solidFill>
                  <a:srgbClr val="2D3091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D3091"/>
                </a:solidFill>
                <a:latin typeface="Lucida Sans"/>
                <a:cs typeface="Lucida Sans"/>
              </a:rPr>
              <a:t>o</a:t>
            </a:r>
            <a:r>
              <a:rPr dirty="0" sz="950" spc="-85">
                <a:solidFill>
                  <a:srgbClr val="2D3091"/>
                </a:solidFill>
                <a:latin typeface="Lucida Sans"/>
                <a:cs typeface="Lucida Sans"/>
              </a:rPr>
              <a:t>m</a:t>
            </a:r>
            <a:r>
              <a:rPr dirty="0" sz="950" spc="-75">
                <a:solidFill>
                  <a:srgbClr val="2D3091"/>
                </a:solidFill>
                <a:latin typeface="Lucida Sans"/>
                <a:cs typeface="Lucida Sans"/>
              </a:rPr>
              <a:t>m</a:t>
            </a:r>
            <a:r>
              <a:rPr dirty="0" sz="950" spc="-15">
                <a:solidFill>
                  <a:srgbClr val="2D3091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D3091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D3091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D3091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marL="146050" marR="234950" indent="-133350">
              <a:lnSpc>
                <a:spcPct val="96600"/>
              </a:lnSpc>
              <a:spcBef>
                <a:spcPts val="700"/>
              </a:spcBef>
              <a:buClr>
                <a:srgbClr val="221F20"/>
              </a:buClr>
              <a:buFont typeface="Tahoma"/>
              <a:buChar char="*"/>
              <a:tabLst>
                <a:tab pos="14605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46050" marR="78740">
              <a:lnSpc>
                <a:spcPts val="1100"/>
              </a:lnSpc>
              <a:spcBef>
                <a:spcPts val="2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opert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endParaRPr sz="950">
              <a:latin typeface="Palatino Linotype"/>
              <a:cs typeface="Palatino Linotype"/>
            </a:endParaRPr>
          </a:p>
          <a:p>
            <a:pPr marL="146050" marR="5080" indent="-133350">
              <a:lnSpc>
                <a:spcPct val="96600"/>
              </a:lnSpc>
              <a:spcBef>
                <a:spcPts val="180"/>
              </a:spcBef>
              <a:buClr>
                <a:srgbClr val="221F20"/>
              </a:buClr>
              <a:buFont typeface="Tahoma"/>
              <a:buChar char="*"/>
              <a:tabLst>
                <a:tab pos="146685" algn="l"/>
              </a:tabLst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tory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69985" y="5921330"/>
            <a:ext cx="592455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69990" y="6926586"/>
            <a:ext cx="438784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43452" y="6926586"/>
            <a:ext cx="1251585" cy="844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965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divided 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lly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676296" y="819878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31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90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462435" y="819881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81" y="31673"/>
                </a:moveTo>
                <a:lnTo>
                  <a:pt x="24815" y="30480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31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09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  <a:path w="476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63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181381" y="8339121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90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824633" y="833914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93" y="31673"/>
                </a:moveTo>
                <a:lnTo>
                  <a:pt x="24828" y="30479"/>
                </a:lnTo>
                <a:lnTo>
                  <a:pt x="27431" y="26377"/>
                </a:lnTo>
                <a:lnTo>
                  <a:pt x="29540" y="22059"/>
                </a:lnTo>
                <a:lnTo>
                  <a:pt x="32791" y="12941"/>
                </a:lnTo>
                <a:lnTo>
                  <a:pt x="33743" y="8318"/>
                </a:lnTo>
                <a:lnTo>
                  <a:pt x="34048" y="3619"/>
                </a:lnTo>
                <a:lnTo>
                  <a:pt x="36004" y="3136"/>
                </a:lnTo>
                <a:lnTo>
                  <a:pt x="37922" y="2565"/>
                </a:lnTo>
                <a:lnTo>
                  <a:pt x="41732" y="1244"/>
                </a:lnTo>
                <a:lnTo>
                  <a:pt x="45516" y="0"/>
                </a:lnTo>
                <a:lnTo>
                  <a:pt x="31800" y="28790"/>
                </a:lnTo>
                <a:lnTo>
                  <a:pt x="26593" y="31673"/>
                </a:lnTo>
                <a:close/>
              </a:path>
              <a:path w="47625" h="31750">
                <a:moveTo>
                  <a:pt x="1777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24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32" y="3619"/>
                </a:lnTo>
                <a:lnTo>
                  <a:pt x="11175" y="3136"/>
                </a:lnTo>
                <a:lnTo>
                  <a:pt x="13106" y="2565"/>
                </a:lnTo>
                <a:lnTo>
                  <a:pt x="16916" y="1244"/>
                </a:lnTo>
                <a:lnTo>
                  <a:pt x="20700" y="0"/>
                </a:lnTo>
                <a:lnTo>
                  <a:pt x="6984" y="28790"/>
                </a:lnTo>
                <a:lnTo>
                  <a:pt x="1777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587246" y="839467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194441" y="853373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662895" y="847821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800766" y="8180123"/>
            <a:ext cx="4342765" cy="984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3035">
              <a:lnSpc>
                <a:spcPct val="966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lly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close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rtanc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porta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till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deba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hether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74344" y="292872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61116" y="632790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44520" y="6298393"/>
            <a:ext cx="1583055" cy="1536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 marR="64135" indent="99695">
              <a:lnSpc>
                <a:spcPts val="1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850" spc="-35" b="1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850" spc="-10" b="1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850" spc="-25" b="1">
                <a:solidFill>
                  <a:srgbClr val="221F20"/>
                </a:solidFill>
                <a:latin typeface="Trebuchet MS"/>
                <a:cs typeface="Trebuchet MS"/>
              </a:rPr>
              <a:t>ct</a:t>
            </a:r>
            <a:r>
              <a:rPr dirty="0" sz="850" spc="-50" b="1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850" spc="25" b="1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850" spc="5" b="1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850" spc="-10" b="1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850" b="1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850" spc="-45" b="1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850" spc="-30" b="1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850" spc="30" b="1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850" spc="25" b="1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850" spc="-5" b="1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850" spc="-40" b="1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850" b="1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850" spc="-40" b="1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850" spc="-10" b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850" spc="5" b="1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850" spc="-5" b="1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850" spc="35" b="1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850" spc="20" b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850" spc="25" b="1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850" spc="-20" b="1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850" spc="-25" b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850" spc="30" b="1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850" spc="-10" b="1">
                <a:solidFill>
                  <a:srgbClr val="221F20"/>
                </a:solidFill>
                <a:latin typeface="Trebuchet MS"/>
                <a:cs typeface="Trebuchet MS"/>
              </a:rPr>
              <a:t>zo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850" spc="-5" b="1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endParaRPr sz="850">
              <a:latin typeface="Trebuchet MS"/>
              <a:cs typeface="Trebuchet MS"/>
            </a:endParaRPr>
          </a:p>
          <a:p>
            <a:pPr marL="12700" marR="131445">
              <a:lnSpc>
                <a:spcPts val="1100"/>
              </a:lnSpc>
              <a:spcBef>
                <a:spcPts val="15"/>
              </a:spcBef>
            </a:pP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ti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tr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ty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endParaRPr sz="95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</a:pP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pp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w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950">
              <a:latin typeface="Arial"/>
              <a:cs typeface="Arial"/>
            </a:endParaRPr>
          </a:p>
          <a:p>
            <a:pPr marL="12700" marR="197485">
              <a:lnSpc>
                <a:spcPts val="1100"/>
              </a:lnSpc>
              <a:spcBef>
                <a:spcPts val="5"/>
              </a:spcBef>
            </a:pP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th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1116" y="914603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45816" y="9116522"/>
            <a:ext cx="1522730" cy="273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99695">
              <a:lnSpc>
                <a:spcPts val="1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850" spc="-35" b="1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850" spc="-10" b="1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850" spc="-25" b="1">
                <a:solidFill>
                  <a:srgbClr val="221F20"/>
                </a:solidFill>
                <a:latin typeface="Trebuchet MS"/>
                <a:cs typeface="Trebuchet MS"/>
              </a:rPr>
              <a:t>ct</a:t>
            </a:r>
            <a:r>
              <a:rPr dirty="0" sz="850" spc="-50" b="1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850" spc="25" b="1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850" spc="5" b="1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850" spc="-10" b="1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850" b="1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850" spc="-45" b="1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850" spc="-30" b="1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850" spc="30" b="1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850" spc="25" b="1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850" spc="-5" b="1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850" spc="-40" b="1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850" b="1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850" spc="-40" b="1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850" spc="-10" b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850" spc="5" b="1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850" spc="-5" b="1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850" spc="35" b="1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850" spc="20" b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850" spc="25" b="1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850" spc="-20" b="1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850" spc="-25" b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850" spc="-25" b="1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850" spc="-5" b="1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850" spc="-5" b="1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850" spc="-45" b="1">
                <a:solidFill>
                  <a:srgbClr val="221F20"/>
                </a:solidFill>
                <a:latin typeface="Trebuchet MS"/>
                <a:cs typeface="Trebuchet MS"/>
              </a:rPr>
              <a:t>zi</a:t>
            </a:r>
            <a:r>
              <a:rPr dirty="0" sz="850" spc="35" b="1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850" spc="-10" b="1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850" b="1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850" spc="-20" b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850" spc="-40" b="1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850" spc="30" b="1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850" spc="-15" b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24243" y="178371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451853" y="208851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742851" y="609999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63" y="31013"/>
                </a:lnTo>
                <a:lnTo>
                  <a:pt x="12204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69" h="35560">
                <a:moveTo>
                  <a:pt x="29121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2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48308" y="610002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70" h="35560">
                <a:moveTo>
                  <a:pt x="29387" y="35013"/>
                </a:moveTo>
                <a:lnTo>
                  <a:pt x="27431" y="33693"/>
                </a:lnTo>
                <a:lnTo>
                  <a:pt x="30314" y="29159"/>
                </a:lnTo>
                <a:lnTo>
                  <a:pt x="32651" y="24384"/>
                </a:lnTo>
                <a:lnTo>
                  <a:pt x="36233" y="14312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1661160" y="339366"/>
            <a:ext cx="5212080" cy="2437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624205">
              <a:lnSpc>
                <a:spcPct val="100000"/>
              </a:lnSpc>
            </a:pPr>
            <a:r>
              <a:rPr dirty="0" sz="1600" spc="-5" b="1">
                <a:solidFill>
                  <a:srgbClr val="53AB53"/>
                </a:solidFill>
                <a:latin typeface="Trebuchet MS"/>
                <a:cs typeface="Trebuchet MS"/>
              </a:rPr>
              <a:t>1</a:t>
            </a:r>
            <a:r>
              <a:rPr dirty="0" sz="1600" spc="-5" b="1">
                <a:solidFill>
                  <a:srgbClr val="53AB53"/>
                </a:solidFill>
                <a:latin typeface="Trebuchet MS"/>
                <a:cs typeface="Trebuchet MS"/>
              </a:rPr>
              <a:t>0</a:t>
            </a:r>
            <a:r>
              <a:rPr dirty="0" sz="1600" spc="-90" b="1">
                <a:solidFill>
                  <a:srgbClr val="53AB53"/>
                </a:solidFill>
                <a:latin typeface="Trebuchet MS"/>
                <a:cs typeface="Trebuchet MS"/>
              </a:rPr>
              <a:t>-</a:t>
            </a:r>
            <a:r>
              <a:rPr dirty="0" sz="1600" b="1">
                <a:solidFill>
                  <a:srgbClr val="53AB53"/>
                </a:solidFill>
                <a:latin typeface="Trebuchet MS"/>
                <a:cs typeface="Trebuchet MS"/>
              </a:rPr>
              <a:t>5    </a:t>
            </a:r>
            <a:r>
              <a:rPr dirty="0" sz="1600" spc="-150" b="1">
                <a:solidFill>
                  <a:srgbClr val="53AB53"/>
                </a:solidFill>
                <a:latin typeface="Trebuchet MS"/>
                <a:cs typeface="Trebuchet MS"/>
              </a:rPr>
              <a:t> </a:t>
            </a:r>
            <a:r>
              <a:rPr dirty="0" sz="1600" spc="20" b="1">
                <a:solidFill>
                  <a:srgbClr val="53AB53"/>
                </a:solidFill>
                <a:latin typeface="Trebuchet MS"/>
                <a:cs typeface="Trebuchet MS"/>
              </a:rPr>
              <a:t>R</a:t>
            </a:r>
            <a:r>
              <a:rPr dirty="0" sz="1600" spc="-10" b="1">
                <a:solidFill>
                  <a:srgbClr val="53AB53"/>
                </a:solidFill>
                <a:latin typeface="Trebuchet MS"/>
                <a:cs typeface="Trebuchet MS"/>
              </a:rPr>
              <a:t>e</a:t>
            </a:r>
            <a:r>
              <a:rPr dirty="0" sz="1600" spc="30" b="1">
                <a:solidFill>
                  <a:srgbClr val="53AB53"/>
                </a:solidFill>
                <a:latin typeface="Trebuchet MS"/>
                <a:cs typeface="Trebuchet MS"/>
              </a:rPr>
              <a:t>so</a:t>
            </a:r>
            <a:r>
              <a:rPr dirty="0" sz="1600" spc="-30" b="1">
                <a:solidFill>
                  <a:srgbClr val="53AB53"/>
                </a:solidFill>
                <a:latin typeface="Trebuchet MS"/>
                <a:cs typeface="Trebuchet MS"/>
              </a:rPr>
              <a:t>n</a:t>
            </a:r>
            <a:r>
              <a:rPr dirty="0" sz="1600" spc="-25" b="1">
                <a:solidFill>
                  <a:srgbClr val="53AB53"/>
                </a:solidFill>
                <a:latin typeface="Trebuchet MS"/>
                <a:cs typeface="Trebuchet MS"/>
              </a:rPr>
              <a:t>an</a:t>
            </a:r>
            <a:r>
              <a:rPr dirty="0" sz="1600" spc="-55" b="1">
                <a:solidFill>
                  <a:srgbClr val="53AB53"/>
                </a:solidFill>
                <a:latin typeface="Trebuchet MS"/>
                <a:cs typeface="Trebuchet MS"/>
              </a:rPr>
              <a:t>c</a:t>
            </a:r>
            <a:r>
              <a:rPr dirty="0" sz="1600" spc="-10" b="1">
                <a:solidFill>
                  <a:srgbClr val="53AB53"/>
                </a:solidFill>
                <a:latin typeface="Trebuchet MS"/>
                <a:cs typeface="Trebuchet MS"/>
              </a:rPr>
              <a:t>e</a:t>
            </a:r>
            <a:endParaRPr sz="1600">
              <a:latin typeface="Trebuchet MS"/>
              <a:cs typeface="Trebuchet MS"/>
            </a:endParaRPr>
          </a:p>
          <a:p>
            <a:pPr algn="just" marL="624840" marR="6350">
              <a:lnSpc>
                <a:spcPts val="1200"/>
              </a:lnSpc>
              <a:spcBef>
                <a:spcPts val="72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lems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ob-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624840" indent="151765">
              <a:lnSpc>
                <a:spcPts val="1155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sually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u-</a:t>
            </a:r>
            <a:endParaRPr sz="1050">
              <a:latin typeface="Palatino Linotype"/>
              <a:cs typeface="Palatino Linotype"/>
            </a:endParaRPr>
          </a:p>
          <a:p>
            <a:pPr algn="just" marL="624840" marR="5715">
              <a:lnSpc>
                <a:spcPct val="95100"/>
              </a:lnSpc>
              <a:spcBef>
                <a:spcPts val="3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les.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amiliar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other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tri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xygen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escribe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lecul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py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Ozon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rally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osphe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og.</a:t>
            </a:r>
            <a:endParaRPr sz="1050">
              <a:latin typeface="Palatino Linotype"/>
              <a:cs typeface="Palatino Linotype"/>
            </a:endParaRPr>
          </a:p>
          <a:p>
            <a:pPr marL="624840" marR="5080" indent="151765">
              <a:lnSpc>
                <a:spcPts val="1210"/>
              </a:lnSpc>
              <a:spcBef>
                <a:spcPts val="1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ewis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ne, 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up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5788" y="2916376"/>
            <a:ext cx="1608455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73397" y="2932505"/>
            <a:ext cx="4631055" cy="17519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1285">
              <a:lnSpc>
                <a:spcPct val="100000"/>
              </a:lnSpc>
              <a:tabLst>
                <a:tab pos="356235" algn="l"/>
                <a:tab pos="593725" algn="l"/>
                <a:tab pos="1075055" algn="l"/>
                <a:tab pos="1315085" algn="l"/>
                <a:tab pos="1550670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95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o-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uble.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evid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lengt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127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le-b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147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x-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23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latin typeface="Times New Roman"/>
                <a:cs typeface="Times New Roman"/>
              </a:rPr>
              <a:t>H</a:t>
            </a:r>
            <a:r>
              <a:rPr dirty="0" baseline="2923" sz="1425">
                <a:latin typeface="Times New Roman"/>
                <a:cs typeface="Times New Roman"/>
              </a:rPr>
              <a:t>    </a:t>
            </a:r>
            <a:r>
              <a:rPr dirty="0" baseline="2923" sz="1425" spc="-37">
                <a:latin typeface="Times New Roman"/>
                <a:cs typeface="Times New Roman"/>
              </a:rPr>
              <a:t> </a:t>
            </a:r>
            <a:r>
              <a:rPr dirty="0" baseline="2923" sz="1425" spc="-15">
                <a:latin typeface="Times New Roman"/>
                <a:cs typeface="Times New Roman"/>
              </a:rPr>
              <a:t>O</a:t>
            </a:r>
            <a:r>
              <a:rPr dirty="0" baseline="2923" sz="1425">
                <a:latin typeface="Times New Roman"/>
                <a:cs typeface="Times New Roman"/>
              </a:rPr>
              <a:t>    </a:t>
            </a:r>
            <a:r>
              <a:rPr dirty="0" baseline="2923" sz="1425" spc="37">
                <a:latin typeface="Times New Roman"/>
                <a:cs typeface="Times New Roman"/>
              </a:rPr>
              <a:t> </a:t>
            </a:r>
            <a:r>
              <a:rPr dirty="0" baseline="2923" sz="1425" spc="-15">
                <a:latin typeface="Times New Roman"/>
                <a:cs typeface="Times New Roman"/>
              </a:rPr>
              <a:t>O</a:t>
            </a:r>
            <a:r>
              <a:rPr dirty="0" baseline="2923" sz="1425">
                <a:latin typeface="Times New Roman"/>
                <a:cs typeface="Times New Roman"/>
              </a:rPr>
              <a:t>    </a:t>
            </a:r>
            <a:r>
              <a:rPr dirty="0" baseline="2923" sz="1425" spc="-60">
                <a:latin typeface="Times New Roman"/>
                <a:cs typeface="Times New Roman"/>
              </a:rPr>
              <a:t> </a:t>
            </a:r>
            <a:r>
              <a:rPr dirty="0" baseline="2923" sz="1425" spc="7">
                <a:latin typeface="Times New Roman"/>
                <a:cs typeface="Times New Roman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gth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120.74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7465">
              <a:lnSpc>
                <a:spcPct val="94300"/>
              </a:lnSpc>
              <a:spcBef>
                <a:spcPts val="350"/>
              </a:spcBef>
            </a:pP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  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in-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her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hy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rid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693159" y="5616010"/>
            <a:ext cx="317754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4965" algn="l"/>
                <a:tab pos="697865" algn="l"/>
                <a:tab pos="1171575" algn="l"/>
                <a:tab pos="1512570" algn="l"/>
                <a:tab pos="1853564" algn="l"/>
                <a:tab pos="2813050" algn="l"/>
              </a:tabLst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baseline="5847" sz="1425" spc="-22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baseline="5847" sz="1425" spc="-7" b="1">
                <a:solidFill>
                  <a:srgbClr val="221F20"/>
                </a:solidFill>
                <a:latin typeface="Palatino Linotype"/>
                <a:cs typeface="Palatino Linotype"/>
              </a:rPr>
              <a:t>10.18)</a:t>
            </a:r>
            <a:endParaRPr baseline="5847" sz="1425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74648" y="5928143"/>
            <a:ext cx="4598035" cy="2749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 b="1">
                <a:solidFill>
                  <a:srgbClr val="221F20"/>
                </a:solidFill>
                <a:latin typeface="Palatino Linotype"/>
                <a:cs typeface="Palatino Linotype"/>
              </a:rPr>
              <a:t>eso</a:t>
            </a:r>
            <a:r>
              <a:rPr dirty="0" sz="1050" spc="20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hyb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but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mus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ange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fer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uted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uct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dou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e-he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doe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sa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tru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erag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fway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gle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fac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ead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ostat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8)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t;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ribute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qually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several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ting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ruct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quall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4657" y="8671455"/>
            <a:ext cx="4596765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azi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             </a:t>
            </a:r>
            <a:r>
              <a:rPr dirty="0" sz="1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74657" y="8823866"/>
            <a:ext cx="98298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21529" y="9156419"/>
            <a:ext cx="606425" cy="288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9370">
              <a:lnSpc>
                <a:spcPct val="100000"/>
              </a:lnSpc>
              <a:tabLst>
                <a:tab pos="267970" algn="l"/>
                <a:tab pos="506095" algn="l"/>
              </a:tabLst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  <a:tabLst>
                <a:tab pos="525780" algn="l"/>
              </a:tabLst>
            </a:pPr>
            <a:r>
              <a:rPr dirty="0" sz="700" spc="180">
                <a:latin typeface="Arial"/>
                <a:cs typeface="Arial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>
                <a:latin typeface="Times New Roman"/>
                <a:cs typeface="Times New Roman"/>
              </a:rPr>
              <a:t>    </a:t>
            </a:r>
            <a:r>
              <a:rPr dirty="0" sz="700" spc="-35">
                <a:latin typeface="Times New Roman"/>
                <a:cs typeface="Times New Roman"/>
              </a:rPr>
              <a:t> 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r>
              <a:rPr dirty="0" sz="700">
                <a:latin typeface="Times New Roman"/>
                <a:cs typeface="Times New Roman"/>
              </a:rPr>
              <a:t>	</a:t>
            </a:r>
            <a:r>
              <a:rPr dirty="0" sz="700" spc="5">
                <a:latin typeface="Times New Roman"/>
                <a:cs typeface="Times New Roman"/>
              </a:rPr>
              <a:t>0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289880" y="9156419"/>
            <a:ext cx="613410" cy="288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9845">
              <a:lnSpc>
                <a:spcPct val="100000"/>
              </a:lnSpc>
              <a:tabLst>
                <a:tab pos="267970" algn="l"/>
                <a:tab pos="501015" algn="l"/>
              </a:tabLst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dirty="0" sz="700" spc="180">
                <a:latin typeface="Arial"/>
                <a:cs typeface="Arial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r>
              <a:rPr dirty="0" sz="700">
                <a:latin typeface="Times New Roman"/>
                <a:cs typeface="Times New Roman"/>
              </a:rPr>
              <a:t>    </a:t>
            </a:r>
            <a:r>
              <a:rPr dirty="0" sz="700" spc="-35">
                <a:latin typeface="Times New Roman"/>
                <a:cs typeface="Times New Roman"/>
              </a:rPr>
              <a:t> </a:t>
            </a:r>
            <a:r>
              <a:rPr dirty="0" sz="700" spc="315">
                <a:latin typeface="Arial"/>
                <a:cs typeface="Arial"/>
              </a:rPr>
              <a:t>*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r>
              <a:rPr dirty="0" sz="700">
                <a:latin typeface="Times New Roman"/>
                <a:cs typeface="Times New Roman"/>
              </a:rPr>
              <a:t>    </a:t>
            </a:r>
            <a:r>
              <a:rPr dirty="0" sz="700" spc="45">
                <a:latin typeface="Times New Roman"/>
                <a:cs typeface="Times New Roman"/>
              </a:rPr>
              <a:t> </a:t>
            </a:r>
            <a:r>
              <a:rPr dirty="0" sz="700" spc="185">
                <a:latin typeface="Arial"/>
                <a:cs typeface="Arial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97860" y="9042458"/>
            <a:ext cx="1060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482201" y="9156419"/>
            <a:ext cx="586740" cy="288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0665" algn="l"/>
                <a:tab pos="478790" algn="l"/>
              </a:tabLst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33020">
              <a:lnSpc>
                <a:spcPct val="100000"/>
              </a:lnSpc>
              <a:spcBef>
                <a:spcPts val="265"/>
              </a:spcBef>
              <a:tabLst>
                <a:tab pos="213360" algn="l"/>
              </a:tabLst>
            </a:pPr>
            <a:r>
              <a:rPr dirty="0" sz="700" spc="5">
                <a:latin typeface="Times New Roman"/>
                <a:cs typeface="Times New Roman"/>
              </a:rPr>
              <a:t>0</a:t>
            </a:r>
            <a:r>
              <a:rPr dirty="0" sz="700" spc="5">
                <a:latin typeface="Times New Roman"/>
                <a:cs typeface="Times New Roman"/>
              </a:rPr>
              <a:t>	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    </a:t>
            </a:r>
            <a:r>
              <a:rPr dirty="0" sz="700" spc="35">
                <a:latin typeface="Times New Roman"/>
                <a:cs typeface="Times New Roman"/>
              </a:rPr>
              <a:t> </a:t>
            </a:r>
            <a:r>
              <a:rPr dirty="0" sz="700" spc="190">
                <a:latin typeface="Arial"/>
                <a:cs typeface="Arial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131438" y="9042458"/>
            <a:ext cx="1060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963062" y="9042458"/>
            <a:ext cx="1060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487659" y="8723236"/>
            <a:ext cx="7556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544810" y="8648457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1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472182" y="4808654"/>
            <a:ext cx="503555" cy="414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Lon</a:t>
            </a:r>
            <a:r>
              <a:rPr dirty="0" sz="900" spc="-10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 pair</a:t>
            </a:r>
            <a:r>
              <a:rPr dirty="0" sz="900">
                <a:latin typeface="Times New Roman"/>
                <a:cs typeface="Times New Roman"/>
              </a:rPr>
              <a:t> beco</a:t>
            </a:r>
            <a:r>
              <a:rPr dirty="0" sz="900" spc="-15">
                <a:latin typeface="Times New Roman"/>
                <a:cs typeface="Times New Roman"/>
              </a:rPr>
              <a:t>m</a:t>
            </a:r>
            <a:r>
              <a:rPr dirty="0" sz="900" spc="-5">
                <a:latin typeface="Times New Roman"/>
                <a:cs typeface="Times New Roman"/>
              </a:rPr>
              <a:t>es a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bon</a:t>
            </a:r>
            <a:r>
              <a:rPr dirty="0" sz="900" spc="-10">
                <a:latin typeface="Times New Roman"/>
                <a:cs typeface="Times New Roman"/>
              </a:rPr>
              <a:t>d</a:t>
            </a:r>
            <a:r>
              <a:rPr dirty="0" sz="900">
                <a:latin typeface="Times New Roman"/>
                <a:cs typeface="Times New Roman"/>
              </a:rPr>
              <a:t> pair.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276725" y="4796588"/>
            <a:ext cx="504825" cy="4133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Bond pair becomes a </a:t>
            </a:r>
            <a:r>
              <a:rPr dirty="0" sz="900" spc="-5">
                <a:latin typeface="Times New Roman"/>
                <a:cs typeface="Times New Roman"/>
              </a:rPr>
              <a:t>lone pair.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634990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049009" y="324013"/>
            <a:ext cx="105029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88670" algn="l"/>
              </a:tabLst>
            </a:pP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2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894160" y="269717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066863" y="6440078"/>
            <a:ext cx="5868670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mplet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ond.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ontribu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835773" y="7441721"/>
            <a:ext cx="3778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(10</a:t>
            </a:r>
            <a:r>
              <a:rPr dirty="0" sz="950" spc="-10" b="1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19)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38234" y="8058377"/>
            <a:ext cx="4379595" cy="744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oce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38280" y="8910335"/>
            <a:ext cx="5633720" cy="400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850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09865" y="7282736"/>
            <a:ext cx="831215" cy="625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8920">
              <a:lnSpc>
                <a:spcPct val="100000"/>
              </a:lnSpc>
              <a:tabLst>
                <a:tab pos="48577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  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baseline="-31746" sz="1050" spc="27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-31746" sz="1050" spc="7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baseline="-31746" sz="1050">
              <a:latin typeface="Times New Roman"/>
              <a:cs typeface="Times New Roman"/>
            </a:endParaRPr>
          </a:p>
          <a:p>
            <a:pPr marL="248920" marR="13335" indent="-236220">
              <a:lnSpc>
                <a:spcPts val="1889"/>
              </a:lnSpc>
              <a:spcBef>
                <a:spcPts val="180"/>
              </a:spcBef>
              <a:tabLst>
                <a:tab pos="248920" algn="l"/>
                <a:tab pos="487045" algn="l"/>
                <a:tab pos="72263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372632" y="7117626"/>
            <a:ext cx="821690" cy="790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5847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  <a:p>
            <a:pPr marL="247650">
              <a:lnSpc>
                <a:spcPct val="100000"/>
              </a:lnSpc>
              <a:spcBef>
                <a:spcPts val="395"/>
              </a:spcBef>
              <a:tabLst>
                <a:tab pos="48577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247650" marR="5080" indent="-234950">
              <a:lnSpc>
                <a:spcPts val="1889"/>
              </a:lnSpc>
              <a:spcBef>
                <a:spcPts val="180"/>
              </a:spcBef>
              <a:tabLst>
                <a:tab pos="248920" algn="l"/>
                <a:tab pos="486409" algn="l"/>
                <a:tab pos="72199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10601" y="7167974"/>
            <a:ext cx="1060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03163" y="7167974"/>
            <a:ext cx="1060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758100" y="6128889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384906" y="859993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73119" y="631310"/>
            <a:ext cx="6262370" cy="5403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1668145">
              <a:lnSpc>
                <a:spcPct val="95200"/>
              </a:lnSpc>
            </a:pP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esona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413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Conse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azi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1150">
              <a:latin typeface="Times New Roman"/>
              <a:cs typeface="Times New Roman"/>
            </a:endParaRPr>
          </a:p>
          <a:p>
            <a:pPr marL="177165">
              <a:lnSpc>
                <a:spcPct val="100000"/>
              </a:lnSpc>
              <a:tabLst>
                <a:tab pos="1396365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1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9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Re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wi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s </a:t>
            </a:r>
            <a:r>
              <a:rPr dirty="0" sz="1050" spc="-9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 Re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 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br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406400">
              <a:lnSpc>
                <a:spcPct val="100000"/>
              </a:lnSpc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etate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4064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draw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trateg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ener-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pai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3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406400" marR="5715">
              <a:lnSpc>
                <a:spcPts val="1100"/>
              </a:lnSpc>
              <a:spcBef>
                <a:spcPts val="2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uctu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ntral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cond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irs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onded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algn="ctr" marL="392430">
              <a:lnSpc>
                <a:spcPct val="100000"/>
              </a:lnSpc>
              <a:spcBef>
                <a:spcPts val="705"/>
              </a:spcBef>
              <a:tabLst>
                <a:tab pos="63119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3164205" marR="2529205" indent="-236220">
              <a:lnSpc>
                <a:spcPct val="165800"/>
              </a:lnSpc>
              <a:spcBef>
                <a:spcPts val="5"/>
              </a:spcBef>
              <a:tabLst>
                <a:tab pos="3165475" algn="l"/>
                <a:tab pos="3403600" algn="l"/>
                <a:tab pos="363791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  <a:p>
            <a:pPr algn="just" marL="406400">
              <a:lnSpc>
                <a:spcPct val="100000"/>
              </a:lnSpc>
              <a:spcBef>
                <a:spcPts val="78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va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app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ctr" marL="163195">
              <a:lnSpc>
                <a:spcPct val="100000"/>
              </a:lnSpc>
              <a:spcBef>
                <a:spcPts val="565"/>
              </a:spcBef>
            </a:pP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24</a:t>
            </a:r>
            <a:endParaRPr sz="950">
              <a:latin typeface="Palatino Linotype"/>
              <a:cs typeface="Palatino Linotype"/>
            </a:endParaRPr>
          </a:p>
          <a:p>
            <a:pPr algn="ctr" marL="595630">
              <a:lnSpc>
                <a:spcPct val="100000"/>
              </a:lnSpc>
              <a:spcBef>
                <a:spcPts val="95"/>
              </a:spcBef>
            </a:pPr>
            <a:r>
              <a:rPr dirty="0" sz="8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800">
              <a:latin typeface="Arial"/>
              <a:cs typeface="Arial"/>
            </a:endParaRPr>
          </a:p>
          <a:p>
            <a:pPr marL="1670050">
              <a:lnSpc>
                <a:spcPct val="100000"/>
              </a:lnSpc>
              <a:spcBef>
                <a:spcPts val="250"/>
              </a:spcBef>
              <a:tabLst>
                <a:tab pos="2270125" algn="l"/>
                <a:tab pos="2849245" algn="l"/>
                <a:tab pos="3409315" algn="l"/>
              </a:tabLst>
            </a:pP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0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 H	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0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0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 O	</a:t>
            </a:r>
            <a:r>
              <a:rPr dirty="0" sz="800" spc="-7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0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0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00" spc="204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800">
              <a:latin typeface="Arial"/>
              <a:cs typeface="Arial"/>
            </a:endParaRPr>
          </a:p>
          <a:p>
            <a:pPr algn="just" marL="406400" marR="5080">
              <a:lnSpc>
                <a:spcPts val="1100"/>
              </a:lnSpc>
              <a:spcBef>
                <a:spcPts val="360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978535">
              <a:lnSpc>
                <a:spcPts val="900"/>
              </a:lnSpc>
              <a:tabLst>
                <a:tab pos="1323340" algn="l"/>
              </a:tabLst>
            </a:pPr>
            <a:r>
              <a:rPr dirty="0" sz="700" spc="180">
                <a:latin typeface="Arial"/>
                <a:cs typeface="Arial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r>
              <a:rPr dirty="0" sz="700">
                <a:latin typeface="Times New Roman"/>
                <a:cs typeface="Times New Roman"/>
              </a:rPr>
              <a:t>	</a:t>
            </a: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  <a:p>
            <a:pPr algn="ctr" marL="257810">
              <a:lnSpc>
                <a:spcPct val="100000"/>
              </a:lnSpc>
              <a:tabLst>
                <a:tab pos="49466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 marL="257810">
              <a:lnSpc>
                <a:spcPct val="100000"/>
              </a:lnSpc>
              <a:spcBef>
                <a:spcPts val="745"/>
              </a:spcBef>
              <a:tabLst>
                <a:tab pos="494665" algn="l"/>
                <a:tab pos="732790" algn="l"/>
                <a:tab pos="96774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46066" y="6048330"/>
            <a:ext cx="1466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latin typeface="Arial"/>
                <a:cs typeface="Arial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73026" y="6033092"/>
            <a:ext cx="1466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15">
                <a:latin typeface="Arial"/>
                <a:cs typeface="Arial"/>
              </a:rPr>
              <a:t>*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469890" y="8570422"/>
            <a:ext cx="7613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850" spc="-3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4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850" spc="4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85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endParaRPr sz="8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579228" y="868489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661160" y="339366"/>
            <a:ext cx="4578985" cy="833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004569">
              <a:lnSpc>
                <a:spcPct val="100000"/>
              </a:lnSpc>
              <a:spcBef>
                <a:spcPts val="590"/>
              </a:spcBef>
              <a:tabLst>
                <a:tab pos="1536700" algn="l"/>
              </a:tabLst>
            </a:pPr>
            <a:r>
              <a:rPr dirty="0" sz="950" spc="70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950" spc="80" b="1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dirty="0" sz="950" spc="20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6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1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739140">
              <a:lnSpc>
                <a:spcPct val="100000"/>
              </a:lnSpc>
            </a:pP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ss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he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5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73300" y="1574253"/>
            <a:ext cx="4598670" cy="2374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0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6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</a:t>
            </a:r>
            <a:r>
              <a:rPr dirty="0" sz="1600" spc="3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95" b="1">
                <a:solidFill>
                  <a:srgbClr val="53AB53"/>
                </a:solidFill>
                <a:latin typeface="Arial"/>
                <a:cs typeface="Arial"/>
              </a:rPr>
              <a:t>Exc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5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69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dd,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mewhe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eals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rmal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tabLst>
                <a:tab pos="231775" algn="l"/>
              </a:tabLst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392" y="4046482"/>
            <a:ext cx="4599940" cy="153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765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unpa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para-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agnetic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 hav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 pai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and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iama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exc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parama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goo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essful.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 indent="151765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fre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frag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409" y="5570546"/>
            <a:ext cx="459676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73417" y="5650088"/>
            <a:ext cx="4596765" cy="605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91400"/>
              </a:lnSpc>
            </a:pP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eth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8960" sz="2325" spc="-1035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8960" sz="2325" spc="-25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yd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oxy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8960" sz="2325" spc="-1035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8960" sz="2325" spc="-25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ctr" marR="654685">
              <a:lnSpc>
                <a:spcPct val="100000"/>
              </a:lnSpc>
              <a:spcBef>
                <a:spcPts val="650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425191" y="6621512"/>
            <a:ext cx="444563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enco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3417" y="6701013"/>
            <a:ext cx="4599305" cy="384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914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es.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8960" sz="2325" spc="-1035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8960" sz="2325" spc="-24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osp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73300" y="7098183"/>
            <a:ext cx="4598670" cy="18173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40510">
              <a:lnSpc>
                <a:spcPct val="100000"/>
              </a:lnSpc>
            </a:pP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 </a:t>
            </a:r>
            <a:r>
              <a:rPr dirty="0" baseline="2923" sz="1425" spc="-20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baseline="2923" sz="1425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400"/>
              </a:lnSpc>
              <a:spcBef>
                <a:spcPts val="50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impor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invol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adic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ants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740"/>
              </a:spcBef>
            </a:pP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Oc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cte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493802" y="9005791"/>
            <a:ext cx="3771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10.20)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93427" y="9046848"/>
            <a:ext cx="562610" cy="394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8285" marR="5080" indent="-236220">
              <a:lnSpc>
                <a:spcPct val="171900"/>
              </a:lnSpc>
              <a:tabLst>
                <a:tab pos="238760" algn="l"/>
                <a:tab pos="481965" algn="l"/>
              </a:tabLst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B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r>
              <a:rPr dirty="0" sz="950" spc="-5">
                <a:latin typeface="Times New Roman"/>
                <a:cs typeface="Times New Roman"/>
              </a:rPr>
              <a:t> 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47972" y="6349247"/>
            <a:ext cx="124777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8920" algn="l"/>
                <a:tab pos="484505" algn="l"/>
                <a:tab pos="908685" algn="l"/>
                <a:tab pos="114808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5153" y="4631513"/>
            <a:ext cx="1567815" cy="425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589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parama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10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4672" y="4627245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619625" y="338306"/>
            <a:ext cx="2781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033645" y="324013"/>
            <a:ext cx="206565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804035" algn="l"/>
              </a:tabLst>
            </a:pPr>
            <a:r>
              <a:rPr dirty="0" sz="1000" spc="9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Gill Sans MT"/>
                <a:cs typeface="Gill Sans MT"/>
              </a:rPr>
              <a:t>x</a:t>
            </a:r>
            <a:r>
              <a:rPr dirty="0" sz="1000" spc="40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5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-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25">
                <a:solidFill>
                  <a:srgbClr val="131313"/>
                </a:solidFill>
                <a:latin typeface="Gill Sans MT"/>
                <a:cs typeface="Gill Sans MT"/>
              </a:rPr>
              <a:t>io</a:t>
            </a:r>
            <a:r>
              <a:rPr dirty="0" sz="1000" spc="5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50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25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6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41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27" y="631310"/>
            <a:ext cx="4598035" cy="463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-pa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equ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stru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 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bo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do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893529" y="1360049"/>
            <a:ext cx="3771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10.21)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144513" y="260159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298943" y="290639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74393" y="1910886"/>
            <a:ext cx="4597400" cy="16821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ob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erva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 in suppor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10.21)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the B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cted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ug-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sent,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ltiple-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ter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eve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place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10.18)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gative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pos-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rmal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gativ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10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elect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egativity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luori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(4.0)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lowe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0)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cha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n-to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uor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7).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 of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893529" y="3862061"/>
            <a:ext cx="3771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10.22)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3111" y="4476391"/>
            <a:ext cx="4598670" cy="1286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perti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mical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ehavi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appears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 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hybri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10.20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0.22),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haps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ost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ution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10.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cho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mphasize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impor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harac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erist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its 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ng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 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rm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valent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cie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apable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een in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 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baseline="-14814" sz="1125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r" marR="1332230">
              <a:lnSpc>
                <a:spcPct val="100000"/>
              </a:lnSpc>
              <a:spcBef>
                <a:spcPts val="805"/>
              </a:spcBef>
            </a:pP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3111" y="6558641"/>
            <a:ext cx="4598670" cy="615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23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145 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000"/>
              </a:lnSpc>
              <a:spcBef>
                <a:spcPts val="30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cies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ncompl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beryll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lum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mpou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exam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 will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22.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00" y="7288438"/>
            <a:ext cx="4599940" cy="2216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4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xp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al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 S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onsis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ich all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com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ns.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ew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Lewi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12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xpa</a:t>
            </a: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scribin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xpand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valence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perio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beyo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ampl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phospho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 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tly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shell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appears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sh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 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xpan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12.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38248" y="6537028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1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047354" y="5911970"/>
            <a:ext cx="674370" cy="4832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02870">
              <a:lnSpc>
                <a:spcPts val="775"/>
              </a:lnSpc>
            </a:pP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  <a:p>
            <a:pPr marL="379095" indent="-367030">
              <a:lnSpc>
                <a:spcPts val="1015"/>
              </a:lnSpc>
              <a:tabLst>
                <a:tab pos="217804" algn="l"/>
                <a:tab pos="593725" algn="l"/>
              </a:tabLst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415">
                <a:latin typeface="Arial"/>
                <a:cs typeface="Arial"/>
              </a:rPr>
              <a:t>*</a:t>
            </a:r>
            <a:r>
              <a:rPr dirty="0" sz="950" spc="415">
                <a:latin typeface="Arial"/>
                <a:cs typeface="Arial"/>
              </a:rPr>
              <a:t> </a:t>
            </a:r>
            <a:r>
              <a:rPr dirty="0" sz="950" spc="-105">
                <a:latin typeface="Arial"/>
                <a:cs typeface="Arial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B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Times New Roman"/>
              <a:cs typeface="Times New Roman"/>
            </a:endParaRPr>
          </a:p>
          <a:p>
            <a:pPr algn="ctr" marL="15176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414380" y="5750415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221502" y="5750415"/>
            <a:ext cx="537845" cy="394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651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tabLst>
                <a:tab pos="221615" algn="l"/>
                <a:tab pos="444500" algn="l"/>
              </a:tabLst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B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52652" y="6248911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117441" y="5368599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1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562301" y="3740947"/>
            <a:ext cx="531495" cy="513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0820">
              <a:lnSpc>
                <a:spcPts val="900"/>
              </a:lnSpc>
            </a:pPr>
            <a:r>
              <a:rPr dirty="0" sz="700" spc="31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700">
                <a:solidFill>
                  <a:srgbClr val="131313"/>
                </a:solidFill>
                <a:latin typeface="Times New Roman"/>
                <a:cs typeface="Times New Roman"/>
              </a:rPr>
              <a:t>    </a:t>
            </a:r>
            <a:r>
              <a:rPr dirty="0" sz="700" spc="-4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750" spc="33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ts val="1140"/>
              </a:lnSpc>
              <a:tabLst>
                <a:tab pos="242570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B</a:t>
            </a:r>
            <a:endParaRPr sz="950">
              <a:latin typeface="Times New Roman"/>
              <a:cs typeface="Times New Roman"/>
            </a:endParaRPr>
          </a:p>
          <a:p>
            <a:pPr algn="ctr" marL="27305">
              <a:lnSpc>
                <a:spcPct val="100000"/>
              </a:lnSpc>
              <a:spcBef>
                <a:spcPts val="805"/>
              </a:spcBef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225296" y="3860570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389559" y="3742852"/>
            <a:ext cx="1060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90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691885" y="1206659"/>
            <a:ext cx="589280" cy="544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2725">
              <a:lnSpc>
                <a:spcPct val="100000"/>
              </a:lnSpc>
            </a:pPr>
            <a:r>
              <a:rPr dirty="0" baseline="-27777" sz="1050" spc="277">
                <a:latin typeface="Arial"/>
                <a:cs typeface="Arial"/>
              </a:rPr>
              <a:t>+</a:t>
            </a:r>
            <a:r>
              <a:rPr dirty="0" baseline="-27777" sz="1050" spc="7">
                <a:latin typeface="Times New Roman"/>
                <a:cs typeface="Times New Roman"/>
              </a:rPr>
              <a:t>1</a:t>
            </a:r>
            <a:r>
              <a:rPr dirty="0" baseline="-27777" sz="1050" spc="7">
                <a:latin typeface="Times New Roman"/>
                <a:cs typeface="Times New Roman"/>
              </a:rPr>
              <a:t>    </a:t>
            </a:r>
            <a:r>
              <a:rPr dirty="0" baseline="-27777" sz="1050" spc="97">
                <a:latin typeface="Times New Roman"/>
                <a:cs typeface="Times New Roman"/>
              </a:rPr>
              <a:t> 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  <a:p>
            <a:pPr algn="ctr" marR="19685">
              <a:lnSpc>
                <a:spcPct val="100000"/>
              </a:lnSpc>
              <a:spcBef>
                <a:spcPts val="265"/>
              </a:spcBef>
              <a:tabLst>
                <a:tab pos="226060" algn="l"/>
                <a:tab pos="468630" algn="l"/>
              </a:tabLst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B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00">
              <a:latin typeface="Times New Roman"/>
              <a:cs typeface="Times New Roman"/>
            </a:endParaRPr>
          </a:p>
          <a:p>
            <a:pPr algn="ctr" marR="1651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4666" y="1698153"/>
            <a:ext cx="4597400" cy="463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ells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cases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appear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tet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sulfat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93802" y="4728875"/>
            <a:ext cx="3771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Times New Roman"/>
                <a:cs typeface="Times New Roman"/>
              </a:rPr>
              <a:t>10.23)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192898" y="581787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763128" y="581787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400704" y="8168823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00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70" h="35559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00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62650" y="8168851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45" y="14300"/>
                </a:lnTo>
                <a:lnTo>
                  <a:pt x="37312" y="9194"/>
                </a:lnTo>
                <a:lnTo>
                  <a:pt x="37630" y="4000"/>
                </a:lnTo>
                <a:lnTo>
                  <a:pt x="39801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70" h="35559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3"/>
                </a:lnTo>
                <a:lnTo>
                  <a:pt x="8813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2274666" y="3475590"/>
            <a:ext cx="4598035" cy="11537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300"/>
              </a:lnSpc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    </a:t>
            </a:r>
            <a:r>
              <a:rPr dirty="0" baseline="-14814" sz="1125" spc="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ea.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23),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 marR="635">
              <a:lnSpc>
                <a:spcPct val="100000"/>
              </a:lnSpc>
              <a:spcBef>
                <a:spcPts val="730"/>
              </a:spcBef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74649" y="5432104"/>
            <a:ext cx="4597400" cy="1377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ence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appears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ric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cid.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perim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 bo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149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lies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twee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gths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sugg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arac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serve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lengths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series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onance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24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based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493802" y="7256288"/>
            <a:ext cx="3771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Times New Roman"/>
                <a:cs typeface="Times New Roman"/>
              </a:rPr>
              <a:t>10.24)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4663" y="7997608"/>
            <a:ext cx="4597400" cy="1478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rationaliz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3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3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bshells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 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capa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(eig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emp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10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7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subs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ume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ween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9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1050" spc="9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pansio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easo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alid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ump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alence-s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pansi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sci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te.</a:t>
            </a:r>
            <a:r>
              <a:rPr dirty="0" sz="1050" spc="5" i="1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lve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expa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"/>
              </a:spcBef>
            </a:pPr>
            <a:endParaRPr sz="8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dirty="0" sz="850" spc="-5" i="1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850" spc="-155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L.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an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al.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J.</a:t>
            </a:r>
            <a:r>
              <a:rPr dirty="0" sz="8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850" i="1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c.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b="1">
                <a:solidFill>
                  <a:srgbClr val="131313"/>
                </a:solidFill>
                <a:latin typeface="Times New Roman"/>
                <a:cs typeface="Times New Roman"/>
              </a:rPr>
              <a:t>72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583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1995)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850" i="1">
                <a:solidFill>
                  <a:srgbClr val="131313"/>
                </a:solidFill>
                <a:latin typeface="Palatino Linotype"/>
                <a:cs typeface="Palatino Linotype"/>
              </a:rPr>
              <a:t>J.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850" spc="-10" i="1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850" i="1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5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10" i="1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b="1">
                <a:solidFill>
                  <a:srgbClr val="131313"/>
                </a:solidFill>
                <a:latin typeface="Times New Roman"/>
                <a:cs typeface="Times New Roman"/>
              </a:rPr>
              <a:t>78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981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(2001).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035173" y="7086227"/>
            <a:ext cx="615950" cy="791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302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 marL="28575">
              <a:lnSpc>
                <a:spcPct val="100000"/>
              </a:lnSpc>
              <a:spcBef>
                <a:spcPts val="755"/>
              </a:spcBef>
              <a:tabLst>
                <a:tab pos="275590" algn="l"/>
                <a:tab pos="502920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280670" algn="l"/>
              </a:tabLst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70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baseline="-35087" sz="1425" spc="-15">
                <a:latin typeface="Times New Roman"/>
                <a:cs typeface="Times New Roman"/>
              </a:rPr>
              <a:t>O</a:t>
            </a:r>
            <a:endParaRPr baseline="-35087" sz="1425">
              <a:latin typeface="Times New Roman"/>
              <a:cs typeface="Times New Roman"/>
            </a:endParaRPr>
          </a:p>
          <a:p>
            <a:pPr algn="ctr" marL="12700">
              <a:lnSpc>
                <a:spcPct val="100000"/>
              </a:lnSpc>
              <a:spcBef>
                <a:spcPts val="1025"/>
              </a:spcBef>
            </a:pPr>
            <a:r>
              <a:rPr dirty="0" sz="700" spc="18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188919" y="7086227"/>
            <a:ext cx="623570" cy="626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54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 marL="20320">
              <a:lnSpc>
                <a:spcPct val="100000"/>
              </a:lnSpc>
              <a:spcBef>
                <a:spcPts val="755"/>
              </a:spcBef>
              <a:tabLst>
                <a:tab pos="268605" algn="l"/>
                <a:tab pos="496570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70"/>
              </a:spcBef>
              <a:tabLst>
                <a:tab pos="267970" algn="l"/>
              </a:tabLst>
            </a:pPr>
            <a:r>
              <a:rPr dirty="0" sz="700" spc="18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baseline="-35087" sz="1425" spc="-15">
                <a:latin typeface="Times New Roman"/>
                <a:cs typeface="Times New Roman"/>
              </a:rPr>
              <a:t>O</a:t>
            </a:r>
            <a:r>
              <a:rPr dirty="0" baseline="-35087" sz="1425" spc="-15">
                <a:latin typeface="Times New Roman"/>
                <a:cs typeface="Times New Roman"/>
              </a:rPr>
              <a:t>    </a:t>
            </a:r>
            <a:r>
              <a:rPr dirty="0" sz="700" spc="18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708961" y="6964687"/>
            <a:ext cx="1331595" cy="1231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89355" algn="l"/>
              </a:tabLst>
            </a:pPr>
            <a:r>
              <a:rPr dirty="0" sz="750">
                <a:latin typeface="Times New Roman"/>
                <a:cs typeface="Times New Roman"/>
              </a:rPr>
              <a:t>2</a:t>
            </a:r>
            <a:r>
              <a:rPr dirty="0" sz="750" spc="190">
                <a:latin typeface="Arial"/>
                <a:cs typeface="Arial"/>
              </a:rPr>
              <a:t>+</a:t>
            </a:r>
            <a:r>
              <a:rPr dirty="0" sz="750" spc="190">
                <a:latin typeface="Arial"/>
                <a:cs typeface="Arial"/>
              </a:rPr>
              <a:t>	</a:t>
            </a:r>
            <a:r>
              <a:rPr dirty="0" sz="750">
                <a:latin typeface="Times New Roman"/>
                <a:cs typeface="Times New Roman"/>
              </a:rPr>
              <a:t>2</a:t>
            </a: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017141" y="6964687"/>
            <a:ext cx="154305" cy="1231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latin typeface="Times New Roman"/>
                <a:cs typeface="Times New Roman"/>
              </a:rPr>
              <a:t>2</a:t>
            </a: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371074" y="6924222"/>
            <a:ext cx="588010" cy="954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8255">
              <a:lnSpc>
                <a:spcPct val="100000"/>
              </a:lnSpc>
            </a:pPr>
            <a:r>
              <a:rPr dirty="0" sz="700" spc="18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  <a:p>
            <a:pPr algn="ctr" marL="5080">
              <a:lnSpc>
                <a:spcPct val="100000"/>
              </a:lnSpc>
              <a:spcBef>
                <a:spcPts val="380"/>
              </a:spcBef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 marL="12700" marR="5080">
              <a:lnSpc>
                <a:spcPct val="164900"/>
              </a:lnSpc>
              <a:spcBef>
                <a:spcPts val="15"/>
              </a:spcBef>
              <a:tabLst>
                <a:tab pos="259715" algn="l"/>
                <a:tab pos="48831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O</a:t>
            </a:r>
            <a:endParaRPr sz="950">
              <a:latin typeface="Times New Roman"/>
              <a:cs typeface="Times New Roman"/>
            </a:endParaRPr>
          </a:p>
          <a:p>
            <a:pPr algn="ctr" marR="8255">
              <a:lnSpc>
                <a:spcPct val="100000"/>
              </a:lnSpc>
              <a:spcBef>
                <a:spcPts val="450"/>
              </a:spcBef>
            </a:pPr>
            <a:r>
              <a:rPr dirty="0" sz="700" spc="18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888104" y="4722650"/>
            <a:ext cx="974090" cy="626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3830">
              <a:lnSpc>
                <a:spcPct val="100000"/>
              </a:lnSpc>
              <a:tabLst>
                <a:tab pos="398780" algn="l"/>
                <a:tab pos="645160" algn="l"/>
                <a:tab pos="87376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637540" marR="241300" indent="-625475">
              <a:lnSpc>
                <a:spcPct val="165800"/>
              </a:lnSpc>
              <a:spcBef>
                <a:spcPts val="5"/>
              </a:spcBef>
              <a:tabLst>
                <a:tab pos="637540" algn="l"/>
              </a:tabLst>
            </a:pPr>
            <a:r>
              <a:rPr dirty="0" baseline="6172" sz="1350">
                <a:latin typeface="Times New Roman"/>
                <a:cs typeface="Times New Roman"/>
              </a:rPr>
              <a:t>154 pm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83786" y="4958510"/>
            <a:ext cx="3721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143 pm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566885" y="3752904"/>
            <a:ext cx="137160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3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 spc="21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83449" y="2675318"/>
            <a:ext cx="951865" cy="7035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441325" algn="l"/>
                <a:tab pos="659130" algn="l"/>
              </a:tabLst>
            </a:pPr>
            <a:r>
              <a:rPr dirty="0" baseline="7936" sz="1050" spc="277">
                <a:latin typeface="Arial"/>
                <a:cs typeface="Arial"/>
              </a:rPr>
              <a:t>+</a:t>
            </a:r>
            <a:r>
              <a:rPr dirty="0" baseline="7936" sz="1050" spc="7">
                <a:latin typeface="Times New Roman"/>
                <a:cs typeface="Times New Roman"/>
              </a:rPr>
              <a:t>1</a:t>
            </a:r>
            <a:r>
              <a:rPr dirty="0" baseline="7936" sz="1050" spc="7">
                <a:latin typeface="Times New Roman"/>
                <a:cs typeface="Times New Roman"/>
              </a:rPr>
              <a:t>  </a:t>
            </a:r>
            <a:r>
              <a:rPr dirty="0" baseline="7936" sz="1050" spc="6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baseline="7936" sz="1050" spc="270">
                <a:latin typeface="Arial"/>
                <a:cs typeface="Arial"/>
              </a:rPr>
              <a:t>+</a:t>
            </a:r>
            <a:r>
              <a:rPr dirty="0" baseline="7936" sz="1050" spc="7">
                <a:latin typeface="Times New Roman"/>
                <a:cs typeface="Times New Roman"/>
              </a:rPr>
              <a:t>1</a:t>
            </a:r>
            <a:endParaRPr baseline="7936" sz="1050">
              <a:latin typeface="Times New Roman"/>
              <a:cs typeface="Times New Roman"/>
            </a:endParaRPr>
          </a:p>
          <a:p>
            <a:pPr algn="ctr" marL="27305">
              <a:lnSpc>
                <a:spcPct val="100000"/>
              </a:lnSpc>
              <a:spcBef>
                <a:spcPts val="785"/>
              </a:spcBef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 marL="13970">
              <a:lnSpc>
                <a:spcPct val="100000"/>
              </a:lnSpc>
              <a:spcBef>
                <a:spcPts val="210"/>
              </a:spcBef>
            </a:pPr>
            <a:r>
              <a:rPr dirty="0" sz="700" spc="185">
                <a:latin typeface="Arial"/>
                <a:cs typeface="Arial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30"/>
              </a:spcBef>
            </a:pPr>
            <a:r>
              <a:rPr dirty="0" sz="900">
                <a:latin typeface="Times New Roman"/>
                <a:cs typeface="Times New Roman"/>
              </a:rPr>
              <a:t>Normal octet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693005" y="2284469"/>
            <a:ext cx="737235" cy="2933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97535" algn="l"/>
              </a:tabLst>
            </a:pPr>
            <a:r>
              <a:rPr dirty="0" baseline="3968" sz="1050" spc="277">
                <a:latin typeface="Arial"/>
                <a:cs typeface="Arial"/>
              </a:rPr>
              <a:t>+</a:t>
            </a:r>
            <a:r>
              <a:rPr dirty="0" baseline="3968" sz="1050" spc="7">
                <a:latin typeface="Times New Roman"/>
                <a:cs typeface="Times New Roman"/>
              </a:rPr>
              <a:t>1</a:t>
            </a:r>
            <a:r>
              <a:rPr dirty="0" baseline="3968" sz="1050" spc="7">
                <a:latin typeface="Times New Roman"/>
                <a:cs typeface="Times New Roman"/>
              </a:rPr>
              <a:t>	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  <a:p>
            <a:pPr marL="34925">
              <a:lnSpc>
                <a:spcPct val="100000"/>
              </a:lnSpc>
              <a:spcBef>
                <a:spcPts val="210"/>
              </a:spcBef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793331" y="2617832"/>
            <a:ext cx="1466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15">
                <a:latin typeface="Arial"/>
                <a:cs typeface="Arial"/>
              </a:rPr>
              <a:t>*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739447" y="2298743"/>
            <a:ext cx="952500" cy="6343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413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85"/>
              </a:spcBef>
              <a:tabLst>
                <a:tab pos="441325" algn="l"/>
                <a:tab pos="659765" algn="l"/>
              </a:tabLst>
            </a:pPr>
            <a:r>
              <a:rPr dirty="0" baseline="7936" sz="1050" spc="277">
                <a:latin typeface="Arial"/>
                <a:cs typeface="Arial"/>
              </a:rPr>
              <a:t>+</a:t>
            </a:r>
            <a:r>
              <a:rPr dirty="0" baseline="7936" sz="1050" spc="7">
                <a:latin typeface="Times New Roman"/>
                <a:cs typeface="Times New Roman"/>
              </a:rPr>
              <a:t>1</a:t>
            </a:r>
            <a:r>
              <a:rPr dirty="0" baseline="7936" sz="1050" spc="7">
                <a:latin typeface="Times New Roman"/>
                <a:cs typeface="Times New Roman"/>
              </a:rPr>
              <a:t>  </a:t>
            </a:r>
            <a:r>
              <a:rPr dirty="0" baseline="7936" sz="1050" spc="6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baseline="7936" sz="1050" spc="277">
                <a:latin typeface="Arial"/>
                <a:cs typeface="Arial"/>
              </a:rPr>
              <a:t>+</a:t>
            </a:r>
            <a:r>
              <a:rPr dirty="0" baseline="7936" sz="1050" spc="7">
                <a:latin typeface="Times New Roman"/>
                <a:cs typeface="Times New Roman"/>
              </a:rPr>
              <a:t>1</a:t>
            </a:r>
            <a:endParaRPr baseline="7936" sz="1050">
              <a:latin typeface="Times New Roman"/>
              <a:cs typeface="Times New Roman"/>
            </a:endParaRPr>
          </a:p>
          <a:p>
            <a:pPr algn="ctr" marL="27940">
              <a:lnSpc>
                <a:spcPct val="100000"/>
              </a:lnSpc>
              <a:spcBef>
                <a:spcPts val="780"/>
              </a:spcBef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785359" y="2953180"/>
            <a:ext cx="86042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1945" marR="5080" indent="-309245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Expanded valence </a:t>
            </a:r>
            <a:r>
              <a:rPr dirty="0" sz="900" spc="-5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h</a:t>
            </a:r>
            <a:r>
              <a:rPr dirty="0" sz="900" spc="-5">
                <a:latin typeface="Times New Roman"/>
                <a:cs typeface="Times New Roman"/>
              </a:rPr>
              <a:t>ell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753494" y="2285556"/>
            <a:ext cx="15176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219007" y="932166"/>
            <a:ext cx="6311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80035" algn="l"/>
                <a:tab pos="503555" algn="l"/>
              </a:tabLst>
            </a:pPr>
            <a:r>
              <a:rPr dirty="0" sz="950" spc="-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P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397884" y="1182370"/>
            <a:ext cx="272415" cy="3263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540">
              <a:lnSpc>
                <a:spcPct val="100000"/>
              </a:lnSpc>
            </a:pP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40"/>
              </a:spcBef>
            </a:pPr>
            <a:r>
              <a:rPr dirty="0" sz="900" spc="-15">
                <a:latin typeface="Times New Roman"/>
                <a:cs typeface="Times New Roman"/>
              </a:rPr>
              <a:t>O</a:t>
            </a:r>
            <a:r>
              <a:rPr dirty="0" sz="900" spc="-5">
                <a:latin typeface="Times New Roman"/>
                <a:cs typeface="Times New Roman"/>
              </a:rPr>
              <a:t>ctet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519498" y="932166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99810" y="1182370"/>
            <a:ext cx="13843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138295" y="1368855"/>
            <a:ext cx="86042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1945" marR="5080" indent="-309245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xpanded valence</a:t>
            </a:r>
            <a:r>
              <a:rPr dirty="0" sz="900">
                <a:latin typeface="Times New Roman"/>
                <a:cs typeface="Times New Roman"/>
              </a:rPr>
              <a:t> shell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279456" y="1087750"/>
            <a:ext cx="575310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47675" algn="l"/>
              </a:tabLst>
            </a:pP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279456" y="763247"/>
            <a:ext cx="139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715089" y="780397"/>
            <a:ext cx="139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642231" y="681964"/>
            <a:ext cx="95250" cy="397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540">
              <a:lnSpc>
                <a:spcPct val="173700"/>
              </a:lnSpc>
            </a:pPr>
            <a:r>
              <a:rPr dirty="0" sz="950" spc="-5">
                <a:latin typeface="Times New Roman"/>
                <a:cs typeface="Times New Roman"/>
              </a:rPr>
              <a:t>F 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644768" y="1182369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260975" y="1368855"/>
            <a:ext cx="86042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1945" marR="5080" indent="-309245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xpanded valence</a:t>
            </a:r>
            <a:r>
              <a:rPr dirty="0" sz="900">
                <a:latin typeface="Times New Roman"/>
                <a:cs typeface="Times New Roman"/>
              </a:rPr>
              <a:t> shell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426951" y="1090291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426951" y="762618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861311" y="1085849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861311" y="779128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080000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94020" y="324013"/>
            <a:ext cx="160528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43660" algn="l"/>
              </a:tabLst>
            </a:pP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053208" y="1915482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994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666243" y="2194882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994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73100" y="1544192"/>
            <a:ext cx="4599940" cy="68459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93700">
              <a:lnSpc>
                <a:spcPct val="100000"/>
              </a:lnSpc>
              <a:tabLst>
                <a:tab pos="925830" algn="l"/>
              </a:tabLst>
            </a:pPr>
            <a:r>
              <a:rPr dirty="0" sz="950" spc="70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950" spc="80" b="1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dirty="0" sz="950" spc="20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7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1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8270" marR="173355">
              <a:lnSpc>
                <a:spcPts val="1100"/>
              </a:lnSpc>
            </a:pP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4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e,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en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baseline="-15873" sz="1050" spc="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1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.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he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baseline="-15873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e,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1.5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?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9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li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13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0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7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</a:t>
            </a:r>
            <a:r>
              <a:rPr dirty="0" sz="1600" spc="3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55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ap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14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2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6350">
              <a:lnSpc>
                <a:spcPts val="1200"/>
              </a:lnSpc>
              <a:spcBef>
                <a:spcPts val="72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arran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strai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tabLst>
                <a:tab pos="241935" algn="l"/>
                <a:tab pos="48069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owev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nea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10-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learn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elps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gas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abilit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qui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many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simple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xi-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base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epulsi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ence-sh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iscuss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 af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finin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few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metr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ining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strai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ball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d-sti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alls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ck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clari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mplet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hape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twee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ms,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gle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ngles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enting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10-8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caus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shape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raight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 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 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180°,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strai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cule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angle,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1050" spc="-8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-shaped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howeve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efin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00" y="8503172"/>
            <a:ext cx="4598670" cy="978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85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200" spc="-114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 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200" spc="-8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ai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 (VS</a:t>
            </a:r>
            <a:r>
              <a:rPr dirty="0" sz="1200" spc="-8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) 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lcu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ulati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erall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ale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ce</a:t>
            </a:r>
            <a:r>
              <a:rPr dirty="0" sz="1050" spc="20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ectr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air</a:t>
            </a:r>
            <a:r>
              <a:rPr dirty="0" sz="10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rep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EP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in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in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truct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90316" y="423557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5473239" y="4206068"/>
            <a:ext cx="1520825" cy="1807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endParaRPr sz="900">
              <a:latin typeface="Lucida Sans"/>
              <a:cs typeface="Lucida Sans"/>
            </a:endParaRPr>
          </a:p>
          <a:p>
            <a:pPr marL="12700" marR="448945">
              <a:lnSpc>
                <a:spcPts val="1000"/>
              </a:lnSpc>
              <a:spcBef>
                <a:spcPts val="110"/>
              </a:spcBef>
            </a:pP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om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mole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75"/>
              </a:lnSpc>
            </a:pPr>
            <a:r>
              <a:rPr dirty="0" sz="900" spc="-1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lis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ct val="101699"/>
              </a:lnSpc>
              <a:spcBef>
                <a:spcPts val="5"/>
              </a:spcBef>
            </a:pP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baseline="-15873" sz="1050" spc="-97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sz="900" spc="7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j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 marL="12700" marR="58419">
              <a:lnSpc>
                <a:spcPct val="101099"/>
              </a:lnSpc>
              <a:spcBef>
                <a:spcPts val="15"/>
              </a:spcBef>
            </a:pP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baseline="-15873" sz="1050" spc="-104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O,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5" i="1">
                <a:solidFill>
                  <a:srgbClr val="221F20"/>
                </a:solidFill>
                <a:latin typeface="Century Schoolbook"/>
                <a:cs typeface="Century Schoolbook"/>
              </a:rPr>
              <a:t>d</a:t>
            </a:r>
            <a:r>
              <a:rPr dirty="0" baseline="-15873" sz="1050" spc="-97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baseline="-15873" sz="1050" spc="-44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 i="1">
                <a:solidFill>
                  <a:srgbClr val="221F20"/>
                </a:solidFill>
                <a:latin typeface="Century Schoolbook"/>
                <a:cs typeface="Century Schoolbook"/>
              </a:rPr>
              <a:t>d</a:t>
            </a:r>
            <a:r>
              <a:rPr dirty="0" baseline="-15873" sz="1050" spc="-97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baseline="-15873" sz="1050" spc="-37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95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 Rounded MT Bold"/>
                <a:cs typeface="Arial Rounded MT Bold"/>
              </a:rPr>
              <a:t>a</a:t>
            </a:r>
            <a:r>
              <a:rPr dirty="0" sz="900">
                <a:solidFill>
                  <a:srgbClr val="221F20"/>
                </a:solidFill>
                <a:latin typeface="Arial Rounded MT Bold"/>
                <a:cs typeface="Arial Rounded MT Bold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 Rounded MT Bold"/>
                <a:cs typeface="Arial Rounded MT Bold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0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5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725159" y="391424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502910" y="3098904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205220" y="3932244"/>
            <a:ext cx="12890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d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539104" y="3462343"/>
            <a:ext cx="12827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d</a:t>
            </a:r>
            <a:r>
              <a:rPr dirty="0" baseline="-23809" sz="1050" spc="7">
                <a:latin typeface="Times New Roman"/>
                <a:cs typeface="Times New Roman"/>
              </a:rPr>
              <a:t>1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964554" y="3579135"/>
            <a:ext cx="9398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Arial Rounded MT Bold"/>
                <a:cs typeface="Arial Rounded MT Bold"/>
              </a:rPr>
              <a:t>a</a:t>
            </a:r>
            <a:endParaRPr sz="900">
              <a:latin typeface="Arial Rounded MT Bold"/>
              <a:cs typeface="Arial Rounded MT Bold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559550" y="3856459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73127" y="631393"/>
            <a:ext cx="4598670" cy="615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1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ifie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rks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pic,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273392" y="1505824"/>
            <a:ext cx="4634230" cy="768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23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icular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 shap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6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pairs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ps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a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lo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or a 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unpai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mplet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tripl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284338" y="42729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44500" y="324013"/>
            <a:ext cx="6019800" cy="879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228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te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r 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9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10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1000" spc="4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9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10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105">
                <a:solidFill>
                  <a:srgbClr val="221F20"/>
                </a:solidFill>
                <a:latin typeface="Trebuchet MS"/>
                <a:cs typeface="Trebuchet MS"/>
              </a:rPr>
              <a:t>:</a:t>
            </a:r>
            <a:r>
              <a:rPr dirty="0" sz="10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9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-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1000" spc="-8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marL="2095500" marR="5080">
              <a:lnSpc>
                <a:spcPts val="1100"/>
              </a:lnSpc>
            </a:pP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8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ey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u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8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73400" y="2293753"/>
            <a:ext cx="4631690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673225" algn="l"/>
              </a:tabLst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8771" sz="1425" spc="-15">
                <a:latin typeface="Times New Roman"/>
                <a:cs typeface="Times New Roman"/>
              </a:rPr>
              <a:t>O</a:t>
            </a:r>
            <a:r>
              <a:rPr dirty="0" baseline="8771" sz="1425">
                <a:latin typeface="Times New Roman"/>
                <a:cs typeface="Times New Roman"/>
              </a:rPr>
              <a:t>	</a:t>
            </a:r>
            <a:r>
              <a:rPr dirty="0" baseline="8771" sz="1425" spc="-15">
                <a:latin typeface="Times New Roman"/>
                <a:cs typeface="Times New Roman"/>
              </a:rPr>
              <a:t>O</a:t>
            </a:r>
            <a:r>
              <a:rPr dirty="0" baseline="8771" sz="1425">
                <a:latin typeface="Times New Roman"/>
                <a:cs typeface="Times New Roman"/>
              </a:rPr>
              <a:t> </a:t>
            </a:r>
            <a:r>
              <a:rPr dirty="0" baseline="8771" sz="1425" spc="-44"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lecule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8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397" y="2496461"/>
            <a:ext cx="4598035" cy="3674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20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pairs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45"/>
              </a:lnSpc>
            </a:pP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hic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235"/>
              </a:lnSpc>
            </a:pP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of Ne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co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 bo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ds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 marL="3810">
              <a:lnSpc>
                <a:spcPct val="100000"/>
              </a:lnSpc>
              <a:spcBef>
                <a:spcPts val="530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2014855" marR="2005964">
              <a:lnSpc>
                <a:spcPts val="2020"/>
              </a:lnSpc>
              <a:spcBef>
                <a:spcPts val="130"/>
              </a:spcBef>
              <a:tabLst>
                <a:tab pos="2257425" algn="l"/>
                <a:tab pos="249682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  <a:p>
            <a:pPr algn="just" marL="12700" marR="5080">
              <a:lnSpc>
                <a:spcPct val="95100"/>
              </a:lnSpc>
              <a:spcBef>
                <a:spcPts val="31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pairs)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e?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epulsio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apart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ible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orners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EPR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edi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ts,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rahedr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ving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ts val="1200"/>
              </a:lnSpc>
              <a:spcBef>
                <a:spcPts val="5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et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? In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 (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 line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</a:pP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4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onds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(sho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algn="ctr" marR="800735">
              <a:lnSpc>
                <a:spcPct val="100000"/>
              </a:lnSpc>
              <a:spcBef>
                <a:spcPts val="260"/>
              </a:spcBef>
            </a:pP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  <a:p>
            <a:pPr marL="2777490" marR="1428115">
              <a:lnSpc>
                <a:spcPct val="100000"/>
              </a:lnSpc>
              <a:spcBef>
                <a:spcPts val="35"/>
              </a:spcBef>
            </a:pPr>
            <a:r>
              <a:rPr dirty="0" sz="900" spc="-5">
                <a:latin typeface="Times New Roman"/>
                <a:cs typeface="Times New Roman"/>
              </a:rPr>
              <a:t>P</a:t>
            </a:r>
            <a:r>
              <a:rPr dirty="0" sz="900" spc="-5">
                <a:latin typeface="Times New Roman"/>
                <a:cs typeface="Times New Roman"/>
              </a:rPr>
              <a:t>lane of the page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702844" y="2293753"/>
            <a:ext cx="1060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62150" y="495732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448435" y="429438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53439" y="506590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07184" y="5260853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57958" y="4884935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61226" y="6298442"/>
            <a:ext cx="862965" cy="907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8765" marR="508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This H atom is behind the plane.</a:t>
            </a:r>
            <a:endParaRPr sz="900">
              <a:latin typeface="Times New Roman"/>
              <a:cs typeface="Times New Roman"/>
            </a:endParaRPr>
          </a:p>
          <a:p>
            <a:pPr algn="just" marL="12700" marR="271145">
              <a:lnSpc>
                <a:spcPct val="100000"/>
              </a:lnSpc>
              <a:spcBef>
                <a:spcPts val="645"/>
              </a:spcBef>
            </a:pPr>
            <a:r>
              <a:rPr dirty="0" sz="900" spc="-5">
                <a:latin typeface="Times New Roman"/>
                <a:cs typeface="Times New Roman"/>
              </a:rPr>
              <a:t>This H atom is in front of the plane.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628509" y="6415921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464747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519163" y="652450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72907" y="671945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123682" y="6342262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87468" y="8623819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80180" y="842252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84271" y="8032630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85184" y="8546980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84907" y="8373623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64892" y="7344287"/>
            <a:ext cx="1004569" cy="551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The dashed wedge </a:t>
            </a:r>
            <a:r>
              <a:rPr dirty="0" sz="900">
                <a:latin typeface="Times New Roman"/>
                <a:cs typeface="Times New Roman"/>
              </a:rPr>
              <a:t>represents a bond </a:t>
            </a:r>
            <a:r>
              <a:rPr dirty="0" sz="900" spc="-5">
                <a:latin typeface="Times New Roman"/>
                <a:cs typeface="Times New Roman"/>
              </a:rPr>
              <a:t>that points behind</a:t>
            </a:r>
            <a:r>
              <a:rPr dirty="0" sz="900" spc="-5">
                <a:latin typeface="Times New Roman"/>
                <a:cs typeface="Times New Roman"/>
              </a:rPr>
              <a:t> the plane of the pa</a:t>
            </a:r>
            <a:r>
              <a:rPr dirty="0" sz="900" spc="-10">
                <a:latin typeface="Times New Roman"/>
                <a:cs typeface="Times New Roman"/>
              </a:rPr>
              <a:t>g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24503" y="9063866"/>
            <a:ext cx="1301115" cy="414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The solid wedge represents a bond that points out of the plane of the page.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274666" y="7341075"/>
            <a:ext cx="4596765" cy="2139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bov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us)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us)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owa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 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ent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awa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20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da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wedg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olism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scri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onal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base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s:</a:t>
            </a:r>
            <a:endParaRPr sz="1050">
              <a:latin typeface="Palatino Linotype"/>
              <a:cs typeface="Palatino Linotype"/>
            </a:endParaRPr>
          </a:p>
          <a:p>
            <a:pPr marL="316230" indent="-149860">
              <a:lnSpc>
                <a:spcPct val="100000"/>
              </a:lnSpc>
              <a:spcBef>
                <a:spcPts val="540"/>
              </a:spcBef>
              <a:buClr>
                <a:srgbClr val="221F20"/>
              </a:buClr>
              <a:buSzPct val="90476"/>
              <a:buFont typeface="Tahoma"/>
              <a:buChar char="*"/>
              <a:tabLst>
                <a:tab pos="316230" algn="l"/>
              </a:tabLst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316230" marR="5715" indent="-149860">
              <a:lnSpc>
                <a:spcPts val="1200"/>
              </a:lnSpc>
              <a:spcBef>
                <a:spcPts val="330"/>
              </a:spcBef>
              <a:buClr>
                <a:srgbClr val="221F20"/>
              </a:buClr>
              <a:buSzPct val="90476"/>
              <a:buFont typeface="Tahoma"/>
              <a:buChar char="*"/>
              <a:tabLst>
                <a:tab pos="316230" algn="l"/>
              </a:tabLst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towa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iewe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pap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316230" marR="5715" indent="-149860">
              <a:lnSpc>
                <a:spcPts val="1200"/>
              </a:lnSpc>
              <a:spcBef>
                <a:spcPts val="300"/>
              </a:spcBef>
              <a:buClr>
                <a:srgbClr val="221F20"/>
              </a:buClr>
              <a:buSzPct val="90476"/>
              <a:buFont typeface="Tahoma"/>
              <a:buChar char="*"/>
              <a:tabLst>
                <a:tab pos="316230" algn="l"/>
              </a:tabLst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plane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pape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61116" y="219341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444454" y="2163907"/>
            <a:ext cx="1588135" cy="1928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10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1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0</a:t>
            </a:r>
            <a:endParaRPr sz="900">
              <a:latin typeface="Trebuchet MS"/>
              <a:cs typeface="Trebuchet MS"/>
            </a:endParaRPr>
          </a:p>
          <a:p>
            <a:pPr marL="12700" marR="17780">
              <a:lnSpc>
                <a:spcPts val="1000"/>
              </a:lnSpc>
              <a:spcBef>
                <a:spcPts val="110"/>
              </a:spcBef>
            </a:pP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B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lloo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logy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v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al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-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ll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8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-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pa</a:t>
            </a:r>
            <a:r>
              <a:rPr dirty="0" sz="1000" spc="-40" b="1">
                <a:solidFill>
                  <a:srgbClr val="221F20"/>
                </a:solidFill>
                <a:latin typeface="Gill Sans MT"/>
                <a:cs typeface="Gill Sans MT"/>
              </a:rPr>
              <a:t>ir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8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40" b="1">
                <a:solidFill>
                  <a:srgbClr val="221F20"/>
                </a:solidFill>
                <a:latin typeface="Gill Sans MT"/>
                <a:cs typeface="Gill Sans MT"/>
              </a:rPr>
              <a:t>p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u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ls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ion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9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oo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14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z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(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q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95">
                <a:solidFill>
                  <a:srgbClr val="221F20"/>
                </a:solidFill>
                <a:latin typeface="Trebuchet MS"/>
                <a:cs typeface="Trebuchet MS"/>
              </a:rPr>
              <a:t>)</a:t>
            </a:r>
            <a:endParaRPr sz="900">
              <a:latin typeface="Trebuchet MS"/>
              <a:cs typeface="Trebuchet MS"/>
            </a:endParaRPr>
          </a:p>
          <a:p>
            <a:pPr marL="12700" marR="135255">
              <a:lnSpc>
                <a:spcPts val="1090"/>
              </a:lnSpc>
              <a:spcBef>
                <a:spcPts val="5"/>
              </a:spcBef>
            </a:pP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ll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080000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94020" y="324013"/>
            <a:ext cx="160528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43660" algn="l"/>
              </a:tabLst>
            </a:pPr>
            <a:r>
              <a:rPr dirty="0" sz="1000" spc="-12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42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07633" y="227901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026801" y="24320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74399" y="636473"/>
            <a:ext cx="4597400" cy="3397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350" indent="151130">
              <a:lnSpc>
                <a:spcPts val="1200"/>
              </a:lnSpc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2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also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sur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trah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 shape.</a:t>
            </a:r>
            <a:endParaRPr sz="1050">
              <a:latin typeface="Palatino Linotype"/>
              <a:cs typeface="Palatino Linotype"/>
            </a:endParaRPr>
          </a:p>
          <a:p>
            <a:pPr algn="ctr" marL="635">
              <a:lnSpc>
                <a:spcPct val="100000"/>
              </a:lnSpc>
              <a:spcBef>
                <a:spcPts val="190"/>
              </a:spcBef>
              <a:tabLst>
                <a:tab pos="89217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tabLst>
                <a:tab pos="243204" algn="l"/>
                <a:tab pos="482600" algn="l"/>
                <a:tab pos="704215" algn="l"/>
                <a:tab pos="1134110" algn="l"/>
                <a:tab pos="137096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nd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just" marL="12700" marR="5715">
              <a:lnSpc>
                <a:spcPct val="95200"/>
              </a:lnSpc>
              <a:spcBef>
                <a:spcPts val="570"/>
              </a:spcBef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on: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str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but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these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lecules,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ange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tetr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owev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el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tron-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up</a:t>
            </a:r>
            <a:r>
              <a:rPr dirty="0" sz="10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ge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met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eome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mole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r 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eometr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000"/>
              </a:lnSpc>
              <a:spcBef>
                <a:spcPts val="1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pairs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rth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pai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Joi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ei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rami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e;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ig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pyr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am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 and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rami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100"/>
              </a:lnSpc>
              <a:spcBef>
                <a:spcPts val="5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pairs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ape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ewis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wate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rawn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437131" y="4094357"/>
            <a:ext cx="99250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96619" algn="l"/>
              </a:tabLst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529332" y="4128011"/>
            <a:ext cx="184150" cy="3460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6200">
              <a:lnSpc>
                <a:spcPct val="150500"/>
              </a:lnSpc>
            </a:pPr>
            <a:r>
              <a:rPr dirty="0" sz="900" spc="-5">
                <a:latin typeface="Times New Roman"/>
                <a:cs typeface="Times New Roman"/>
              </a:rPr>
              <a:t>H 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21914" y="428739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9716" y="831227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73127" y="4506955"/>
            <a:ext cx="4598670" cy="1170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L="12700" marR="5080">
              <a:lnSpc>
                <a:spcPct val="9530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ram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whi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raw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plan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pap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awa</a:t>
            </a:r>
            <a:r>
              <a:rPr dirty="0" sz="1050" spc="-14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etric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mari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ota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0-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tral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800">
              <a:latin typeface="Times New Roman"/>
              <a:cs typeface="Times New Roman"/>
            </a:endParaRPr>
          </a:p>
          <a:p>
            <a:pPr marL="1382395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028" y="8282768"/>
            <a:ext cx="6374130" cy="1115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10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1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105"/>
              </a:lnSpc>
            </a:pP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ole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pe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d 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al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8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-g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Gill Sans MT"/>
                <a:cs typeface="Gill Sans MT"/>
              </a:rPr>
              <a:t>ge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5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et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of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9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10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baseline="-14814" sz="1125" spc="15" b="1">
                <a:solidFill>
                  <a:srgbClr val="131313"/>
                </a:solidFill>
                <a:latin typeface="Gill Sans MT"/>
                <a:cs typeface="Gill Sans MT"/>
              </a:rPr>
              <a:t>4</a:t>
            </a:r>
            <a:r>
              <a:rPr dirty="0" sz="100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0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0" spc="-6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10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baseline="-14814" sz="1125" spc="22" b="1">
                <a:solidFill>
                  <a:srgbClr val="131313"/>
                </a:solidFill>
                <a:latin typeface="Gill Sans MT"/>
                <a:cs typeface="Gill Sans MT"/>
              </a:rPr>
              <a:t>3</a:t>
            </a:r>
            <a:r>
              <a:rPr dirty="0" sz="100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0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00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baseline="-14814" sz="1125" spc="22" b="1">
                <a:solidFill>
                  <a:srgbClr val="131313"/>
                </a:solidFill>
                <a:latin typeface="Gill Sans MT"/>
                <a:cs typeface="Gill Sans MT"/>
              </a:rPr>
              <a:t>2</a:t>
            </a:r>
            <a:r>
              <a:rPr dirty="0" sz="1000" spc="-4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rr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9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li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he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9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.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er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;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9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e,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;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he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974850" y="674865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64332" y="722744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272790" y="716521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971042" y="7096000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798963" y="7355083"/>
            <a:ext cx="512445" cy="357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778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  <a:spcBef>
                <a:spcPts val="635"/>
              </a:spcBef>
            </a:pPr>
            <a:r>
              <a:rPr dirty="0" sz="900" spc="-5">
                <a:latin typeface="Times New Roman"/>
                <a:cs typeface="Times New Roman"/>
              </a:rPr>
              <a:t>te</a:t>
            </a:r>
            <a:r>
              <a:rPr dirty="0" sz="900">
                <a:latin typeface="Times New Roman"/>
                <a:cs typeface="Times New Roman"/>
              </a:rPr>
              <a:t>t</a:t>
            </a:r>
            <a:r>
              <a:rPr dirty="0" sz="900" spc="-5">
                <a:latin typeface="Times New Roman"/>
                <a:cs typeface="Times New Roman"/>
              </a:rPr>
              <a:t>r</a:t>
            </a:r>
            <a:r>
              <a:rPr dirty="0" sz="900" spc="-1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hedral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82195" y="714235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581407" y="7064254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57760" y="707885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94722" y="7573517"/>
            <a:ext cx="8166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Molecular shape: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88371" y="7819488"/>
            <a:ext cx="81661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VS</a:t>
            </a:r>
            <a:r>
              <a:rPr dirty="0" sz="900" spc="-15">
                <a:latin typeface="Times New Roman"/>
                <a:cs typeface="Times New Roman"/>
              </a:rPr>
              <a:t>E</a:t>
            </a:r>
            <a:r>
              <a:rPr dirty="0" sz="900" spc="-5">
                <a:latin typeface="Times New Roman"/>
                <a:cs typeface="Times New Roman"/>
              </a:rPr>
              <a:t>P</a:t>
            </a:r>
            <a:r>
              <a:rPr dirty="0" sz="900">
                <a:latin typeface="Times New Roman"/>
                <a:cs typeface="Times New Roman"/>
              </a:rPr>
              <a:t>R notation: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938659" y="7821169"/>
            <a:ext cx="233045" cy="384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5">
                <a:latin typeface="Times New Roman"/>
                <a:cs typeface="Times New Roman"/>
              </a:rPr>
              <a:t>A</a:t>
            </a:r>
            <a:r>
              <a:rPr dirty="0" sz="900" spc="-10">
                <a:latin typeface="Times New Roman"/>
                <a:cs typeface="Times New Roman"/>
              </a:rPr>
              <a:t>X</a:t>
            </a:r>
            <a:r>
              <a:rPr dirty="0" baseline="-15873" sz="1050">
                <a:latin typeface="Times New Roman"/>
                <a:cs typeface="Times New Roman"/>
              </a:rPr>
              <a:t>4</a:t>
            </a:r>
            <a:endParaRPr baseline="-15873" sz="1050">
              <a:latin typeface="Times New Roman"/>
              <a:cs typeface="Times New Roman"/>
            </a:endParaRPr>
          </a:p>
          <a:p>
            <a:pPr marL="48895">
              <a:lnSpc>
                <a:spcPct val="100000"/>
              </a:lnSpc>
              <a:spcBef>
                <a:spcPts val="855"/>
              </a:spcBef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b="1">
                <a:latin typeface="Times New Roman"/>
                <a:cs typeface="Times New Roman"/>
              </a:rPr>
              <a:t>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500118" y="7821172"/>
            <a:ext cx="305435" cy="384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AX</a:t>
            </a:r>
            <a:r>
              <a:rPr dirty="0" baseline="-15873" sz="1050" spc="-15">
                <a:latin typeface="Times New Roman"/>
                <a:cs typeface="Times New Roman"/>
              </a:rPr>
              <a:t>3</a:t>
            </a:r>
            <a:r>
              <a:rPr dirty="0" sz="900" spc="-10"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  <a:p>
            <a:pPr algn="ctr" marL="1905">
              <a:lnSpc>
                <a:spcPct val="100000"/>
              </a:lnSpc>
              <a:spcBef>
                <a:spcPts val="845"/>
              </a:spcBef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46319" y="7821172"/>
            <a:ext cx="349250" cy="384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AX</a:t>
            </a:r>
            <a:r>
              <a:rPr dirty="0" baseline="-15873" sz="1050" spc="-15">
                <a:latin typeface="Times New Roman"/>
                <a:cs typeface="Times New Roman"/>
              </a:rPr>
              <a:t>2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baseline="-15873" sz="1050">
                <a:latin typeface="Times New Roman"/>
                <a:cs typeface="Times New Roman"/>
              </a:rPr>
              <a:t>2</a:t>
            </a:r>
            <a:endParaRPr baseline="-15873"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5"/>
              </a:spcBef>
            </a:pPr>
            <a:r>
              <a:rPr dirty="0" sz="900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218179" y="7574156"/>
            <a:ext cx="87249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trigonal </a:t>
            </a:r>
            <a:r>
              <a:rPr dirty="0" sz="900" spc="-10">
                <a:latin typeface="Times New Roman"/>
                <a:cs typeface="Times New Roman"/>
              </a:rPr>
              <a:t>p</a:t>
            </a:r>
            <a:r>
              <a:rPr dirty="0" sz="900">
                <a:latin typeface="Times New Roman"/>
                <a:cs typeface="Times New Roman"/>
              </a:rPr>
              <a:t>yramidal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911083" y="7337297"/>
            <a:ext cx="269875" cy="376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399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85"/>
              </a:spcBef>
            </a:pPr>
            <a:r>
              <a:rPr dirty="0" sz="900" spc="-10">
                <a:latin typeface="Times New Roman"/>
                <a:cs typeface="Times New Roman"/>
              </a:rPr>
              <a:t>b</a:t>
            </a:r>
            <a:r>
              <a:rPr dirty="0" sz="900" spc="-5">
                <a:latin typeface="Times New Roman"/>
                <a:cs typeface="Times New Roman"/>
              </a:rPr>
              <a:t>ent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156068" y="621525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046086" y="632384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799830" y="651815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650604" y="614159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510522" y="620890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154921" y="6511801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005695" y="613524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557768" y="6202555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448422" y="6311141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202166" y="6505450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052940" y="6128896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801730" y="7316981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893806" y="7104254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165079" y="7124571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713604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127625" y="324013"/>
            <a:ext cx="197167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710055" algn="l"/>
              </a:tabLst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er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ie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34" y="794952"/>
            <a:ext cx="6097270" cy="3757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1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g 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bol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241300">
              <a:lnSpc>
                <a:spcPct val="100000"/>
              </a:lnSpc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s: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-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600"/>
              </a:lnSpc>
              <a:spcBef>
                <a:spcPts val="17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sym-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dot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appea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622300" marR="5080" indent="-217170">
              <a:lnSpc>
                <a:spcPts val="1100"/>
              </a:lnSpc>
              <a:spcBef>
                <a:spcPts val="22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eir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dots.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221F20"/>
              </a:buClr>
              <a:buFont typeface="Palatino Linotype"/>
              <a:buAutoNum type="alphaLcParenBoth"/>
            </a:pPr>
            <a:endParaRPr sz="900">
              <a:latin typeface="Times New Roman"/>
              <a:cs typeface="Times New Roman"/>
            </a:endParaRPr>
          </a:p>
          <a:p>
            <a:pPr algn="ctr" marL="590550">
              <a:lnSpc>
                <a:spcPct val="100000"/>
              </a:lnSpc>
              <a:tabLst>
                <a:tab pos="1070610" algn="l"/>
                <a:tab pos="1534795" algn="l"/>
                <a:tab pos="2058670" algn="l"/>
                <a:tab pos="2571750" algn="l"/>
              </a:tabLst>
            </a:pP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N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As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Sb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Bi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marL="622300" indent="-229235">
              <a:lnSpc>
                <a:spcPct val="100000"/>
              </a:lnSpc>
              <a:buClr>
                <a:srgbClr val="221F20"/>
              </a:buClr>
              <a:buFont typeface="Palatino Linotype"/>
              <a:buAutoNum type="alphaLcParenBoth" startAt="2"/>
              <a:tabLst>
                <a:tab pos="622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up 18.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150">
              <a:latin typeface="Times New Roman"/>
              <a:cs typeface="Times New Roman"/>
            </a:endParaRPr>
          </a:p>
          <a:p>
            <a:pPr algn="ctr" marL="575310">
              <a:lnSpc>
                <a:spcPct val="100000"/>
              </a:lnSpc>
              <a:tabLst>
                <a:tab pos="1099185" algn="l"/>
                <a:tab pos="1530985" algn="l"/>
                <a:tab pos="2032635" algn="l"/>
              </a:tabLst>
            </a:pP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Al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I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Se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Ar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10"/>
              </a:lnSpc>
              <a:spcBef>
                <a:spcPts val="20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 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27" y="4916464"/>
            <a:ext cx="459740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 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exam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89056" y="51492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197113" y="600286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351668" y="615463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73136" y="4954091"/>
            <a:ext cx="4597400" cy="4260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88900"/>
              </a:lnSpc>
              <a:tabLst>
                <a:tab pos="749935" algn="l"/>
              </a:tabLst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7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6613" sz="3150" spc="-1425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6613" sz="3150" spc="-48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8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3145" y="5373047"/>
            <a:ext cx="459803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3127" y="5411293"/>
            <a:ext cx="4598035" cy="1035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21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encefor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only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6613" sz="3150" spc="-1425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6613" sz="3150" spc="-48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10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esent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squa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did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eq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1).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gi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pers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wil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ize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 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 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00" y="6560707"/>
            <a:ext cx="4597400" cy="1283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1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 I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arne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d. 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Lewi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of 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1)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it.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(1)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2)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fur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Exa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10-2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475213" y="6812836"/>
            <a:ext cx="1434465" cy="424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33985">
              <a:lnSpc>
                <a:spcPct val="963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462732" y="681006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38234" y="8202527"/>
            <a:ext cx="6109335" cy="1116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2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g 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s 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ic 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mpou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95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 marR="17780">
              <a:lnSpc>
                <a:spcPts val="1100"/>
              </a:lnSpc>
              <a:spcBef>
                <a:spcPts val="21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r" marR="5080">
              <a:lnSpc>
                <a:spcPct val="100000"/>
              </a:lnSpc>
              <a:spcBef>
                <a:spcPts val="80"/>
              </a:spcBef>
            </a:pP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endParaRPr sz="8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si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300" y="631310"/>
            <a:ext cx="4629150" cy="59569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34290">
              <a:lnSpc>
                <a:spcPct val="95400"/>
              </a:lnSpc>
            </a:pP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14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(E).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65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°,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4925">
              <a:lnSpc>
                <a:spcPct val="95000"/>
              </a:lnSpc>
              <a:spcBef>
                <a:spcPts val="35"/>
              </a:spcBef>
            </a:pP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kn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tra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hed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14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gles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°.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lig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maller: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ngle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gle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plain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s-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trahedral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ogeth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4925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104.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°.</a:t>
            </a:r>
            <a:r>
              <a:rPr dirty="0" sz="10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owev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edi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.5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goo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ccu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angl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-6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ss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35" b="1">
                <a:solidFill>
                  <a:srgbClr val="000002"/>
                </a:solidFill>
                <a:latin typeface="Gill Sans MT"/>
                <a:cs typeface="Gill Sans MT"/>
              </a:rPr>
              <a:t> f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8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 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-</a:t>
            </a:r>
            <a:r>
              <a:rPr dirty="0" sz="1200" spc="-50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35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8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12700" marR="36195">
              <a:lnSpc>
                <a:spcPts val="1200"/>
              </a:lnSpc>
              <a:spcBef>
                <a:spcPts val="30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uations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those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50" spc="-3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-15" b="1">
                <a:solidFill>
                  <a:srgbClr val="005C9D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-25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050" spc="-2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050" spc="-9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050" spc="-5" b="1">
                <a:solidFill>
                  <a:srgbClr val="005C9D"/>
                </a:solidFill>
                <a:latin typeface="Gill Sans MT"/>
                <a:cs typeface="Gill Sans MT"/>
              </a:rPr>
              <a:t>o</a:t>
            </a:r>
            <a:r>
              <a:rPr dirty="0" sz="1050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050" spc="-5" b="1">
                <a:solidFill>
                  <a:srgbClr val="005C9D"/>
                </a:solidFill>
                <a:latin typeface="Gill Sans MT"/>
                <a:cs typeface="Gill Sans MT"/>
              </a:rPr>
              <a:t>-g</a:t>
            </a:r>
            <a:r>
              <a:rPr dirty="0" sz="1050" spc="-2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050" spc="-5" b="1">
                <a:solidFill>
                  <a:srgbClr val="005C9D"/>
                </a:solidFill>
                <a:latin typeface="Gill Sans MT"/>
                <a:cs typeface="Gill Sans MT"/>
              </a:rPr>
              <a:t>o</a:t>
            </a:r>
            <a:r>
              <a:rPr dirty="0" sz="1050" b="1">
                <a:solidFill>
                  <a:srgbClr val="005C9D"/>
                </a:solidFill>
                <a:latin typeface="Gill Sans MT"/>
                <a:cs typeface="Gill Sans MT"/>
              </a:rPr>
              <a:t>u</a:t>
            </a:r>
            <a:r>
              <a:rPr dirty="0" sz="1050" spc="35" b="1">
                <a:solidFill>
                  <a:srgbClr val="005C9D"/>
                </a:solidFill>
                <a:latin typeface="Gill Sans MT"/>
                <a:cs typeface="Gill Sans MT"/>
              </a:rPr>
              <a:t>p g</a:t>
            </a:r>
            <a:r>
              <a:rPr dirty="0" sz="1050" spc="4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-40" b="1">
                <a:solidFill>
                  <a:srgbClr val="005C9D"/>
                </a:solidFill>
                <a:latin typeface="Gill Sans MT"/>
                <a:cs typeface="Gill Sans MT"/>
              </a:rPr>
              <a:t>o</a:t>
            </a:r>
            <a:r>
              <a:rPr dirty="0" sz="1050" spc="-55" b="1">
                <a:solidFill>
                  <a:srgbClr val="005C9D"/>
                </a:solidFill>
                <a:latin typeface="Gill Sans MT"/>
                <a:cs typeface="Gill Sans MT"/>
              </a:rPr>
              <a:t>m</a:t>
            </a:r>
            <a:r>
              <a:rPr dirty="0" sz="1050" spc="1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-2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050" spc="-7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050" spc="-1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050" spc="15" b="1">
                <a:solidFill>
                  <a:srgbClr val="005C9D"/>
                </a:solidFill>
                <a:latin typeface="Gill Sans MT"/>
                <a:cs typeface="Gill Sans MT"/>
              </a:rPr>
              <a:t>es</a:t>
            </a:r>
            <a:endParaRPr sz="1050">
              <a:latin typeface="Gill Sans MT"/>
              <a:cs typeface="Gill Sans MT"/>
            </a:endParaRPr>
          </a:p>
          <a:p>
            <a:pPr marL="317500" indent="-149860">
              <a:lnSpc>
                <a:spcPct val="100000"/>
              </a:lnSpc>
              <a:spcBef>
                <a:spcPts val="245"/>
              </a:spcBef>
              <a:buClr>
                <a:srgbClr val="221F20"/>
              </a:buClr>
              <a:buSzPct val="90476"/>
              <a:buFont typeface="Tahoma"/>
              <a:buChar char="*"/>
              <a:tabLst>
                <a:tab pos="318135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near</a:t>
            </a:r>
            <a:endParaRPr sz="1050">
              <a:latin typeface="Palatino Linotype"/>
              <a:cs typeface="Palatino Linotype"/>
            </a:endParaRPr>
          </a:p>
          <a:p>
            <a:pPr marL="317500" indent="-149860">
              <a:lnSpc>
                <a:spcPct val="100000"/>
              </a:lnSpc>
              <a:spcBef>
                <a:spcPts val="240"/>
              </a:spcBef>
              <a:buClr>
                <a:srgbClr val="221F20"/>
              </a:buClr>
              <a:buSzPct val="90476"/>
              <a:buFont typeface="Tahoma"/>
              <a:buChar char="*"/>
              <a:tabLst>
                <a:tab pos="318135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rigonal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anar</a:t>
            </a:r>
            <a:endParaRPr sz="1050">
              <a:latin typeface="Palatino Linotype"/>
              <a:cs typeface="Palatino Linotype"/>
            </a:endParaRPr>
          </a:p>
          <a:p>
            <a:pPr marL="317500" indent="-149860">
              <a:lnSpc>
                <a:spcPct val="100000"/>
              </a:lnSpc>
              <a:spcBef>
                <a:spcPts val="240"/>
              </a:spcBef>
              <a:buClr>
                <a:srgbClr val="221F20"/>
              </a:buClr>
              <a:buSzPct val="90476"/>
              <a:buFont typeface="Tahoma"/>
              <a:buChar char="*"/>
              <a:tabLst>
                <a:tab pos="318135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endParaRPr sz="1050">
              <a:latin typeface="Palatino Linotype"/>
              <a:cs typeface="Palatino Linotype"/>
            </a:endParaRPr>
          </a:p>
          <a:p>
            <a:pPr marL="317500" indent="-149860">
              <a:lnSpc>
                <a:spcPct val="100000"/>
              </a:lnSpc>
              <a:spcBef>
                <a:spcPts val="240"/>
              </a:spcBef>
              <a:buClr>
                <a:srgbClr val="221F20"/>
              </a:buClr>
              <a:buSzPct val="90476"/>
              <a:buFont typeface="Tahoma"/>
              <a:buChar char="*"/>
              <a:tabLst>
                <a:tab pos="318135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rami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endParaRPr sz="1050">
              <a:latin typeface="Palatino Linotype"/>
              <a:cs typeface="Palatino Linotype"/>
            </a:endParaRPr>
          </a:p>
          <a:p>
            <a:pPr marL="317500" indent="-149860">
              <a:lnSpc>
                <a:spcPct val="100000"/>
              </a:lnSpc>
              <a:spcBef>
                <a:spcPts val="240"/>
              </a:spcBef>
              <a:buClr>
                <a:srgbClr val="221F20"/>
              </a:buClr>
              <a:buSzPct val="90476"/>
              <a:buFont typeface="Tahoma"/>
              <a:buChar char="*"/>
              <a:tabLst>
                <a:tab pos="318135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ix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endParaRPr sz="1050">
              <a:latin typeface="Palatino Linotype"/>
              <a:cs typeface="Palatino Linotype"/>
            </a:endParaRPr>
          </a:p>
          <a:p>
            <a:pPr algn="just" marL="13335" marR="35560">
              <a:lnSpc>
                <a:spcPct val="95400"/>
              </a:lnSpc>
              <a:spcBef>
                <a:spcPts val="59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x-e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2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vale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shells.</a:t>
            </a:r>
            <a:endParaRPr sz="1050">
              <a:latin typeface="Palatino Linotype"/>
              <a:cs typeface="Palatino Linotype"/>
            </a:endParaRPr>
          </a:p>
          <a:p>
            <a:pPr marL="13335" indent="153035">
              <a:lnSpc>
                <a:spcPts val="1175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metr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endParaRPr sz="1050">
              <a:latin typeface="Book Antiqua"/>
              <a:cs typeface="Book Antiqua"/>
            </a:endParaRPr>
          </a:p>
          <a:p>
            <a:pPr algn="just" marL="13335" marR="5080">
              <a:lnSpc>
                <a:spcPts val="1190"/>
              </a:lnSpc>
              <a:spcBef>
                <a:spcPts val="75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SEPR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15" i="1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.1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22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baseline="-14814" sz="1125" spc="3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461" y="8029950"/>
            <a:ext cx="1925320" cy="137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90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endParaRPr sz="900">
              <a:latin typeface="Lucida Sans"/>
              <a:cs typeface="Lucida Sans"/>
            </a:endParaRPr>
          </a:p>
          <a:p>
            <a:pPr marL="12700" marR="547370">
              <a:lnSpc>
                <a:spcPts val="1000"/>
              </a:lnSpc>
              <a:spcBef>
                <a:spcPts val="110"/>
              </a:spcBef>
            </a:pPr>
            <a:r>
              <a:rPr dirty="0" sz="1000" spc="-40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v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70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al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8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-g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u</a:t>
            </a:r>
            <a:r>
              <a:rPr dirty="0" sz="1000" spc="45" b="1">
                <a:solidFill>
                  <a:srgbClr val="221F20"/>
                </a:solidFill>
                <a:latin typeface="Gill Sans MT"/>
                <a:cs typeface="Gill Sans MT"/>
              </a:rPr>
              <a:t>p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80" b="1">
                <a:solidFill>
                  <a:srgbClr val="221F20"/>
                </a:solidFill>
                <a:latin typeface="Gill Sans MT"/>
                <a:cs typeface="Gill Sans MT"/>
              </a:rPr>
              <a:t>g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om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illu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70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45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(g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yr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4672" y="802068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080000" y="338788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7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94020" y="324013"/>
            <a:ext cx="160528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43660" algn="l"/>
              </a:tabLst>
            </a:pP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46790" y="688268"/>
            <a:ext cx="507365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99160" algn="l"/>
              </a:tabLst>
            </a:pPr>
            <a:r>
              <a:rPr dirty="0" sz="1050" spc="-114" b="1">
                <a:latin typeface="Arial"/>
                <a:cs typeface="Arial"/>
              </a:rPr>
              <a:t>T</a:t>
            </a:r>
            <a:r>
              <a:rPr dirty="0" sz="1050" spc="15" b="1">
                <a:latin typeface="Arial"/>
                <a:cs typeface="Arial"/>
              </a:rPr>
              <a:t>A</a:t>
            </a:r>
            <a:r>
              <a:rPr dirty="0" sz="1050" spc="-65" b="1">
                <a:latin typeface="Arial"/>
                <a:cs typeface="Arial"/>
              </a:rPr>
              <a:t>B</a:t>
            </a:r>
            <a:r>
              <a:rPr dirty="0" sz="1050" spc="-80" b="1">
                <a:latin typeface="Arial"/>
                <a:cs typeface="Arial"/>
              </a:rPr>
              <a:t>L</a:t>
            </a:r>
            <a:r>
              <a:rPr dirty="0" sz="1050" spc="-65" b="1">
                <a:latin typeface="Arial"/>
                <a:cs typeface="Arial"/>
              </a:rPr>
              <a:t>E</a:t>
            </a:r>
            <a:r>
              <a:rPr dirty="0" sz="1050" spc="70" b="1">
                <a:latin typeface="Arial"/>
                <a:cs typeface="Arial"/>
              </a:rPr>
              <a:t> </a:t>
            </a:r>
            <a:r>
              <a:rPr dirty="0" sz="1050" spc="50" b="1">
                <a:latin typeface="Arial"/>
                <a:cs typeface="Arial"/>
              </a:rPr>
              <a:t>1</a:t>
            </a:r>
            <a:r>
              <a:rPr dirty="0" sz="1050" spc="65" b="1">
                <a:latin typeface="Arial"/>
                <a:cs typeface="Arial"/>
              </a:rPr>
              <a:t>0</a:t>
            </a:r>
            <a:r>
              <a:rPr dirty="0" sz="1050" spc="40" b="1">
                <a:latin typeface="Arial"/>
                <a:cs typeface="Arial"/>
              </a:rPr>
              <a:t>.</a:t>
            </a:r>
            <a:r>
              <a:rPr dirty="0" sz="1050" spc="35" b="1">
                <a:latin typeface="Arial"/>
                <a:cs typeface="Arial"/>
              </a:rPr>
              <a:t>1</a:t>
            </a:r>
            <a:r>
              <a:rPr dirty="0" sz="1050" b="1">
                <a:latin typeface="Arial"/>
                <a:cs typeface="Arial"/>
              </a:rPr>
              <a:t>	</a:t>
            </a:r>
            <a:r>
              <a:rPr dirty="0" sz="1050" spc="110" b="1">
                <a:latin typeface="Arial"/>
                <a:cs typeface="Arial"/>
              </a:rPr>
              <a:t>M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b="1">
                <a:latin typeface="Arial"/>
                <a:cs typeface="Arial"/>
              </a:rPr>
              <a:t>l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-65" b="1">
                <a:latin typeface="Arial"/>
                <a:cs typeface="Arial"/>
              </a:rPr>
              <a:t>c</a:t>
            </a:r>
            <a:r>
              <a:rPr dirty="0" sz="1050" spc="-10" b="1">
                <a:latin typeface="Arial"/>
                <a:cs typeface="Arial"/>
              </a:rPr>
              <a:t>ul</a:t>
            </a:r>
            <a:r>
              <a:rPr dirty="0" sz="1050" spc="5" b="1">
                <a:latin typeface="Arial"/>
                <a:cs typeface="Arial"/>
              </a:rPr>
              <a:t>a</a:t>
            </a:r>
            <a:r>
              <a:rPr dirty="0" sz="1050" spc="10" b="1">
                <a:latin typeface="Arial"/>
                <a:cs typeface="Arial"/>
              </a:rPr>
              <a:t>r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5" b="1">
                <a:latin typeface="Arial"/>
                <a:cs typeface="Arial"/>
              </a:rPr>
              <a:t>G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5" b="1">
                <a:latin typeface="Arial"/>
                <a:cs typeface="Arial"/>
              </a:rPr>
              <a:t>m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75" b="1">
                <a:latin typeface="Arial"/>
                <a:cs typeface="Arial"/>
              </a:rPr>
              <a:t>t</a:t>
            </a:r>
            <a:r>
              <a:rPr dirty="0" sz="1050" spc="25" b="1">
                <a:latin typeface="Arial"/>
                <a:cs typeface="Arial"/>
              </a:rPr>
              <a:t>r</a:t>
            </a:r>
            <a:r>
              <a:rPr dirty="0" sz="1050" spc="-20" b="1">
                <a:latin typeface="Arial"/>
                <a:cs typeface="Arial"/>
              </a:rPr>
              <a:t>y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5" b="1">
                <a:latin typeface="Arial"/>
                <a:cs typeface="Arial"/>
              </a:rPr>
              <a:t>a</a:t>
            </a:r>
            <a:r>
              <a:rPr dirty="0" sz="1050" spc="-105" b="1">
                <a:latin typeface="Arial"/>
                <a:cs typeface="Arial"/>
              </a:rPr>
              <a:t>s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5" b="1">
                <a:latin typeface="Arial"/>
                <a:cs typeface="Arial"/>
              </a:rPr>
              <a:t>a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20" b="1">
                <a:latin typeface="Arial"/>
                <a:cs typeface="Arial"/>
              </a:rPr>
              <a:t>Fu</a:t>
            </a:r>
            <a:r>
              <a:rPr dirty="0" sz="1050" spc="-25" b="1">
                <a:latin typeface="Arial"/>
                <a:cs typeface="Arial"/>
              </a:rPr>
              <a:t>n</a:t>
            </a:r>
            <a:r>
              <a:rPr dirty="0" sz="1050" spc="-60" b="1">
                <a:latin typeface="Arial"/>
                <a:cs typeface="Arial"/>
              </a:rPr>
              <a:t>c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5" b="1">
                <a:latin typeface="Arial"/>
                <a:cs typeface="Arial"/>
              </a:rPr>
              <a:t>n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20" b="1">
                <a:latin typeface="Arial"/>
                <a:cs typeface="Arial"/>
              </a:rPr>
              <a:t>o</a:t>
            </a:r>
            <a:r>
              <a:rPr dirty="0" sz="1050" spc="30" b="1">
                <a:latin typeface="Arial"/>
                <a:cs typeface="Arial"/>
              </a:rPr>
              <a:t>f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40" b="1">
                <a:latin typeface="Arial"/>
                <a:cs typeface="Arial"/>
              </a:rPr>
              <a:t>E</a:t>
            </a:r>
            <a:r>
              <a:rPr dirty="0" sz="1050" b="1">
                <a:latin typeface="Arial"/>
                <a:cs typeface="Arial"/>
              </a:rPr>
              <a:t>l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-65" b="1">
                <a:latin typeface="Arial"/>
                <a:cs typeface="Arial"/>
              </a:rPr>
              <a:t>c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b="1">
                <a:latin typeface="Arial"/>
                <a:cs typeface="Arial"/>
              </a:rPr>
              <a:t>r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b="1">
                <a:latin typeface="Arial"/>
                <a:cs typeface="Arial"/>
              </a:rPr>
              <a:t>-</a:t>
            </a:r>
            <a:r>
              <a:rPr dirty="0" sz="1050" spc="15" b="1">
                <a:latin typeface="Arial"/>
                <a:cs typeface="Arial"/>
              </a:rPr>
              <a:t>G</a:t>
            </a:r>
            <a:r>
              <a:rPr dirty="0" sz="1050" b="1">
                <a:latin typeface="Arial"/>
                <a:cs typeface="Arial"/>
              </a:rPr>
              <a:t>r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u</a:t>
            </a:r>
            <a:r>
              <a:rPr dirty="0" sz="1050" spc="25" b="1">
                <a:latin typeface="Arial"/>
                <a:cs typeface="Arial"/>
              </a:rPr>
              <a:t>p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15" b="1">
                <a:latin typeface="Arial"/>
                <a:cs typeface="Arial"/>
              </a:rPr>
              <a:t>G</a:t>
            </a:r>
            <a:r>
              <a:rPr dirty="0" sz="1050" spc="30" b="1">
                <a:latin typeface="Arial"/>
                <a:cs typeface="Arial"/>
              </a:rPr>
              <a:t>e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5" b="1">
                <a:latin typeface="Arial"/>
                <a:cs typeface="Arial"/>
              </a:rPr>
              <a:t>m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spc="20" b="1">
                <a:latin typeface="Arial"/>
                <a:cs typeface="Arial"/>
              </a:rPr>
              <a:t>r</a:t>
            </a:r>
            <a:r>
              <a:rPr dirty="0" sz="1050" spc="-45" b="1">
                <a:latin typeface="Arial"/>
                <a:cs typeface="Arial"/>
              </a:rPr>
              <a:t>y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46801" y="1890741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49141" y="1890741"/>
            <a:ext cx="33210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near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463915" y="1890741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74147" y="1891373"/>
            <a:ext cx="23939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523773" y="1888806"/>
            <a:ext cx="902335" cy="1494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23189">
              <a:lnSpc>
                <a:spcPct val="100000"/>
              </a:lnSpc>
              <a:tabLst>
                <a:tab pos="309880" algn="l"/>
                <a:tab pos="628015" algn="l"/>
              </a:tabLst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A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  <a:p>
            <a:pPr algn="ctr" marR="67945">
              <a:lnSpc>
                <a:spcPct val="100000"/>
              </a:lnSpc>
              <a:spcBef>
                <a:spcPts val="229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near)</a:t>
            </a:r>
            <a:endParaRPr sz="950">
              <a:latin typeface="Palatino Linotype"/>
              <a:cs typeface="Palatino Linotype"/>
            </a:endParaRPr>
          </a:p>
          <a:p>
            <a:pPr algn="r" marR="158750">
              <a:lnSpc>
                <a:spcPct val="100000"/>
              </a:lnSpc>
              <a:spcBef>
                <a:spcPts val="595"/>
              </a:spcBef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850">
              <a:latin typeface="Times New Roman"/>
              <a:cs typeface="Times New Roman"/>
            </a:endParaRPr>
          </a:p>
          <a:p>
            <a:pPr algn="ctr" marR="156210">
              <a:lnSpc>
                <a:spcPct val="100000"/>
              </a:lnSpc>
              <a:tabLst>
                <a:tab pos="320040" algn="l"/>
              </a:tabLst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00">
              <a:latin typeface="Times New Roman"/>
              <a:cs typeface="Times New Roman"/>
            </a:endParaRPr>
          </a:p>
          <a:p>
            <a:pPr algn="r" marR="15875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4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ar)</a:t>
            </a:r>
            <a:endParaRPr sz="950">
              <a:latin typeface="Palatino Linotype"/>
              <a:cs typeface="Palatino Linotype"/>
            </a:endParaRPr>
          </a:p>
          <a:p>
            <a:pPr algn="r" marR="164465">
              <a:lnSpc>
                <a:spcPct val="100000"/>
              </a:lnSpc>
              <a:spcBef>
                <a:spcPts val="645"/>
              </a:spcBef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518863" y="1892001"/>
            <a:ext cx="2552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180°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54634" y="1892001"/>
            <a:ext cx="32321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46794" y="256132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49133" y="2561320"/>
            <a:ext cx="476884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463908" y="256132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874139" y="2562593"/>
            <a:ext cx="23939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518863" y="2564495"/>
            <a:ext cx="2552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120°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154634" y="2564495"/>
            <a:ext cx="204470" cy="160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1904"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49769" y="3503067"/>
            <a:ext cx="476250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anar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464544" y="3503067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74775" y="3504972"/>
            <a:ext cx="31242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766986" y="3785635"/>
            <a:ext cx="499109" cy="704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  <a:p>
            <a:pPr marL="168275" indent="-155575">
              <a:lnSpc>
                <a:spcPct val="100000"/>
              </a:lnSpc>
              <a:spcBef>
                <a:spcPts val="26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ent)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Times New Roman"/>
              <a:cs typeface="Times New Roman"/>
            </a:endParaRPr>
          </a:p>
          <a:p>
            <a:pPr algn="ctr" marR="6858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994965" y="3499874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519498" y="3504972"/>
            <a:ext cx="2552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120°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154524" y="3504340"/>
            <a:ext cx="234950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362138" y="347799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6794" y="4637228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449133" y="4637228"/>
            <a:ext cx="61531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ahedral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463983" y="4637228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874260" y="4637228"/>
            <a:ext cx="23939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589816" y="4996655"/>
            <a:ext cx="6946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926381" y="4628320"/>
            <a:ext cx="198120" cy="337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98425">
              <a:lnSpc>
                <a:spcPct val="100000"/>
              </a:lnSpc>
              <a:spcBef>
                <a:spcPts val="365"/>
              </a:spcBef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153089" y="4592122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618395" y="4653721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518863" y="4637864"/>
            <a:ext cx="3454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154634" y="4637864"/>
            <a:ext cx="261620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449769" y="5733922"/>
            <a:ext cx="6146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etrahedral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464017" y="5733922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874775" y="5735192"/>
            <a:ext cx="31242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624741" y="6097158"/>
            <a:ext cx="624840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9215">
              <a:lnSpc>
                <a:spcPts val="111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pyram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dal)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921936" y="5725014"/>
            <a:ext cx="198755" cy="335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99060">
              <a:lnSpc>
                <a:spcPct val="100000"/>
              </a:lnSpc>
              <a:spcBef>
                <a:spcPts val="355"/>
              </a:spcBef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615215" y="5752320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149268" y="569262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519498" y="5735192"/>
            <a:ext cx="3454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154667" y="5735192"/>
            <a:ext cx="27622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449769" y="6826170"/>
            <a:ext cx="6146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etrahedral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464017" y="682617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874896" y="6825537"/>
            <a:ext cx="36385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766989" y="6984915"/>
            <a:ext cx="376555" cy="650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  <a:p>
            <a:pPr algn="r" marR="41275">
              <a:lnSpc>
                <a:spcPct val="100000"/>
              </a:lnSpc>
              <a:spcBef>
                <a:spcPts val="29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algn="r" marR="6032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944161" y="6807737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175311" y="6765194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518863" y="6827442"/>
            <a:ext cx="34607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109.5°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154529" y="6826170"/>
            <a:ext cx="271780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6794" y="7800306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449133" y="7800306"/>
            <a:ext cx="685800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ramid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463908" y="7800306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874139" y="7800937"/>
            <a:ext cx="23939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613314" y="8097478"/>
            <a:ext cx="3332479" cy="653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249047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  <a:p>
            <a:pPr algn="ctr" marL="12700" marR="2612390" indent="-1270">
              <a:lnSpc>
                <a:spcPts val="1110"/>
              </a:lnSpc>
              <a:spcBef>
                <a:spcPts val="36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yrami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al)</a:t>
            </a:r>
            <a:endParaRPr sz="950">
              <a:latin typeface="Palatino Linotype"/>
              <a:cs typeface="Palatino Linotype"/>
            </a:endParaRPr>
          </a:p>
          <a:p>
            <a:pPr algn="r" marR="5080">
              <a:lnSpc>
                <a:spcPct val="100000"/>
              </a:lnSpc>
              <a:spcBef>
                <a:spcPts val="360"/>
              </a:spcBef>
            </a:pP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ed)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974644" y="7793302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093399" y="7711384"/>
            <a:ext cx="194945" cy="297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  <a:p>
            <a:pPr marL="95250">
              <a:lnSpc>
                <a:spcPct val="100000"/>
              </a:lnSpc>
              <a:spcBef>
                <a:spcPts val="50"/>
              </a:spcBef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661576" y="7812349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518863" y="7800940"/>
            <a:ext cx="478790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90°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120°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154595" y="7800940"/>
            <a:ext cx="26479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endParaRPr baseline="-15873" sz="1050">
              <a:latin typeface="Palatino Linotype"/>
              <a:cs typeface="Palatino Linotype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724569" y="951520"/>
          <a:ext cx="4948555" cy="666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9918"/>
                <a:gridCol w="793088"/>
                <a:gridCol w="677981"/>
                <a:gridCol w="608813"/>
                <a:gridCol w="864442"/>
                <a:gridCol w="737306"/>
                <a:gridCol w="636667"/>
              </a:tblGrid>
              <a:tr h="193585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33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 gridSpan="4"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970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-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335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</a:tr>
              <a:tr h="13970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335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</a:pP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V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d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</a:tr>
              <a:tr h="193585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y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335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y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x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5149215" cy="523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228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3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tabLst>
                <a:tab pos="974725" algn="l"/>
              </a:tabLst>
            </a:pPr>
            <a:r>
              <a:rPr dirty="0" sz="1050" spc="-120" b="1">
                <a:latin typeface="Arial"/>
                <a:cs typeface="Arial"/>
              </a:rPr>
              <a:t>T</a:t>
            </a:r>
            <a:r>
              <a:rPr dirty="0" sz="1050" spc="5" b="1">
                <a:latin typeface="Arial"/>
                <a:cs typeface="Arial"/>
              </a:rPr>
              <a:t>A</a:t>
            </a:r>
            <a:r>
              <a:rPr dirty="0" sz="1050" spc="-55" b="1">
                <a:latin typeface="Arial"/>
                <a:cs typeface="Arial"/>
              </a:rPr>
              <a:t>B</a:t>
            </a:r>
            <a:r>
              <a:rPr dirty="0" sz="1050" spc="-75" b="1">
                <a:latin typeface="Arial"/>
                <a:cs typeface="Arial"/>
              </a:rPr>
              <a:t>L</a:t>
            </a:r>
            <a:r>
              <a:rPr dirty="0" sz="1050" spc="-65" b="1">
                <a:latin typeface="Arial"/>
                <a:cs typeface="Arial"/>
              </a:rPr>
              <a:t>E</a:t>
            </a:r>
            <a:r>
              <a:rPr dirty="0" sz="1050" spc="65" b="1">
                <a:latin typeface="Arial"/>
                <a:cs typeface="Arial"/>
              </a:rPr>
              <a:t> </a:t>
            </a:r>
            <a:r>
              <a:rPr dirty="0" sz="1050" spc="50" b="1">
                <a:latin typeface="Arial"/>
                <a:cs typeface="Arial"/>
              </a:rPr>
              <a:t>1</a:t>
            </a:r>
            <a:r>
              <a:rPr dirty="0" sz="1050" spc="65" b="1">
                <a:latin typeface="Arial"/>
                <a:cs typeface="Arial"/>
              </a:rPr>
              <a:t>0</a:t>
            </a:r>
            <a:r>
              <a:rPr dirty="0" sz="1050" spc="40" b="1">
                <a:latin typeface="Arial"/>
                <a:cs typeface="Arial"/>
              </a:rPr>
              <a:t>.</a:t>
            </a:r>
            <a:r>
              <a:rPr dirty="0" sz="1050" spc="35" b="1">
                <a:latin typeface="Arial"/>
                <a:cs typeface="Arial"/>
              </a:rPr>
              <a:t>1</a:t>
            </a:r>
            <a:r>
              <a:rPr dirty="0" sz="1050" b="1">
                <a:latin typeface="Arial"/>
                <a:cs typeface="Arial"/>
              </a:rPr>
              <a:t>	</a:t>
            </a:r>
            <a:r>
              <a:rPr dirty="0" sz="1050" spc="114" b="1">
                <a:latin typeface="Arial"/>
                <a:cs typeface="Arial"/>
              </a:rPr>
              <a:t>M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b="1">
                <a:latin typeface="Arial"/>
                <a:cs typeface="Arial"/>
              </a:rPr>
              <a:t>l</a:t>
            </a:r>
            <a:r>
              <a:rPr dirty="0" sz="1050" spc="30" b="1">
                <a:latin typeface="Arial"/>
                <a:cs typeface="Arial"/>
              </a:rPr>
              <a:t>e</a:t>
            </a:r>
            <a:r>
              <a:rPr dirty="0" sz="1050" spc="-60" b="1">
                <a:latin typeface="Arial"/>
                <a:cs typeface="Arial"/>
              </a:rPr>
              <a:t>c</a:t>
            </a:r>
            <a:r>
              <a:rPr dirty="0" sz="1050" spc="-25" b="1">
                <a:latin typeface="Arial"/>
                <a:cs typeface="Arial"/>
              </a:rPr>
              <a:t>u</a:t>
            </a:r>
            <a:r>
              <a:rPr dirty="0" sz="1050" b="1">
                <a:latin typeface="Arial"/>
                <a:cs typeface="Arial"/>
              </a:rPr>
              <a:t>l</a:t>
            </a:r>
            <a:r>
              <a:rPr dirty="0" sz="1050" spc="5" b="1">
                <a:latin typeface="Arial"/>
                <a:cs typeface="Arial"/>
              </a:rPr>
              <a:t>a</a:t>
            </a:r>
            <a:r>
              <a:rPr dirty="0" sz="1050" spc="20" b="1">
                <a:latin typeface="Arial"/>
                <a:cs typeface="Arial"/>
              </a:rPr>
              <a:t>r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5" b="1">
                <a:latin typeface="Arial"/>
                <a:cs typeface="Arial"/>
              </a:rPr>
              <a:t>G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5" b="1">
                <a:latin typeface="Arial"/>
                <a:cs typeface="Arial"/>
              </a:rPr>
              <a:t>m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spc="20" b="1">
                <a:latin typeface="Arial"/>
                <a:cs typeface="Arial"/>
              </a:rPr>
              <a:t>r</a:t>
            </a:r>
            <a:r>
              <a:rPr dirty="0" sz="1050" spc="-20" b="1">
                <a:latin typeface="Arial"/>
                <a:cs typeface="Arial"/>
              </a:rPr>
              <a:t>y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5" b="1">
                <a:latin typeface="Arial"/>
                <a:cs typeface="Arial"/>
              </a:rPr>
              <a:t>a</a:t>
            </a:r>
            <a:r>
              <a:rPr dirty="0" sz="1050" spc="-100" b="1">
                <a:latin typeface="Arial"/>
                <a:cs typeface="Arial"/>
              </a:rPr>
              <a:t>s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5" b="1">
                <a:latin typeface="Arial"/>
                <a:cs typeface="Arial"/>
              </a:rPr>
              <a:t>a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20" b="1">
                <a:latin typeface="Arial"/>
                <a:cs typeface="Arial"/>
              </a:rPr>
              <a:t>Fun</a:t>
            </a:r>
            <a:r>
              <a:rPr dirty="0" sz="1050" spc="-65" b="1">
                <a:latin typeface="Arial"/>
                <a:cs typeface="Arial"/>
              </a:rPr>
              <a:t>c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40" b="1">
                <a:latin typeface="Arial"/>
                <a:cs typeface="Arial"/>
              </a:rPr>
              <a:t>f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40" b="1">
                <a:latin typeface="Arial"/>
                <a:cs typeface="Arial"/>
              </a:rPr>
              <a:t>E</a:t>
            </a:r>
            <a:r>
              <a:rPr dirty="0" sz="1050" b="1">
                <a:latin typeface="Arial"/>
                <a:cs typeface="Arial"/>
              </a:rPr>
              <a:t>l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-60" b="1">
                <a:latin typeface="Arial"/>
                <a:cs typeface="Arial"/>
              </a:rPr>
              <a:t>c</a:t>
            </a:r>
            <a:r>
              <a:rPr dirty="0" sz="1050" spc="75" b="1">
                <a:latin typeface="Arial"/>
                <a:cs typeface="Arial"/>
              </a:rPr>
              <a:t>t</a:t>
            </a:r>
            <a:r>
              <a:rPr dirty="0" sz="1050" spc="0" b="1">
                <a:latin typeface="Arial"/>
                <a:cs typeface="Arial"/>
              </a:rPr>
              <a:t>r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5" b="1">
                <a:latin typeface="Arial"/>
                <a:cs typeface="Arial"/>
              </a:rPr>
              <a:t>n</a:t>
            </a:r>
            <a:r>
              <a:rPr dirty="0" sz="1050" b="1">
                <a:latin typeface="Arial"/>
                <a:cs typeface="Arial"/>
              </a:rPr>
              <a:t>-</a:t>
            </a:r>
            <a:r>
              <a:rPr dirty="0" sz="1050" spc="15" b="1">
                <a:latin typeface="Arial"/>
                <a:cs typeface="Arial"/>
              </a:rPr>
              <a:t>G</a:t>
            </a:r>
            <a:r>
              <a:rPr dirty="0" sz="1050" b="1">
                <a:latin typeface="Arial"/>
                <a:cs typeface="Arial"/>
              </a:rPr>
              <a:t>r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u</a:t>
            </a:r>
            <a:r>
              <a:rPr dirty="0" sz="1050" spc="25" b="1">
                <a:latin typeface="Arial"/>
                <a:cs typeface="Arial"/>
              </a:rPr>
              <a:t>p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15" b="1">
                <a:latin typeface="Arial"/>
                <a:cs typeface="Arial"/>
              </a:rPr>
              <a:t>G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10" b="1">
                <a:latin typeface="Arial"/>
                <a:cs typeface="Arial"/>
              </a:rPr>
              <a:t>m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spc="20" b="1">
                <a:latin typeface="Arial"/>
                <a:cs typeface="Arial"/>
              </a:rPr>
              <a:t>r</a:t>
            </a:r>
            <a:r>
              <a:rPr dirty="0" sz="1050" spc="-45" b="1">
                <a:latin typeface="Arial"/>
                <a:cs typeface="Arial"/>
              </a:rPr>
              <a:t>y</a:t>
            </a:r>
            <a:endParaRPr sz="10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23065" y="2038057"/>
            <a:ext cx="685800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ipyram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34031" y="2038057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648041" y="2011901"/>
            <a:ext cx="362585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467891" y="2337136"/>
            <a:ext cx="485140" cy="602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1051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4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aw)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950">
              <a:latin typeface="Times New Roman"/>
              <a:cs typeface="Times New Roman"/>
            </a:endParaRPr>
          </a:p>
          <a:p>
            <a:pPr algn="ctr" marL="4381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766353" y="2032959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766993" y="1729415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19401" y="1932626"/>
            <a:ext cx="112395" cy="340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34200"/>
              </a:lnSpc>
            </a:pPr>
            <a:r>
              <a:rPr dirty="0" sz="950" spc="-10">
                <a:latin typeface="Times New Roman"/>
                <a:cs typeface="Times New Roman"/>
              </a:rPr>
              <a:t>X 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292158" y="2038691"/>
            <a:ext cx="830580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483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90°,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120°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23065" y="3101094"/>
            <a:ext cx="685800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ipyram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34031" y="3103632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48071" y="3104264"/>
            <a:ext cx="36385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410738" y="3400812"/>
            <a:ext cx="599440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4000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  <a:p>
            <a:pPr marL="313055" indent="-300990">
              <a:lnSpc>
                <a:spcPct val="100000"/>
              </a:lnSpc>
              <a:spcBef>
                <a:spcPts val="27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ed)</a:t>
            </a:r>
            <a:endParaRPr sz="950">
              <a:latin typeface="Palatino Linotype"/>
              <a:cs typeface="Palatino Linotype"/>
            </a:endParaRPr>
          </a:p>
          <a:p>
            <a:pPr algn="ctr" marL="113664">
              <a:lnSpc>
                <a:spcPct val="100000"/>
              </a:lnSpc>
              <a:spcBef>
                <a:spcPts val="750"/>
              </a:spcBef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674910" y="309599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368196" y="3108697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292793" y="3105539"/>
            <a:ext cx="1949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90°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927842" y="3105539"/>
            <a:ext cx="25209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223065" y="4120950"/>
            <a:ext cx="685800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ipyram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34031" y="412095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648071" y="4121582"/>
            <a:ext cx="36385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504722" y="4426382"/>
            <a:ext cx="412115" cy="738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10489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9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near)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algn="ctr" marL="762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710471" y="4115852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92158" y="4122855"/>
            <a:ext cx="2552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180°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927824" y="4119678"/>
            <a:ext cx="26987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0724" y="532687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23063" y="5326870"/>
            <a:ext cx="5892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ahedral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233456" y="532687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648069" y="5328142"/>
            <a:ext cx="23876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375810" y="5624683"/>
            <a:ext cx="669925" cy="716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54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ahedral)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655223" y="532367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497741" y="5420200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27652" y="5374479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812713" y="5221439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385339" y="5264622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292793" y="5326235"/>
            <a:ext cx="1949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90°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928444" y="5326235"/>
            <a:ext cx="194310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baseline="-11904" sz="105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223065" y="6498497"/>
            <a:ext cx="5892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ahedral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233458" y="6498497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648071" y="6499129"/>
            <a:ext cx="31242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398036" y="7049063"/>
            <a:ext cx="62484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223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pyramida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652684" y="6496573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493928" y="6591200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927016" y="654801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811438" y="639433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371363" y="6436879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292793" y="6499132"/>
            <a:ext cx="1949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90°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927842" y="6499132"/>
            <a:ext cx="252729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223065" y="7804750"/>
            <a:ext cx="5892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ahedral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233458" y="780475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48071" y="7802845"/>
            <a:ext cx="36385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1904" sz="1050">
              <a:latin typeface="Palatino Linotype"/>
              <a:cs typeface="Palatino Linotype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20650" y="8341984"/>
            <a:ext cx="4327525" cy="516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8384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anar)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35"/>
              </a:lnSpc>
              <a:spcBef>
                <a:spcPts val="775"/>
              </a:spcBef>
            </a:pPr>
            <a:r>
              <a:rPr dirty="0" baseline="27777" sz="90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isc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428.</a:t>
            </a:r>
            <a:endParaRPr sz="850">
              <a:latin typeface="Palatino Linotype"/>
              <a:cs typeface="Palatino Linotype"/>
            </a:endParaRPr>
          </a:p>
          <a:p>
            <a:pPr marL="12700">
              <a:lnSpc>
                <a:spcPts val="1015"/>
              </a:lnSpc>
            </a:pPr>
            <a:r>
              <a:rPr dirty="0" baseline="27777" sz="900" spc="22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 disc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nt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see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pag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427.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500275" y="7790127"/>
            <a:ext cx="271780" cy="241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2085">
              <a:lnSpc>
                <a:spcPts val="944"/>
              </a:lnSpc>
            </a:pPr>
            <a:r>
              <a:rPr dirty="0" sz="950" spc="-10"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44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938445" y="7837120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808261" y="7680903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370091" y="7729161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292793" y="7803481"/>
            <a:ext cx="1949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90°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928444" y="7803481"/>
            <a:ext cx="269240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711845" y="688268"/>
            <a:ext cx="78740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 b="1">
                <a:latin typeface="Arial"/>
                <a:cs typeface="Arial"/>
              </a:rPr>
              <a:t>(</a:t>
            </a:r>
            <a:r>
              <a:rPr dirty="0" sz="1050" spc="-25" b="1">
                <a:latin typeface="Arial"/>
                <a:cs typeface="Arial"/>
              </a:rPr>
              <a:t>C</a:t>
            </a:r>
            <a:r>
              <a:rPr dirty="0" sz="1050" spc="20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75" b="1">
                <a:latin typeface="Arial"/>
                <a:cs typeface="Arial"/>
              </a:rPr>
              <a:t>t</a:t>
            </a:r>
            <a:r>
              <a:rPr dirty="0" sz="1050" spc="-15" b="1">
                <a:latin typeface="Arial"/>
                <a:cs typeface="Arial"/>
              </a:rPr>
              <a:t>inu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25" b="1">
                <a:latin typeface="Arial"/>
                <a:cs typeface="Arial"/>
              </a:rPr>
              <a:t>d</a:t>
            </a:r>
            <a:r>
              <a:rPr dirty="0" sz="1050" spc="-45" b="1">
                <a:latin typeface="Arial"/>
                <a:cs typeface="Arial"/>
              </a:rPr>
              <a:t>)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61" name="object 61"/>
          <p:cNvGraphicFramePr>
            <a:graphicFrameLocks noGrp="1"/>
          </p:cNvGraphicFramePr>
          <p:nvPr/>
        </p:nvGraphicFramePr>
        <p:xfrm>
          <a:off x="498499" y="951520"/>
          <a:ext cx="4947920" cy="666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9301"/>
                <a:gridCol w="793073"/>
                <a:gridCol w="678297"/>
                <a:gridCol w="608870"/>
                <a:gridCol w="864423"/>
                <a:gridCol w="736824"/>
                <a:gridCol w="636667"/>
              </a:tblGrid>
              <a:tr h="193585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33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 gridSpan="4"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970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-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33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</a:tr>
              <a:tr h="13970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335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V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d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</a:tr>
              <a:tr h="193585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y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33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y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x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080000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94020" y="324013"/>
            <a:ext cx="160528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43660" algn="l"/>
              </a:tabLst>
            </a:pP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56202" y="152154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56202" y="201684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659893" y="2734919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870203" y="2734919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75128" y="273491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73127" y="631393"/>
            <a:ext cx="4598670" cy="2559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-st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ick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pairs,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on-g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omet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ari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ases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10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eed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317500" marR="5080">
              <a:lnSpc>
                <a:spcPct val="95200"/>
              </a:lnSpc>
              <a:spcBef>
                <a:spcPts val="600"/>
              </a:spcBef>
            </a:pP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 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los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oge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her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g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ps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ger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them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lsio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etwee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oups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90°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120°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180°.</a:t>
            </a:r>
            <a:endParaRPr sz="1050">
              <a:latin typeface="Palatino Linotype"/>
              <a:cs typeface="Palatino Linotype"/>
            </a:endParaRPr>
          </a:p>
          <a:p>
            <a:pPr algn="just" marL="317500" marR="5080">
              <a:lnSpc>
                <a:spcPct val="95100"/>
              </a:lnSpc>
              <a:spcBef>
                <a:spcPts val="300"/>
              </a:spcBef>
            </a:pP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ad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ut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ir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han,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epulsi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eakes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endParaRPr sz="1050">
              <a:latin typeface="Palatino Linotype"/>
              <a:cs typeface="Palatino Linotype"/>
            </a:endParaRPr>
          </a:p>
          <a:p>
            <a:pPr marL="506095">
              <a:lnSpc>
                <a:spcPct val="100000"/>
              </a:lnSpc>
              <a:spcBef>
                <a:spcPts val="64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  <a:p>
            <a:pPr marL="13335" marR="5080" indent="153035">
              <a:lnSpc>
                <a:spcPts val="1200"/>
              </a:lnSpc>
              <a:spcBef>
                <a:spcPts val="650"/>
              </a:spcBef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EPR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317260" y="1626539"/>
            <a:ext cx="99060" cy="633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168200"/>
              </a:lnSpc>
            </a:pP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F S 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547777" y="1733226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47777" y="2006919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102628" y="2427939"/>
            <a:ext cx="313690" cy="391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2065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  <a:spcBef>
                <a:spcPts val="790"/>
              </a:spcBef>
              <a:tabLst>
                <a:tab pos="220345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547784" y="2535259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547784" y="2810224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38234" y="3662729"/>
            <a:ext cx="104711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0</a:t>
            </a:r>
            <a:endParaRPr sz="10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56620" y="3662729"/>
            <a:ext cx="318579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V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 P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G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54273" y="832672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1066848" y="3968618"/>
            <a:ext cx="333311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38234" y="4185356"/>
            <a:ext cx="3930650" cy="720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app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step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428.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238125">
              <a:lnSpc>
                <a:spcPct val="100000"/>
              </a:lnSpc>
              <a:spcBef>
                <a:spcPts val="140"/>
              </a:spcBef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1.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85371" y="4968112"/>
            <a:ext cx="432434" cy="342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2545">
              <a:lnSpc>
                <a:spcPct val="100000"/>
              </a:lnSpc>
            </a:pP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F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om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0093D2"/>
                </a:solidFill>
                <a:latin typeface="Book Antiqua"/>
                <a:cs typeface="Book Antiqua"/>
              </a:rPr>
              <a:t>I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407398" y="4968112"/>
            <a:ext cx="2615565" cy="342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2230">
              <a:lnSpc>
                <a:spcPct val="100000"/>
              </a:lnSpc>
              <a:tabLst>
                <a:tab pos="883919" algn="l"/>
              </a:tabLst>
            </a:pPr>
            <a:r>
              <a:rPr dirty="0" sz="950" spc="-5" b="1">
                <a:solidFill>
                  <a:srgbClr val="0093D2"/>
                </a:solidFill>
                <a:latin typeface="Book Antiqua"/>
                <a:cs typeface="Book Antiqua"/>
              </a:rPr>
              <a:t>Fr</a:t>
            </a:r>
            <a:r>
              <a:rPr dirty="0" sz="950" spc="-15" b="1">
                <a:solidFill>
                  <a:srgbClr val="0093D2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m Cl</a:t>
            </a:r>
            <a:r>
              <a:rPr dirty="0" sz="950" b="1">
                <a:solidFill>
                  <a:srgbClr val="0093D2"/>
                </a:solidFill>
                <a:latin typeface="Book Antiqua"/>
                <a:cs typeface="Book Antiqua"/>
              </a:rPr>
              <a:t>	</a:t>
            </a:r>
            <a:r>
              <a:rPr dirty="0" sz="950" spc="-120" b="1">
                <a:solidFill>
                  <a:srgbClr val="0093D2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0093D2"/>
                </a:solidFill>
                <a:latin typeface="Book Antiqua"/>
                <a:cs typeface="Book Antiqua"/>
              </a:rPr>
              <a:t>es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ab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0093D2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0093D2"/>
                </a:solidFill>
                <a:latin typeface="Book Antiqua"/>
                <a:cs typeface="Book Antiqua"/>
              </a:rPr>
              <a:t>h 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on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0093D2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0093D2"/>
                </a:solidFill>
                <a:latin typeface="Book Antiqua"/>
                <a:cs typeface="Book Antiqua"/>
              </a:rPr>
              <a:t>harge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0093D2"/>
                </a:solidFill>
                <a:latin typeface="Book Antiqua"/>
                <a:cs typeface="Book Antiqua"/>
              </a:rPr>
              <a:t>of</a:t>
            </a:r>
            <a:r>
              <a:rPr dirty="0" sz="950" spc="110" b="1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415">
                <a:solidFill>
                  <a:srgbClr val="0093D2"/>
                </a:solidFill>
                <a:latin typeface="Arial"/>
                <a:cs typeface="Arial"/>
              </a:rPr>
              <a:t>*</a:t>
            </a:r>
            <a:r>
              <a:rPr dirty="0" sz="950" spc="-170">
                <a:solidFill>
                  <a:srgbClr val="0093D2"/>
                </a:solidFill>
                <a:latin typeface="Arial"/>
                <a:cs typeface="Arial"/>
              </a:rPr>
              <a:t> </a:t>
            </a:r>
            <a:r>
              <a:rPr dirty="0" sz="950" spc="-5" b="1">
                <a:solidFill>
                  <a:srgbClr val="0093D2"/>
                </a:solidFill>
                <a:latin typeface="Book Antiqua"/>
                <a:cs typeface="Book Antiqua"/>
              </a:rPr>
              <a:t>1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29388" y="5350442"/>
            <a:ext cx="4241800" cy="1027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765">
              <a:lnSpc>
                <a:spcPct val="96500"/>
              </a:lnSpc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joi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32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36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ddi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ctr" marL="648335">
              <a:lnSpc>
                <a:spcPts val="830"/>
              </a:lnSpc>
              <a:spcBef>
                <a:spcPts val="675"/>
              </a:spcBef>
            </a:pPr>
            <a:r>
              <a:rPr dirty="0" sz="750" spc="335"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  <a:p>
            <a:pPr algn="ctr" marR="64769">
              <a:lnSpc>
                <a:spcPts val="1070"/>
              </a:lnSpc>
              <a:tabLst>
                <a:tab pos="362585" algn="l"/>
              </a:tabLst>
            </a:pP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38234" y="6955750"/>
            <a:ext cx="4418965" cy="1303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97865" marR="5080" indent="-460375">
              <a:lnSpc>
                <a:spcPts val="110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2.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bo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 p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irs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38125">
              <a:lnSpc>
                <a:spcPts val="1120"/>
              </a:lnSpc>
              <a:spcBef>
                <a:spcPts val="229"/>
              </a:spcBef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3.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metry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marL="697865">
              <a:lnSpc>
                <a:spcPts val="1120"/>
              </a:lnSpc>
            </a:pP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cta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hedra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697865" marR="5080" indent="-460375">
              <a:lnSpc>
                <a:spcPts val="1090"/>
              </a:lnSpc>
              <a:spcBef>
                <a:spcPts val="345"/>
              </a:spcBef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4.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ding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lead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metr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</a:t>
            </a:r>
            <a:r>
              <a:rPr dirty="0" sz="950" spc="-80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40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66855" y="8252521"/>
            <a:ext cx="4189729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66851" y="8392228"/>
            <a:ext cx="4191635" cy="287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ntera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180°.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endParaRPr sz="950">
              <a:latin typeface="Palatino Linotype"/>
              <a:cs typeface="Palatino Linotype"/>
            </a:endParaRPr>
          </a:p>
          <a:p>
            <a:pPr marL="13970">
              <a:lnSpc>
                <a:spcPts val="112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90°,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38280" y="8785945"/>
            <a:ext cx="5943600" cy="539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00">
              <a:latin typeface="Times New Roman"/>
              <a:cs typeface="Times New Roman"/>
            </a:endParaRPr>
          </a:p>
          <a:p>
            <a:pPr marL="241935" marR="5080" indent="-229870">
              <a:lnSpc>
                <a:spcPts val="1100"/>
              </a:lnSpc>
              <a:tabLst>
                <a:tab pos="1508760" algn="l"/>
              </a:tabLst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edi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metr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ory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hlo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rta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658485" y="8298583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710550" y="8230861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49926" y="7570514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084337" y="6431801"/>
            <a:ext cx="660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862139" y="6628658"/>
            <a:ext cx="5029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75285" algn="l"/>
              </a:tabLst>
            </a:pP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72273" y="5140881"/>
            <a:ext cx="27114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36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109274" y="5140881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35740" y="4015220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287806" y="3947497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876925" y="5905612"/>
            <a:ext cx="514350" cy="337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07010">
              <a:lnSpc>
                <a:spcPct val="144000"/>
              </a:lnSpc>
            </a:pPr>
            <a:r>
              <a:rPr dirty="0" sz="900">
                <a:latin typeface="Times New Roman"/>
                <a:cs typeface="Times New Roman"/>
              </a:rPr>
              <a:t>Cl (Incorrect)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536686" y="5122685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561453" y="6473968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299199" y="5776703"/>
            <a:ext cx="1346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331581" y="5413487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078850" y="5233785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84346" y="7442948"/>
            <a:ext cx="1549400" cy="5930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524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(Correct)</a:t>
            </a:r>
            <a:endParaRPr sz="900">
              <a:latin typeface="Times New Roman"/>
              <a:cs typeface="Times New Roman"/>
            </a:endParaRPr>
          </a:p>
          <a:p>
            <a:pPr marL="115570">
              <a:lnSpc>
                <a:spcPts val="990"/>
              </a:lnSpc>
              <a:spcBef>
                <a:spcPts val="345"/>
              </a:spcBef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endParaRPr sz="900">
              <a:latin typeface="Lucida Sans"/>
              <a:cs typeface="Lucida Sans"/>
            </a:endParaRPr>
          </a:p>
          <a:p>
            <a:pPr algn="ctr">
              <a:lnSpc>
                <a:spcPts val="1105"/>
              </a:lnSpc>
            </a:pP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mpl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 1</a:t>
            </a:r>
            <a:r>
              <a:rPr dirty="0" sz="1000" spc="30" b="1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30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0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illu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75"/>
              </a:lnSpc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ob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43011" y="7089888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346819" y="6764134"/>
            <a:ext cx="1346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791828" y="6763498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806437" y="7063850"/>
            <a:ext cx="1327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0">
                <a:latin typeface="Times New Roman"/>
                <a:cs typeface="Times New Roman"/>
              </a:rPr>
              <a:t>C</a:t>
            </a:r>
            <a:r>
              <a:rPr dirty="0" sz="900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116319" y="6925419"/>
            <a:ext cx="635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102346" y="5573507"/>
            <a:ext cx="635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5402686" y="764806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5385622" y="8032733"/>
            <a:ext cx="1383030" cy="142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14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384353" y="8172419"/>
            <a:ext cx="1443355" cy="422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</a:pP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7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-1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ve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527455" y="8078840"/>
            <a:ext cx="74295" cy="1136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65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endParaRPr sz="700">
              <a:latin typeface="Lucida Sans"/>
              <a:cs typeface="Lucida Sans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583332" y="8012538"/>
            <a:ext cx="77470" cy="1136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029587" y="876935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514602" y="1181735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353803" y="257937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273300" y="644010"/>
            <a:ext cx="4599305" cy="2508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500"/>
              </a:lnSpc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centra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90°.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ncor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bott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esu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4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90°.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les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avor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80"/>
              </a:spcBef>
            </a:pP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pp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 VS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8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14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or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algn="just" marL="12700" marR="5715">
              <a:lnSpc>
                <a:spcPts val="1200"/>
              </a:lnSpc>
              <a:spcBef>
                <a:spcPts val="300"/>
              </a:spcBef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240665" indent="-163195">
              <a:lnSpc>
                <a:spcPct val="100000"/>
              </a:lnSpc>
              <a:spcBef>
                <a:spcPts val="515"/>
              </a:spcBef>
              <a:buClr>
                <a:srgbClr val="221F20"/>
              </a:buClr>
              <a:buFont typeface="Times New Roman"/>
              <a:buAutoNum type="arabicPeriod"/>
              <a:tabLst>
                <a:tab pos="241300" algn="l"/>
              </a:tabLst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240665" marR="6350" indent="-163195">
              <a:lnSpc>
                <a:spcPts val="1200"/>
              </a:lnSpc>
              <a:spcBef>
                <a:spcPts val="330"/>
              </a:spcBef>
              <a:buClr>
                <a:srgbClr val="221F20"/>
              </a:buClr>
              <a:buFont typeface="Times New Roman"/>
              <a:buAutoNum type="arabicPeriod"/>
              <a:tabLst>
                <a:tab pos="241300" algn="l"/>
              </a:tabLst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240665" marR="6350" indent="-163195">
              <a:lnSpc>
                <a:spcPts val="1200"/>
              </a:lnSpc>
              <a:spcBef>
                <a:spcPts val="305"/>
              </a:spcBef>
              <a:buClr>
                <a:srgbClr val="221F20"/>
              </a:buClr>
              <a:buFont typeface="Times New Roman"/>
              <a:buAutoNum type="arabicPeriod"/>
              <a:tabLst>
                <a:tab pos="241300" algn="l"/>
                <a:tab pos="4215130" algn="l"/>
              </a:tabLst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trig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plana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nal bipyr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ral.</a:t>
            </a:r>
            <a:endParaRPr sz="1050">
              <a:latin typeface="Palatino Linotype"/>
              <a:cs typeface="Palatino Linotype"/>
            </a:endParaRPr>
          </a:p>
          <a:p>
            <a:pPr marL="240665" marR="6350" indent="-163195">
              <a:lnSpc>
                <a:spcPts val="1210"/>
              </a:lnSpc>
              <a:spcBef>
                <a:spcPts val="285"/>
              </a:spcBef>
              <a:buClr>
                <a:srgbClr val="221F20"/>
              </a:buClr>
              <a:buFont typeface="Times New Roman"/>
              <a:buAutoNum type="arabicPeriod"/>
              <a:tabLst>
                <a:tab pos="241300" algn="l"/>
              </a:tabLst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tly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 ato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1.)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0692" y="696828"/>
            <a:ext cx="1521460" cy="1718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1143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eed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 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han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dated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m 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 Le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00">
              <a:latin typeface="Palatino Linotype"/>
              <a:cs typeface="Palatino Linotype"/>
            </a:endParaRPr>
          </a:p>
          <a:p>
            <a:pPr marL="12700" marR="5080">
              <a:lnSpc>
                <a:spcPct val="101899"/>
              </a:lnSpc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fi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ups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rw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-ba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ed Le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3300" y="3395936"/>
            <a:ext cx="4598670" cy="20104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811655">
              <a:lnSpc>
                <a:spcPct val="100000"/>
              </a:lnSpc>
              <a:tabLst>
                <a:tab pos="438784" algn="l"/>
              </a:tabLst>
            </a:pP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dirty="0" sz="950" spc="2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9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121285">
              <a:lnSpc>
                <a:spcPts val="960"/>
              </a:lnSpc>
            </a:pP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he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baseline="-15873" sz="1050" spc="82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baseline="-15873" sz="1050" spc="82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endParaRPr sz="950">
              <a:latin typeface="Arial"/>
              <a:cs typeface="Arial"/>
            </a:endParaRPr>
          </a:p>
          <a:p>
            <a:pPr marL="805815">
              <a:lnSpc>
                <a:spcPts val="15"/>
              </a:lnSpc>
              <a:tabLst>
                <a:tab pos="1336675" algn="l"/>
              </a:tabLst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9"/>
              </a:spcBef>
            </a:pPr>
            <a:endParaRPr sz="100">
              <a:latin typeface="Times New Roman"/>
              <a:cs typeface="Times New Roman"/>
            </a:endParaRPr>
          </a:p>
          <a:p>
            <a:pPr marL="121285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n.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11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-12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w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ul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ult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ovale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try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xide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3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18.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ybr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580292" y="5634840"/>
            <a:ext cx="196024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42975" algn="l"/>
                <a:tab pos="1880235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620005" y="5778990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205507" y="5778357"/>
            <a:ext cx="158750" cy="313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8419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700" spc="19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670861" y="5779630"/>
            <a:ext cx="146685" cy="311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1115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52383" y="5791692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625781" y="5549242"/>
            <a:ext cx="8039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69290" algn="l"/>
              </a:tabLst>
            </a:pPr>
            <a:r>
              <a:rPr dirty="0" sz="700" spc="31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70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700" spc="31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00026" y="668972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2273377" y="6304000"/>
            <a:ext cx="4598670" cy="939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765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rig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l-p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10.1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gul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8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gle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120°.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119°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10261" y="7541471"/>
            <a:ext cx="104775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1</a:t>
            </a:r>
            <a:endParaRPr sz="10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829313" y="7541471"/>
            <a:ext cx="4483735" cy="298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-635">
              <a:lnSpc>
                <a:spcPts val="1100"/>
              </a:lnSpc>
            </a:pP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V</a:t>
            </a: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 P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pe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of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a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7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ul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 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pl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endParaRPr sz="105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404238" y="858199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609625" y="7987004"/>
            <a:ext cx="5530850" cy="10217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 marR="508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make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110"/>
              </a:lnSpc>
              <a:spcBef>
                <a:spcPts val="200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When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dering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38238" y="9028450"/>
            <a:ext cx="5869305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uble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35373" y="8210518"/>
            <a:ext cx="113030" cy="381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 marR="5080" indent="-635">
              <a:lnSpc>
                <a:spcPct val="162300"/>
              </a:lnSpc>
            </a:pPr>
            <a:r>
              <a:rPr dirty="0" sz="950" spc="-10">
                <a:latin typeface="Times New Roman"/>
                <a:cs typeface="Times New Roman"/>
              </a:rPr>
              <a:t>C 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265822" y="8014925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605564" y="8008579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080000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94020" y="324013"/>
            <a:ext cx="160528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43660" algn="l"/>
              </a:tabLst>
            </a:pP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0719" y="784191"/>
            <a:ext cx="6262370" cy="267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06400" marR="5080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igo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-pl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VSEPR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metry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ana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1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406400">
              <a:lnSpc>
                <a:spcPct val="100000"/>
              </a:lnSpc>
              <a:spcBef>
                <a:spcPts val="15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geom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ana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120°.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850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750">
              <a:latin typeface="Times New Roman"/>
              <a:cs typeface="Times New Roman"/>
            </a:endParaRPr>
          </a:p>
          <a:p>
            <a:pPr marL="177800">
              <a:lnSpc>
                <a:spcPts val="1115"/>
              </a:lnSpc>
              <a:tabLst>
                <a:tab pos="1638935" algn="l"/>
              </a:tabLst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iar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407670">
              <a:lnSpc>
                <a:spcPts val="111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4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10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wi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 On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A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endParaRPr sz="1200">
              <a:latin typeface="Arial"/>
              <a:cs typeface="Arial"/>
            </a:endParaRPr>
          </a:p>
          <a:p>
            <a:pPr algn="just" marL="12700" marR="1668780">
              <a:lnSpc>
                <a:spcPct val="95200"/>
              </a:lnSpc>
              <a:spcBef>
                <a:spcPts val="27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onl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applie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om.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rib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rip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shap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Ex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262761" y="718753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838234" y="3906582"/>
            <a:ext cx="6096635" cy="16440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tabLst>
                <a:tab pos="1231265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2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pl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g 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EP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R 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or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o a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7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ul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 wi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7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om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9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241300" marR="5080">
              <a:lnSpc>
                <a:spcPct val="96100"/>
              </a:lnSpc>
            </a:pP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ate,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factu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ides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ee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atom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 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 tw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 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 atom 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ntra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uctu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 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e, 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das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and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te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vari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us 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ang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draw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metry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pair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743323" y="5611565"/>
            <a:ext cx="433070" cy="351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0093D2"/>
                </a:solidFill>
                <a:latin typeface="Book Antiqua"/>
                <a:cs typeface="Book Antiqua"/>
              </a:rPr>
              <a:t>F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rom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C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73268" y="5611565"/>
            <a:ext cx="452120" cy="351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320">
              <a:lnSpc>
                <a:spcPct val="100000"/>
              </a:lnSpc>
            </a:pPr>
            <a:r>
              <a:rPr dirty="0" sz="950" spc="-15" b="1">
                <a:solidFill>
                  <a:srgbClr val="0093D2"/>
                </a:solidFill>
                <a:latin typeface="Book Antiqua"/>
                <a:cs typeface="Book Antiqua"/>
              </a:rPr>
              <a:t>F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rom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N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28614" y="5611565"/>
            <a:ext cx="454659" cy="351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225">
              <a:lnSpc>
                <a:spcPct val="100000"/>
              </a:lnSpc>
            </a:pPr>
            <a:r>
              <a:rPr dirty="0" sz="950" spc="-5" b="1">
                <a:solidFill>
                  <a:srgbClr val="0093D2"/>
                </a:solidFill>
                <a:latin typeface="Book Antiqua"/>
                <a:cs typeface="Book Antiqua"/>
              </a:rPr>
              <a:t>Fr</a:t>
            </a:r>
            <a:r>
              <a:rPr dirty="0" sz="950" spc="-15" b="1">
                <a:solidFill>
                  <a:srgbClr val="0093D2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m O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683335" y="5611565"/>
            <a:ext cx="732790" cy="351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">
              <a:lnSpc>
                <a:spcPct val="100000"/>
              </a:lnSpc>
            </a:pPr>
            <a:r>
              <a:rPr dirty="0" sz="950" spc="-5" b="1">
                <a:solidFill>
                  <a:srgbClr val="0093D2"/>
                </a:solidFill>
                <a:latin typeface="Book Antiqua"/>
                <a:cs typeface="Book Antiqua"/>
              </a:rPr>
              <a:t>Fr</a:t>
            </a:r>
            <a:r>
              <a:rPr dirty="0" sz="950" spc="-15" b="1">
                <a:solidFill>
                  <a:srgbClr val="0093D2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0093D2"/>
                </a:solidFill>
                <a:latin typeface="Book Antiqua"/>
                <a:cs typeface="Book Antiqua"/>
              </a:rPr>
              <a:t>m H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66848" y="6015872"/>
            <a:ext cx="5869305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By sh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19263" y="7113205"/>
            <a:ext cx="30568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167685" y="6394331"/>
            <a:ext cx="2767330" cy="86486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9554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249554" marR="1718310" indent="-236854">
              <a:lnSpc>
                <a:spcPts val="1860"/>
              </a:lnSpc>
              <a:spcBef>
                <a:spcPts val="175"/>
              </a:spcBef>
              <a:tabLst>
                <a:tab pos="249554" algn="l"/>
                <a:tab pos="483870" algn="l"/>
                <a:tab pos="721995" algn="l"/>
                <a:tab pos="95313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  <a:p>
            <a:pPr marL="215900">
              <a:lnSpc>
                <a:spcPct val="100000"/>
              </a:lnSpc>
              <a:spcBef>
                <a:spcPts val="58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mol-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66841" y="7251951"/>
            <a:ext cx="5868035" cy="434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9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hedra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righ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inea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tributed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rig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 p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manne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120°.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38234" y="8763256"/>
            <a:ext cx="6109335" cy="558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be app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ied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mplex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7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</a:pP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22367" y="6394331"/>
            <a:ext cx="1054100" cy="617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9554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249554" marR="5080" indent="-236854">
              <a:lnSpc>
                <a:spcPts val="1860"/>
              </a:lnSpc>
              <a:spcBef>
                <a:spcPts val="175"/>
              </a:spcBef>
              <a:tabLst>
                <a:tab pos="249554" algn="l"/>
                <a:tab pos="484505" algn="l"/>
                <a:tab pos="722630" algn="l"/>
                <a:tab pos="953769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257866" y="7821243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34934" y="7775042"/>
            <a:ext cx="324485" cy="440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67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180</a:t>
            </a:r>
            <a:r>
              <a:rPr dirty="0" sz="900">
                <a:solidFill>
                  <a:srgbClr val="CA006B"/>
                </a:solidFill>
                <a:latin typeface="Forte"/>
                <a:cs typeface="Forte"/>
              </a:rPr>
              <a:t>*</a:t>
            </a:r>
            <a:endParaRPr sz="900">
              <a:latin typeface="Forte"/>
              <a:cs typeface="Forte"/>
            </a:endParaRPr>
          </a:p>
          <a:p>
            <a:pPr algn="r" marR="5080">
              <a:lnSpc>
                <a:spcPts val="1090"/>
              </a:lnSpc>
              <a:spcBef>
                <a:spcPts val="185"/>
              </a:spcBef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0"/>
              </a:lnSpc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836839" y="8305774"/>
            <a:ext cx="1060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652043" y="8499575"/>
            <a:ext cx="38227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1695" sz="1425" spc="-15">
                <a:latin typeface="Times New Roman"/>
                <a:cs typeface="Times New Roman"/>
              </a:rPr>
              <a:t>H</a:t>
            </a:r>
            <a:r>
              <a:rPr dirty="0" baseline="-11695" sz="1425" spc="-15">
                <a:latin typeface="Times New Roman"/>
                <a:cs typeface="Times New Roman"/>
              </a:rPr>
              <a:t> </a:t>
            </a:r>
            <a:r>
              <a:rPr dirty="0" baseline="-11695" sz="1425" spc="7"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CA006B"/>
                </a:solidFill>
                <a:latin typeface="Times New Roman"/>
                <a:cs typeface="Times New Roman"/>
              </a:rPr>
              <a:t>1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09</a:t>
            </a:r>
            <a:r>
              <a:rPr dirty="0" sz="900">
                <a:solidFill>
                  <a:srgbClr val="CA006B"/>
                </a:solidFill>
                <a:latin typeface="Forte"/>
                <a:cs typeface="Forte"/>
              </a:rPr>
              <a:t>*</a:t>
            </a:r>
            <a:endParaRPr sz="900">
              <a:latin typeface="Forte"/>
              <a:cs typeface="Fort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586003" y="838006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047669" y="8415631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01131" y="8169377"/>
            <a:ext cx="234950" cy="142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120</a:t>
            </a:r>
            <a:r>
              <a:rPr dirty="0" sz="900">
                <a:solidFill>
                  <a:srgbClr val="CA006B"/>
                </a:solidFill>
                <a:latin typeface="Forte"/>
                <a:cs typeface="Forte"/>
              </a:rPr>
              <a:t>*</a:t>
            </a:r>
            <a:endParaRPr sz="900">
              <a:latin typeface="Forte"/>
              <a:cs typeface="Forte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si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4570" y="1874557"/>
            <a:ext cx="4598670" cy="18599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811655">
              <a:lnSpc>
                <a:spcPct val="100000"/>
              </a:lnSpc>
              <a:tabLst>
                <a:tab pos="438784" algn="l"/>
              </a:tabLst>
            </a:pPr>
            <a:r>
              <a:rPr dirty="0" sz="950" spc="70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950" spc="80" b="1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dirty="0" sz="950" spc="2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9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1285" marR="452120">
              <a:lnSpc>
                <a:spcPct val="96500"/>
              </a:lnSpc>
            </a:pP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13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10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ar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ap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 an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3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call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fac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olar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covale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hown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10928" y="783875"/>
            <a:ext cx="6097905" cy="679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935" marR="5080" indent="-229870">
              <a:lnSpc>
                <a:spcPts val="1090"/>
              </a:lnSpc>
            </a:pP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Ske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750">
              <a:latin typeface="Times New Roman"/>
              <a:cs typeface="Times New Roman"/>
            </a:endParaRPr>
          </a:p>
          <a:p>
            <a:pPr marL="241935" marR="5715" indent="-229870">
              <a:lnSpc>
                <a:spcPts val="1100"/>
              </a:lnSpc>
            </a:pP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acid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H.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ash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4662" y="3726448"/>
            <a:ext cx="4597400" cy="160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tenti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4671" y="3785834"/>
            <a:ext cx="4597400" cy="278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20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20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74671" y="4033144"/>
            <a:ext cx="277241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4671" y="4489730"/>
            <a:ext cx="4598035" cy="138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765">
              <a:lnSpc>
                <a:spcPts val="121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isplace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polar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mome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40">
                <a:solidFill>
                  <a:srgbClr val="221F20"/>
                </a:solidFill>
                <a:latin typeface="Arial Narrow"/>
                <a:cs typeface="Arial Narrow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4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dista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2018664">
              <a:lnSpc>
                <a:spcPct val="100000"/>
              </a:lnSpc>
              <a:spcBef>
                <a:spcPts val="625"/>
              </a:spcBef>
              <a:tabLst>
                <a:tab pos="4229735" algn="l"/>
              </a:tabLst>
            </a:pPr>
            <a:r>
              <a:rPr dirty="0" sz="950" spc="-35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Arial Narrow"/>
                <a:cs typeface="Arial Narrow"/>
              </a:rPr>
              <a:t>d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10.25)</a:t>
            </a:r>
            <a:endParaRPr sz="950">
              <a:latin typeface="Palatino Linotype"/>
              <a:cs typeface="Palatino Linotype"/>
            </a:endParaRPr>
          </a:p>
          <a:p>
            <a:pPr algn="just" marL="13335" marR="5080" indent="151130">
              <a:lnSpc>
                <a:spcPct val="94000"/>
              </a:lnSpc>
              <a:spcBef>
                <a:spcPts val="19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Arial Narrow"/>
                <a:cs typeface="Arial Narrow"/>
              </a:rPr>
              <a:t>d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value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3.34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ulomb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8960" sz="2325" spc="-1035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8960" sz="2325" spc="-25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8960" sz="2325" spc="-1035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8960" sz="2325" spc="-25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dipol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moment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eb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unced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duh-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mom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polar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ield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14.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199549" y="4244474"/>
            <a:ext cx="126364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0">
                <a:solidFill>
                  <a:srgbClr val="221F20"/>
                </a:solidFill>
                <a:latin typeface="Arial Narrow"/>
                <a:cs typeface="Arial Narrow"/>
              </a:rPr>
              <a:t>d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303588" y="3995294"/>
            <a:ext cx="539750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3800" spc="9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816719" y="4244474"/>
            <a:ext cx="126364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0">
                <a:solidFill>
                  <a:srgbClr val="221F20"/>
                </a:solidFill>
                <a:latin typeface="Arial Narrow"/>
                <a:cs typeface="Arial Narrow"/>
              </a:rPr>
              <a:t>d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507480" y="6165989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399405" y="6165989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20">
                <a:latin typeface="Arial"/>
                <a:cs typeface="Arial"/>
              </a:rPr>
              <a:t>+</a:t>
            </a:r>
            <a:endParaRPr sz="9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85057" y="7544534"/>
            <a:ext cx="463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ectrode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74840" y="7557235"/>
            <a:ext cx="4629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ectrode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91601" y="6667712"/>
            <a:ext cx="272415" cy="295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22">
                <a:latin typeface="Times New Roman"/>
                <a:cs typeface="Times New Roman"/>
              </a:rPr>
              <a:t>d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marL="126364">
              <a:lnSpc>
                <a:spcPct val="100000"/>
              </a:lnSpc>
              <a:spcBef>
                <a:spcPts val="45"/>
              </a:spcBef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073525" y="7081080"/>
            <a:ext cx="194310" cy="307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8260" marR="5080" indent="-35560">
              <a:lnSpc>
                <a:spcPct val="1125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35">
                <a:latin typeface="Arial"/>
                <a:cs typeface="Arial"/>
              </a:rPr>
              <a:t>+ </a:t>
            </a: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629025" y="6933131"/>
            <a:ext cx="230504" cy="313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1755">
              <a:lnSpc>
                <a:spcPct val="1171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35">
                <a:latin typeface="Arial"/>
                <a:cs typeface="Arial"/>
              </a:rPr>
              <a:t>+ </a:t>
            </a: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116579" y="6856934"/>
            <a:ext cx="417195" cy="4959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84455">
              <a:lnSpc>
                <a:spcPts val="2700"/>
              </a:lnSpc>
            </a:pPr>
            <a:r>
              <a:rPr dirty="0" baseline="-49382" sz="1350" spc="-7">
                <a:latin typeface="Times New Roman"/>
                <a:cs typeface="Times New Roman"/>
              </a:rPr>
              <a:t>d</a:t>
            </a:r>
            <a:r>
              <a:rPr dirty="0" baseline="-43650" sz="1050" spc="480">
                <a:latin typeface="Arial"/>
                <a:cs typeface="Arial"/>
              </a:rPr>
              <a:t>*</a:t>
            </a:r>
            <a:r>
              <a:rPr dirty="0" baseline="-43650" sz="1050">
                <a:latin typeface="Arial"/>
                <a:cs typeface="Arial"/>
              </a:rPr>
              <a:t> </a:t>
            </a:r>
            <a:r>
              <a:rPr dirty="0" baseline="-43650" sz="1050" spc="-104">
                <a:latin typeface="Arial"/>
                <a:cs typeface="Arial"/>
              </a:rPr>
              <a:t> </a:t>
            </a: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35">
                <a:latin typeface="Arial"/>
                <a:cs typeface="Arial"/>
              </a:rPr>
              <a:t>+ </a:t>
            </a: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264534" y="7614457"/>
            <a:ext cx="1587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421379" y="7317925"/>
            <a:ext cx="1587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328034" y="7961788"/>
            <a:ext cx="1587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759834" y="7733197"/>
            <a:ext cx="1587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865879" y="7415711"/>
            <a:ext cx="290195" cy="292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marL="144145">
              <a:lnSpc>
                <a:spcPct val="100000"/>
              </a:lnSpc>
              <a:spcBef>
                <a:spcPts val="20"/>
              </a:spcBef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010025" y="7817649"/>
            <a:ext cx="243204" cy="309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84455">
              <a:lnSpc>
                <a:spcPct val="1143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35">
                <a:latin typeface="Arial"/>
                <a:cs typeface="Arial"/>
              </a:rPr>
              <a:t>+ </a:t>
            </a: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429634" y="6522938"/>
            <a:ext cx="326390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d</a:t>
            </a:r>
            <a:r>
              <a:rPr dirty="0" baseline="19841" sz="1050" spc="480">
                <a:latin typeface="Arial"/>
                <a:cs typeface="Arial"/>
              </a:rPr>
              <a:t>*</a:t>
            </a:r>
            <a:r>
              <a:rPr dirty="0" baseline="19841" sz="1050" spc="112">
                <a:latin typeface="Arial"/>
                <a:cs typeface="Arial"/>
              </a:rPr>
              <a:t> </a:t>
            </a:r>
            <a:r>
              <a:rPr dirty="0" baseline="-9259" sz="1350" spc="-7">
                <a:latin typeface="Times New Roman"/>
                <a:cs typeface="Times New Roman"/>
              </a:rPr>
              <a:t>d</a:t>
            </a:r>
            <a:r>
              <a:rPr dirty="0" baseline="7936" sz="1050" spc="277">
                <a:latin typeface="Arial"/>
                <a:cs typeface="Arial"/>
              </a:rPr>
              <a:t>+</a:t>
            </a:r>
            <a:endParaRPr baseline="7936" sz="10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086735" y="7360467"/>
            <a:ext cx="1587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099435" y="7695098"/>
            <a:ext cx="1587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489325" y="7813205"/>
            <a:ext cx="276860" cy="377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18110">
              <a:lnSpc>
                <a:spcPct val="1639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275">
                <a:latin typeface="Arial"/>
                <a:cs typeface="Arial"/>
              </a:rPr>
              <a:t>* </a:t>
            </a: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582034" y="7394121"/>
            <a:ext cx="1587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822950" y="6163330"/>
            <a:ext cx="4222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Field on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441952" y="6768038"/>
            <a:ext cx="339725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22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baseline="-9259" sz="1350" spc="-7">
                <a:latin typeface="Times New Roman"/>
                <a:cs typeface="Times New Roman"/>
              </a:rPr>
              <a:t>d</a:t>
            </a:r>
            <a:r>
              <a:rPr dirty="0" baseline="7936" sz="1050" spc="277">
                <a:latin typeface="Arial"/>
                <a:cs typeface="Arial"/>
              </a:rPr>
              <a:t>+</a:t>
            </a:r>
            <a:endParaRPr baseline="7936" sz="10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402579" y="7157881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459501" y="7144577"/>
            <a:ext cx="10160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745479" y="7348381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802387" y="7314115"/>
            <a:ext cx="27495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3968" sz="1050" spc="480">
                <a:latin typeface="Arial"/>
                <a:cs typeface="Arial"/>
              </a:rPr>
              <a:t>*</a:t>
            </a:r>
            <a:r>
              <a:rPr dirty="0" baseline="3968" sz="1050" spc="480">
                <a:latin typeface="Arial"/>
                <a:cs typeface="Arial"/>
              </a:rPr>
              <a:t> </a:t>
            </a:r>
            <a:r>
              <a:rPr dirty="0" baseline="3968" sz="1050" spc="-112">
                <a:latin typeface="Arial"/>
                <a:cs typeface="Arial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d</a:t>
            </a:r>
            <a:r>
              <a:rPr dirty="0" baseline="19841" sz="1050" spc="277">
                <a:latin typeface="Arial"/>
                <a:cs typeface="Arial"/>
              </a:rPr>
              <a:t>+</a:t>
            </a:r>
            <a:endParaRPr baseline="19841" sz="10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939790" y="7030881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996688" y="6987737"/>
            <a:ext cx="27114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 spc="90">
                <a:latin typeface="Arial"/>
                <a:cs typeface="Arial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d</a:t>
            </a:r>
            <a:r>
              <a:rPr dirty="0" baseline="19841" sz="1050" spc="277">
                <a:latin typeface="Arial"/>
                <a:cs typeface="Arial"/>
              </a:rPr>
              <a:t>+</a:t>
            </a:r>
            <a:endParaRPr baseline="19841" sz="10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109334" y="7199820"/>
            <a:ext cx="480695" cy="4489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13589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>
                <a:latin typeface="Arial"/>
                <a:cs typeface="Arial"/>
              </a:rPr>
              <a:t> </a:t>
            </a:r>
            <a:r>
              <a:rPr dirty="0" sz="700" spc="25">
                <a:latin typeface="Arial"/>
                <a:cs typeface="Arial"/>
              </a:rPr>
              <a:t> </a:t>
            </a:r>
            <a:r>
              <a:rPr dirty="0" baseline="-12345" sz="1350" spc="-7">
                <a:latin typeface="Times New Roman"/>
                <a:cs typeface="Times New Roman"/>
              </a:rPr>
              <a:t>d</a:t>
            </a:r>
            <a:r>
              <a:rPr dirty="0" baseline="3968" sz="1050" spc="277">
                <a:latin typeface="Arial"/>
                <a:cs typeface="Arial"/>
              </a:rPr>
              <a:t>+</a:t>
            </a:r>
            <a:endParaRPr baseline="3968"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d</a:t>
            </a:r>
            <a:r>
              <a:rPr dirty="0" baseline="19841" sz="1050" spc="480">
                <a:latin typeface="Arial"/>
                <a:cs typeface="Arial"/>
              </a:rPr>
              <a:t>*</a:t>
            </a:r>
            <a:r>
              <a:rPr dirty="0" baseline="19841" sz="1050" spc="-67">
                <a:latin typeface="Arial"/>
                <a:cs typeface="Arial"/>
              </a:rPr>
              <a:t> </a:t>
            </a:r>
            <a:r>
              <a:rPr dirty="0" baseline="-12345" sz="1350" spc="-7">
                <a:latin typeface="Times New Roman"/>
                <a:cs typeface="Times New Roman"/>
              </a:rPr>
              <a:t>d</a:t>
            </a:r>
            <a:r>
              <a:rPr dirty="0" baseline="3968" sz="1050" spc="277">
                <a:latin typeface="Arial"/>
                <a:cs typeface="Arial"/>
              </a:rPr>
              <a:t>+</a:t>
            </a:r>
            <a:endParaRPr baseline="3968" sz="10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440679" y="7677955"/>
            <a:ext cx="1587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529579" y="7961788"/>
            <a:ext cx="336550" cy="165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>
                <a:latin typeface="Arial"/>
                <a:cs typeface="Arial"/>
              </a:rPr>
              <a:t> </a:t>
            </a:r>
            <a:r>
              <a:rPr dirty="0" sz="700" spc="-40">
                <a:latin typeface="Arial"/>
                <a:cs typeface="Arial"/>
              </a:rPr>
              <a:t> </a:t>
            </a:r>
            <a:r>
              <a:rPr dirty="0" baseline="-9259" sz="1350" spc="-7">
                <a:latin typeface="Times New Roman"/>
                <a:cs typeface="Times New Roman"/>
              </a:rPr>
              <a:t>d</a:t>
            </a:r>
            <a:r>
              <a:rPr dirty="0" baseline="7936" sz="1050" spc="277">
                <a:latin typeface="Arial"/>
                <a:cs typeface="Arial"/>
              </a:rPr>
              <a:t>+</a:t>
            </a:r>
            <a:endParaRPr baseline="7936" sz="10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931534" y="7796695"/>
            <a:ext cx="1587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45225" y="7961788"/>
            <a:ext cx="336550" cy="169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>
                <a:latin typeface="Arial"/>
                <a:cs typeface="Arial"/>
              </a:rPr>
              <a:t> </a:t>
            </a:r>
            <a:r>
              <a:rPr dirty="0" sz="700" spc="-40">
                <a:latin typeface="Arial"/>
                <a:cs typeface="Arial"/>
              </a:rPr>
              <a:t> </a:t>
            </a:r>
            <a:r>
              <a:rPr dirty="0" baseline="-21604" sz="1350" spc="-7">
                <a:latin typeface="Times New Roman"/>
                <a:cs typeface="Times New Roman"/>
              </a:rPr>
              <a:t>d</a:t>
            </a:r>
            <a:r>
              <a:rPr dirty="0" baseline="-11904" sz="1050" spc="277">
                <a:latin typeface="Arial"/>
                <a:cs typeface="Arial"/>
              </a:rPr>
              <a:t>+</a:t>
            </a:r>
            <a:endParaRPr baseline="-11904" sz="10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775325" y="6522303"/>
            <a:ext cx="31940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d</a:t>
            </a:r>
            <a:r>
              <a:rPr dirty="0" baseline="19841" sz="1050" spc="480">
                <a:latin typeface="Arial"/>
                <a:cs typeface="Arial"/>
              </a:rPr>
              <a:t>*</a:t>
            </a:r>
            <a:r>
              <a:rPr dirty="0" baseline="19841" sz="1050" spc="30">
                <a:latin typeface="Arial"/>
                <a:cs typeface="Arial"/>
              </a:rPr>
              <a:t> </a:t>
            </a:r>
            <a:r>
              <a:rPr dirty="0" baseline="-9259" sz="1350" spc="-7">
                <a:latin typeface="Times New Roman"/>
                <a:cs typeface="Times New Roman"/>
              </a:rPr>
              <a:t>d</a:t>
            </a:r>
            <a:r>
              <a:rPr dirty="0" baseline="7936" sz="1050" spc="277">
                <a:latin typeface="Arial"/>
                <a:cs typeface="Arial"/>
              </a:rPr>
              <a:t>+</a:t>
            </a:r>
            <a:endParaRPr baseline="7936" sz="10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185534" y="6682950"/>
            <a:ext cx="349250" cy="157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>
                <a:latin typeface="Arial"/>
                <a:cs typeface="Arial"/>
              </a:rPr>
              <a:t> </a:t>
            </a:r>
            <a:r>
              <a:rPr dirty="0" sz="700" spc="60">
                <a:latin typeface="Arial"/>
                <a:cs typeface="Arial"/>
              </a:rPr>
              <a:t> </a:t>
            </a:r>
            <a:r>
              <a:rPr dirty="0" baseline="-12345" sz="1350" spc="-7">
                <a:latin typeface="Times New Roman"/>
                <a:cs typeface="Times New Roman"/>
              </a:rPr>
              <a:t>d</a:t>
            </a:r>
            <a:r>
              <a:rPr dirty="0" baseline="3968" sz="1050" spc="277">
                <a:latin typeface="Arial"/>
                <a:cs typeface="Arial"/>
              </a:rPr>
              <a:t>+</a:t>
            </a:r>
            <a:endParaRPr baseline="3968" sz="10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572125" y="7170581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629038" y="7157277"/>
            <a:ext cx="10160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080125" y="7724307"/>
            <a:ext cx="1587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610225" y="7610013"/>
            <a:ext cx="1587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432" sz="1350" spc="-7">
                <a:latin typeface="Times New Roman"/>
                <a:cs typeface="Times New Roman"/>
              </a:rPr>
              <a:t>d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05200" y="6163330"/>
            <a:ext cx="4349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Field off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291821" y="844753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2274348" y="8418022"/>
            <a:ext cx="4558030" cy="9759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557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ola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mol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ie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ld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ca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od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do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9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9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080000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94020" y="324013"/>
            <a:ext cx="160528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43660" algn="l"/>
              </a:tabLst>
            </a:pPr>
            <a:r>
              <a:rPr dirty="0" sz="1000" spc="1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le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43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933321" y="117411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74392" y="636473"/>
            <a:ext cx="4629785" cy="1233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polar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emo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rate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age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4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02,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nv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equ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ough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istan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Arial Narrow"/>
                <a:cs typeface="Arial Narrow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easu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.03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27.4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(10.2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4404" y="2349579"/>
            <a:ext cx="4598035" cy="3385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ct val="950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17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(1.602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17%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20%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di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(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10-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endParaRPr sz="1050">
              <a:latin typeface="Palatino Linotype"/>
              <a:cs typeface="Palatino Linotype"/>
            </a:endParaRPr>
          </a:p>
          <a:p>
            <a:pPr algn="just" marL="240029" marR="5080" indent="635">
              <a:lnSpc>
                <a:spcPct val="95200"/>
              </a:lnSpc>
              <a:spcBef>
                <a:spcPts val="600"/>
              </a:spcBef>
            </a:pP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 b="1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np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rva-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ween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dens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ity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ement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rise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d d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ual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ude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posite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eac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sul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nt</a:t>
            </a:r>
            <a:r>
              <a:rPr dirty="0" sz="1050" spc="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ipol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rical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 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ial map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00">
              <a:latin typeface="Times New Roman"/>
              <a:cs typeface="Times New Roman"/>
            </a:endParaRPr>
          </a:p>
          <a:p>
            <a:pPr algn="ctr" marL="224790">
              <a:lnSpc>
                <a:spcPct val="100000"/>
              </a:lnSpc>
              <a:tabLst>
                <a:tab pos="471170" algn="l"/>
                <a:tab pos="705485" algn="l"/>
                <a:tab pos="1087120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345" i="1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-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0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3"/>
              </a:spcBef>
            </a:pPr>
            <a:endParaRPr sz="1100">
              <a:latin typeface="Times New Roman"/>
              <a:cs typeface="Times New Roman"/>
            </a:endParaRPr>
          </a:p>
          <a:p>
            <a:pPr algn="just" marL="240029" marR="5080">
              <a:lnSpc>
                <a:spcPct val="950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O.</a:t>
            </a:r>
            <a:r>
              <a:rPr dirty="0" sz="10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cou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we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ewis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01745" y="6158597"/>
            <a:ext cx="4370070" cy="1227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905">
              <a:lnSpc>
                <a:spcPct val="95100"/>
              </a:lnSpc>
            </a:pPr>
            <a:r>
              <a:rPr dirty="0" sz="1050" spc="-20" b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 b="1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O.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ipo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twee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duc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ment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84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evi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wate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ancella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les,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cule 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obs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rva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simpl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irms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1728" y="7771232"/>
            <a:ext cx="4370070" cy="1725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0795">
              <a:lnSpc>
                <a:spcPct val="100000"/>
              </a:lnSpc>
            </a:pPr>
            <a:r>
              <a:rPr dirty="0" baseline="-26315" sz="1425" spc="-15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-26315" sz="1425" spc="-1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-26315" sz="1425" spc="157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104</a:t>
            </a:r>
            <a:r>
              <a:rPr dirty="0" sz="900" spc="-229">
                <a:solidFill>
                  <a:srgbClr val="CA006B"/>
                </a:solidFill>
                <a:latin typeface="Arial"/>
                <a:cs typeface="Arial"/>
              </a:rPr>
              <a:t>+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2700" marR="5080" indent="1270">
              <a:lnSpc>
                <a:spcPct val="95200"/>
              </a:lnSpc>
            </a:pP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CC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15" b="1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Carbo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etrach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lar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Base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we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ult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uch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10-15(a)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H?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10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15b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977649" y="7592633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215153" y="7632640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799176" y="5890755"/>
            <a:ext cx="57467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5110" algn="l"/>
                <a:tab pos="47434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14208" y="2053847"/>
            <a:ext cx="481965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97510" algn="l"/>
              </a:tabLst>
            </a:pPr>
            <a:r>
              <a:rPr dirty="0" sz="950" spc="35">
                <a:solidFill>
                  <a:srgbClr val="131313"/>
                </a:solidFill>
                <a:latin typeface="Arial Narrow"/>
                <a:cs typeface="Arial Narrow"/>
              </a:rPr>
              <a:t>d</a:t>
            </a:r>
            <a:r>
              <a:rPr dirty="0" sz="950" spc="3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	=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659963" y="1961765"/>
            <a:ext cx="10477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35">
                <a:solidFill>
                  <a:srgbClr val="131313"/>
                </a:solidFill>
                <a:latin typeface="Arial Narrow"/>
                <a:cs typeface="Arial Narrow"/>
              </a:rPr>
              <a:t>m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69486" y="2139894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31119" y="1882577"/>
            <a:ext cx="1642110" cy="424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03 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3.34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131313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ctr" marL="635">
              <a:lnSpc>
                <a:spcPct val="100000"/>
              </a:lnSpc>
              <a:spcBef>
                <a:spcPts val="38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127.4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608230" y="2028466"/>
            <a:ext cx="921385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2.70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490316" y="414032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5475490" y="4110818"/>
            <a:ext cx="1522730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99695">
              <a:lnSpc>
                <a:spcPts val="1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850" spc="-2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850" spc="1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850" spc="-1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850" spc="-7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850" spc="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850" spc="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850" spc="-20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85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85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850" spc="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850" spc="30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850" spc="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85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85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850" spc="-20" b="1">
                <a:solidFill>
                  <a:srgbClr val="131313"/>
                </a:solidFill>
                <a:latin typeface="Gill Sans MT"/>
                <a:cs typeface="Gill Sans MT"/>
              </a:rPr>
              <a:t>ti</a:t>
            </a:r>
            <a:r>
              <a:rPr dirty="0" sz="85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85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850" spc="-8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850" spc="-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850" spc="3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85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850" spc="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850" spc="4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850" spc="-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850" spc="-15" b="1">
                <a:solidFill>
                  <a:srgbClr val="131313"/>
                </a:solidFill>
                <a:latin typeface="Gill Sans MT"/>
                <a:cs typeface="Gill Sans MT"/>
              </a:rPr>
              <a:t>ca</a:t>
            </a:r>
            <a:r>
              <a:rPr dirty="0" sz="850" spc="-6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850" spc="35" b="1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850" spc="10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85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850" spc="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850" spc="3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850" spc="10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850" spc="-15" b="1">
                <a:solidFill>
                  <a:srgbClr val="131313"/>
                </a:solidFill>
                <a:latin typeface="Gill Sans MT"/>
                <a:cs typeface="Gill Sans MT"/>
              </a:rPr>
              <a:t>x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850" spc="3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85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endParaRPr sz="850">
              <a:latin typeface="Gill Sans MT"/>
              <a:cs typeface="Gill Sans MT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490316" y="712038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5475490" y="7090872"/>
            <a:ext cx="1522730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99695">
              <a:lnSpc>
                <a:spcPts val="1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850" spc="-2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850" spc="1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850" spc="-1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850" spc="-7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850" spc="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850" spc="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850" spc="-20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85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85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850" spc="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850" spc="30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850" spc="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85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85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850" spc="-20" b="1">
                <a:solidFill>
                  <a:srgbClr val="131313"/>
                </a:solidFill>
                <a:latin typeface="Gill Sans MT"/>
                <a:cs typeface="Gill Sans MT"/>
              </a:rPr>
              <a:t>ti</a:t>
            </a:r>
            <a:r>
              <a:rPr dirty="0" sz="85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85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850" spc="-8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850" spc="-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850" spc="3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85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850" spc="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850" spc="4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850" spc="-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850" b="1">
                <a:solidFill>
                  <a:srgbClr val="131313"/>
                </a:solidFill>
                <a:latin typeface="Gill Sans MT"/>
                <a:cs typeface="Gill Sans MT"/>
              </a:rPr>
              <a:t>w</a:t>
            </a:r>
            <a:r>
              <a:rPr dirty="0" sz="85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85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850" spc="1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850" spc="-5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endParaRPr sz="850">
              <a:latin typeface="Gill Sans MT"/>
              <a:cs typeface="Gill Sans MT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549893" y="7949337"/>
            <a:ext cx="1490980" cy="1439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 b="1">
                <a:solidFill>
                  <a:srgbClr val="131313"/>
                </a:solidFill>
                <a:latin typeface="Gill Sans MT"/>
                <a:cs typeface="Gill Sans MT"/>
              </a:rPr>
              <a:t>K</a:t>
            </a:r>
            <a:r>
              <a:rPr dirty="0" sz="900" spc="15" b="1">
                <a:solidFill>
                  <a:srgbClr val="131313"/>
                </a:solidFill>
                <a:latin typeface="Gill Sans MT"/>
                <a:cs typeface="Gill Sans MT"/>
              </a:rPr>
              <a:t>EE</a:t>
            </a:r>
            <a:r>
              <a:rPr dirty="0" sz="900" spc="-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7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4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endParaRPr sz="900">
              <a:latin typeface="Gill Sans MT"/>
              <a:cs typeface="Gill Sans MT"/>
            </a:endParaRPr>
          </a:p>
          <a:p>
            <a:pPr marL="12700" marR="78105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hat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ack of a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cann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 th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pos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: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dr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al 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900" spc="-8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900">
              <a:latin typeface="Palatino Linotype"/>
              <a:cs typeface="Palatino Linotype"/>
            </a:endParaRPr>
          </a:p>
          <a:p>
            <a:pPr marL="12700" marR="5080">
              <a:lnSpc>
                <a:spcPct val="101899"/>
              </a:lnSpc>
            </a:pP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xp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nta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ide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X-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ay di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act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n, 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ed.</a:t>
            </a:r>
            <a:endParaRPr sz="9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si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116073" y="1617860"/>
            <a:ext cx="765810" cy="297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  <a:spcBef>
                <a:spcPts val="165"/>
              </a:spcBef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332607" y="2062358"/>
            <a:ext cx="1477645" cy="386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  <a:p>
            <a:pPr marL="80010">
              <a:lnSpc>
                <a:spcPct val="100000"/>
              </a:lnSpc>
              <a:spcBef>
                <a:spcPts val="595"/>
              </a:spcBef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b="1">
                <a:latin typeface="Times New Roman"/>
                <a:cs typeface="Times New Roman"/>
              </a:rPr>
              <a:t>a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r>
              <a:rPr dirty="0" sz="900" spc="-5">
                <a:latin typeface="Times New Roman"/>
                <a:cs typeface="Times New Roman"/>
              </a:rPr>
              <a:t> C</a:t>
            </a:r>
            <a:r>
              <a:rPr dirty="0" sz="900">
                <a:latin typeface="Times New Roman"/>
                <a:cs typeface="Times New Roman"/>
              </a:rPr>
              <a:t>C</a:t>
            </a:r>
            <a:r>
              <a:rPr dirty="0" sz="900" spc="-15">
                <a:latin typeface="Times New Roman"/>
                <a:cs typeface="Times New Roman"/>
              </a:rPr>
              <a:t>l</a:t>
            </a:r>
            <a:r>
              <a:rPr dirty="0" baseline="-23809" sz="1050" spc="7">
                <a:latin typeface="Times New Roman"/>
                <a:cs typeface="Times New Roman"/>
              </a:rPr>
              <a:t>4</a:t>
            </a:r>
            <a:r>
              <a:rPr dirty="0" sz="900" spc="-5">
                <a:latin typeface="Times New Roman"/>
                <a:cs typeface="Times New Roman"/>
              </a:rPr>
              <a:t>: a nonpolar mole</a:t>
            </a:r>
            <a:r>
              <a:rPr dirty="0" sz="900">
                <a:latin typeface="Times New Roman"/>
                <a:cs typeface="Times New Roman"/>
              </a:rPr>
              <a:t>c</a:t>
            </a:r>
            <a:r>
              <a:rPr dirty="0" sz="900">
                <a:latin typeface="Gill Sans MT"/>
                <a:cs typeface="Gill Sans MT"/>
              </a:rPr>
              <a:t>u</a:t>
            </a:r>
            <a:r>
              <a:rPr dirty="0" sz="900" spc="-5">
                <a:latin typeface="Times New Roman"/>
                <a:cs typeface="Times New Roman"/>
              </a:rPr>
              <a:t>le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99790" y="1951866"/>
            <a:ext cx="1346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090670" y="3112646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41824" y="3776365"/>
            <a:ext cx="1327150" cy="174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r>
              <a:rPr dirty="0" sz="900" spc="-5">
                <a:latin typeface="Times New Roman"/>
                <a:cs typeface="Times New Roman"/>
              </a:rPr>
              <a:t> CH</a:t>
            </a:r>
            <a:r>
              <a:rPr dirty="0" sz="900" spc="-20">
                <a:latin typeface="Times New Roman"/>
                <a:cs typeface="Times New Roman"/>
              </a:rPr>
              <a:t>C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baseline="-23809" sz="1050" spc="7">
                <a:latin typeface="Times New Roman"/>
                <a:cs typeface="Times New Roman"/>
              </a:rPr>
              <a:t>3</a:t>
            </a:r>
            <a:r>
              <a:rPr dirty="0" sz="900" spc="-5">
                <a:latin typeface="Times New Roman"/>
                <a:cs typeface="Times New Roman"/>
              </a:rPr>
              <a:t>: a polar mole</a:t>
            </a:r>
            <a:r>
              <a:rPr dirty="0" sz="900">
                <a:latin typeface="Times New Roman"/>
                <a:cs typeface="Times New Roman"/>
              </a:rPr>
              <a:t>c</a:t>
            </a:r>
            <a:r>
              <a:rPr dirty="0" sz="900">
                <a:latin typeface="Gill Sans MT"/>
                <a:cs typeface="Gill Sans MT"/>
              </a:rPr>
              <a:t>u</a:t>
            </a:r>
            <a:r>
              <a:rPr dirty="0" sz="900" spc="-5">
                <a:latin typeface="Times New Roman"/>
                <a:cs typeface="Times New Roman"/>
              </a:rPr>
              <a:t>le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93839" y="263385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102097" y="782832"/>
            <a:ext cx="1346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00424" y="3438400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307201" y="3548892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26304" y="3278380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44461" y="2077460"/>
            <a:ext cx="2682240" cy="18027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3670">
              <a:lnSpc>
                <a:spcPts val="985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5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8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ole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pe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dipole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mome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20"/>
              </a:spcBef>
            </a:pP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70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ppo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baseline="-15873" sz="1050" spc="-97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r>
              <a:rPr dirty="0" baseline="-15873" sz="1050" spc="67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CCl</a:t>
            </a:r>
            <a:r>
              <a:rPr dirty="0" baseline="-15873" sz="1050" spc="-97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r>
              <a:rPr dirty="0" baseline="-15873" sz="1050" spc="6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(b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 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065"/>
              </a:lnSpc>
            </a:pP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04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endParaRPr sz="900">
              <a:latin typeface="Lucida Sans"/>
              <a:cs typeface="Lucida Sans"/>
            </a:endParaRPr>
          </a:p>
          <a:p>
            <a:pPr marL="12700" marR="257175">
              <a:lnSpc>
                <a:spcPct val="101400"/>
              </a:lnSpc>
              <a:spcBef>
                <a:spcPts val="5"/>
              </a:spcBef>
            </a:pP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2767" y="205993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09625" y="4469847"/>
            <a:ext cx="104965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1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0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endParaRPr sz="10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828236" y="4469847"/>
            <a:ext cx="4877435" cy="298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540">
              <a:lnSpc>
                <a:spcPts val="1100"/>
              </a:lnSpc>
            </a:pP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1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Re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8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p </a:t>
            </a:r>
            <a:r>
              <a:rPr dirty="0" sz="1050" spc="-2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2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ee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6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9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pol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 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om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s o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7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336312" y="681385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31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02342" y="6953574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81" y="31673"/>
                </a:moveTo>
                <a:lnTo>
                  <a:pt x="24815" y="30480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609658" y="8769994"/>
            <a:ext cx="6094730" cy="555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800">
              <a:latin typeface="Times New Roman"/>
              <a:cs typeface="Times New Roman"/>
            </a:endParaRPr>
          </a:p>
          <a:p>
            <a:pPr marL="243204" marR="5080" indent="-231140">
              <a:lnSpc>
                <a:spcPts val="109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9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9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np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529705" y="8330452"/>
            <a:ext cx="985519" cy="27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The bond dipoles a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labeled 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, 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b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, and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362792" y="8357351"/>
            <a:ext cx="42545" cy="27940"/>
          </a:xfrm>
          <a:custGeom>
            <a:avLst/>
            <a:gdLst/>
            <a:ahLst/>
            <a:cxnLst/>
            <a:rect l="l" t="t" r="r" b="b"/>
            <a:pathLst>
              <a:path w="42545" h="27940">
                <a:moveTo>
                  <a:pt x="8597" y="27787"/>
                </a:moveTo>
                <a:lnTo>
                  <a:pt x="1009" y="22390"/>
                </a:lnTo>
                <a:lnTo>
                  <a:pt x="355" y="21094"/>
                </a:lnTo>
                <a:lnTo>
                  <a:pt x="0" y="19177"/>
                </a:lnTo>
                <a:lnTo>
                  <a:pt x="0" y="14782"/>
                </a:lnTo>
                <a:lnTo>
                  <a:pt x="507" y="12814"/>
                </a:lnTo>
                <a:lnTo>
                  <a:pt x="1523" y="10922"/>
                </a:lnTo>
                <a:lnTo>
                  <a:pt x="2451" y="9055"/>
                </a:lnTo>
                <a:lnTo>
                  <a:pt x="12801" y="0"/>
                </a:lnTo>
                <a:lnTo>
                  <a:pt x="13830" y="2171"/>
                </a:lnTo>
                <a:lnTo>
                  <a:pt x="11937" y="3378"/>
                </a:lnTo>
                <a:lnTo>
                  <a:pt x="10388" y="4584"/>
                </a:lnTo>
                <a:lnTo>
                  <a:pt x="9182" y="5791"/>
                </a:lnTo>
                <a:lnTo>
                  <a:pt x="7950" y="6985"/>
                </a:lnTo>
                <a:lnTo>
                  <a:pt x="6997" y="8128"/>
                </a:lnTo>
                <a:lnTo>
                  <a:pt x="5638" y="10312"/>
                </a:lnTo>
                <a:lnTo>
                  <a:pt x="5143" y="11303"/>
                </a:lnTo>
                <a:lnTo>
                  <a:pt x="4597" y="13042"/>
                </a:lnTo>
                <a:lnTo>
                  <a:pt x="4457" y="13754"/>
                </a:lnTo>
                <a:lnTo>
                  <a:pt x="4457" y="14808"/>
                </a:lnTo>
                <a:lnTo>
                  <a:pt x="4622" y="15201"/>
                </a:lnTo>
                <a:lnTo>
                  <a:pt x="5295" y="15760"/>
                </a:lnTo>
                <a:lnTo>
                  <a:pt x="5651" y="15900"/>
                </a:lnTo>
                <a:lnTo>
                  <a:pt x="12060" y="15900"/>
                </a:lnTo>
                <a:lnTo>
                  <a:pt x="12738" y="16167"/>
                </a:lnTo>
                <a:lnTo>
                  <a:pt x="14185" y="16992"/>
                </a:lnTo>
                <a:lnTo>
                  <a:pt x="14770" y="17576"/>
                </a:lnTo>
                <a:lnTo>
                  <a:pt x="15201" y="18338"/>
                </a:lnTo>
                <a:lnTo>
                  <a:pt x="15659" y="19075"/>
                </a:lnTo>
                <a:lnTo>
                  <a:pt x="15887" y="20015"/>
                </a:lnTo>
                <a:lnTo>
                  <a:pt x="15858" y="22529"/>
                </a:lnTo>
                <a:lnTo>
                  <a:pt x="15671" y="23418"/>
                </a:lnTo>
                <a:lnTo>
                  <a:pt x="10718" y="27673"/>
                </a:lnTo>
                <a:lnTo>
                  <a:pt x="8597" y="27787"/>
                </a:lnTo>
                <a:close/>
              </a:path>
              <a:path w="42545" h="27940">
                <a:moveTo>
                  <a:pt x="12060" y="15900"/>
                </a:moveTo>
                <a:lnTo>
                  <a:pt x="5651" y="15900"/>
                </a:lnTo>
                <a:lnTo>
                  <a:pt x="6286" y="15862"/>
                </a:lnTo>
                <a:lnTo>
                  <a:pt x="7086" y="15671"/>
                </a:lnTo>
                <a:lnTo>
                  <a:pt x="7429" y="15506"/>
                </a:lnTo>
                <a:lnTo>
                  <a:pt x="10337" y="15519"/>
                </a:lnTo>
                <a:lnTo>
                  <a:pt x="11963" y="15862"/>
                </a:lnTo>
                <a:close/>
              </a:path>
              <a:path w="42545" h="27940">
                <a:moveTo>
                  <a:pt x="35115" y="27787"/>
                </a:moveTo>
                <a:lnTo>
                  <a:pt x="27526" y="22390"/>
                </a:lnTo>
                <a:lnTo>
                  <a:pt x="26873" y="21094"/>
                </a:lnTo>
                <a:lnTo>
                  <a:pt x="26517" y="19177"/>
                </a:lnTo>
                <a:lnTo>
                  <a:pt x="26517" y="14782"/>
                </a:lnTo>
                <a:lnTo>
                  <a:pt x="27025" y="12814"/>
                </a:lnTo>
                <a:lnTo>
                  <a:pt x="28028" y="10922"/>
                </a:lnTo>
                <a:lnTo>
                  <a:pt x="28968" y="9055"/>
                </a:lnTo>
                <a:lnTo>
                  <a:pt x="39319" y="0"/>
                </a:lnTo>
                <a:lnTo>
                  <a:pt x="40347" y="2171"/>
                </a:lnTo>
                <a:lnTo>
                  <a:pt x="38468" y="3378"/>
                </a:lnTo>
                <a:lnTo>
                  <a:pt x="36918" y="4584"/>
                </a:lnTo>
                <a:lnTo>
                  <a:pt x="30975" y="13754"/>
                </a:lnTo>
                <a:lnTo>
                  <a:pt x="30975" y="14808"/>
                </a:lnTo>
                <a:lnTo>
                  <a:pt x="31140" y="15201"/>
                </a:lnTo>
                <a:lnTo>
                  <a:pt x="31800" y="15760"/>
                </a:lnTo>
                <a:lnTo>
                  <a:pt x="32169" y="15900"/>
                </a:lnTo>
                <a:lnTo>
                  <a:pt x="38577" y="15900"/>
                </a:lnTo>
                <a:lnTo>
                  <a:pt x="39255" y="16167"/>
                </a:lnTo>
                <a:lnTo>
                  <a:pt x="40703" y="16992"/>
                </a:lnTo>
                <a:lnTo>
                  <a:pt x="41287" y="17576"/>
                </a:lnTo>
                <a:lnTo>
                  <a:pt x="41719" y="18338"/>
                </a:lnTo>
                <a:lnTo>
                  <a:pt x="42176" y="19075"/>
                </a:lnTo>
                <a:lnTo>
                  <a:pt x="42405" y="20015"/>
                </a:lnTo>
                <a:lnTo>
                  <a:pt x="42375" y="22529"/>
                </a:lnTo>
                <a:lnTo>
                  <a:pt x="42189" y="23418"/>
                </a:lnTo>
                <a:lnTo>
                  <a:pt x="37236" y="27673"/>
                </a:lnTo>
                <a:lnTo>
                  <a:pt x="35115" y="27787"/>
                </a:lnTo>
                <a:close/>
              </a:path>
              <a:path w="42545" h="27940">
                <a:moveTo>
                  <a:pt x="38577" y="15900"/>
                </a:moveTo>
                <a:lnTo>
                  <a:pt x="32169" y="15900"/>
                </a:lnTo>
                <a:lnTo>
                  <a:pt x="32804" y="15862"/>
                </a:lnTo>
                <a:lnTo>
                  <a:pt x="33604" y="15671"/>
                </a:lnTo>
                <a:lnTo>
                  <a:pt x="33947" y="15506"/>
                </a:lnTo>
                <a:lnTo>
                  <a:pt x="36842" y="15519"/>
                </a:lnTo>
                <a:lnTo>
                  <a:pt x="38480" y="15862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938521" y="8357358"/>
            <a:ext cx="42545" cy="27940"/>
          </a:xfrm>
          <a:custGeom>
            <a:avLst/>
            <a:gdLst/>
            <a:ahLst/>
            <a:cxnLst/>
            <a:rect l="l" t="t" r="r" b="b"/>
            <a:pathLst>
              <a:path w="42545" h="27940">
                <a:moveTo>
                  <a:pt x="8458" y="12280"/>
                </a:moveTo>
                <a:lnTo>
                  <a:pt x="685" y="9461"/>
                </a:lnTo>
                <a:lnTo>
                  <a:pt x="228" y="8724"/>
                </a:lnTo>
                <a:lnTo>
                  <a:pt x="0" y="7772"/>
                </a:lnTo>
                <a:lnTo>
                  <a:pt x="31" y="5257"/>
                </a:lnTo>
                <a:lnTo>
                  <a:pt x="215" y="4368"/>
                </a:lnTo>
                <a:lnTo>
                  <a:pt x="634" y="3530"/>
                </a:lnTo>
                <a:lnTo>
                  <a:pt x="1028" y="2679"/>
                </a:lnTo>
                <a:lnTo>
                  <a:pt x="7289" y="0"/>
                </a:lnTo>
                <a:lnTo>
                  <a:pt x="8140" y="126"/>
                </a:lnTo>
                <a:lnTo>
                  <a:pt x="14884" y="5410"/>
                </a:lnTo>
                <a:lnTo>
                  <a:pt x="15532" y="6705"/>
                </a:lnTo>
                <a:lnTo>
                  <a:pt x="15887" y="8610"/>
                </a:lnTo>
                <a:lnTo>
                  <a:pt x="15887" y="11887"/>
                </a:lnTo>
                <a:lnTo>
                  <a:pt x="10223" y="11887"/>
                </a:lnTo>
                <a:lnTo>
                  <a:pt x="9601" y="11937"/>
                </a:lnTo>
                <a:lnTo>
                  <a:pt x="8801" y="12128"/>
                </a:lnTo>
                <a:lnTo>
                  <a:pt x="8458" y="12280"/>
                </a:lnTo>
                <a:close/>
              </a:path>
              <a:path w="42545" h="27940">
                <a:moveTo>
                  <a:pt x="3086" y="27787"/>
                </a:moveTo>
                <a:lnTo>
                  <a:pt x="2057" y="25615"/>
                </a:lnTo>
                <a:lnTo>
                  <a:pt x="3936" y="24409"/>
                </a:lnTo>
                <a:lnTo>
                  <a:pt x="5486" y="23215"/>
                </a:lnTo>
                <a:lnTo>
                  <a:pt x="6705" y="21996"/>
                </a:lnTo>
                <a:lnTo>
                  <a:pt x="7937" y="20815"/>
                </a:lnTo>
                <a:lnTo>
                  <a:pt x="8889" y="19659"/>
                </a:lnTo>
                <a:lnTo>
                  <a:pt x="10248" y="17475"/>
                </a:lnTo>
                <a:lnTo>
                  <a:pt x="10744" y="16497"/>
                </a:lnTo>
                <a:lnTo>
                  <a:pt x="11302" y="14744"/>
                </a:lnTo>
                <a:lnTo>
                  <a:pt x="11429" y="14033"/>
                </a:lnTo>
                <a:lnTo>
                  <a:pt x="11429" y="12979"/>
                </a:lnTo>
                <a:lnTo>
                  <a:pt x="11264" y="12585"/>
                </a:lnTo>
                <a:lnTo>
                  <a:pt x="10591" y="12026"/>
                </a:lnTo>
                <a:lnTo>
                  <a:pt x="10223" y="11887"/>
                </a:lnTo>
                <a:lnTo>
                  <a:pt x="15887" y="11887"/>
                </a:lnTo>
                <a:lnTo>
                  <a:pt x="15887" y="13004"/>
                </a:lnTo>
                <a:lnTo>
                  <a:pt x="15379" y="14973"/>
                </a:lnTo>
                <a:lnTo>
                  <a:pt x="14376" y="16865"/>
                </a:lnTo>
                <a:lnTo>
                  <a:pt x="13436" y="18745"/>
                </a:lnTo>
                <a:lnTo>
                  <a:pt x="3936" y="27508"/>
                </a:lnTo>
                <a:lnTo>
                  <a:pt x="3086" y="27787"/>
                </a:lnTo>
                <a:close/>
              </a:path>
              <a:path w="42545" h="27940">
                <a:moveTo>
                  <a:pt x="34975" y="12280"/>
                </a:moveTo>
                <a:lnTo>
                  <a:pt x="27203" y="9461"/>
                </a:lnTo>
                <a:lnTo>
                  <a:pt x="26746" y="8724"/>
                </a:lnTo>
                <a:lnTo>
                  <a:pt x="26517" y="7772"/>
                </a:lnTo>
                <a:lnTo>
                  <a:pt x="26549" y="5257"/>
                </a:lnTo>
                <a:lnTo>
                  <a:pt x="26733" y="4368"/>
                </a:lnTo>
                <a:lnTo>
                  <a:pt x="27152" y="3530"/>
                </a:lnTo>
                <a:lnTo>
                  <a:pt x="27546" y="2679"/>
                </a:lnTo>
                <a:lnTo>
                  <a:pt x="33807" y="0"/>
                </a:lnTo>
                <a:lnTo>
                  <a:pt x="34658" y="126"/>
                </a:lnTo>
                <a:lnTo>
                  <a:pt x="41401" y="5410"/>
                </a:lnTo>
                <a:lnTo>
                  <a:pt x="42049" y="6705"/>
                </a:lnTo>
                <a:lnTo>
                  <a:pt x="42405" y="8610"/>
                </a:lnTo>
                <a:lnTo>
                  <a:pt x="42405" y="11887"/>
                </a:lnTo>
                <a:lnTo>
                  <a:pt x="36753" y="11887"/>
                </a:lnTo>
                <a:lnTo>
                  <a:pt x="36118" y="11937"/>
                </a:lnTo>
                <a:lnTo>
                  <a:pt x="35318" y="12128"/>
                </a:lnTo>
                <a:lnTo>
                  <a:pt x="34975" y="12280"/>
                </a:lnTo>
                <a:close/>
              </a:path>
              <a:path w="42545" h="27940">
                <a:moveTo>
                  <a:pt x="29603" y="27787"/>
                </a:moveTo>
                <a:lnTo>
                  <a:pt x="28574" y="25615"/>
                </a:lnTo>
                <a:lnTo>
                  <a:pt x="30467" y="24409"/>
                </a:lnTo>
                <a:lnTo>
                  <a:pt x="32003" y="23215"/>
                </a:lnTo>
                <a:lnTo>
                  <a:pt x="33223" y="21996"/>
                </a:lnTo>
                <a:lnTo>
                  <a:pt x="34455" y="20815"/>
                </a:lnTo>
                <a:lnTo>
                  <a:pt x="35407" y="19659"/>
                </a:lnTo>
                <a:lnTo>
                  <a:pt x="37947" y="14033"/>
                </a:lnTo>
                <a:lnTo>
                  <a:pt x="37947" y="12979"/>
                </a:lnTo>
                <a:lnTo>
                  <a:pt x="37782" y="12585"/>
                </a:lnTo>
                <a:lnTo>
                  <a:pt x="37109" y="12026"/>
                </a:lnTo>
                <a:lnTo>
                  <a:pt x="36753" y="11887"/>
                </a:lnTo>
                <a:lnTo>
                  <a:pt x="42405" y="11887"/>
                </a:lnTo>
                <a:lnTo>
                  <a:pt x="42405" y="13004"/>
                </a:lnTo>
                <a:lnTo>
                  <a:pt x="41897" y="14973"/>
                </a:lnTo>
                <a:lnTo>
                  <a:pt x="40893" y="16865"/>
                </a:lnTo>
                <a:lnTo>
                  <a:pt x="39954" y="18745"/>
                </a:lnTo>
                <a:lnTo>
                  <a:pt x="30467" y="27508"/>
                </a:lnTo>
                <a:lnTo>
                  <a:pt x="29603" y="2778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609625" y="4915371"/>
            <a:ext cx="6097905" cy="2399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 expe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ar: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bed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hape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erma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Cl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100" spc="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.</a:t>
            </a:r>
            <a:r>
              <a:rPr dirty="0" sz="950" spc="9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wee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onded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ben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>
              <a:lnSpc>
                <a:spcPct val="95800"/>
              </a:lnSpc>
              <a:spcBef>
                <a:spcPts val="290"/>
              </a:spcBef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Nonp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ivi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120°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715">
              <a:lnSpc>
                <a:spcPts val="1100"/>
              </a:lnSpc>
              <a:spcBef>
                <a:spcPts val="21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addi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must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head-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371600">
              <a:lnSpc>
                <a:spcPct val="100000"/>
              </a:lnSpc>
              <a:spcBef>
                <a:spcPts val="760"/>
              </a:spcBef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428875" y="7933567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603371" y="8082604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329812" y="8060380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137410" y="7278696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511931" y="7943097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68496" y="7726563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910449" y="7768286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172068" y="7712407"/>
            <a:ext cx="28575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CA006B"/>
                </a:solidFill>
                <a:latin typeface="Times New Roman"/>
                <a:cs typeface="Times New Roman"/>
              </a:rPr>
              <a:t>b </a:t>
            </a:r>
            <a:r>
              <a:rPr dirty="0" sz="900" spc="395">
                <a:solidFill>
                  <a:srgbClr val="CA006B"/>
                </a:solidFill>
                <a:latin typeface="Arial"/>
                <a:cs typeface="Arial"/>
              </a:rPr>
              <a:t>*</a:t>
            </a:r>
            <a:r>
              <a:rPr dirty="0" sz="900" spc="395" i="1">
                <a:solidFill>
                  <a:srgbClr val="CA006B"/>
                </a:solidFill>
                <a:latin typeface="Times New Roman"/>
                <a:cs typeface="Times New Roman"/>
              </a:rPr>
              <a:t> 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255635" y="7495873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206743" y="7848931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509638" y="7712407"/>
            <a:ext cx="28575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CA006B"/>
                </a:solidFill>
                <a:latin typeface="Times New Roman"/>
                <a:cs typeface="Times New Roman"/>
              </a:rPr>
              <a:t>b </a:t>
            </a:r>
            <a:r>
              <a:rPr dirty="0" sz="900" spc="395">
                <a:solidFill>
                  <a:srgbClr val="CA006B"/>
                </a:solidFill>
                <a:latin typeface="Arial"/>
                <a:cs typeface="Arial"/>
              </a:rPr>
              <a:t>*</a:t>
            </a:r>
            <a:r>
              <a:rPr dirty="0" sz="900" spc="395" i="1">
                <a:solidFill>
                  <a:srgbClr val="CA006B"/>
                </a:solidFill>
                <a:latin typeface="Times New Roman"/>
                <a:cs typeface="Times New Roman"/>
              </a:rPr>
              <a:t> 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760966" y="8330263"/>
            <a:ext cx="1382395" cy="278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Add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b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and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00" spc="-5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head-to-tail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to form the 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ector sum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b 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373874" y="8330253"/>
            <a:ext cx="1610995" cy="277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The 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ector sum of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and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b 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 c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is a </a:t>
            </a: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ector of zero le</a:t>
            </a:r>
            <a:r>
              <a:rPr dirty="0" sz="900" spc="5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g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th (no dipole).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501515" y="338788"/>
            <a:ext cx="2781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916170" y="324013"/>
            <a:ext cx="218313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21510" algn="l"/>
              </a:tabLst>
            </a:pP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on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er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on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406650" y="7169532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406650" y="719363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874134" y="7169532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874134" y="719363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406650" y="7329238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406650" y="73653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06650" y="7347316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874134" y="7365397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874134" y="734731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874134" y="7329241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406650" y="768893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06650" y="766482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874134" y="768893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874134" y="766482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406650" y="7860697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406650" y="784261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406650" y="7824541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868420" y="801976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868420" y="799566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406650" y="818486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406650" y="816076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435386" y="249954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63" y="31013"/>
                </a:lnTo>
                <a:lnTo>
                  <a:pt x="12204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69" h="35560">
                <a:moveTo>
                  <a:pt x="29121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2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761765" y="249957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45" y="14312"/>
                </a:lnTo>
                <a:lnTo>
                  <a:pt x="37312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69" h="35560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3"/>
                </a:lnTo>
                <a:lnTo>
                  <a:pt x="8813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673100" y="699525"/>
            <a:ext cx="4598670" cy="39204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17195">
              <a:lnSpc>
                <a:spcPct val="100000"/>
              </a:lnSpc>
            </a:pPr>
            <a:r>
              <a:rPr dirty="0" sz="950" spc="75" b="1">
                <a:latin typeface="Arial"/>
                <a:cs typeface="Arial"/>
              </a:rPr>
              <a:t>1</a:t>
            </a:r>
            <a:r>
              <a:rPr dirty="0" sz="950" spc="75" b="1">
                <a:latin typeface="Arial"/>
                <a:cs typeface="Arial"/>
              </a:rPr>
              <a:t>0</a:t>
            </a:r>
            <a:r>
              <a:rPr dirty="0" sz="950" spc="25" b="1">
                <a:latin typeface="Arial"/>
                <a:cs typeface="Arial"/>
              </a:rPr>
              <a:t>-</a:t>
            </a:r>
            <a:r>
              <a:rPr dirty="0" sz="950" spc="75" b="1">
                <a:latin typeface="Arial"/>
                <a:cs typeface="Arial"/>
              </a:rPr>
              <a:t>1</a:t>
            </a:r>
            <a:r>
              <a:rPr dirty="0" sz="950" spc="30" b="1">
                <a:latin typeface="Arial"/>
                <a:cs typeface="Arial"/>
              </a:rPr>
              <a:t>0</a:t>
            </a:r>
            <a:r>
              <a:rPr dirty="0" sz="950" b="1">
                <a:latin typeface="Arial"/>
                <a:cs typeface="Arial"/>
              </a:rPr>
              <a:t>  </a:t>
            </a:r>
            <a:r>
              <a:rPr dirty="0" sz="950" spc="-70" b="1">
                <a:latin typeface="Arial"/>
                <a:cs typeface="Arial"/>
              </a:rPr>
              <a:t> </a:t>
            </a:r>
            <a:r>
              <a:rPr dirty="0" sz="950" spc="5" b="1">
                <a:latin typeface="Arial"/>
                <a:cs typeface="Arial"/>
              </a:rPr>
              <a:t>C</a:t>
            </a:r>
            <a:r>
              <a:rPr dirty="0" sz="950" spc="90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0" b="1">
                <a:latin typeface="Arial"/>
                <a:cs typeface="Arial"/>
              </a:rPr>
              <a:t>P</a:t>
            </a:r>
            <a:r>
              <a:rPr dirty="0" sz="950" b="1">
                <a:latin typeface="Arial"/>
                <a:cs typeface="Arial"/>
              </a:rPr>
              <a:t>T</a:t>
            </a:r>
            <a:r>
              <a:rPr dirty="0" sz="950" spc="50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0" b="1">
                <a:latin typeface="Arial"/>
                <a:cs typeface="Arial"/>
              </a:rPr>
              <a:t>S</a:t>
            </a:r>
            <a:r>
              <a:rPr dirty="0" sz="950" spc="114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00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000">
              <a:latin typeface="Times New Roman"/>
              <a:cs typeface="Times New Roman"/>
            </a:endParaRPr>
          </a:p>
          <a:p>
            <a:pPr marL="121285" marR="170815">
              <a:lnSpc>
                <a:spcPct val="96300"/>
              </a:lnSpc>
            </a:pP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he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baseline="-15873" sz="1050" spc="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he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.47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0.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pp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[</a:t>
            </a:r>
            <a:r>
              <a:rPr dirty="0" sz="950" spc="-20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950" spc="4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Gill Sans MT"/>
                <a:cs typeface="Gill Sans MT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he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]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0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8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</a:t>
            </a:r>
            <a:r>
              <a:rPr dirty="0" sz="1600" spc="3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35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de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3970" marR="5715" indent="-1270">
              <a:lnSpc>
                <a:spcPct val="95700"/>
              </a:lnSpc>
              <a:spcBef>
                <a:spcPts val="685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9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8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describes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ova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ngl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nk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high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lue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ightl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3970" marR="5080" indent="152400">
              <a:lnSpc>
                <a:spcPct val="95300"/>
              </a:lnSpc>
              <a:spcBef>
                <a:spcPts val="5"/>
              </a:spcBef>
            </a:pP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gth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istance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ween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enters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lent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ond,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in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ari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-ni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easu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109.8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ogen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raz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47 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3970" marR="5080" indent="152400">
              <a:lnSpc>
                <a:spcPts val="1200"/>
              </a:lnSpc>
              <a:spcBef>
                <a:spcPts val="25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aps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9-3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3970" marR="5080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chlo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9-9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25534" y="5255106"/>
            <a:ext cx="4094479" cy="1178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 marR="5080">
              <a:lnSpc>
                <a:spcPts val="1100"/>
              </a:lnSpc>
            </a:pP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pp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95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hese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applie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ple 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14.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910590" algn="l"/>
              </a:tabLst>
            </a:pPr>
            <a:r>
              <a:rPr dirty="0" sz="1050" spc="-20" b="1">
                <a:latin typeface="Arial"/>
                <a:cs typeface="Arial"/>
              </a:rPr>
              <a:t>T</a:t>
            </a:r>
            <a:r>
              <a:rPr dirty="0" sz="1050" spc="5" b="1">
                <a:latin typeface="Arial"/>
                <a:cs typeface="Arial"/>
              </a:rPr>
              <a:t>A</a:t>
            </a:r>
            <a:r>
              <a:rPr dirty="0" sz="1050" spc="-55" b="1">
                <a:latin typeface="Arial"/>
                <a:cs typeface="Arial"/>
              </a:rPr>
              <a:t>B</a:t>
            </a:r>
            <a:r>
              <a:rPr dirty="0" sz="1050" spc="-75" b="1">
                <a:latin typeface="Arial"/>
                <a:cs typeface="Arial"/>
              </a:rPr>
              <a:t>L</a:t>
            </a:r>
            <a:r>
              <a:rPr dirty="0" sz="1050" spc="-65" b="1">
                <a:latin typeface="Arial"/>
                <a:cs typeface="Arial"/>
              </a:rPr>
              <a:t>E</a:t>
            </a:r>
            <a:r>
              <a:rPr dirty="0" sz="1050" spc="65" b="1">
                <a:latin typeface="Arial"/>
                <a:cs typeface="Arial"/>
              </a:rPr>
              <a:t> </a:t>
            </a:r>
            <a:r>
              <a:rPr dirty="0" sz="1050" spc="50" b="1">
                <a:latin typeface="Arial"/>
                <a:cs typeface="Arial"/>
              </a:rPr>
              <a:t>1</a:t>
            </a:r>
            <a:r>
              <a:rPr dirty="0" sz="1050" spc="65" b="1">
                <a:latin typeface="Arial"/>
                <a:cs typeface="Arial"/>
              </a:rPr>
              <a:t>0</a:t>
            </a:r>
            <a:r>
              <a:rPr dirty="0" sz="1050" spc="40" b="1">
                <a:latin typeface="Arial"/>
                <a:cs typeface="Arial"/>
              </a:rPr>
              <a:t>.</a:t>
            </a:r>
            <a:r>
              <a:rPr dirty="0" sz="1050" spc="35" b="1">
                <a:latin typeface="Arial"/>
                <a:cs typeface="Arial"/>
              </a:rPr>
              <a:t>2</a:t>
            </a:r>
            <a:r>
              <a:rPr dirty="0" sz="1050" b="1">
                <a:latin typeface="Arial"/>
                <a:cs typeface="Arial"/>
              </a:rPr>
              <a:t>	</a:t>
            </a:r>
            <a:r>
              <a:rPr dirty="0" sz="1050" spc="-80" b="1">
                <a:latin typeface="Arial"/>
                <a:cs typeface="Arial"/>
              </a:rPr>
              <a:t>S</a:t>
            </a:r>
            <a:r>
              <a:rPr dirty="0" sz="1050" spc="20" b="1">
                <a:latin typeface="Arial"/>
                <a:cs typeface="Arial"/>
              </a:rPr>
              <a:t>o</a:t>
            </a:r>
            <a:r>
              <a:rPr dirty="0" sz="1050" spc="-5" b="1">
                <a:latin typeface="Arial"/>
                <a:cs typeface="Arial"/>
              </a:rPr>
              <a:t>m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5" b="1">
                <a:latin typeface="Arial"/>
                <a:cs typeface="Arial"/>
              </a:rPr>
              <a:t>A</a:t>
            </a:r>
            <a:r>
              <a:rPr dirty="0" sz="1050" spc="-15" b="1">
                <a:latin typeface="Arial"/>
                <a:cs typeface="Arial"/>
              </a:rPr>
              <a:t>v</a:t>
            </a:r>
            <a:r>
              <a:rPr dirty="0" sz="1050" spc="30" b="1">
                <a:latin typeface="Arial"/>
                <a:cs typeface="Arial"/>
              </a:rPr>
              <a:t>e</a:t>
            </a:r>
            <a:r>
              <a:rPr dirty="0" sz="1050" spc="20" b="1">
                <a:latin typeface="Arial"/>
                <a:cs typeface="Arial"/>
              </a:rPr>
              <a:t>r</a:t>
            </a:r>
            <a:r>
              <a:rPr dirty="0" sz="1050" b="1">
                <a:latin typeface="Arial"/>
                <a:cs typeface="Arial"/>
              </a:rPr>
              <a:t>a</a:t>
            </a:r>
            <a:r>
              <a:rPr dirty="0" sz="1050" spc="35" b="1">
                <a:latin typeface="Arial"/>
                <a:cs typeface="Arial"/>
              </a:rPr>
              <a:t>g</a:t>
            </a:r>
            <a:r>
              <a:rPr dirty="0" sz="1050" spc="30" b="1">
                <a:latin typeface="Arial"/>
                <a:cs typeface="Arial"/>
              </a:rPr>
              <a:t>e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65" b="1">
                <a:latin typeface="Arial"/>
                <a:cs typeface="Arial"/>
              </a:rPr>
              <a:t>B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35" b="1">
                <a:latin typeface="Arial"/>
                <a:cs typeface="Arial"/>
              </a:rPr>
              <a:t>d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80" b="1">
                <a:latin typeface="Arial"/>
                <a:cs typeface="Arial"/>
              </a:rPr>
              <a:t>L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-25" b="1">
                <a:latin typeface="Arial"/>
                <a:cs typeface="Arial"/>
              </a:rPr>
              <a:t>n</a:t>
            </a:r>
            <a:r>
              <a:rPr dirty="0" sz="1050" spc="35" b="1">
                <a:latin typeface="Arial"/>
                <a:cs typeface="Arial"/>
              </a:rPr>
              <a:t>g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spc="-20" b="1">
                <a:latin typeface="Arial"/>
                <a:cs typeface="Arial"/>
              </a:rPr>
              <a:t>h</a:t>
            </a:r>
            <a:r>
              <a:rPr dirty="0" sz="1050" spc="-105" b="1">
                <a:latin typeface="Arial"/>
                <a:cs typeface="Arial"/>
              </a:rPr>
              <a:t>s</a:t>
            </a:r>
            <a:r>
              <a:rPr dirty="0" baseline="25925" sz="1125" b="1">
                <a:latin typeface="Arial"/>
                <a:cs typeface="Arial"/>
              </a:rPr>
              <a:t>a</a:t>
            </a:r>
            <a:endParaRPr baseline="25925" sz="1125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25421" y="8810353"/>
            <a:ext cx="4164329" cy="550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 marR="5080" indent="-1905">
              <a:lnSpc>
                <a:spcPct val="102699"/>
              </a:lnSpc>
            </a:pPr>
            <a:r>
              <a:rPr dirty="0" baseline="27777" sz="900" spc="22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35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8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35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8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35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8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H, 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aini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3888" sz="90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3888" sz="90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850">
              <a:latin typeface="Palatino Linotype"/>
              <a:cs typeface="Palatino Linotype"/>
            </a:endParaRPr>
          </a:p>
          <a:p>
            <a:pPr marL="15240">
              <a:lnSpc>
                <a:spcPct val="100000"/>
              </a:lnSpc>
              <a:spcBef>
                <a:spcPts val="25"/>
              </a:spcBef>
            </a:pP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n)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kno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8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593843" y="271335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780148" y="271335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674431" y="4617321"/>
            <a:ext cx="4596130" cy="201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9682" sz="1050" spc="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9682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39682" sz="1050" spc="-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19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pm.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74431" y="4804782"/>
            <a:ext cx="890269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054454" y="4719561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803311" y="6539769"/>
          <a:ext cx="4277360" cy="2258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3382"/>
                <a:gridCol w="854480"/>
                <a:gridCol w="345019"/>
                <a:gridCol w="248461"/>
                <a:gridCol w="856610"/>
                <a:gridCol w="359944"/>
                <a:gridCol w="286146"/>
                <a:gridCol w="792718"/>
              </a:tblGrid>
              <a:tr h="37397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110" marR="102870">
                        <a:lnSpc>
                          <a:spcPts val="109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h,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m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110489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7475" marR="105410">
                        <a:lnSpc>
                          <a:spcPts val="109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h,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m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1130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 marR="27305">
                        <a:lnSpc>
                          <a:spcPts val="109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,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m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</a:tr>
              <a:tr h="20487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74.14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9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154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145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593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dirty="0" sz="950" spc="-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9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134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123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65426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100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9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120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109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65105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9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147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136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6478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132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9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128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120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65426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91.7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9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950" spc="-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3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145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65108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127.4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9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143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3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121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65108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141.4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  <a:tabLst>
                          <a:tab pos="353695" algn="l"/>
                        </a:tabLst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	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120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143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65108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160.9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178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Cl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199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65108"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Br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Br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228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98462"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266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si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9625" y="784157"/>
            <a:ext cx="2773045" cy="325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405130">
              <a:lnSpc>
                <a:spcPct val="100000"/>
              </a:lnSpc>
              <a:spcBef>
                <a:spcPts val="140"/>
              </a:spcBef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90007" y="1799489"/>
            <a:ext cx="5716270" cy="741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935" marR="5080" indent="-229235">
              <a:lnSpc>
                <a:spcPct val="96700"/>
              </a:lnSpc>
            </a:pP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eady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 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1150">
              <a:latin typeface="Times New Roman"/>
              <a:cs typeface="Times New Roman"/>
            </a:endParaRPr>
          </a:p>
          <a:p>
            <a:pPr algn="ctr" marR="578485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09069" y="3133685"/>
            <a:ext cx="5697220" cy="907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2885" marR="5080" indent="-210820">
              <a:lnSpc>
                <a:spcPts val="11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hich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ains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xce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wo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00">
              <a:latin typeface="Times New Roman"/>
              <a:cs typeface="Times New Roman"/>
            </a:endParaRPr>
          </a:p>
          <a:p>
            <a:pPr algn="ctr" marR="1117600">
              <a:lnSpc>
                <a:spcPct val="100000"/>
              </a:lnSpc>
              <a:tabLst>
                <a:tab pos="473709" algn="l"/>
              </a:tabLst>
            </a:pPr>
            <a:r>
              <a:rPr dirty="0" sz="950" spc="-15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09625" y="4776563"/>
            <a:ext cx="6097905" cy="604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cated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examp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09658" y="5495357"/>
            <a:ext cx="131953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endParaRPr sz="8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29551" y="5487100"/>
            <a:ext cx="4708525" cy="401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34620">
              <a:lnSpc>
                <a:spcPct val="100000"/>
              </a:lnSpc>
              <a:spcBef>
                <a:spcPts val="850"/>
              </a:spcBef>
            </a:pP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usi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bar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lfi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09658" y="5749381"/>
            <a:ext cx="143573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10"/>
              </a:lnSpc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8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8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endParaRPr sz="850">
              <a:latin typeface="Arial"/>
              <a:cs typeface="Arial"/>
            </a:endParaRPr>
          </a:p>
          <a:p>
            <a:pPr marL="241300">
              <a:lnSpc>
                <a:spcPts val="113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263409" y="4170265"/>
            <a:ext cx="32448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41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415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27347" y="4149857"/>
            <a:ext cx="859155" cy="3479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[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Al</a:t>
            </a:r>
            <a:r>
              <a:rPr dirty="0" sz="950" spc="-20">
                <a:solidFill>
                  <a:srgbClr val="CA006B"/>
                </a:solidFill>
                <a:latin typeface="Times New Roman"/>
                <a:cs typeface="Times New Roman"/>
              </a:rPr>
              <a:t>]</a:t>
            </a:r>
            <a:r>
              <a:rPr dirty="0" baseline="22222" sz="1125">
                <a:solidFill>
                  <a:srgbClr val="CA006B"/>
                </a:solidFill>
                <a:latin typeface="Times New Roman"/>
                <a:cs typeface="Times New Roman"/>
              </a:rPr>
              <a:t>3</a:t>
            </a:r>
            <a:r>
              <a:rPr dirty="0" baseline="22222" sz="1125" spc="509">
                <a:solidFill>
                  <a:srgbClr val="CA006B"/>
                </a:solidFill>
                <a:latin typeface="Arial"/>
                <a:cs typeface="Arial"/>
              </a:rPr>
              <a:t>*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3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[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140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O </a:t>
            </a:r>
            <a:r>
              <a:rPr dirty="0" sz="950" spc="-12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]</a:t>
            </a:r>
            <a:r>
              <a:rPr dirty="0" baseline="22222" sz="112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baseline="22222" sz="1125" spc="284">
                <a:solidFill>
                  <a:srgbClr val="CA006B"/>
                </a:solidFill>
                <a:latin typeface="Arial"/>
                <a:cs typeface="Arial"/>
              </a:rPr>
              <a:t>+</a:t>
            </a:r>
            <a:endParaRPr baseline="22222" sz="1125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spcBef>
                <a:spcPts val="345"/>
              </a:spcBef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w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is stru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ture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999239" y="4446499"/>
            <a:ext cx="58801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87680" algn="l"/>
              </a:tabLst>
            </a:pP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Al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051314" y="2604283"/>
            <a:ext cx="39179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Mg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50" spc="5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41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03225" y="2584612"/>
            <a:ext cx="831850" cy="3479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[</a:t>
            </a:r>
            <a:r>
              <a:rPr dirty="0" sz="950" spc="-15">
                <a:solidFill>
                  <a:srgbClr val="CA006B"/>
                </a:solidFill>
                <a:latin typeface="Times New Roman"/>
                <a:cs typeface="Times New Roman"/>
              </a:rPr>
              <a:t>M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g]</a:t>
            </a:r>
            <a:r>
              <a:rPr dirty="0" baseline="22222" sz="112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baseline="22222" sz="1125" spc="502">
                <a:solidFill>
                  <a:srgbClr val="CA006B"/>
                </a:solidFill>
                <a:latin typeface="Arial"/>
                <a:cs typeface="Arial"/>
              </a:rPr>
              <a:t>*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[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10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Cl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114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]</a:t>
            </a:r>
            <a:r>
              <a:rPr dirty="0" baseline="22222" sz="1125" spc="284">
                <a:solidFill>
                  <a:srgbClr val="CA006B"/>
                </a:solidFill>
                <a:latin typeface="Arial"/>
                <a:cs typeface="Arial"/>
              </a:rPr>
              <a:t>+</a:t>
            </a:r>
            <a:endParaRPr baseline="22222" sz="1125">
              <a:latin typeface="Arial"/>
              <a:cs typeface="Arial"/>
            </a:endParaRPr>
          </a:p>
          <a:p>
            <a:pPr marL="59055">
              <a:lnSpc>
                <a:spcPct val="100000"/>
              </a:lnSpc>
              <a:spcBef>
                <a:spcPts val="355"/>
              </a:spcBef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wis structure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85036" y="2843687"/>
            <a:ext cx="1397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096391" y="1371691"/>
            <a:ext cx="54673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Ba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50" spc="9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41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037513" y="1352736"/>
            <a:ext cx="753110" cy="3479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[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B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a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]</a:t>
            </a:r>
            <a:r>
              <a:rPr dirty="0" baseline="22222" sz="112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baseline="22222" sz="1125" spc="502">
                <a:solidFill>
                  <a:srgbClr val="CA006B"/>
                </a:solidFill>
                <a:latin typeface="Arial"/>
                <a:cs typeface="Arial"/>
              </a:rPr>
              <a:t>*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[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140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O </a:t>
            </a:r>
            <a:r>
              <a:rPr dirty="0" sz="950" spc="-12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]</a:t>
            </a:r>
            <a:r>
              <a:rPr dirty="0" baseline="22222" sz="112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baseline="22222" sz="1125" spc="284">
                <a:solidFill>
                  <a:srgbClr val="CA006B"/>
                </a:solidFill>
                <a:latin typeface="Arial"/>
                <a:cs typeface="Arial"/>
              </a:rPr>
              <a:t>+</a:t>
            </a:r>
            <a:endParaRPr baseline="22222" sz="1125">
              <a:latin typeface="Arial"/>
              <a:cs typeface="Arial"/>
            </a:endParaRPr>
          </a:p>
          <a:p>
            <a:pPr marL="33020">
              <a:lnSpc>
                <a:spcPct val="100000"/>
              </a:lnSpc>
              <a:spcBef>
                <a:spcPts val="359"/>
              </a:spcBef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w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is stru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ture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61751" y="858659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444461" y="8557087"/>
            <a:ext cx="1536700" cy="8362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557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or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7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endParaRPr sz="1000">
              <a:latin typeface="Arial"/>
              <a:cs typeface="Arial"/>
            </a:endParaRPr>
          </a:p>
          <a:p>
            <a:pPr marL="12700" marR="53975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baseline="27777" sz="1050" spc="-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7777" sz="1050" spc="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baseline="27777" sz="105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7777" sz="1050" spc="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unt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nu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74657" y="6442711"/>
            <a:ext cx="4597400" cy="1683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10-2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ry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ds</a:t>
            </a:r>
            <a:r>
              <a:rPr dirty="0" sz="1050" spc="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 of 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only encount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ter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ary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polyato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ween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ernary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130">
              <a:lnSpc>
                <a:spcPts val="1145"/>
              </a:lnSpc>
            </a:pP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100"/>
              </a:lnSpc>
              <a:spcBef>
                <a:spcPts val="35"/>
              </a:spcBef>
            </a:pP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stea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sur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rys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 12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381990" y="8415836"/>
            <a:ext cx="4338955" cy="883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08610">
              <a:lnSpc>
                <a:spcPct val="100000"/>
              </a:lnSpc>
              <a:tabLst>
                <a:tab pos="747395" algn="l"/>
              </a:tabLst>
            </a:pP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dirty="0" sz="950" spc="2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9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90">
                <a:solidFill>
                  <a:srgbClr val="221F20"/>
                </a:solidFill>
                <a:latin typeface="Arial"/>
                <a:cs typeface="Arial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ll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050">
              <a:latin typeface="Times New Roman"/>
              <a:cs typeface="Times New Roman"/>
            </a:endParaRPr>
          </a:p>
          <a:p>
            <a:pPr marL="1428750">
              <a:lnSpc>
                <a:spcPct val="100000"/>
              </a:lnSpc>
              <a:tabLst>
                <a:tab pos="1898650" algn="l"/>
                <a:tab pos="2368550" algn="l"/>
                <a:tab pos="2838450" algn="l"/>
              </a:tabLst>
            </a:pP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8355" y="794952"/>
            <a:ext cx="280670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4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g B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8355" y="1099053"/>
            <a:ext cx="6097270" cy="2684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>
              <a:lnSpc>
                <a:spcPts val="111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mate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 marL="424815" indent="-183515">
              <a:lnSpc>
                <a:spcPts val="1115"/>
              </a:lnSpc>
              <a:buClr>
                <a:srgbClr val="221F20"/>
              </a:buClr>
              <a:buFont typeface="Palatino Linotype"/>
              <a:buAutoNum type="alphaLcParenBoth" startAt="2"/>
              <a:tabLst>
                <a:tab pos="42545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BrC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3204" marR="5080" indent="-1905">
              <a:lnSpc>
                <a:spcPts val="1100"/>
              </a:lnSpc>
              <a:spcBef>
                <a:spcPts val="225"/>
              </a:spcBef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bond leng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 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nd 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ngths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gth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lvl="1" marL="622300" marR="5080" indent="-217170">
              <a:lnSpc>
                <a:spcPct val="97200"/>
              </a:lnSpc>
              <a:spcBef>
                <a:spcPts val="17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N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100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pm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101.7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pm.)</a:t>
            </a:r>
            <a:endParaRPr sz="950">
              <a:latin typeface="Palatino Linotype"/>
              <a:cs typeface="Palatino Linotype"/>
            </a:endParaRPr>
          </a:p>
          <a:p>
            <a:pPr algn="just" lvl="1" marL="622300" marR="5715" indent="-229235">
              <a:lnSpc>
                <a:spcPct val="96700"/>
              </a:lnSpc>
              <a:spcBef>
                <a:spcPts val="26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10.2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using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twe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  <a:p>
            <a:pPr marL="622300">
              <a:lnSpc>
                <a:spcPct val="100000"/>
              </a:lnSpc>
              <a:spcBef>
                <a:spcPts val="245"/>
              </a:spcBef>
            </a:pP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2923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577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baseline="2923" sz="1425" spc="-17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1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baseline="2923" sz="1425" spc="7" i="1">
                <a:solidFill>
                  <a:srgbClr val="221F20"/>
                </a:solidFill>
                <a:latin typeface="Book Antiqua"/>
                <a:cs typeface="Book Antiqua"/>
              </a:rPr>
              <a:t>lu</a:t>
            </a:r>
            <a:r>
              <a:rPr dirty="0" baseline="2923" sz="1425" spc="-7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baseline="2923" sz="14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97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baseline="2923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577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baseline="2923" sz="1425" spc="-17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22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100" spc="-409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baseline="-17094" sz="975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7094" sz="97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7094" sz="975" spc="-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277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199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baseline="2923" sz="1425" spc="-20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100" spc="-40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703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baseline="2923" sz="1425">
              <a:latin typeface="Arial"/>
              <a:cs typeface="Arial"/>
            </a:endParaRPr>
          </a:p>
          <a:p>
            <a:pPr marL="12700" indent="622935">
              <a:lnSpc>
                <a:spcPct val="100000"/>
              </a:lnSpc>
              <a:spcBef>
                <a:spcPts val="180"/>
              </a:spcBef>
            </a:pPr>
            <a:r>
              <a:rPr dirty="0" sz="1100" spc="-40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baseline="-17094" sz="975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7094" sz="97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7094" sz="97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277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228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baseline="2923" sz="1425" spc="-20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100" spc="-49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2923" sz="1425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CA006B"/>
                </a:solidFill>
                <a:latin typeface="Palatino Linotype"/>
                <a:cs typeface="Palatino Linotype"/>
              </a:rPr>
              <a:t>21</a:t>
            </a:r>
            <a:r>
              <a:rPr dirty="0" baseline="2923" sz="1425" spc="-22">
                <a:solidFill>
                  <a:srgbClr val="CA006B"/>
                </a:solidFill>
                <a:latin typeface="Palatino Linotype"/>
                <a:cs typeface="Palatino Linotype"/>
              </a:rPr>
              <a:t>4</a:t>
            </a:r>
            <a:r>
              <a:rPr dirty="0" baseline="3703" sz="112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CA006B"/>
                </a:solidFill>
                <a:latin typeface="Palatino Linotype"/>
                <a:cs typeface="Palatino Linotype"/>
              </a:rPr>
              <a:t>pm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baseline="2923" sz="1425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ngth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213.8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baseline="2923" sz="1425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38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10.2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8388" y="3891705"/>
            <a:ext cx="6097270" cy="680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 marR="5715" indent="-229235">
              <a:lnSpc>
                <a:spcPts val="111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5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arbon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Br.</a:t>
            </a:r>
            <a:endParaRPr sz="950">
              <a:latin typeface="Palatino Linotype"/>
              <a:cs typeface="Palatino Linotype"/>
            </a:endParaRPr>
          </a:p>
          <a:p>
            <a:pPr marL="241300" marR="5080" indent="-229235">
              <a:lnSpc>
                <a:spcPts val="1100"/>
              </a:lnSpc>
              <a:spcBef>
                <a:spcPts val="890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anate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 pla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74324" y="3224702"/>
            <a:ext cx="67945" cy="109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892243" y="3034220"/>
            <a:ext cx="67945" cy="109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3387" y="4910747"/>
            <a:ext cx="4597400" cy="482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Consi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ample,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elo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55485" y="5186768"/>
            <a:ext cx="136525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 spc="21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352800" y="72336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146" y="0"/>
                </a:lnTo>
              </a:path>
            </a:pathLst>
          </a:custGeom>
          <a:ln w="793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352800" y="72603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146" y="0"/>
                </a:lnTo>
              </a:path>
            </a:pathLst>
          </a:custGeom>
          <a:ln w="793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2272754" y="5474436"/>
            <a:ext cx="4597400" cy="1329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28040" marR="454025" indent="475615">
              <a:lnSpc>
                <a:spcPts val="910"/>
              </a:lnSpc>
              <a:tabLst>
                <a:tab pos="2167255" algn="l"/>
                <a:tab pos="2642870" algn="l"/>
                <a:tab pos="3506470" algn="l"/>
                <a:tab pos="3982085" algn="l"/>
              </a:tabLst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		</a:t>
            </a:r>
            <a:r>
              <a:rPr dirty="0" sz="900" spc="39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		</a:t>
            </a:r>
            <a:r>
              <a:rPr dirty="0" sz="900" spc="39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340">
                <a:solidFill>
                  <a:srgbClr val="131313"/>
                </a:solidFill>
                <a:latin typeface="Arial"/>
                <a:cs typeface="Arial"/>
              </a:rPr>
              <a:t>* 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ctr" marR="170815">
              <a:lnSpc>
                <a:spcPct val="100000"/>
              </a:lnSpc>
              <a:spcBef>
                <a:spcPts val="580"/>
              </a:spcBef>
              <a:tabLst>
                <a:tab pos="1338580" algn="l"/>
                <a:tab pos="2677795" algn="l"/>
              </a:tabLst>
            </a:pP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  <a:p>
            <a:pPr algn="ctr" marR="168910">
              <a:lnSpc>
                <a:spcPct val="100000"/>
              </a:lnSpc>
              <a:spcBef>
                <a:spcPts val="484"/>
              </a:spcBef>
              <a:tabLst>
                <a:tab pos="506730" algn="l"/>
                <a:tab pos="1324610" algn="l"/>
                <a:tab pos="1833245" algn="l"/>
                <a:tab pos="2676525" algn="l"/>
                <a:tab pos="3172460" algn="l"/>
              </a:tabLst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12700" marR="5080">
              <a:lnSpc>
                <a:spcPts val="1200"/>
              </a:lnSpc>
              <a:spcBef>
                <a:spcPts val="735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nate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erage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72771" y="6834241"/>
            <a:ext cx="1757680" cy="186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rag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Arial"/>
                <a:cs typeface="Arial"/>
              </a:rPr>
              <a:t>1</a:t>
            </a:r>
            <a:endParaRPr sz="10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925598" y="6834241"/>
            <a:ext cx="194373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500" spc="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50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72771" y="7027285"/>
            <a:ext cx="4597400" cy="167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129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twe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2771" y="7179691"/>
            <a:ext cx="1073150" cy="311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pm)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bo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493912" y="7179691"/>
            <a:ext cx="337756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20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pm)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expe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frac-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895858" y="6799833"/>
            <a:ext cx="111950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59180" algn="l"/>
              </a:tabLst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95858" y="6902708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004472" y="6834876"/>
            <a:ext cx="946785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2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943008" y="6902708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273300" y="7672853"/>
            <a:ext cx="4598035" cy="1808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15925">
              <a:lnSpc>
                <a:spcPct val="100000"/>
              </a:lnSpc>
            </a:pP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dirty="0" sz="950" spc="2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  </a:t>
            </a:r>
            <a:r>
              <a:rPr dirty="0" sz="950" spc="-7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9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 marL="120650">
              <a:lnSpc>
                <a:spcPts val="765"/>
              </a:lnSpc>
              <a:spcBef>
                <a:spcPts val="765"/>
              </a:spcBef>
              <a:tabLst>
                <a:tab pos="951230" algn="l"/>
              </a:tabLst>
            </a:pPr>
            <a:r>
              <a:rPr dirty="0" baseline="-23391" sz="1425" spc="67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baseline="-23391" sz="1425" spc="67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baseline="-43650" sz="1050" spc="82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marL="120014" indent="244475">
              <a:lnSpc>
                <a:spcPts val="745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</a:t>
            </a:r>
            <a:r>
              <a:rPr dirty="0" sz="10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u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endParaRPr sz="950">
              <a:latin typeface="Arial"/>
              <a:cs typeface="Arial"/>
            </a:endParaRPr>
          </a:p>
          <a:p>
            <a:pPr marL="120014">
              <a:lnSpc>
                <a:spcPts val="1120"/>
              </a:lnSpc>
            </a:pP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0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9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</a:t>
            </a:r>
            <a:r>
              <a:rPr dirty="0" sz="1600" spc="3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35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ts val="1200"/>
              </a:lnSpc>
              <a:spcBef>
                <a:spcPts val="720"/>
              </a:spcBef>
            </a:pP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abil-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higher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420995" y="338306"/>
            <a:ext cx="2781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835650" y="324013"/>
            <a:ext cx="126365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02030" algn="l"/>
              </a:tabLst>
            </a:pP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ie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4401" y="630955"/>
            <a:ext cx="4596765" cy="920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8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ond,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rb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eak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covale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cia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ak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9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unit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63830">
              <a:lnSpc>
                <a:spcPts val="1195"/>
              </a:lnSpc>
            </a:pP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nk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disso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thalpy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change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4409" y="1545832"/>
            <a:ext cx="288988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dis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 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7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mple,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4401" y="2192925"/>
            <a:ext cx="4597400" cy="768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3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only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cule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essed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cisel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polya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mic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10-16)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4401" y="2954957"/>
            <a:ext cx="355536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4401" y="3412176"/>
            <a:ext cx="459549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diss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4409" y="3565211"/>
            <a:ext cx="1782445" cy="184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4409" y="4021802"/>
            <a:ext cx="4598035" cy="2140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ag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9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ve: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463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 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4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 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aining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ewha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H.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le,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hanol,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OCH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abula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10.3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ave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avera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bo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erg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aver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disso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number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cie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nta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nin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average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cann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tate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isely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fic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gies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 indent="151130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able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do 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ame 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their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times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07490" y="3803512"/>
            <a:ext cx="145034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577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baseline="2923" sz="1425" spc="-17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22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baseline="2923" sz="1425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531856" y="3527605"/>
            <a:ext cx="907415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3800" spc="9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13279" y="3803512"/>
            <a:ext cx="142303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428.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56988" y="3193884"/>
            <a:ext cx="1824989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577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baseline="2923" sz="1425" spc="-18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22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55881" y="2918009"/>
            <a:ext cx="2230755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3800" spc="9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498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.7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14106" y="1888582"/>
            <a:ext cx="1876425" cy="2559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923" sz="1425" spc="30" i="1">
                <a:solidFill>
                  <a:srgbClr val="221F20"/>
                </a:solidFill>
                <a:latin typeface="Garamond"/>
                <a:cs typeface="Garamond"/>
              </a:rPr>
              <a:t>B</a:t>
            </a:r>
            <a:r>
              <a:rPr dirty="0" baseline="2923" sz="1425" spc="112" i="1">
                <a:solidFill>
                  <a:srgbClr val="221F20"/>
                </a:solidFill>
                <a:latin typeface="Garamond"/>
                <a:cs typeface="Garamond"/>
              </a:rPr>
              <a:t>o</a:t>
            </a:r>
            <a:r>
              <a:rPr dirty="0" baseline="2923" sz="1425" spc="17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2923" sz="1425" spc="12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48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baseline="2923" sz="1425" spc="112" i="1">
                <a:solidFill>
                  <a:srgbClr val="221F20"/>
                </a:solidFill>
                <a:latin typeface="Garamond"/>
                <a:cs typeface="Garamond"/>
              </a:rPr>
              <a:t>o</a:t>
            </a:r>
            <a:r>
              <a:rPr dirty="0" baseline="2923" sz="1425" spc="12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2923" sz="1425" spc="209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2923" sz="1425" spc="37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baseline="2923" sz="1425" spc="97" i="1">
                <a:solidFill>
                  <a:srgbClr val="221F20"/>
                </a:solidFill>
                <a:latin typeface="Garamond"/>
                <a:cs typeface="Garamond"/>
              </a:rPr>
              <a:t>t</a:t>
            </a:r>
            <a:r>
              <a:rPr dirty="0" baseline="2923" sz="1425" spc="7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2923" sz="1425" spc="112" i="1">
                <a:solidFill>
                  <a:srgbClr val="221F20"/>
                </a:solidFill>
                <a:latin typeface="Garamond"/>
                <a:cs typeface="Garamond"/>
              </a:rPr>
              <a:t>o</a:t>
            </a:r>
            <a:r>
              <a:rPr dirty="0" baseline="2923" sz="1425" spc="165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baseline="1543" sz="27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baseline="2923" sz="1425" spc="-3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endParaRPr baseline="2923" sz="1425">
              <a:latin typeface="Arial Narrow"/>
              <a:cs typeface="Arial Narrow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565191" y="202148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663944" y="1698824"/>
            <a:ext cx="1421130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3800" spc="9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059097" y="1974630"/>
            <a:ext cx="107696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435.9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754584" y="1784121"/>
            <a:ext cx="109410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22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23193" y="1508326"/>
            <a:ext cx="763905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3800" spc="91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561241" y="1784121"/>
            <a:ext cx="148907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 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435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15374" y="1698088"/>
            <a:ext cx="799465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5" i="1">
                <a:solidFill>
                  <a:srgbClr val="221F20"/>
                </a:solidFill>
                <a:latin typeface="Garamond"/>
                <a:cs typeface="Garamond"/>
              </a:rPr>
              <a:t>B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o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b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-80" i="1">
                <a:solidFill>
                  <a:srgbClr val="221F20"/>
                </a:solidFill>
                <a:latin typeface="Garamond"/>
                <a:cs typeface="Garamond"/>
              </a:rPr>
              <a:t>k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165" i="1">
                <a:solidFill>
                  <a:srgbClr val="221F20"/>
                </a:solidFill>
                <a:latin typeface="Garamond"/>
                <a:cs typeface="Garamond"/>
              </a:rPr>
              <a:t>g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1800">
              <a:latin typeface="Book Antiqua"/>
              <a:cs typeface="Book Antiqu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253479" y="2080362"/>
            <a:ext cx="6229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428.0 kJ/mol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823291" y="1364080"/>
            <a:ext cx="822325" cy="396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336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498.</a:t>
            </a:r>
            <a:r>
              <a:rPr dirty="0" sz="900" spc="-10">
                <a:latin typeface="Times New Roman"/>
                <a:cs typeface="Times New Roman"/>
              </a:rPr>
              <a:t>7</a:t>
            </a:r>
            <a:r>
              <a:rPr dirty="0" sz="900">
                <a:latin typeface="Times New Roman"/>
                <a:cs typeface="Times New Roman"/>
              </a:rPr>
              <a:t> kJ/mol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3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56540" algn="l"/>
                <a:tab pos="50609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876925" y="646533"/>
            <a:ext cx="6788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435.93 </a:t>
            </a:r>
            <a:r>
              <a:rPr dirty="0" sz="900" spc="-10">
                <a:latin typeface="Times New Roman"/>
                <a:cs typeface="Times New Roman"/>
              </a:rPr>
              <a:t>k</a:t>
            </a:r>
            <a:r>
              <a:rPr dirty="0" sz="900">
                <a:latin typeface="Times New Roman"/>
                <a:cs typeface="Times New Roman"/>
              </a:rPr>
              <a:t>J/mol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067698" y="2332692"/>
            <a:ext cx="3619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1620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698113" y="902612"/>
            <a:ext cx="3536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336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490316" y="270332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5473239" y="2673812"/>
            <a:ext cx="1575435" cy="1243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6</a:t>
            </a:r>
            <a:endParaRPr sz="900">
              <a:latin typeface="Lucida Sans"/>
              <a:cs typeface="Lucida Sans"/>
            </a:endParaRPr>
          </a:p>
          <a:p>
            <a:pPr marL="12700" marR="327660">
              <a:lnSpc>
                <a:spcPts val="1000"/>
              </a:lnSpc>
              <a:spcBef>
                <a:spcPts val="110"/>
              </a:spcBef>
            </a:pP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om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bon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gi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ompa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ed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80"/>
              </a:lnSpc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12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endParaRPr sz="900">
              <a:latin typeface="Lucida Sans"/>
              <a:cs typeface="Lucida Sans"/>
            </a:endParaRPr>
          </a:p>
          <a:p>
            <a:pPr marL="12700" marR="92710" indent="1905">
              <a:lnSpc>
                <a:spcPct val="101800"/>
              </a:lnSpc>
              <a:spcBef>
                <a:spcPts val="10"/>
              </a:spcBef>
            </a:pP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43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93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J</a:t>
            </a:r>
            <a:r>
              <a:rPr dirty="0" sz="900" spc="-3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9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endParaRPr sz="900">
              <a:latin typeface="Lucida Sans"/>
              <a:cs typeface="Lucida Sans"/>
            </a:endParaRPr>
          </a:p>
          <a:p>
            <a:pPr marL="12700" marR="5080" indent="1905">
              <a:lnSpc>
                <a:spcPct val="100000"/>
              </a:lnSpc>
              <a:spcBef>
                <a:spcPts val="20"/>
              </a:spcBef>
            </a:pP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5873" sz="1050" spc="-22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O,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y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endParaRPr sz="900">
              <a:latin typeface="Lucida Sans"/>
              <a:cs typeface="Lucida Sans"/>
            </a:endParaRPr>
          </a:p>
          <a:p>
            <a:pPr marL="871855">
              <a:lnSpc>
                <a:spcPct val="100000"/>
              </a:lnSpc>
              <a:spcBef>
                <a:spcPts val="20"/>
              </a:spcBef>
            </a:pP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475140" y="3769843"/>
            <a:ext cx="883919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498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J</a:t>
            </a:r>
            <a:r>
              <a:rPr dirty="0" sz="900" spc="-4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6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473239" y="3909532"/>
            <a:ext cx="1459230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28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J</a:t>
            </a:r>
            <a:r>
              <a:rPr dirty="0" sz="900" spc="-3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473239" y="4053512"/>
            <a:ext cx="1604645" cy="724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OH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9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5873" sz="1050" spc="-22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is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J</a:t>
            </a:r>
            <a:r>
              <a:rPr dirty="0" sz="900" spc="-3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58856" y="6389439"/>
            <a:ext cx="76898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20" b="1">
                <a:latin typeface="Arial"/>
                <a:cs typeface="Arial"/>
              </a:rPr>
              <a:t>T</a:t>
            </a:r>
            <a:r>
              <a:rPr dirty="0" sz="1050" spc="20" b="1">
                <a:latin typeface="Arial"/>
                <a:cs typeface="Arial"/>
              </a:rPr>
              <a:t>A</a:t>
            </a:r>
            <a:r>
              <a:rPr dirty="0" sz="1050" spc="-65" b="1">
                <a:latin typeface="Arial"/>
                <a:cs typeface="Arial"/>
              </a:rPr>
              <a:t>B</a:t>
            </a:r>
            <a:r>
              <a:rPr dirty="0" sz="1050" spc="-75" b="1">
                <a:latin typeface="Arial"/>
                <a:cs typeface="Arial"/>
              </a:rPr>
              <a:t>L</a:t>
            </a:r>
            <a:r>
              <a:rPr dirty="0" sz="1050" spc="-65" b="1">
                <a:latin typeface="Arial"/>
                <a:cs typeface="Arial"/>
              </a:rPr>
              <a:t>E</a:t>
            </a:r>
            <a:r>
              <a:rPr dirty="0" sz="1050" spc="65" b="1">
                <a:latin typeface="Arial"/>
                <a:cs typeface="Arial"/>
              </a:rPr>
              <a:t> </a:t>
            </a:r>
            <a:r>
              <a:rPr dirty="0" sz="1050" spc="50" b="1">
                <a:latin typeface="Arial"/>
                <a:cs typeface="Arial"/>
              </a:rPr>
              <a:t>10.</a:t>
            </a:r>
            <a:r>
              <a:rPr dirty="0" sz="1050" spc="35" b="1">
                <a:latin typeface="Arial"/>
                <a:cs typeface="Arial"/>
              </a:rPr>
              <a:t>3</a:t>
            </a:r>
            <a:endParaRPr sz="10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645415" y="6371809"/>
            <a:ext cx="2025014" cy="176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85" b="1">
                <a:latin typeface="Arial"/>
                <a:cs typeface="Arial"/>
              </a:rPr>
              <a:t>S</a:t>
            </a:r>
            <a:r>
              <a:rPr dirty="0" sz="1050" spc="20" b="1">
                <a:latin typeface="Arial"/>
                <a:cs typeface="Arial"/>
              </a:rPr>
              <a:t>o</a:t>
            </a:r>
            <a:r>
              <a:rPr dirty="0" sz="1050" spc="-5" b="1">
                <a:latin typeface="Arial"/>
                <a:cs typeface="Arial"/>
              </a:rPr>
              <a:t>m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5" b="1">
                <a:latin typeface="Arial"/>
                <a:cs typeface="Arial"/>
              </a:rPr>
              <a:t>A</a:t>
            </a:r>
            <a:r>
              <a:rPr dirty="0" sz="1050" spc="-15" b="1">
                <a:latin typeface="Arial"/>
                <a:cs typeface="Arial"/>
              </a:rPr>
              <a:t>v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10" b="1">
                <a:latin typeface="Arial"/>
                <a:cs typeface="Arial"/>
              </a:rPr>
              <a:t>r</a:t>
            </a:r>
            <a:r>
              <a:rPr dirty="0" sz="1050" b="1">
                <a:latin typeface="Arial"/>
                <a:cs typeface="Arial"/>
              </a:rPr>
              <a:t>a</a:t>
            </a:r>
            <a:r>
              <a:rPr dirty="0" sz="1050" spc="35" b="1">
                <a:latin typeface="Arial"/>
                <a:cs typeface="Arial"/>
              </a:rPr>
              <a:t>g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65" b="1">
                <a:latin typeface="Arial"/>
                <a:cs typeface="Arial"/>
              </a:rPr>
              <a:t>B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35" b="1">
                <a:latin typeface="Arial"/>
                <a:cs typeface="Arial"/>
              </a:rPr>
              <a:t>d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45" b="1">
                <a:latin typeface="Arial"/>
                <a:cs typeface="Arial"/>
              </a:rPr>
              <a:t>E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b="1">
                <a:latin typeface="Arial"/>
                <a:cs typeface="Arial"/>
              </a:rPr>
              <a:t>r</a:t>
            </a:r>
            <a:r>
              <a:rPr dirty="0" sz="1050" spc="35" b="1">
                <a:latin typeface="Arial"/>
                <a:cs typeface="Arial"/>
              </a:rPr>
              <a:t>g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-105" b="1">
                <a:latin typeface="Arial"/>
                <a:cs typeface="Arial"/>
              </a:rPr>
              <a:t>s</a:t>
            </a:r>
            <a:r>
              <a:rPr dirty="0" baseline="25925" sz="1125" b="1">
                <a:latin typeface="Arial"/>
                <a:cs typeface="Arial"/>
              </a:rPr>
              <a:t>a</a:t>
            </a:r>
            <a:endParaRPr baseline="25925" sz="1125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362200" y="729459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362200" y="727049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845559" y="7270497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845559" y="72945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362200" y="7440962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362200" y="7422877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845559" y="7422881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845559" y="744096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362200" y="7689597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362200" y="77136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845559" y="771369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845559" y="768959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362200" y="784198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362200" y="7860062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362200" y="782390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839845" y="799309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839845" y="796899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362200" y="815692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362200" y="813282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760131" y="7917862"/>
            <a:ext cx="781685" cy="462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8610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431</a:t>
            </a:r>
            <a:endParaRPr sz="950">
              <a:latin typeface="Palatino Linotype"/>
              <a:cs typeface="Palatino Linotype"/>
            </a:endParaRPr>
          </a:p>
          <a:p>
            <a:pPr marL="12700" marR="5080" indent="-635">
              <a:lnSpc>
                <a:spcPct val="100000"/>
              </a:lnSpc>
              <a:spcBef>
                <a:spcPts val="150"/>
              </a:spcBef>
              <a:tabLst>
                <a:tab pos="58610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364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22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297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245464" y="7917862"/>
            <a:ext cx="815340" cy="462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6896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360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254635" algn="l"/>
                <a:tab pos="56959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73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endParaRPr baseline="31746" sz="1050">
              <a:latin typeface="Palatino Linotype"/>
              <a:cs typeface="Palatino Linotype"/>
            </a:endParaRPr>
          </a:p>
          <a:p>
            <a:pPr marL="13335">
              <a:lnSpc>
                <a:spcPct val="100000"/>
              </a:lnSpc>
              <a:tabLst>
                <a:tab pos="5708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339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714260" y="7919131"/>
            <a:ext cx="424815" cy="7404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416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ct val="97500"/>
              </a:lnSpc>
              <a:spcBef>
                <a:spcPts val="17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Cl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 Br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 I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308007" y="7917858"/>
            <a:ext cx="206375" cy="7334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498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35"/>
              </a:lnSpc>
              <a:spcBef>
                <a:spcPts val="16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159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1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243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193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3051810" y="9023652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666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051810" y="900205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6680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426335" y="8996653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666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426335" y="9029057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6680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426335" y="9012852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6680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749425" y="9285271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666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749425" y="9263669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666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 txBox="1"/>
          <p:nvPr/>
        </p:nvSpPr>
        <p:spPr>
          <a:xfrm>
            <a:off x="758752" y="8702548"/>
            <a:ext cx="4419600" cy="670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 marR="5080" indent="-1905">
              <a:lnSpc>
                <a:spcPts val="1000"/>
              </a:lnSpc>
              <a:tabLst>
                <a:tab pos="1791970" algn="l"/>
                <a:tab pos="2416810" algn="l"/>
              </a:tabLst>
            </a:pPr>
            <a:r>
              <a:rPr dirty="0" sz="200" spc="-5" b="1">
                <a:latin typeface="Arial"/>
                <a:cs typeface="Arial"/>
              </a:rPr>
              <a:t>a</a:t>
            </a:r>
            <a:r>
              <a:rPr dirty="0" sz="200" spc="-5" b="1">
                <a:latin typeface="Arial"/>
                <a:cs typeface="Arial"/>
              </a:rPr>
              <a:t>     </a:t>
            </a:r>
            <a:r>
              <a:rPr dirty="0" sz="200" spc="-10" b="1">
                <a:latin typeface="Arial"/>
                <a:cs typeface="Arial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ata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eci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fic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som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9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9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3888" sz="9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7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HB</a:t>
            </a:r>
            <a:r>
              <a:rPr dirty="0" sz="850" spc="-6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3888" sz="90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3888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3888" sz="900" spc="-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	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3888" sz="90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3888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3888" sz="900" spc="-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	O</a:t>
            </a:r>
            <a:r>
              <a:rPr dirty="0" sz="8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3888" sz="90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3888" sz="90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3888" sz="90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3888" sz="90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3888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3888" sz="900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850">
              <a:latin typeface="Palatino Linotype"/>
              <a:cs typeface="Palatino Linotype"/>
            </a:endParaRPr>
          </a:p>
          <a:p>
            <a:pPr marL="12700" indent="1270">
              <a:lnSpc>
                <a:spcPts val="969"/>
              </a:lnSpc>
            </a:pP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han 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8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  <a:tabLst>
                <a:tab pos="1114425" algn="l"/>
              </a:tabLst>
            </a:pPr>
            <a:r>
              <a:rPr dirty="0" baseline="27777" sz="900" spc="22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va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	O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3888" sz="90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3888" sz="900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79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8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773356" y="8685907"/>
            <a:ext cx="66040" cy="106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sz="600">
              <a:latin typeface="Palatino Linotype"/>
              <a:cs typeface="Palatino Linotype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549900" y="6387621"/>
            <a:ext cx="1536700" cy="10217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3335" marR="5080" indent="-1270">
              <a:lnSpc>
                <a:spcPts val="1100"/>
              </a:lnSpc>
              <a:spcBef>
                <a:spcPts val="340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aseo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apply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736634" y="6723172"/>
          <a:ext cx="4350385" cy="11823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01621"/>
                <a:gridCol w="928824"/>
                <a:gridCol w="255073"/>
                <a:gridCol w="285811"/>
                <a:gridCol w="928242"/>
                <a:gridCol w="482996"/>
                <a:gridCol w="967441"/>
              </a:tblGrid>
              <a:tr h="32312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9855" marR="81915" indent="-1270">
                        <a:lnSpc>
                          <a:spcPts val="109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dirty="0" sz="950" spc="-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k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J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&gt;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l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7950" marR="81280" indent="-1270">
                        <a:lnSpc>
                          <a:spcPts val="1090"/>
                        </a:lnSpc>
                      </a:pPr>
                      <a:r>
                        <a:rPr dirty="0" sz="950" spc="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dirty="0" sz="950" spc="-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k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J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&gt;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l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2565" marR="27305" indent="-1270">
                        <a:lnSpc>
                          <a:spcPts val="109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dirty="0" sz="950" spc="-7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k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J</a:t>
                      </a:r>
                      <a:r>
                        <a:rPr dirty="0" sz="950" spc="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&gt;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l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</a:tr>
              <a:tr h="185674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436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347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12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163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5259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414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u="sng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u="sng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  </a:t>
                      </a:r>
                      <a:r>
                        <a:rPr dirty="0" sz="950" spc="-20" u="sng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r>
                        <a:rPr dirty="0" sz="950" spc="-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u="sng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u="sng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  </a:t>
                      </a:r>
                      <a:r>
                        <a:rPr dirty="0" sz="950" spc="-20" u="sng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12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418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705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389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tabLst>
                          <a:tab pos="333375" algn="l"/>
                        </a:tabLst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	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837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tabLst>
                          <a:tab pos="347345" algn="l"/>
                          <a:tab pos="683895" algn="l"/>
                        </a:tabLst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	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	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946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3296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464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305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tabLst>
                          <a:tab pos="864869" algn="r"/>
                        </a:tabLst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	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222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44848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368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  <a:tabLst>
                          <a:tab pos="1018540" algn="l"/>
                          <a:tab pos="1275715" algn="l"/>
                          <a:tab pos="1793239" algn="r"/>
                        </a:tabLst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615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	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	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	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590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0078">
                <a:tc>
                  <a:txBody>
                    <a:bodyPr/>
                    <a:lstStyle/>
                    <a:p>
                      <a:pPr marL="36195">
                        <a:lnSpc>
                          <a:spcPts val="1115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ts val="1135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565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ts val="1115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ts val="1115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106680">
                        <a:lnSpc>
                          <a:spcPts val="1115"/>
                        </a:lnSpc>
                        <a:tabLst>
                          <a:tab pos="1018540" algn="l"/>
                          <a:tab pos="1793239" algn="r"/>
                        </a:tabLst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891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	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¬</a:t>
                      </a:r>
                      <a:r>
                        <a:rPr dirty="0" sz="950" spc="-12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	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142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si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5297" y="631393"/>
            <a:ext cx="4598670" cy="1991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single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serva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multiple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6985" indent="151765">
              <a:lnSpc>
                <a:spcPts val="1210"/>
              </a:lnSpc>
              <a:spcBef>
                <a:spcPts val="15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hemi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ga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ess</a:t>
            </a:r>
            <a:endParaRPr sz="1050">
              <a:latin typeface="Palatino Linotype"/>
              <a:cs typeface="Palatino Linotype"/>
            </a:endParaRPr>
          </a:p>
          <a:p>
            <a:pPr marL="633730">
              <a:lnSpc>
                <a:spcPct val="100000"/>
              </a:lnSpc>
              <a:spcBef>
                <a:spcPts val="650"/>
              </a:spcBef>
            </a:pP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rea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atoms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endParaRPr baseline="2923" sz="1425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610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rst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seo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step,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alpy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1050" spc="55" i="1">
                <a:solidFill>
                  <a:srgbClr val="221F20"/>
                </a:solidFill>
                <a:latin typeface="Garamond"/>
                <a:cs typeface="Garamond"/>
              </a:rPr>
              <a:t>H 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reaka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Arial"/>
                <a:cs typeface="Arial"/>
              </a:rPr>
              <a:t>©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ts),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uct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olecule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6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1050" spc="85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8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Arial"/>
                <a:cs typeface="Arial"/>
              </a:rPr>
              <a:t>©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92530" y="2808549"/>
            <a:ext cx="3771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 i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 i="1">
                <a:solidFill>
                  <a:srgbClr val="221F20"/>
                </a:solidFill>
                <a:latin typeface="Times New Roman"/>
                <a:cs typeface="Times New Roman"/>
              </a:rPr>
              <a:t>10.26)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6562" y="3120694"/>
            <a:ext cx="4598035" cy="920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50" spc="-1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6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26)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nifies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aver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-disso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umber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cel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6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1050" spc="85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net</a:t>
            </a:r>
            <a:r>
              <a:rPr dirty="0" sz="10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 and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illus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 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15.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154187" y="2706182"/>
            <a:ext cx="2846705" cy="363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5904" marR="5080" indent="-243204">
              <a:lnSpc>
                <a:spcPct val="132500"/>
              </a:lnSpc>
            </a:pP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65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ormat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©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reactan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©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10895" y="4397453"/>
            <a:ext cx="6097905" cy="1605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1265" algn="l"/>
              </a:tabLst>
            </a:pP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40" b="1">
                <a:solidFill>
                  <a:srgbClr val="000002"/>
                </a:solidFill>
                <a:latin typeface="Gill Sans MT"/>
                <a:cs typeface="Gill Sans MT"/>
              </a:rPr>
              <a:t>X</a:t>
            </a: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50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10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25" b="1">
                <a:solidFill>
                  <a:srgbClr val="000002"/>
                </a:solidFill>
                <a:latin typeface="Gill Sans MT"/>
                <a:cs typeface="Gill Sans MT"/>
              </a:rPr>
              <a:t> 1</a:t>
            </a:r>
            <a:r>
              <a:rPr dirty="0" sz="1050" spc="35" b="1">
                <a:solidFill>
                  <a:srgbClr val="000002"/>
                </a:solidFill>
                <a:latin typeface="Gill Sans MT"/>
                <a:cs typeface="Gill Sans MT"/>
              </a:rPr>
              <a:t>0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-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1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5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	</a:t>
            </a:r>
            <a:r>
              <a:rPr dirty="0" sz="1050" spc="-10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35" b="1">
                <a:solidFill>
                  <a:srgbClr val="000002"/>
                </a:solidFill>
                <a:latin typeface="Gill Sans MT"/>
                <a:cs typeface="Gill Sans MT"/>
              </a:rPr>
              <a:t>g a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20" b="1">
                <a:solidFill>
                  <a:srgbClr val="000002"/>
                </a:solidFill>
                <a:latin typeface="Gill Sans MT"/>
                <a:cs typeface="Gill Sans MT"/>
              </a:rPr>
              <a:t>py</a:t>
            </a:r>
            <a:r>
              <a:rPr dirty="0" sz="1050" spc="20" b="1">
                <a:solidFill>
                  <a:srgbClr val="000002"/>
                </a:solidFill>
                <a:latin typeface="Gill Sans MT"/>
                <a:cs typeface="Gill Sans MT"/>
              </a:rPr>
              <a:t> of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 Re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50" b="1">
                <a:solidFill>
                  <a:srgbClr val="000002"/>
                </a:solidFill>
                <a:latin typeface="Gill Sans MT"/>
                <a:cs typeface="Gill Sans MT"/>
              </a:rPr>
              <a:t>f</a:t>
            </a:r>
            <a:r>
              <a:rPr dirty="0" sz="1050" spc="-9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11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 B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d 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9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35" b="1">
                <a:solidFill>
                  <a:srgbClr val="000002"/>
                </a:solidFill>
                <a:latin typeface="Gill Sans MT"/>
                <a:cs typeface="Gill Sans MT"/>
              </a:rPr>
              <a:t>gi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es</a:t>
            </a:r>
            <a:endParaRPr sz="1050">
              <a:latin typeface="Gill Sans MT"/>
              <a:cs typeface="Gill Sans MT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241300" marR="5080">
              <a:lnSpc>
                <a:spcPts val="112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ane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10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methane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eparat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1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  <a:p>
            <a:pPr marL="1938655">
              <a:lnSpc>
                <a:spcPct val="100000"/>
              </a:lnSpc>
              <a:spcBef>
                <a:spcPts val="49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380"/>
              </a:spcBef>
            </a:pPr>
            <a:r>
              <a:rPr dirty="0" sz="1050" spc="-7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ze</a:t>
            </a:r>
            <a:endParaRPr sz="1050">
              <a:latin typeface="Gill Sans MT"/>
              <a:cs typeface="Gill Sans MT"/>
            </a:endParaRPr>
          </a:p>
          <a:p>
            <a:pPr algn="just" marL="241300" marR="5715">
              <a:lnSpc>
                <a:spcPct val="96800"/>
              </a:lnSpc>
              <a:spcBef>
                <a:spcPts val="175"/>
              </a:spcBef>
            </a:pP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oke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 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17.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exp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26)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uld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ak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ange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eak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ormat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0895" y="6947997"/>
            <a:ext cx="5443855" cy="1191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98044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7</a:t>
            </a:r>
            <a:endParaRPr sz="900">
              <a:latin typeface="Lucida Sans"/>
              <a:cs typeface="Lucida Sans"/>
            </a:endParaRPr>
          </a:p>
          <a:p>
            <a:pPr marL="878840" marR="173990">
              <a:lnSpc>
                <a:spcPts val="1000"/>
              </a:lnSpc>
              <a:spcBef>
                <a:spcPts val="110"/>
              </a:spcBef>
            </a:pPr>
            <a:r>
              <a:rPr dirty="0" sz="1000" spc="-6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bo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30" b="1">
                <a:solidFill>
                  <a:srgbClr val="221F20"/>
                </a:solidFill>
                <a:latin typeface="Gill Sans MT"/>
                <a:cs typeface="Gill Sans MT"/>
              </a:rPr>
              <a:t>d 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b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k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50" b="1">
                <a:solidFill>
                  <a:srgbClr val="221F20"/>
                </a:solidFill>
                <a:latin typeface="Gill Sans MT"/>
                <a:cs typeface="Gill Sans MT"/>
              </a:rPr>
              <a:t>g</a:t>
            </a:r>
            <a:r>
              <a:rPr dirty="0" sz="1000" spc="5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40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40" b="1">
                <a:solidFill>
                  <a:srgbClr val="221F20"/>
                </a:solidFill>
                <a:latin typeface="Gill Sans MT"/>
                <a:cs typeface="Gill Sans MT"/>
              </a:rPr>
              <a:t>f</a:t>
            </a:r>
            <a:r>
              <a:rPr dirty="0" sz="1000" spc="-3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-50" b="1">
                <a:solidFill>
                  <a:srgbClr val="221F20"/>
                </a:solidFill>
                <a:latin typeface="Gill Sans MT"/>
                <a:cs typeface="Gill Sans MT"/>
              </a:rPr>
              <a:t>ma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ion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50" b="1">
                <a:solidFill>
                  <a:srgbClr val="221F20"/>
                </a:solidFill>
                <a:latin typeface="Gill Sans MT"/>
                <a:cs typeface="Gill Sans MT"/>
              </a:rPr>
              <a:t>mic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al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8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ion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   </a:t>
            </a:r>
            <a:r>
              <a:rPr dirty="0" sz="1000" spc="-12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3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x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mpl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35" b="1">
                <a:solidFill>
                  <a:srgbClr val="221F20"/>
                </a:solidFill>
                <a:latin typeface="Gill Sans MT"/>
                <a:cs typeface="Gill Sans MT"/>
              </a:rPr>
              <a:t>1</a:t>
            </a:r>
            <a:r>
              <a:rPr dirty="0" sz="1000" spc="30" b="1">
                <a:solidFill>
                  <a:srgbClr val="221F20"/>
                </a:solidFill>
                <a:latin typeface="Gill Sans MT"/>
                <a:cs typeface="Gill Sans MT"/>
              </a:rPr>
              <a:t>0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-1</a:t>
            </a:r>
            <a:r>
              <a:rPr dirty="0" sz="1000" spc="35" b="1">
                <a:solidFill>
                  <a:srgbClr val="221F20"/>
                </a:solidFill>
                <a:latin typeface="Gill Sans MT"/>
                <a:cs typeface="Gill Sans MT"/>
              </a:rPr>
              <a:t>5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ill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u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45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endParaRPr sz="1000">
              <a:latin typeface="Gill Sans MT"/>
              <a:cs typeface="Gill Sans MT"/>
            </a:endParaRPr>
          </a:p>
          <a:p>
            <a:pPr marL="878840">
              <a:lnSpc>
                <a:spcPts val="1075"/>
              </a:lnSpc>
            </a:pP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endParaRPr sz="900">
              <a:latin typeface="Lucida Sans"/>
              <a:cs typeface="Lucida Sans"/>
            </a:endParaRPr>
          </a:p>
          <a:p>
            <a:pPr marL="880110" marR="73660" indent="-1270">
              <a:lnSpc>
                <a:spcPct val="100000"/>
              </a:lnSpc>
              <a:spcBef>
                <a:spcPts val="30"/>
              </a:spcBef>
            </a:pP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k.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39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Cl</a:t>
            </a:r>
            <a:r>
              <a:rPr dirty="0" sz="900" spc="-1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39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b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k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39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39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171797" y="8117768"/>
            <a:ext cx="3064510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18285" algn="l"/>
              </a:tabLst>
            </a:pPr>
            <a:r>
              <a:rPr dirty="0" sz="950" spc="145">
                <a:solidFill>
                  <a:srgbClr val="0093D2"/>
                </a:solidFill>
                <a:latin typeface="Arial"/>
                <a:cs typeface="Arial"/>
              </a:rPr>
              <a:t>¢</a:t>
            </a:r>
            <a:r>
              <a:rPr dirty="0" sz="950" spc="80" i="1">
                <a:solidFill>
                  <a:srgbClr val="0093D2"/>
                </a:solidFill>
                <a:latin typeface="Garamond"/>
                <a:cs typeface="Garamond"/>
              </a:rPr>
              <a:t>H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220" i="1">
                <a:solidFill>
                  <a:srgbClr val="0093D2"/>
                </a:solidFill>
                <a:latin typeface="Garamond"/>
                <a:cs typeface="Garamond"/>
              </a:rPr>
              <a:t>f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o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r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0093D2"/>
                </a:solidFill>
                <a:latin typeface="Garamond"/>
                <a:cs typeface="Garamond"/>
              </a:rPr>
              <a:t>n</a:t>
            </a:r>
            <a:r>
              <a:rPr dirty="0" sz="950" spc="80" i="1">
                <a:solidFill>
                  <a:srgbClr val="0093D2"/>
                </a:solidFill>
                <a:latin typeface="Garamond"/>
                <a:cs typeface="Garamond"/>
              </a:rPr>
              <a:t>e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t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50" i="1">
                <a:solidFill>
                  <a:srgbClr val="0093D2"/>
                </a:solidFill>
                <a:latin typeface="Garamond"/>
                <a:cs typeface="Garamond"/>
              </a:rPr>
              <a:t>b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o</a:t>
            </a:r>
            <a:r>
              <a:rPr dirty="0" sz="950" spc="114" i="1">
                <a:solidFill>
                  <a:srgbClr val="0093D2"/>
                </a:solidFill>
                <a:latin typeface="Garamond"/>
                <a:cs typeface="Garamond"/>
              </a:rPr>
              <a:t>n</a:t>
            </a:r>
            <a:r>
              <a:rPr dirty="0" sz="950" spc="70" i="1">
                <a:solidFill>
                  <a:srgbClr val="0093D2"/>
                </a:solidFill>
                <a:latin typeface="Garamond"/>
                <a:cs typeface="Garamond"/>
              </a:rPr>
              <a:t>d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55" i="1">
                <a:solidFill>
                  <a:srgbClr val="0093D2"/>
                </a:solidFill>
                <a:latin typeface="Garamond"/>
                <a:cs typeface="Garamond"/>
              </a:rPr>
              <a:t>b</a:t>
            </a:r>
            <a:r>
              <a:rPr dirty="0" sz="950" spc="80" i="1">
                <a:solidFill>
                  <a:srgbClr val="0093D2"/>
                </a:solidFill>
                <a:latin typeface="Garamond"/>
                <a:cs typeface="Garamond"/>
              </a:rPr>
              <a:t>r</a:t>
            </a:r>
            <a:r>
              <a:rPr dirty="0" sz="950" spc="80" i="1">
                <a:solidFill>
                  <a:srgbClr val="0093D2"/>
                </a:solidFill>
                <a:latin typeface="Garamond"/>
                <a:cs typeface="Garamond"/>
              </a:rPr>
              <a:t>e</a:t>
            </a:r>
            <a:r>
              <a:rPr dirty="0" sz="950" spc="25" i="1">
                <a:solidFill>
                  <a:srgbClr val="0093D2"/>
                </a:solidFill>
                <a:latin typeface="Garamond"/>
                <a:cs typeface="Garamond"/>
              </a:rPr>
              <a:t>a</a:t>
            </a:r>
            <a:r>
              <a:rPr dirty="0" sz="950" spc="-80" i="1">
                <a:solidFill>
                  <a:srgbClr val="0093D2"/>
                </a:solidFill>
                <a:latin typeface="Garamond"/>
                <a:cs typeface="Garamond"/>
              </a:rPr>
              <a:t>k</a:t>
            </a:r>
            <a:r>
              <a:rPr dirty="0" sz="950" spc="30" i="1">
                <a:solidFill>
                  <a:srgbClr val="0093D2"/>
                </a:solidFill>
                <a:latin typeface="Garamond"/>
                <a:cs typeface="Garamond"/>
              </a:rPr>
              <a:t>a</a:t>
            </a:r>
            <a:r>
              <a:rPr dirty="0" sz="950" spc="165" i="1">
                <a:solidFill>
                  <a:srgbClr val="0093D2"/>
                </a:solidFill>
                <a:latin typeface="Garamond"/>
                <a:cs typeface="Garamond"/>
              </a:rPr>
              <a:t>g</a:t>
            </a:r>
            <a:r>
              <a:rPr dirty="0" sz="950" spc="85" i="1">
                <a:solidFill>
                  <a:srgbClr val="0093D2"/>
                </a:solidFill>
                <a:latin typeface="Garamond"/>
                <a:cs typeface="Garamond"/>
              </a:rPr>
              <a:t>e</a:t>
            </a:r>
            <a:r>
              <a:rPr dirty="0" sz="950" spc="-5">
                <a:solidFill>
                  <a:srgbClr val="0093D2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22838" y="8373176"/>
            <a:ext cx="73914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335693" y="8373176"/>
            <a:ext cx="3771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687446" y="8286674"/>
            <a:ext cx="548640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189065" y="8266563"/>
            <a:ext cx="1047115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3800" spc="91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090512" y="8711011"/>
            <a:ext cx="141224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0">
                <a:solidFill>
                  <a:srgbClr val="0093D2"/>
                </a:solidFill>
                <a:latin typeface="Arial"/>
                <a:cs typeface="Arial"/>
              </a:rPr>
              <a:t>¢</a:t>
            </a:r>
            <a:r>
              <a:rPr dirty="0" sz="950" spc="65" i="1">
                <a:solidFill>
                  <a:srgbClr val="0093D2"/>
                </a:solidFill>
                <a:latin typeface="Garamond"/>
                <a:cs typeface="Garamond"/>
              </a:rPr>
              <a:t>H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220" i="1">
                <a:solidFill>
                  <a:srgbClr val="0093D2"/>
                </a:solidFill>
                <a:latin typeface="Garamond"/>
                <a:cs typeface="Garamond"/>
              </a:rPr>
              <a:t>f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o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r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0093D2"/>
                </a:solidFill>
                <a:latin typeface="Garamond"/>
                <a:cs typeface="Garamond"/>
              </a:rPr>
              <a:t>n</a:t>
            </a:r>
            <a:r>
              <a:rPr dirty="0" sz="950" spc="80" i="1">
                <a:solidFill>
                  <a:srgbClr val="0093D2"/>
                </a:solidFill>
                <a:latin typeface="Garamond"/>
                <a:cs typeface="Garamond"/>
              </a:rPr>
              <a:t>e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t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50" i="1">
                <a:solidFill>
                  <a:srgbClr val="0093D2"/>
                </a:solidFill>
                <a:latin typeface="Garamond"/>
                <a:cs typeface="Garamond"/>
              </a:rPr>
              <a:t>b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o</a:t>
            </a:r>
            <a:r>
              <a:rPr dirty="0" sz="950" spc="114" i="1">
                <a:solidFill>
                  <a:srgbClr val="0093D2"/>
                </a:solidFill>
                <a:latin typeface="Garamond"/>
                <a:cs typeface="Garamond"/>
              </a:rPr>
              <a:t>n</a:t>
            </a:r>
            <a:r>
              <a:rPr dirty="0" sz="950" spc="70" i="1">
                <a:solidFill>
                  <a:srgbClr val="0093D2"/>
                </a:solidFill>
                <a:latin typeface="Garamond"/>
                <a:cs typeface="Garamond"/>
              </a:rPr>
              <a:t>d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245" i="1">
                <a:solidFill>
                  <a:srgbClr val="0093D2"/>
                </a:solidFill>
                <a:latin typeface="Garamond"/>
                <a:cs typeface="Garamond"/>
              </a:rPr>
              <a:t>f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o</a:t>
            </a:r>
            <a:r>
              <a:rPr dirty="0" sz="950" spc="80" i="1">
                <a:solidFill>
                  <a:srgbClr val="0093D2"/>
                </a:solidFill>
                <a:latin typeface="Garamond"/>
                <a:cs typeface="Garamond"/>
              </a:rPr>
              <a:t>r</a:t>
            </a:r>
            <a:r>
              <a:rPr dirty="0" sz="950" spc="140" i="1">
                <a:solidFill>
                  <a:srgbClr val="0093D2"/>
                </a:solidFill>
                <a:latin typeface="Garamond"/>
                <a:cs typeface="Garamond"/>
              </a:rPr>
              <a:t>m</a:t>
            </a:r>
            <a:r>
              <a:rPr dirty="0" sz="950" spc="25" i="1">
                <a:solidFill>
                  <a:srgbClr val="0093D2"/>
                </a:solidFill>
                <a:latin typeface="Garamond"/>
                <a:cs typeface="Garamond"/>
              </a:rPr>
              <a:t>a</a:t>
            </a:r>
            <a:r>
              <a:rPr dirty="0" sz="950" spc="70" i="1">
                <a:solidFill>
                  <a:srgbClr val="0093D2"/>
                </a:solidFill>
                <a:latin typeface="Garamond"/>
                <a:cs typeface="Garamond"/>
              </a:rPr>
              <a:t>t</a:t>
            </a:r>
            <a:r>
              <a:rPr dirty="0" sz="950" spc="40" i="1">
                <a:solidFill>
                  <a:srgbClr val="0093D2"/>
                </a:solidFill>
                <a:latin typeface="Garamond"/>
                <a:cs typeface="Garamond"/>
              </a:rPr>
              <a:t>i</a:t>
            </a:r>
            <a:r>
              <a:rPr dirty="0" sz="950" spc="80" i="1">
                <a:solidFill>
                  <a:srgbClr val="0093D2"/>
                </a:solidFill>
                <a:latin typeface="Garamond"/>
                <a:cs typeface="Garamond"/>
              </a:rPr>
              <a:t>o</a:t>
            </a:r>
            <a:r>
              <a:rPr dirty="0" sz="950" spc="114" i="1">
                <a:solidFill>
                  <a:srgbClr val="0093D2"/>
                </a:solidFill>
                <a:latin typeface="Garamond"/>
                <a:cs typeface="Garamond"/>
              </a:rPr>
              <a:t>n</a:t>
            </a:r>
            <a:r>
              <a:rPr dirty="0" sz="950" spc="-5">
                <a:solidFill>
                  <a:srgbClr val="0093D2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657130" y="8624485"/>
            <a:ext cx="1579245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43789" y="8793391"/>
            <a:ext cx="1461135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431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078629" y="8879929"/>
            <a:ext cx="1574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189065" y="8773287"/>
            <a:ext cx="1047115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3800" spc="91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426444" y="9217764"/>
            <a:ext cx="107632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25" i="1">
                <a:solidFill>
                  <a:srgbClr val="0093D2"/>
                </a:solidFill>
                <a:latin typeface="Garamond"/>
                <a:cs typeface="Garamond"/>
              </a:rPr>
              <a:t>E</a:t>
            </a:r>
            <a:r>
              <a:rPr dirty="0" sz="950" spc="110" i="1">
                <a:solidFill>
                  <a:srgbClr val="0093D2"/>
                </a:solidFill>
                <a:latin typeface="Garamond"/>
                <a:cs typeface="Garamond"/>
              </a:rPr>
              <a:t>n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t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h</a:t>
            </a:r>
            <a:r>
              <a:rPr dirty="0" sz="950" spc="25" i="1">
                <a:solidFill>
                  <a:srgbClr val="0093D2"/>
                </a:solidFill>
                <a:latin typeface="Garamond"/>
                <a:cs typeface="Garamond"/>
              </a:rPr>
              <a:t>a</a:t>
            </a:r>
            <a:r>
              <a:rPr dirty="0" sz="950" spc="50" i="1">
                <a:solidFill>
                  <a:srgbClr val="0093D2"/>
                </a:solidFill>
                <a:latin typeface="Garamond"/>
                <a:cs typeface="Garamond"/>
              </a:rPr>
              <a:t>l</a:t>
            </a:r>
            <a:r>
              <a:rPr dirty="0" sz="950" spc="80" i="1">
                <a:solidFill>
                  <a:srgbClr val="0093D2"/>
                </a:solidFill>
                <a:latin typeface="Garamond"/>
                <a:cs typeface="Garamond"/>
              </a:rPr>
              <a:t>p</a:t>
            </a:r>
            <a:r>
              <a:rPr dirty="0" sz="950" spc="140" i="1">
                <a:solidFill>
                  <a:srgbClr val="0093D2"/>
                </a:solidFill>
                <a:latin typeface="Garamond"/>
                <a:cs typeface="Garamond"/>
              </a:rPr>
              <a:t>y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i="1">
                <a:solidFill>
                  <a:srgbClr val="0093D2"/>
                </a:solidFill>
                <a:latin typeface="Garamond"/>
                <a:cs typeface="Garamond"/>
              </a:rPr>
              <a:t>o</a:t>
            </a:r>
            <a:r>
              <a:rPr dirty="0" sz="950" spc="320" i="1">
                <a:solidFill>
                  <a:srgbClr val="0093D2"/>
                </a:solidFill>
                <a:latin typeface="Garamond"/>
                <a:cs typeface="Garamond"/>
              </a:rPr>
              <a:t>f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0093D2"/>
                </a:solidFill>
                <a:latin typeface="Garamond"/>
                <a:cs typeface="Garamond"/>
              </a:rPr>
              <a:t>r</a:t>
            </a:r>
            <a:r>
              <a:rPr dirty="0" sz="950" spc="85" i="1">
                <a:solidFill>
                  <a:srgbClr val="0093D2"/>
                </a:solidFill>
                <a:latin typeface="Garamond"/>
                <a:cs typeface="Garamond"/>
              </a:rPr>
              <a:t>e</a:t>
            </a:r>
            <a:r>
              <a:rPr dirty="0" sz="950" spc="20" i="1">
                <a:solidFill>
                  <a:srgbClr val="0093D2"/>
                </a:solidFill>
                <a:latin typeface="Garamond"/>
                <a:cs typeface="Garamond"/>
              </a:rPr>
              <a:t>a</a:t>
            </a:r>
            <a:r>
              <a:rPr dirty="0" sz="950" spc="125" i="1">
                <a:solidFill>
                  <a:srgbClr val="0093D2"/>
                </a:solidFill>
                <a:latin typeface="Garamond"/>
                <a:cs typeface="Garamond"/>
              </a:rPr>
              <a:t>c</a:t>
            </a:r>
            <a:r>
              <a:rPr dirty="0" sz="950" spc="75" i="1">
                <a:solidFill>
                  <a:srgbClr val="0093D2"/>
                </a:solidFill>
                <a:latin typeface="Garamond"/>
                <a:cs typeface="Garamond"/>
              </a:rPr>
              <a:t>t</a:t>
            </a:r>
            <a:r>
              <a:rPr dirty="0" sz="950" spc="40" i="1">
                <a:solidFill>
                  <a:srgbClr val="0093D2"/>
                </a:solidFill>
                <a:latin typeface="Garamond"/>
                <a:cs typeface="Garamond"/>
              </a:rPr>
              <a:t>i</a:t>
            </a:r>
            <a:r>
              <a:rPr dirty="0" sz="950" spc="80" i="1">
                <a:solidFill>
                  <a:srgbClr val="0093D2"/>
                </a:solidFill>
                <a:latin typeface="Garamond"/>
                <a:cs typeface="Garamond"/>
              </a:rPr>
              <a:t>o</a:t>
            </a:r>
            <a:r>
              <a:rPr dirty="0" sz="950" spc="110" i="1">
                <a:solidFill>
                  <a:srgbClr val="0093D2"/>
                </a:solidFill>
                <a:latin typeface="Garamond"/>
                <a:cs typeface="Garamond"/>
              </a:rPr>
              <a:t>n</a:t>
            </a:r>
            <a:r>
              <a:rPr dirty="0" sz="950" spc="-5">
                <a:solidFill>
                  <a:srgbClr val="0093D2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10471" y="9217764"/>
            <a:ext cx="152590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45">
                <a:solidFill>
                  <a:srgbClr val="CA006B"/>
                </a:solidFill>
                <a:latin typeface="Arial"/>
                <a:cs typeface="Arial"/>
              </a:rPr>
              <a:t>¢</a:t>
            </a:r>
            <a:r>
              <a:rPr dirty="0" sz="950" spc="80" i="1">
                <a:solidFill>
                  <a:srgbClr val="CA006B"/>
                </a:solidFill>
                <a:latin typeface="Garamond"/>
                <a:cs typeface="Garamond"/>
              </a:rPr>
              <a:t>H</a:t>
            </a:r>
            <a:r>
              <a:rPr dirty="0" sz="950" i="1">
                <a:solidFill>
                  <a:srgbClr val="CA006B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CA006B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657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770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CA006B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113</a:t>
            </a:r>
            <a:r>
              <a:rPr dirty="0" sz="7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kJ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20700" y="2649453"/>
            <a:ext cx="1541780" cy="7404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 b="1">
                <a:solidFill>
                  <a:srgbClr val="221F20"/>
                </a:solidFill>
                <a:latin typeface="Gill Sans MT"/>
                <a:cs typeface="Gill Sans MT"/>
              </a:rPr>
              <a:t>K</a:t>
            </a:r>
            <a:r>
              <a:rPr dirty="0" sz="900" spc="15" b="1">
                <a:solidFill>
                  <a:srgbClr val="221F20"/>
                </a:solidFill>
                <a:latin typeface="Gill Sans MT"/>
                <a:cs typeface="Gill Sans MT"/>
              </a:rPr>
              <a:t>EE</a:t>
            </a:r>
            <a:r>
              <a:rPr dirty="0" sz="900" spc="-5" b="1">
                <a:solidFill>
                  <a:srgbClr val="221F20"/>
                </a:solidFill>
                <a:latin typeface="Gill Sans MT"/>
                <a:cs typeface="Gill Sans MT"/>
              </a:rPr>
              <a:t>P</a:t>
            </a:r>
            <a:r>
              <a:rPr dirty="0" sz="900" spc="5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-15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75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900" spc="-15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 spc="-45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endParaRPr sz="900">
              <a:latin typeface="Gill Sans MT"/>
              <a:cs typeface="Gill Sans MT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10.26) 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ca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ed as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tan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 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 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actan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82520" y="6106897"/>
            <a:ext cx="1238885" cy="754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40"/>
              </a:lnSpc>
              <a:tabLst>
                <a:tab pos="713740" algn="l"/>
              </a:tabLst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414 kJ/mol	243 kJ/mol</a:t>
            </a:r>
            <a:endParaRPr sz="900">
              <a:latin typeface="Times New Roman"/>
              <a:cs typeface="Times New Roman"/>
            </a:endParaRPr>
          </a:p>
          <a:p>
            <a:pPr marL="250825">
              <a:lnSpc>
                <a:spcPts val="11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250825" marR="63500" indent="-236220">
              <a:lnSpc>
                <a:spcPct val="165800"/>
              </a:lnSpc>
              <a:tabLst>
                <a:tab pos="251460" algn="l"/>
                <a:tab pos="485775" algn="l"/>
                <a:tab pos="105219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baseline="2923" sz="1425" spc="622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4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850004" y="6106897"/>
            <a:ext cx="1320800" cy="754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40"/>
              </a:lnSpc>
            </a:pPr>
            <a:r>
              <a:rPr dirty="0" sz="900" spc="22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00" spc="220">
                <a:solidFill>
                  <a:srgbClr val="131313"/>
                </a:solidFill>
                <a:latin typeface="Times New Roman"/>
                <a:cs typeface="Times New Roman"/>
              </a:rPr>
              <a:t>339 kJ/mol  </a:t>
            </a:r>
            <a:r>
              <a:rPr dirty="0" sz="900" spc="-3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431 kJ/mol</a:t>
            </a:r>
            <a:endParaRPr sz="900">
              <a:latin typeface="Times New Roman"/>
              <a:cs typeface="Times New Roman"/>
            </a:endParaRPr>
          </a:p>
          <a:p>
            <a:pPr marL="297815">
              <a:lnSpc>
                <a:spcPts val="11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297815" marR="85090" indent="-234950">
              <a:lnSpc>
                <a:spcPct val="165800"/>
              </a:lnSpc>
              <a:tabLst>
                <a:tab pos="299720" algn="l"/>
                <a:tab pos="542925" algn="l"/>
                <a:tab pos="111252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baseline="2923" sz="1425" spc="622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baseline="2923" sz="1425" spc="18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494261" y="697750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857115" y="7153752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347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420995" y="338306"/>
            <a:ext cx="2781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835650" y="324013"/>
            <a:ext cx="1263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02030" algn="l"/>
              </a:tabLst>
            </a:pP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on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ie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43949" y="786697"/>
            <a:ext cx="6097270" cy="1161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out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some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mate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halp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540"/>
              </a:spcBef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entha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41409" y="5375392"/>
            <a:ext cx="569087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1265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1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6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 B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d E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di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c 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do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 Re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41409" y="5681215"/>
            <a:ext cx="6097905" cy="3460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 marR="5080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teps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(Examp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 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l)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methy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dot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exother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c?</a:t>
            </a:r>
            <a:endParaRPr sz="950">
              <a:latin typeface="Palatino Linotype"/>
              <a:cs typeface="Palatino Linotype"/>
            </a:endParaRPr>
          </a:p>
          <a:p>
            <a:pPr algn="ctr" marL="151130">
              <a:lnSpc>
                <a:spcPct val="100000"/>
              </a:lnSpc>
              <a:spcBef>
                <a:spcPts val="90"/>
              </a:spcBef>
              <a:tabLst>
                <a:tab pos="132207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 </a:t>
            </a:r>
            <a:r>
              <a:rPr dirty="0" baseline="2923" sz="1425" spc="-1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3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29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z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090"/>
              </a:lnSpc>
              <a:spcBef>
                <a:spcPts val="229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must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xot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100"/>
              </a:lnSpc>
              <a:spcBef>
                <a:spcPts val="195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-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9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iring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41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s;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rms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431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akin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nes,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exoth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500"/>
              </a:lnSpc>
              <a:spcBef>
                <a:spcPts val="19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ak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eaki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ether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85" i="1">
                <a:solidFill>
                  <a:srgbClr val="221F20"/>
                </a:solidFill>
                <a:latin typeface="Verdana"/>
                <a:cs typeface="Verdan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endParaRPr sz="950">
              <a:latin typeface="Palatino Linotype"/>
              <a:cs typeface="Palatino Linotype"/>
            </a:endParaRPr>
          </a:p>
          <a:p>
            <a:pPr algn="just" marL="250190">
              <a:lnSpc>
                <a:spcPts val="1105"/>
              </a:lnSpc>
            </a:pP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95" i="1">
                <a:solidFill>
                  <a:srgbClr val="221F20"/>
                </a:solidFill>
                <a:latin typeface="Verdana"/>
                <a:cs typeface="Verdana"/>
              </a:rPr>
              <a:t>H</a:t>
            </a:r>
            <a:r>
              <a:rPr dirty="0" sz="950" spc="90" i="1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95" i="1">
                <a:solidFill>
                  <a:srgbClr val="221F20"/>
                </a:solidFill>
                <a:latin typeface="Verdana"/>
                <a:cs typeface="Verdana"/>
              </a:rPr>
              <a:t>H</a:t>
            </a:r>
            <a:r>
              <a:rPr dirty="0" sz="950" spc="90" i="1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844"/>
              </a:spcBef>
            </a:pP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ndother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53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22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21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marL="12700">
              <a:lnSpc>
                <a:spcPts val="1090"/>
              </a:lnSpc>
              <a:spcBef>
                <a:spcPts val="530"/>
              </a:spcBef>
            </a:pP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exot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 </a:t>
            </a:r>
            <a:endParaRPr sz="950">
              <a:latin typeface="Palatino Linotype"/>
              <a:cs typeface="Palatino Linotype"/>
            </a:endParaRPr>
          </a:p>
          <a:p>
            <a:pPr algn="ctr" marL="96520">
              <a:lnSpc>
                <a:spcPts val="109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627110" y="9078617"/>
            <a:ext cx="2374265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923" sz="1425" spc="-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12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2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HC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baseline="2923" sz="1425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59186" y="263461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74401" y="2382711"/>
            <a:ext cx="4596130" cy="1244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715" indent="151130">
              <a:lnSpc>
                <a:spcPts val="1190"/>
              </a:lnSpc>
              <a:tabLst>
                <a:tab pos="515620" algn="l"/>
              </a:tabLst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apter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6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1050" spc="110" i="1">
                <a:solidFill>
                  <a:srgbClr val="221F20"/>
                </a:solidFill>
                <a:latin typeface="Verdana"/>
                <a:cs typeface="Verdana"/>
              </a:rPr>
              <a:t>H</a:t>
            </a:r>
            <a:r>
              <a:rPr dirty="0" sz="1050" spc="-40" i="1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6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1050" spc="100" i="1">
                <a:solidFill>
                  <a:srgbClr val="221F20"/>
                </a:solidFill>
                <a:latin typeface="Verdana"/>
                <a:cs typeface="Verdana"/>
              </a:rPr>
              <a:t>H</a:t>
            </a:r>
            <a:r>
              <a:rPr dirty="0" baseline="-14814" sz="1125" spc="-284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7936" sz="1575" spc="-7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baseline="7936" sz="157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(7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21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26)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6350">
              <a:lnSpc>
                <a:spcPts val="1200"/>
              </a:lnSpc>
              <a:spcBef>
                <a:spcPts val="5"/>
              </a:spcBef>
            </a:pPr>
            <a:r>
              <a:rPr dirty="0" sz="1050" spc="16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1050" spc="110" i="1">
                <a:solidFill>
                  <a:srgbClr val="221F20"/>
                </a:solidFill>
                <a:latin typeface="Verdana"/>
                <a:cs typeface="Verdana"/>
              </a:rPr>
              <a:t>H</a:t>
            </a:r>
            <a:r>
              <a:rPr dirty="0" sz="1050" spc="-120" i="1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gas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tag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da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cki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13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end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xothe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neral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if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75045" y="3706912"/>
            <a:ext cx="7023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0093D2"/>
                </a:solidFill>
                <a:latin typeface="Palatino Linotype"/>
                <a:cs typeface="Palatino Linotype"/>
              </a:rPr>
              <a:t>exother</a:t>
            </a:r>
            <a:r>
              <a:rPr dirty="0" sz="950" spc="-15">
                <a:solidFill>
                  <a:srgbClr val="0093D2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0093D2"/>
                </a:solidFill>
                <a:latin typeface="Palatino Linotype"/>
                <a:cs typeface="Palatino Linotype"/>
              </a:rPr>
              <a:t>c)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757045" y="3873516"/>
            <a:ext cx="1493520" cy="127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12825" algn="l"/>
              </a:tabLst>
            </a:pP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0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)	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0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0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8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27" y="4040127"/>
            <a:ext cx="25146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34404" y="4240335"/>
            <a:ext cx="78295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0093D2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0093D2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0093D2"/>
                </a:solidFill>
                <a:latin typeface="Palatino Linotype"/>
                <a:cs typeface="Palatino Linotype"/>
              </a:rPr>
              <a:t>oth</a:t>
            </a:r>
            <a:r>
              <a:rPr dirty="0" sz="950" spc="-15">
                <a:solidFill>
                  <a:srgbClr val="0093D2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0093D2"/>
                </a:solidFill>
                <a:latin typeface="Palatino Linotype"/>
                <a:cs typeface="Palatino Linotype"/>
              </a:rPr>
              <a:t>rmi</a:t>
            </a:r>
            <a:r>
              <a:rPr dirty="0" sz="950" spc="-15">
                <a:solidFill>
                  <a:srgbClr val="0093D2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0093D2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66949" y="4154201"/>
            <a:ext cx="2380615" cy="379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tron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eak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1543" sz="27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-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543" sz="27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82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217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baseline="2923" sz="1425" spc="142" i="1">
                <a:solidFill>
                  <a:srgbClr val="221F20"/>
                </a:solidFill>
                <a:latin typeface="Verdana"/>
                <a:cs typeface="Verdana"/>
              </a:rPr>
              <a:t>H</a:t>
            </a:r>
            <a:r>
              <a:rPr dirty="0" baseline="2923" sz="1425" spc="135" i="1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baseline="2923" sz="1425" spc="15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baseline="2923" sz="1425">
              <a:latin typeface="Palatino Linotype"/>
              <a:cs typeface="Palatino Linotype"/>
            </a:endParaRPr>
          </a:p>
          <a:p>
            <a:pPr marL="115570">
              <a:lnSpc>
                <a:spcPct val="100000"/>
              </a:lnSpc>
              <a:spcBef>
                <a:spcPts val="180"/>
              </a:spcBef>
              <a:tabLst>
                <a:tab pos="1155065" algn="l"/>
              </a:tabLst>
            </a:pP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0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)	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0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8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80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73119" y="4573550"/>
            <a:ext cx="4598035" cy="310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10-16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 spe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whic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668220" y="3620817"/>
            <a:ext cx="2379345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1543" sz="27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-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543" sz="27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82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217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baseline="2923" sz="1425" spc="142" i="1">
                <a:solidFill>
                  <a:srgbClr val="221F20"/>
                </a:solidFill>
                <a:latin typeface="Verdana"/>
                <a:cs typeface="Verdana"/>
              </a:rPr>
              <a:t>H</a:t>
            </a:r>
            <a:r>
              <a:rPr dirty="0" baseline="2923" sz="1425" spc="135" i="1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baseline="2923" sz="1425" spc="15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baseline="2923" sz="1425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939662" y="1191971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6905" y="0"/>
                </a:lnTo>
              </a:path>
            </a:pathLst>
          </a:custGeom>
          <a:ln w="1286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07637" y="757924"/>
            <a:ext cx="6029325" cy="18662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38325">
              <a:lnSpc>
                <a:spcPct val="100000"/>
              </a:lnSpc>
            </a:pP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200" spc="5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200" spc="-5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.</a:t>
            </a:r>
            <a:r>
              <a:rPr dirty="0" sz="1200" spc="4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a</a:t>
            </a:r>
            <a:r>
              <a:rPr dirty="0" sz="1200" spc="5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s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te</a:t>
            </a:r>
            <a:r>
              <a:rPr dirty="0" sz="1200" spc="5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in</a:t>
            </a:r>
            <a:r>
              <a:rPr dirty="0" sz="1200" spc="4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g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ch</a:t>
            </a:r>
            <a:r>
              <a:rPr dirty="0" sz="1200" spc="5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e</a:t>
            </a:r>
            <a:r>
              <a:rPr dirty="0" sz="1200" spc="4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200" spc="5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s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t</a:t>
            </a:r>
            <a:r>
              <a:rPr dirty="0" sz="1200" spc="5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200" spc="-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y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.</a:t>
            </a:r>
            <a:r>
              <a:rPr dirty="0" sz="1200" spc="5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200" spc="5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o</a:t>
            </a:r>
            <a:r>
              <a:rPr dirty="0" sz="1200" spc="-1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m</a:t>
            </a:r>
            <a:endParaRPr sz="12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250"/>
              </a:lnSpc>
              <a:tabLst>
                <a:tab pos="4470400" algn="l"/>
              </a:tabLst>
            </a:pP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a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int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yo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il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n	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yo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foo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a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ro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ov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rom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ci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 c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100" spc="-12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ro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s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nl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su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nts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ths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int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sp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,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go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tu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pt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10,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Sp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Bo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ths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, 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 M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25" b="1">
                <a:solidFill>
                  <a:srgbClr val="221F20"/>
                </a:solidFill>
                <a:latin typeface="Book Antiqua"/>
                <a:cs typeface="Book Antiqua"/>
              </a:rPr>
              <a:t>ry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. 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11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ctr" marL="69215">
              <a:lnSpc>
                <a:spcPct val="100000"/>
              </a:lnSpc>
              <a:spcBef>
                <a:spcPts val="960"/>
              </a:spcBef>
            </a:pPr>
            <a:r>
              <a:rPr dirty="0" sz="1800" spc="-180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r>
              <a:rPr dirty="0" sz="1800" spc="-90" b="1">
                <a:solidFill>
                  <a:srgbClr val="005C9D"/>
                </a:solidFill>
                <a:latin typeface="Arial"/>
                <a:cs typeface="Arial"/>
              </a:rPr>
              <a:t>u</a:t>
            </a:r>
            <a:r>
              <a:rPr dirty="0" sz="1800" spc="-65" b="1">
                <a:solidFill>
                  <a:srgbClr val="005C9D"/>
                </a:solidFill>
                <a:latin typeface="Arial"/>
                <a:cs typeface="Arial"/>
              </a:rPr>
              <a:t>mm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800" spc="-2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800" spc="-70" b="1">
                <a:solidFill>
                  <a:srgbClr val="005C9D"/>
                </a:solidFill>
                <a:latin typeface="Arial"/>
                <a:cs typeface="Arial"/>
              </a:rPr>
              <a:t>y</a:t>
            </a:r>
            <a:endParaRPr sz="18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652401" y="283778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371593" y="367598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065773" y="460816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421123" y="707704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13641" y="91261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405883" y="94055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444500" y="2744260"/>
            <a:ext cx="3112770" cy="6733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lvl="1" marL="13335" marR="5080" indent="-635">
              <a:lnSpc>
                <a:spcPct val="96300"/>
              </a:lnSpc>
              <a:buClr>
                <a:srgbClr val="009139"/>
              </a:buClr>
              <a:buFont typeface="Lucida Sans"/>
              <a:buAutoNum type="arabicPlain"/>
              <a:tabLst>
                <a:tab pos="364490" algn="l"/>
              </a:tabLst>
            </a:pP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w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2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y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:</a:t>
            </a:r>
            <a:r>
              <a:rPr dirty="0" sz="1100" spc="10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6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v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v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w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ewis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uc-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ymbo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tet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Lew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heor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nds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ormed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part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part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racter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970" marR="5080" indent="-1270">
              <a:lnSpc>
                <a:spcPct val="96400"/>
              </a:lnSpc>
              <a:spcBef>
                <a:spcPts val="595"/>
              </a:spcBef>
              <a:buClr>
                <a:srgbClr val="009139"/>
              </a:buClr>
              <a:buFont typeface="Lucida Sans"/>
              <a:buAutoNum type="arabicPlain"/>
              <a:tabLst>
                <a:tab pos="359410" algn="l"/>
              </a:tabLst>
            </a:pP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v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5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: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ct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ules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bond</a:t>
            </a:r>
            <a:r>
              <a:rPr dirty="0" sz="9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pai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pa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gle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alen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bon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obey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ip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ent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rip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alen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2700" marR="5080">
              <a:lnSpc>
                <a:spcPct val="93500"/>
              </a:lnSpc>
              <a:spcBef>
                <a:spcPts val="630"/>
              </a:spcBef>
              <a:buClr>
                <a:srgbClr val="009139"/>
              </a:buClr>
              <a:buFont typeface="Lucida Sans"/>
              <a:buAutoNum type="arabicPlain"/>
              <a:tabLst>
                <a:tab pos="362585" algn="l"/>
              </a:tabLst>
            </a:pP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v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12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8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endParaRPr sz="950">
              <a:latin typeface="Book Antiqua"/>
              <a:cs typeface="Book Antiqua"/>
            </a:endParaRPr>
          </a:p>
          <a:p>
            <a:pPr algn="just" marL="13335" marR="5080">
              <a:lnSpc>
                <a:spcPct val="96400"/>
              </a:lnSpc>
              <a:spcBef>
                <a:spcPts val="10"/>
              </a:spcBef>
            </a:pP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ferenc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75">
                <a:solidFill>
                  <a:srgbClr val="221F20"/>
                </a:solidFill>
                <a:latin typeface="Verdana"/>
                <a:cs typeface="Verdana"/>
              </a:rPr>
              <a:t>*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5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chara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ized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tr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poten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ia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gs.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10-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-5)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most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negati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blu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Elect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stati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tin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lar 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970" marR="5715" indent="-1270">
              <a:lnSpc>
                <a:spcPct val="95600"/>
              </a:lnSpc>
              <a:spcBef>
                <a:spcPts val="605"/>
              </a:spcBef>
              <a:buClr>
                <a:srgbClr val="009139"/>
              </a:buClr>
              <a:buFont typeface="Lucida Sans"/>
              <a:buAutoNum type="arabicPlain" startAt="4"/>
              <a:tabLst>
                <a:tab pos="358140" algn="l"/>
              </a:tabLst>
            </a:pP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W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14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w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3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10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re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55851" y="371916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955671" y="43382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478151" y="593531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061081" y="663381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6099803" y="795144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102231" y="884996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3759200" y="2748092"/>
            <a:ext cx="3142615" cy="67329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35560">
              <a:lnSpc>
                <a:spcPct val="96400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erm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nal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(st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10.1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orm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10.1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 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2700" marR="35560">
              <a:lnSpc>
                <a:spcPct val="96000"/>
              </a:lnSpc>
              <a:spcBef>
                <a:spcPts val="325"/>
              </a:spcBef>
              <a:buClr>
                <a:srgbClr val="009139"/>
              </a:buClr>
              <a:buFont typeface="Lucida Sans"/>
              <a:buAutoNum type="arabicPlain" startAt="5"/>
              <a:tabLst>
                <a:tab pos="373380" algn="l"/>
              </a:tabLst>
            </a:pPr>
            <a:r>
              <a:rPr dirty="0" sz="1100" spc="-8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7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or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335" marR="5080" indent="-635">
              <a:lnSpc>
                <a:spcPct val="96300"/>
              </a:lnSpc>
              <a:spcBef>
                <a:spcPts val="325"/>
              </a:spcBef>
              <a:buClr>
                <a:srgbClr val="009139"/>
              </a:buClr>
              <a:buFont typeface="Lucida Sans"/>
              <a:buAutoNum type="arabicPlain" startAt="5"/>
              <a:tabLst>
                <a:tab pos="352425" algn="l"/>
              </a:tabLst>
            </a:pPr>
            <a:r>
              <a:rPr dirty="0" sz="1100" spc="-8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x</a:t>
            </a:r>
            <a:r>
              <a:rPr dirty="0" sz="1100" spc="-10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4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10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14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2700" marR="35560">
              <a:lnSpc>
                <a:spcPct val="96400"/>
              </a:lnSpc>
              <a:spcBef>
                <a:spcPts val="330"/>
              </a:spcBef>
              <a:buClr>
                <a:srgbClr val="009139"/>
              </a:buClr>
              <a:buFont typeface="Lucida Sans"/>
              <a:buAutoNum type="arabicPlain" startAt="5"/>
              <a:tabLst>
                <a:tab pos="358775" algn="l"/>
              </a:tabLst>
            </a:pP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3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9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cu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ry</a:t>
            </a:r>
            <a:r>
              <a:rPr dirty="0" sz="950" spc="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VSEP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u="sng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 u="sng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335" marR="35560" indent="-635">
              <a:lnSpc>
                <a:spcPct val="96100"/>
              </a:lnSpc>
              <a:spcBef>
                <a:spcPts val="330"/>
              </a:spcBef>
              <a:buClr>
                <a:srgbClr val="009139"/>
              </a:buClr>
              <a:buFont typeface="Lucida Sans"/>
              <a:buAutoNum type="arabicPlain" startAt="5"/>
              <a:tabLst>
                <a:tab pos="359410" algn="l"/>
              </a:tabLst>
            </a:pPr>
            <a:r>
              <a:rPr dirty="0" sz="1100" spc="-95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5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gth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dis-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tanc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ength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10.2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970" marR="34925" indent="-1270">
              <a:lnSpc>
                <a:spcPct val="96000"/>
              </a:lnSpc>
              <a:spcBef>
                <a:spcPts val="335"/>
              </a:spcBef>
              <a:buClr>
                <a:srgbClr val="009139"/>
              </a:buClr>
              <a:buFont typeface="Lucida Sans"/>
              <a:buAutoNum type="arabicPlain" startAt="5"/>
              <a:tabLst>
                <a:tab pos="365760" algn="l"/>
              </a:tabLst>
            </a:pP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120768" y="137474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673127" y="324013"/>
            <a:ext cx="6428105" cy="2302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6350">
              <a:lnSpc>
                <a:spcPct val="100000"/>
              </a:lnSpc>
              <a:tabLst>
                <a:tab pos="1292860" algn="l"/>
              </a:tabLst>
            </a:pP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iv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910"/>
              </a:spcBef>
            </a:pPr>
            <a:r>
              <a:rPr dirty="0" sz="1800" spc="-120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145" b="1">
                <a:solidFill>
                  <a:srgbClr val="005C9D"/>
                </a:solidFill>
                <a:latin typeface="Gill Sans MT"/>
                <a:cs typeface="Gill Sans MT"/>
              </a:rPr>
              <a:t>g</a:t>
            </a:r>
            <a:r>
              <a:rPr dirty="0" sz="1800" spc="-13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5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-5" b="1">
                <a:solidFill>
                  <a:srgbClr val="005C9D"/>
                </a:solidFill>
                <a:latin typeface="Gill Sans MT"/>
                <a:cs typeface="Gill Sans MT"/>
              </a:rPr>
              <a:t>v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15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6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x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185" b="1">
                <a:solidFill>
                  <a:srgbClr val="005C9D"/>
                </a:solidFill>
                <a:latin typeface="Gill Sans MT"/>
                <a:cs typeface="Gill Sans MT"/>
              </a:rPr>
              <a:t>m</a:t>
            </a:r>
            <a:r>
              <a:rPr dirty="0" sz="1800" spc="70" b="1">
                <a:solidFill>
                  <a:srgbClr val="005C9D"/>
                </a:solidFill>
                <a:latin typeface="Gill Sans MT"/>
                <a:cs typeface="Gill Sans MT"/>
              </a:rPr>
              <a:t>p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l</a:t>
            </a:r>
            <a:r>
              <a:rPr dirty="0" sz="1800" spc="3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endParaRPr sz="1800">
              <a:latin typeface="Gill Sans MT"/>
              <a:cs typeface="Gill Sans MT"/>
            </a:endParaRPr>
          </a:p>
          <a:p>
            <a:pPr algn="just" marL="12700" marR="6350">
              <a:lnSpc>
                <a:spcPts val="1100"/>
              </a:lnSpc>
              <a:spcBef>
                <a:spcPts val="116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itryl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luoride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21.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3%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29.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°C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.00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nitr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orid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tely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530"/>
              </a:spcBef>
            </a:pP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ze</a:t>
            </a:r>
            <a:endParaRPr sz="1050">
              <a:latin typeface="Gill Sans MT"/>
              <a:cs typeface="Gill Sans MT"/>
            </a:endParaRPr>
          </a:p>
          <a:p>
            <a:pPr algn="just" marL="12700" marR="5080">
              <a:lnSpc>
                <a:spcPct val="96400"/>
              </a:lnSpc>
              <a:spcBef>
                <a:spcPts val="18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rst,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mpir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itr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mass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vapor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ty of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565"/>
              </a:spcBef>
            </a:pPr>
            <a:r>
              <a:rPr dirty="0" sz="1050" spc="-4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761" y="2648316"/>
            <a:ext cx="4987925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090"/>
              </a:lnSpc>
              <a:tabLst>
                <a:tab pos="4558665" algn="l"/>
              </a:tabLst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Example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3-5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80)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1468" y="2732778"/>
            <a:ext cx="2569210" cy="14363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21.5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14.00</a:t>
            </a:r>
            <a:r>
              <a:rPr dirty="0" baseline="-38011" sz="1425" spc="-3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-48148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48148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539</a:t>
            </a:r>
            <a:r>
              <a:rPr dirty="0" sz="7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145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15.99</a:t>
            </a:r>
            <a:r>
              <a:rPr dirty="0" baseline="-38011" sz="1425" spc="-37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baseline="-48148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48148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3.07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marL="12700" marR="104139" indent="31750">
              <a:lnSpc>
                <a:spcPct val="233900"/>
              </a:lnSpc>
              <a:spcBef>
                <a:spcPts val="165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29.2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18.99</a:t>
            </a:r>
            <a:r>
              <a:rPr dirty="0" baseline="-38011" sz="1425" spc="-3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48148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48148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 spc="-3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53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baseline="11695" sz="1425" spc="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07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11695" sz="1425" spc="-89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53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11695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11695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11695" sz="1425" spc="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11695" sz="142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baseline="11695" sz="1425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6914" y="3368442"/>
            <a:ext cx="408940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14859" y="3008381"/>
            <a:ext cx="436880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763" y="3767240"/>
            <a:ext cx="3010535" cy="7473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marL="13335">
              <a:lnSpc>
                <a:spcPct val="100000"/>
              </a:lnSpc>
              <a:spcBef>
                <a:spcPts val="69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is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ts val="1110"/>
              </a:lnSpc>
              <a:spcBef>
                <a:spcPts val="72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6-7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208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molar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585556" y="4975698"/>
            <a:ext cx="67627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85542" y="4701365"/>
            <a:ext cx="15113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772243" y="4401221"/>
            <a:ext cx="2259965" cy="529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5880">
              <a:lnSpc>
                <a:spcPct val="100000"/>
              </a:lnSpc>
              <a:tabLst>
                <a:tab pos="529590" algn="l"/>
              </a:tabLst>
            </a:pP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endParaRPr sz="950">
              <a:latin typeface="Book Antiqua"/>
              <a:cs typeface="Book Antiqua"/>
            </a:endParaRPr>
          </a:p>
          <a:p>
            <a:pPr marL="909319" marR="5080" indent="-897255">
              <a:lnSpc>
                <a:spcPct val="130700"/>
              </a:lnSpc>
              <a:spcBef>
                <a:spcPts val="4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0821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1.0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971472" y="4315902"/>
            <a:ext cx="76517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71607" y="4232302"/>
            <a:ext cx="69278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58470" algn="l"/>
              </a:tabLst>
            </a:pP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86579" y="4323036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74407" y="5204934"/>
            <a:ext cx="3009900" cy="933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11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olar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same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 spc="20">
                <a:solidFill>
                  <a:srgbClr val="CA006B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6600"/>
              </a:lnSpc>
              <a:spcBef>
                <a:spcPts val="650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tivi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74407" y="6391797"/>
            <a:ext cx="3011170" cy="1648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800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oups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metr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ups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nal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plana</a:t>
            </a:r>
            <a:r>
              <a:rPr dirty="0" sz="950" spc="-85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120°.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ntally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118°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6700"/>
              </a:lnSpc>
              <a:spcBef>
                <a:spcPts val="68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mmetr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hape,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ivi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ar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73127" y="8175857"/>
            <a:ext cx="3009900" cy="604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ss</a:t>
            </a:r>
            <a:endParaRPr sz="1050">
              <a:latin typeface="Gill Sans MT"/>
              <a:cs typeface="Gill Sans MT"/>
            </a:endParaRPr>
          </a:p>
          <a:p>
            <a:pPr algn="just" marL="12700" marR="5080">
              <a:lnSpc>
                <a:spcPts val="1100"/>
              </a:lnSpc>
              <a:spcBef>
                <a:spcPts val="210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ibutin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nan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rage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87739" y="8741063"/>
            <a:ext cx="2995295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8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42735" sz="975" spc="3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73138" y="8833766"/>
            <a:ext cx="3009900" cy="661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08585">
              <a:lnSpc>
                <a:spcPts val="660"/>
              </a:lnSpc>
            </a:pP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650">
              <a:latin typeface="Palatino Linotype"/>
              <a:cs typeface="Palatino Linotype"/>
            </a:endParaRPr>
          </a:p>
          <a:p>
            <a:pPr algn="just" marL="12700">
              <a:lnSpc>
                <a:spcPts val="1000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6500"/>
              </a:lnSpc>
              <a:spcBef>
                <a:spcPts val="2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flu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onclu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13812" y="5592420"/>
            <a:ext cx="571500" cy="680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7620">
              <a:lnSpc>
                <a:spcPct val="100000"/>
              </a:lnSpc>
              <a:tabLst>
                <a:tab pos="193675" algn="l"/>
                <a:tab pos="478155" algn="l"/>
              </a:tabLst>
            </a:pPr>
            <a:r>
              <a:rPr dirty="0" sz="700" spc="5">
                <a:latin typeface="Times New Roman"/>
                <a:cs typeface="Times New Roman"/>
              </a:rPr>
              <a:t>0</a:t>
            </a:r>
            <a:r>
              <a:rPr dirty="0" sz="700" spc="5">
                <a:latin typeface="Times New Roman"/>
                <a:cs typeface="Times New Roman"/>
              </a:rPr>
              <a:t>	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	</a:t>
            </a:r>
            <a:r>
              <a:rPr dirty="0" sz="700" spc="5">
                <a:latin typeface="Times New Roman"/>
                <a:cs typeface="Times New Roman"/>
              </a:rPr>
              <a:t>0</a:t>
            </a:r>
            <a:endParaRPr sz="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65"/>
              </a:spcBef>
              <a:tabLst>
                <a:tab pos="233045" algn="l"/>
                <a:tab pos="47815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algn="ctr" marL="6985">
              <a:lnSpc>
                <a:spcPct val="100000"/>
              </a:lnSpc>
              <a:spcBef>
                <a:spcPts val="750"/>
              </a:spcBef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 marR="8255">
              <a:lnSpc>
                <a:spcPct val="100000"/>
              </a:lnSpc>
              <a:spcBef>
                <a:spcPts val="285"/>
              </a:spcBef>
            </a:pPr>
            <a:r>
              <a:rPr dirty="0" sz="700" spc="170">
                <a:latin typeface="Arial"/>
                <a:cs typeface="Arial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21118" y="5592420"/>
            <a:ext cx="598170" cy="6407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3175">
              <a:lnSpc>
                <a:spcPct val="100000"/>
              </a:lnSpc>
              <a:tabLst>
                <a:tab pos="514984" algn="l"/>
              </a:tabLst>
            </a:pPr>
            <a:r>
              <a:rPr dirty="0" sz="700" spc="185">
                <a:latin typeface="Arial"/>
                <a:cs typeface="Arial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   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 spc="5">
                <a:latin typeface="Times New Roman"/>
                <a:cs typeface="Times New Roman"/>
              </a:rPr>
              <a:t>1</a:t>
            </a:r>
            <a:r>
              <a:rPr dirty="0" sz="700">
                <a:latin typeface="Times New Roman"/>
                <a:cs typeface="Times New Roman"/>
              </a:rPr>
              <a:t>	</a:t>
            </a:r>
            <a:r>
              <a:rPr dirty="0" sz="700" spc="5">
                <a:latin typeface="Times New Roman"/>
                <a:cs typeface="Times New Roman"/>
              </a:rPr>
              <a:t>0</a:t>
            </a:r>
            <a:endParaRPr sz="700">
              <a:latin typeface="Times New Roman"/>
              <a:cs typeface="Times New Roman"/>
            </a:endParaRPr>
          </a:p>
          <a:p>
            <a:pPr algn="ctr" marL="25400">
              <a:lnSpc>
                <a:spcPct val="100000"/>
              </a:lnSpc>
              <a:spcBef>
                <a:spcPts val="265"/>
              </a:spcBef>
              <a:tabLst>
                <a:tab pos="259715" algn="l"/>
                <a:tab pos="50482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algn="ctr" marL="33655">
              <a:lnSpc>
                <a:spcPts val="1135"/>
              </a:lnSpc>
              <a:spcBef>
                <a:spcPts val="750"/>
              </a:spcBef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 marL="31750">
              <a:lnSpc>
                <a:spcPts val="835"/>
              </a:lnSpc>
            </a:pPr>
            <a:r>
              <a:rPr dirty="0" sz="700" spc="5">
                <a:latin typeface="Times New Roman"/>
                <a:cs typeface="Times New Roman"/>
              </a:rPr>
              <a:t>0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437748" y="6374010"/>
            <a:ext cx="112395" cy="379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160">
              <a:lnSpc>
                <a:spcPct val="161400"/>
              </a:lnSpc>
            </a:pPr>
            <a:r>
              <a:rPr dirty="0" sz="950" spc="-5">
                <a:latin typeface="Times New Roman"/>
                <a:cs typeface="Times New Roman"/>
              </a:rPr>
              <a:t>F 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608320" y="6518377"/>
            <a:ext cx="234950" cy="356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120</a:t>
            </a:r>
            <a:r>
              <a:rPr dirty="0" sz="900" spc="45">
                <a:solidFill>
                  <a:srgbClr val="CA006B"/>
                </a:solidFill>
                <a:latin typeface="Arial"/>
                <a:cs typeface="Arial"/>
              </a:rPr>
              <a:t>,</a:t>
            </a:r>
            <a:endParaRPr sz="900">
              <a:latin typeface="Arial"/>
              <a:cs typeface="Arial"/>
            </a:endParaRPr>
          </a:p>
          <a:p>
            <a:pPr marL="52069">
              <a:lnSpc>
                <a:spcPct val="100000"/>
              </a:lnSpc>
              <a:spcBef>
                <a:spcPts val="565"/>
              </a:spcBef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6428105" cy="22580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    </a:t>
            </a:r>
            <a:r>
              <a:rPr dirty="0" sz="1100" spc="65" b="1">
                <a:solidFill>
                  <a:srgbClr val="221F20"/>
                </a:solidFill>
                <a:latin typeface="Cambria"/>
                <a:cs typeface="Cambria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   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negat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just" marL="13970" marR="7620" indent="-1270">
              <a:lnSpc>
                <a:spcPct val="94000"/>
              </a:lnSpc>
              <a:spcBef>
                <a:spcPts val="760"/>
              </a:spcBef>
            </a:pPr>
            <a:r>
              <a:rPr dirty="0" sz="9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950" spc="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spc="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9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950" spc="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8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6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9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12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5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8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-40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9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950" spc="3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5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 By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rage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 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44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3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obabl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300">
              <a:latin typeface="Times New Roman"/>
              <a:cs typeface="Times New Roman"/>
            </a:endParaRPr>
          </a:p>
          <a:p>
            <a:pPr algn="just" marL="13335" marR="5080" indent="635">
              <a:lnSpc>
                <a:spcPct val="96300"/>
              </a:lnSpc>
            </a:pPr>
            <a:r>
              <a:rPr dirty="0" sz="950" spc="-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3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950" spc="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1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spc="1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950" spc="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spc="-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6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950" spc="4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13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4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950" spc="-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950" spc="-40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9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950" spc="5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ules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much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tch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and wedg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es,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to de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tabl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119°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124°.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157854" y="4412446"/>
            <a:ext cx="998855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1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x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800" spc="-160" b="1">
                <a:solidFill>
                  <a:srgbClr val="005C9D"/>
                </a:solidFill>
                <a:latin typeface="Arial"/>
                <a:cs typeface="Arial"/>
              </a:rPr>
              <a:t>c</a:t>
            </a:r>
            <a:r>
              <a:rPr dirty="0" sz="1800" spc="-4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800" spc="-225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215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endParaRPr sz="18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315491" y="785906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90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021993" y="813848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93" y="31673"/>
                </a:moveTo>
                <a:lnTo>
                  <a:pt x="24828" y="30480"/>
                </a:lnTo>
                <a:lnTo>
                  <a:pt x="27432" y="26377"/>
                </a:lnTo>
                <a:lnTo>
                  <a:pt x="29540" y="22059"/>
                </a:lnTo>
                <a:lnTo>
                  <a:pt x="32791" y="12941"/>
                </a:lnTo>
                <a:lnTo>
                  <a:pt x="33743" y="8318"/>
                </a:lnTo>
                <a:lnTo>
                  <a:pt x="34048" y="3619"/>
                </a:lnTo>
                <a:lnTo>
                  <a:pt x="36004" y="3136"/>
                </a:lnTo>
                <a:lnTo>
                  <a:pt x="37922" y="2565"/>
                </a:lnTo>
                <a:lnTo>
                  <a:pt x="41732" y="1244"/>
                </a:lnTo>
                <a:lnTo>
                  <a:pt x="45516" y="0"/>
                </a:lnTo>
                <a:lnTo>
                  <a:pt x="31800" y="28790"/>
                </a:lnTo>
                <a:lnTo>
                  <a:pt x="26593" y="31673"/>
                </a:lnTo>
                <a:close/>
              </a:path>
              <a:path w="47625" h="31750">
                <a:moveTo>
                  <a:pt x="1778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24" y="22059"/>
                </a:lnTo>
                <a:lnTo>
                  <a:pt x="7975" y="12941"/>
                </a:lnTo>
                <a:lnTo>
                  <a:pt x="8928" y="8318"/>
                </a:lnTo>
                <a:lnTo>
                  <a:pt x="9232" y="3619"/>
                </a:lnTo>
                <a:lnTo>
                  <a:pt x="11176" y="3136"/>
                </a:lnTo>
                <a:lnTo>
                  <a:pt x="13106" y="2565"/>
                </a:lnTo>
                <a:lnTo>
                  <a:pt x="16916" y="1244"/>
                </a:lnTo>
                <a:lnTo>
                  <a:pt x="20701" y="0"/>
                </a:lnTo>
                <a:lnTo>
                  <a:pt x="6985" y="28790"/>
                </a:lnTo>
                <a:lnTo>
                  <a:pt x="1778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44500" y="4779532"/>
            <a:ext cx="3143885" cy="4549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marL="241300" indent="-154305">
              <a:lnSpc>
                <a:spcPts val="1120"/>
              </a:lnSpc>
              <a:spcBef>
                <a:spcPts val="630"/>
              </a:spcBef>
              <a:buClr>
                <a:srgbClr val="AA0731"/>
              </a:buClr>
              <a:buFont typeface="Book Antiqua"/>
              <a:buAutoNum type="arabicPeriod"/>
              <a:tabLst>
                <a:tab pos="241935" algn="l"/>
              </a:tabLst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rite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a)</a:t>
            </a:r>
            <a:r>
              <a:rPr dirty="0" sz="950" spc="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Kr;</a:t>
            </a:r>
            <a:endParaRPr sz="950">
              <a:latin typeface="Palatino Linotype"/>
              <a:cs typeface="Palatino Linotype"/>
            </a:endParaRPr>
          </a:p>
          <a:p>
            <a:pPr algn="just" marL="241300">
              <a:lnSpc>
                <a:spcPts val="1105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(d)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(e)</a:t>
            </a:r>
            <a:r>
              <a:rPr dirty="0" sz="9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f)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1300" indent="-154305">
              <a:lnSpc>
                <a:spcPts val="1125"/>
              </a:lnSpc>
              <a:buClr>
                <a:srgbClr val="AA0731"/>
              </a:buClr>
              <a:buFont typeface="Book Antiqua"/>
              <a:buAutoNum type="arabicPeriod" startAt="2"/>
              <a:tabLst>
                <a:tab pos="241935" algn="l"/>
              </a:tabLst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a)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algn="just" marL="241300">
              <a:lnSpc>
                <a:spcPts val="1115"/>
              </a:lnSpc>
              <a:spcBef>
                <a:spcPts val="10"/>
              </a:spcBef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e)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(f)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154305">
              <a:lnSpc>
                <a:spcPts val="1100"/>
              </a:lnSpc>
              <a:spcBef>
                <a:spcPts val="45"/>
              </a:spcBef>
              <a:buClr>
                <a:srgbClr val="AA0731"/>
              </a:buClr>
              <a:buFont typeface="Book Antiqua"/>
              <a:buAutoNum type="arabicPeriod" startAt="3"/>
              <a:tabLst>
                <a:tab pos="241935" algn="l"/>
              </a:tabLst>
            </a:pP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marL="241300">
              <a:lnSpc>
                <a:spcPts val="106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(d)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e)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36830" indent="-154305">
              <a:lnSpc>
                <a:spcPct val="96900"/>
              </a:lnSpc>
              <a:spcBef>
                <a:spcPts val="10"/>
              </a:spcBef>
              <a:buClr>
                <a:srgbClr val="AA0731"/>
              </a:buClr>
              <a:buFont typeface="Book Antiqua"/>
              <a:buAutoNum type="arabicPeriod" startAt="4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S;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9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HO;</a:t>
            </a:r>
            <a:endParaRPr sz="950">
              <a:latin typeface="Palatino Linotype"/>
              <a:cs typeface="Palatino Linotype"/>
            </a:endParaRPr>
          </a:p>
          <a:p>
            <a:pPr algn="just" marL="241300">
              <a:lnSpc>
                <a:spcPts val="107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(d)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36830" indent="-154305">
              <a:lnSpc>
                <a:spcPts val="1100"/>
              </a:lnSpc>
              <a:spcBef>
                <a:spcPts val="45"/>
              </a:spcBef>
              <a:buClr>
                <a:srgbClr val="AA0731"/>
              </a:buClr>
              <a:buFont typeface="Book Antiqua"/>
              <a:buAutoNum type="arabicPeriod" startAt="5"/>
              <a:tabLst>
                <a:tab pos="24193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8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(d)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(e)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f)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indent="-154305">
              <a:lnSpc>
                <a:spcPts val="1060"/>
              </a:lnSpc>
              <a:buClr>
                <a:srgbClr val="AA0731"/>
              </a:buClr>
              <a:buFont typeface="Book Antiqua"/>
              <a:buAutoNum type="arabicPeriod" startAt="5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endParaRPr sz="950">
              <a:latin typeface="Palatino Linotype"/>
              <a:cs typeface="Palatino Linotype"/>
            </a:endParaRPr>
          </a:p>
          <a:p>
            <a:pPr marL="243204" marR="38735" indent="-1905">
              <a:lnSpc>
                <a:spcPts val="1100"/>
              </a:lnSpc>
              <a:spcBef>
                <a:spcPts val="55"/>
              </a:spcBef>
            </a:pP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e: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 spc="5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31746" sz="105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6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41300" indent="-154305">
              <a:lnSpc>
                <a:spcPts val="1040"/>
              </a:lnSpc>
              <a:buClr>
                <a:srgbClr val="AA0731"/>
              </a:buClr>
              <a:buFont typeface="Book Antiqua"/>
              <a:buAutoNum type="arabicPeriod" startAt="7"/>
              <a:tabLst>
                <a:tab pos="241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ate-</a:t>
            </a:r>
            <a:endParaRPr sz="950">
              <a:latin typeface="Palatino Linotype"/>
              <a:cs typeface="Palatino Linotype"/>
            </a:endParaRPr>
          </a:p>
          <a:p>
            <a:pPr algn="just" marL="241300" marR="36195">
              <a:lnSpc>
                <a:spcPts val="1100"/>
              </a:lnSpc>
              <a:spcBef>
                <a:spcPts val="45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inco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ls.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36830" indent="-154305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8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(d)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indent="-154305">
              <a:lnSpc>
                <a:spcPts val="1055"/>
              </a:lnSpc>
              <a:buClr>
                <a:srgbClr val="AA0731"/>
              </a:buClr>
              <a:buFont typeface="Book Antiqua"/>
              <a:buAutoNum type="arabicPeriod" startAt="8"/>
              <a:tabLst>
                <a:tab pos="24193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algn="just" marL="241300">
              <a:lnSpc>
                <a:spcPts val="112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algn="just" lvl="1" marL="444500" indent="-203200">
              <a:lnSpc>
                <a:spcPct val="100000"/>
              </a:lnSpc>
              <a:spcBef>
                <a:spcPts val="465"/>
              </a:spcBef>
              <a:buClr>
                <a:srgbClr val="221F20"/>
              </a:buClr>
              <a:buFont typeface="Book Antiqua"/>
              <a:buAutoNum type="alphaLcParenBoth"/>
              <a:tabLst>
                <a:tab pos="44450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>
                <a:latin typeface="Times New Roman"/>
                <a:cs typeface="Times New Roman"/>
              </a:rPr>
              <a:t>    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>
                <a:latin typeface="Times New Roman"/>
                <a:cs typeface="Times New Roman"/>
              </a:rPr>
              <a:t>    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>
                <a:latin typeface="Times New Roman"/>
                <a:cs typeface="Times New Roman"/>
              </a:rPr>
              <a:t>   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  </a:t>
            </a:r>
            <a:r>
              <a:rPr dirty="0" sz="950" spc="-3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27"/>
              </a:spcBef>
              <a:buClr>
                <a:srgbClr val="221F20"/>
              </a:buClr>
              <a:buFont typeface="Book Antiqua"/>
              <a:buAutoNum type="alphaLcParenBoth"/>
            </a:pPr>
            <a:endParaRPr sz="1050">
              <a:latin typeface="Times New Roman"/>
              <a:cs typeface="Times New Roman"/>
            </a:endParaRPr>
          </a:p>
          <a:p>
            <a:pPr algn="just" lvl="1" marL="448309" indent="-206375">
              <a:lnSpc>
                <a:spcPct val="100000"/>
              </a:lnSpc>
              <a:buClr>
                <a:srgbClr val="221F20"/>
              </a:buClr>
              <a:buFont typeface="Book Antiqua"/>
              <a:buAutoNum type="alphaLcParenBoth"/>
              <a:tabLst>
                <a:tab pos="448945" algn="l"/>
              </a:tabLst>
            </a:pPr>
            <a:r>
              <a:rPr dirty="0" baseline="2923" sz="1425" spc="-15">
                <a:latin typeface="Times New Roman"/>
                <a:cs typeface="Times New Roman"/>
              </a:rPr>
              <a:t>Ca</a:t>
            </a:r>
            <a:r>
              <a:rPr dirty="0" baseline="2923" sz="1425">
                <a:latin typeface="Times New Roman"/>
                <a:cs typeface="Times New Roman"/>
              </a:rPr>
              <a:t>     </a:t>
            </a:r>
            <a:r>
              <a:rPr dirty="0" baseline="2923" sz="1425" spc="-15">
                <a:latin typeface="Times New Roman"/>
                <a:cs typeface="Times New Roman"/>
              </a:rPr>
              <a:t>O</a:t>
            </a:r>
            <a:endParaRPr baseline="2923" sz="1425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616223" y="3540785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80" h="40639">
                <a:moveTo>
                  <a:pt x="1917" y="40512"/>
                </a:moveTo>
                <a:lnTo>
                  <a:pt x="0" y="38277"/>
                </a:lnTo>
                <a:lnTo>
                  <a:pt x="927" y="36220"/>
                </a:lnTo>
                <a:lnTo>
                  <a:pt x="1904" y="33794"/>
                </a:lnTo>
                <a:lnTo>
                  <a:pt x="10134" y="4610"/>
                </a:lnTo>
                <a:lnTo>
                  <a:pt x="13220" y="4254"/>
                </a:lnTo>
                <a:lnTo>
                  <a:pt x="16408" y="3670"/>
                </a:lnTo>
                <a:lnTo>
                  <a:pt x="22986" y="1993"/>
                </a:lnTo>
                <a:lnTo>
                  <a:pt x="25831" y="1041"/>
                </a:lnTo>
                <a:lnTo>
                  <a:pt x="28219" y="0"/>
                </a:lnTo>
                <a:lnTo>
                  <a:pt x="30149" y="1816"/>
                </a:lnTo>
                <a:lnTo>
                  <a:pt x="10960" y="36741"/>
                </a:lnTo>
                <a:lnTo>
                  <a:pt x="1917" y="40512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3773339" y="7090960"/>
            <a:ext cx="3098165" cy="859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>
              <a:lnSpc>
                <a:spcPct val="100000"/>
              </a:lnSpc>
              <a:tabLst>
                <a:tab pos="1707514" algn="l"/>
                <a:tab pos="1945639" algn="l"/>
              </a:tabLst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baseline="2923" sz="1425" spc="-15">
                <a:latin typeface="Times New Roman"/>
                <a:cs typeface="Times New Roman"/>
              </a:rPr>
              <a:t>N</a:t>
            </a:r>
            <a:r>
              <a:rPr dirty="0" baseline="2923" sz="1425">
                <a:latin typeface="Times New Roman"/>
                <a:cs typeface="Times New Roman"/>
              </a:rPr>
              <a:t>	</a:t>
            </a:r>
            <a:r>
              <a:rPr dirty="0" baseline="2923" sz="1425" spc="-15">
                <a:latin typeface="Times New Roman"/>
                <a:cs typeface="Times New Roman"/>
              </a:rPr>
              <a:t>O</a:t>
            </a:r>
            <a:endParaRPr baseline="2923" sz="1425">
              <a:latin typeface="Times New Roman"/>
              <a:cs typeface="Times New Roman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555"/>
              </a:spcBef>
              <a:buClr>
                <a:srgbClr val="221F20"/>
              </a:buClr>
              <a:buFont typeface="Book Antiqua"/>
              <a:buAutoNum type="arabicPeriod" startAt="12"/>
              <a:tabLst>
                <a:tab pos="227329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eptab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lvl="1" marL="441325" indent="-213995">
              <a:lnSpc>
                <a:spcPct val="100000"/>
              </a:lnSpc>
              <a:spcBef>
                <a:spcPts val="560"/>
              </a:spcBef>
              <a:buClr>
                <a:srgbClr val="221F20"/>
              </a:buClr>
              <a:buFont typeface="Book Antiqua"/>
              <a:buAutoNum type="alphaLcParenBoth"/>
              <a:tabLst>
                <a:tab pos="441959" algn="l"/>
              </a:tabLst>
            </a:pPr>
            <a:r>
              <a:rPr dirty="0" sz="950" spc="-20">
                <a:latin typeface="Times New Roman"/>
                <a:cs typeface="Times New Roman"/>
              </a:rPr>
              <a:t>M</a:t>
            </a:r>
            <a:r>
              <a:rPr dirty="0" sz="950" spc="-5">
                <a:latin typeface="Times New Roman"/>
                <a:cs typeface="Times New Roman"/>
              </a:rPr>
              <a:t>g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87979" y="8105156"/>
            <a:ext cx="674370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74675" algn="l"/>
              </a:tabLst>
            </a:pPr>
            <a:r>
              <a:rPr dirty="0" baseline="2923" sz="1425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baseline="2923" sz="1425" spc="-22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baseline="2923" sz="1425" spc="-7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baseline="2923" sz="14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52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[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87979" y="8375085"/>
            <a:ext cx="136144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7">
                <a:latin typeface="Times New Roman"/>
                <a:cs typeface="Times New Roman"/>
              </a:rPr>
              <a:t>[</a:t>
            </a:r>
            <a:r>
              <a:rPr dirty="0" baseline="2923" sz="1425">
                <a:latin typeface="Times New Roman"/>
                <a:cs typeface="Times New Roman"/>
              </a:rPr>
              <a:t> </a:t>
            </a:r>
            <a:r>
              <a:rPr dirty="0" baseline="2923" sz="1425" spc="104">
                <a:latin typeface="Times New Roman"/>
                <a:cs typeface="Times New Roman"/>
              </a:rPr>
              <a:t> </a:t>
            </a:r>
            <a:r>
              <a:rPr dirty="0" baseline="2923" sz="1425" spc="-7">
                <a:latin typeface="Times New Roman"/>
                <a:cs typeface="Times New Roman"/>
              </a:rPr>
              <a:t>Cl</a:t>
            </a:r>
            <a:r>
              <a:rPr dirty="0" baseline="2923" sz="1425" spc="-97">
                <a:latin typeface="Times New Roman"/>
                <a:cs typeface="Times New Roman"/>
              </a:rPr>
              <a:t> </a:t>
            </a:r>
            <a:r>
              <a:rPr dirty="0" baseline="2923" sz="1425" spc="-142">
                <a:latin typeface="Times New Roman"/>
                <a:cs typeface="Times New Roman"/>
              </a:rPr>
              <a:t>]</a:t>
            </a:r>
            <a:r>
              <a:rPr dirty="0" baseline="33333" sz="1125" spc="525">
                <a:latin typeface="Arial"/>
                <a:cs typeface="Arial"/>
              </a:rPr>
              <a:t>*</a:t>
            </a:r>
            <a:r>
              <a:rPr dirty="0" baseline="2923" sz="1425" spc="-7">
                <a:latin typeface="Times New Roman"/>
                <a:cs typeface="Times New Roman"/>
              </a:rPr>
              <a:t>[</a:t>
            </a:r>
            <a:r>
              <a:rPr dirty="0" baseline="2923" sz="1425">
                <a:latin typeface="Times New Roman"/>
                <a:cs typeface="Times New Roman"/>
              </a:rPr>
              <a:t> </a:t>
            </a:r>
            <a:r>
              <a:rPr dirty="0" baseline="2923" sz="1425" spc="135">
                <a:latin typeface="Times New Roman"/>
                <a:cs typeface="Times New Roman"/>
              </a:rPr>
              <a:t> </a:t>
            </a:r>
            <a:r>
              <a:rPr dirty="0" baseline="2923" sz="1425" spc="-15">
                <a:latin typeface="Times New Roman"/>
                <a:cs typeface="Times New Roman"/>
              </a:rPr>
              <a:t>O</a:t>
            </a:r>
            <a:r>
              <a:rPr dirty="0" baseline="2923" sz="1425">
                <a:latin typeface="Times New Roman"/>
                <a:cs typeface="Times New Roman"/>
              </a:rPr>
              <a:t> </a:t>
            </a:r>
            <a:r>
              <a:rPr dirty="0" baseline="2923" sz="1425" spc="60">
                <a:latin typeface="Times New Roman"/>
                <a:cs typeface="Times New Roman"/>
              </a:rPr>
              <a:t> </a:t>
            </a:r>
            <a:r>
              <a:rPr dirty="0" baseline="2923" sz="1425" spc="-75">
                <a:latin typeface="Times New Roman"/>
                <a:cs typeface="Times New Roman"/>
              </a:rPr>
              <a:t>]</a:t>
            </a:r>
            <a:r>
              <a:rPr dirty="0" baseline="29629" sz="1125">
                <a:latin typeface="Times New Roman"/>
                <a:cs typeface="Times New Roman"/>
              </a:rPr>
              <a:t>2</a:t>
            </a:r>
            <a:r>
              <a:rPr dirty="0" baseline="29629" sz="1125" spc="345">
                <a:latin typeface="Arial"/>
                <a:cs typeface="Arial"/>
              </a:rPr>
              <a:t>+</a:t>
            </a:r>
            <a:r>
              <a:rPr dirty="0" baseline="2923" sz="1425" spc="104">
                <a:latin typeface="Times New Roman"/>
                <a:cs typeface="Times New Roman"/>
              </a:rPr>
              <a:t>[</a:t>
            </a:r>
            <a:r>
              <a:rPr dirty="0" baseline="2923" sz="1425" spc="-7">
                <a:latin typeface="Times New Roman"/>
                <a:cs typeface="Times New Roman"/>
              </a:rPr>
              <a:t>Cl</a:t>
            </a:r>
            <a:r>
              <a:rPr dirty="0" baseline="2923" sz="1425">
                <a:latin typeface="Times New Roman"/>
                <a:cs typeface="Times New Roman"/>
              </a:rPr>
              <a:t> </a:t>
            </a:r>
            <a:r>
              <a:rPr dirty="0" baseline="2923" sz="1425" spc="30">
                <a:latin typeface="Times New Roman"/>
                <a:cs typeface="Times New Roman"/>
              </a:rPr>
              <a:t> </a:t>
            </a:r>
            <a:r>
              <a:rPr dirty="0" baseline="2923" sz="1425" spc="-150">
                <a:latin typeface="Times New Roman"/>
                <a:cs typeface="Times New Roman"/>
              </a:rPr>
              <a:t>]</a:t>
            </a:r>
            <a:r>
              <a:rPr dirty="0" baseline="33333" sz="1125" spc="502">
                <a:latin typeface="Arial"/>
                <a:cs typeface="Arial"/>
              </a:rPr>
              <a:t>*</a:t>
            </a:r>
            <a:endParaRPr baseline="33333" sz="1125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987979" y="8709009"/>
            <a:ext cx="413384" cy="158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7">
                <a:latin typeface="Times New Roman"/>
                <a:cs typeface="Times New Roman"/>
              </a:rPr>
              <a:t>[</a:t>
            </a:r>
            <a:r>
              <a:rPr dirty="0" baseline="2923" sz="1425">
                <a:latin typeface="Times New Roman"/>
                <a:cs typeface="Times New Roman"/>
              </a:rPr>
              <a:t> </a:t>
            </a:r>
            <a:r>
              <a:rPr dirty="0" baseline="2923" sz="1425" spc="120">
                <a:latin typeface="Times New Roman"/>
                <a:cs typeface="Times New Roman"/>
              </a:rPr>
              <a:t> </a:t>
            </a:r>
            <a:r>
              <a:rPr dirty="0" baseline="2923" sz="1425" spc="-15">
                <a:latin typeface="Times New Roman"/>
                <a:cs typeface="Times New Roman"/>
              </a:rPr>
              <a:t>S</a:t>
            </a:r>
            <a:endParaRPr baseline="2923" sz="1425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73339" y="5039240"/>
            <a:ext cx="3097530" cy="487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4629">
              <a:lnSpc>
                <a:spcPts val="1100"/>
              </a:lnSpc>
              <a:buClr>
                <a:srgbClr val="221F20"/>
              </a:buClr>
              <a:buFont typeface="Book Antiqua"/>
              <a:buAutoNum type="arabicPeriod" startAt="10"/>
              <a:tabLst>
                <a:tab pos="227329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lvl="1" marL="495934" indent="-268605">
              <a:lnSpc>
                <a:spcPct val="100000"/>
              </a:lnSpc>
              <a:spcBef>
                <a:spcPts val="430"/>
              </a:spcBef>
              <a:buClr>
                <a:srgbClr val="221F20"/>
              </a:buClr>
              <a:buFont typeface="Book Antiqua"/>
              <a:buAutoNum type="alphaLcParenBoth"/>
              <a:tabLst>
                <a:tab pos="495934" algn="l"/>
                <a:tab pos="733425" algn="l"/>
                <a:tab pos="99250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779053" y="5658739"/>
            <a:ext cx="3091815" cy="5181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1615">
              <a:lnSpc>
                <a:spcPct val="100000"/>
              </a:lnSpc>
              <a:tabLst>
                <a:tab pos="773430" algn="l"/>
              </a:tabLst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[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-65">
                <a:latin typeface="Times New Roman"/>
                <a:cs typeface="Times New Roman"/>
              </a:rPr>
              <a:t>]</a:t>
            </a:r>
            <a:r>
              <a:rPr dirty="0" baseline="31746" sz="1050" spc="277"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  <a:p>
            <a:pPr marL="221615" marR="5080" indent="-208915">
              <a:lnSpc>
                <a:spcPts val="1100"/>
              </a:lnSpc>
              <a:spcBef>
                <a:spcPts val="530"/>
              </a:spcBef>
            </a:pPr>
            <a:r>
              <a:rPr dirty="0" sz="950" spc="-40" b="1">
                <a:solidFill>
                  <a:srgbClr val="AA0731"/>
                </a:solidFill>
                <a:latin typeface="Book Antiqua"/>
                <a:cs typeface="Book Antiqua"/>
              </a:rPr>
              <a:t>1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1.</a:t>
            </a:r>
            <a:r>
              <a:rPr dirty="0" sz="950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1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87979" y="6232456"/>
            <a:ext cx="2018030" cy="7131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0" indent="-203200">
              <a:lnSpc>
                <a:spcPct val="100000"/>
              </a:lnSpc>
              <a:buClr>
                <a:srgbClr val="221F20"/>
              </a:buClr>
              <a:buFont typeface="Book Antiqua"/>
              <a:buAutoNum type="alphaLcParenBoth"/>
              <a:tabLst>
                <a:tab pos="215900" algn="l"/>
                <a:tab pos="1438275" algn="l"/>
              </a:tabLst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ya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[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Clr>
                <a:srgbClr val="221F20"/>
              </a:buClr>
              <a:buFont typeface="Book Antiqua"/>
              <a:buAutoNum type="alphaLcParenBoth"/>
            </a:pPr>
            <a:endParaRPr sz="900">
              <a:latin typeface="Times New Roman"/>
              <a:cs typeface="Times New Roman"/>
            </a:endParaRPr>
          </a:p>
          <a:p>
            <a:pPr marL="215900" indent="-203200">
              <a:lnSpc>
                <a:spcPct val="100000"/>
              </a:lnSpc>
              <a:buClr>
                <a:srgbClr val="221F20"/>
              </a:buClr>
              <a:buFont typeface="Book Antiqua"/>
              <a:buAutoNum type="alphaLcParenBoth"/>
              <a:tabLst>
                <a:tab pos="215900" algn="l"/>
                <a:tab pos="144018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arbi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[</a:t>
            </a:r>
            <a:r>
              <a:rPr dirty="0" sz="950" spc="-14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Clr>
                <a:srgbClr val="221F20"/>
              </a:buClr>
              <a:buFont typeface="Book Antiqua"/>
              <a:buAutoNum type="alphaLcParenBoth"/>
            </a:pPr>
            <a:endParaRPr sz="900">
              <a:latin typeface="Times New Roman"/>
              <a:cs typeface="Times New Roman"/>
            </a:endParaRPr>
          </a:p>
          <a:p>
            <a:pPr marL="215900" indent="-203200">
              <a:lnSpc>
                <a:spcPct val="100000"/>
              </a:lnSpc>
              <a:buClr>
                <a:srgbClr val="221F20"/>
              </a:buClr>
              <a:buFont typeface="Book Antiqua"/>
              <a:buAutoNum type="alphaLcParenBoth"/>
              <a:tabLst>
                <a:tab pos="215900" algn="l"/>
                <a:tab pos="1442720" algn="l"/>
                <a:tab pos="180975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[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baseline="2923" sz="1425" spc="-7">
                <a:latin typeface="Times New Roman"/>
                <a:cs typeface="Times New Roman"/>
              </a:rPr>
              <a:t>Cl</a:t>
            </a:r>
            <a:r>
              <a:rPr dirty="0" baseline="2923" sz="14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baseline="2923" sz="1425" spc="-7">
                <a:latin typeface="Times New Roman"/>
                <a:cs typeface="Times New Roman"/>
              </a:rPr>
              <a:t>]</a:t>
            </a:r>
            <a:endParaRPr baseline="2923" sz="1425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353819" y="3517286"/>
            <a:ext cx="4643120" cy="323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43025" marR="5080" indent="-1330325">
              <a:lnSpc>
                <a:spcPts val="1250"/>
              </a:lnSpc>
            </a:pPr>
            <a:r>
              <a:rPr dirty="0" sz="1100" spc="-9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d a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dd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na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se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s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q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ns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he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ud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y a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ea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n: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ww</a:t>
            </a:r>
            <a:r>
              <a:rPr dirty="0" sz="1100" spc="-10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.m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a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st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er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n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g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s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100" spc="-114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y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.c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1100">
              <a:latin typeface="Book Antiqua"/>
              <a:cs typeface="Book Antiqu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41747" y="8683056"/>
            <a:ext cx="52768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4475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-50">
                <a:latin typeface="Times New Roman"/>
                <a:cs typeface="Times New Roman"/>
              </a:rPr>
              <a:t>]</a:t>
            </a:r>
            <a:r>
              <a:rPr dirty="0" baseline="25925" sz="1125" spc="284">
                <a:latin typeface="Arial"/>
                <a:cs typeface="Arial"/>
              </a:rPr>
              <a:t>+</a:t>
            </a:r>
            <a:endParaRPr baseline="25925" sz="1125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786847" y="8076642"/>
            <a:ext cx="285750" cy="177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-100">
                <a:latin typeface="Times New Roman"/>
                <a:cs typeface="Times New Roman"/>
              </a:rPr>
              <a:t>]</a:t>
            </a:r>
            <a:r>
              <a:rPr dirty="0" baseline="29629" sz="1125" spc="502">
                <a:latin typeface="Arial"/>
                <a:cs typeface="Arial"/>
              </a:rPr>
              <a:t>*</a:t>
            </a:r>
            <a:endParaRPr baseline="29629" sz="1125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706329" y="6212436"/>
            <a:ext cx="570865" cy="450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54610">
              <a:lnSpc>
                <a:spcPct val="193000"/>
              </a:lnSpc>
              <a:tabLst>
                <a:tab pos="295910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]</a:t>
            </a:r>
            <a:r>
              <a:rPr dirty="0" baseline="31746" sz="1050" spc="277">
                <a:latin typeface="Arial"/>
                <a:cs typeface="Arial"/>
              </a:rPr>
              <a:t>+</a:t>
            </a:r>
            <a:r>
              <a:rPr dirty="0" baseline="31746" sz="1050" spc="127">
                <a:latin typeface="Arial"/>
                <a:cs typeface="Arial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]</a:t>
            </a:r>
            <a:r>
              <a:rPr dirty="0" baseline="29629" sz="1125" spc="-7">
                <a:latin typeface="Times New Roman"/>
                <a:cs typeface="Times New Roman"/>
              </a:rPr>
              <a:t>2</a:t>
            </a:r>
            <a:r>
              <a:rPr dirty="0" baseline="31746" sz="1050" spc="277"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975099" y="6766768"/>
            <a:ext cx="10160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145529" y="324013"/>
            <a:ext cx="953769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92150" algn="l"/>
              </a:tabLst>
            </a:pP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20">
                <a:solidFill>
                  <a:srgbClr val="131313"/>
                </a:solidFill>
                <a:latin typeface="Trebuchet MS"/>
                <a:cs typeface="Trebuchet MS"/>
              </a:rPr>
              <a:t>is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44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629070"/>
            <a:ext cx="3144520" cy="1664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7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 B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100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endParaRPr sz="1200">
              <a:latin typeface="Gill Sans MT"/>
              <a:cs typeface="Gill Sans MT"/>
            </a:endParaRPr>
          </a:p>
          <a:p>
            <a:pPr algn="just" marL="241300" marR="5080" indent="-214629">
              <a:lnSpc>
                <a:spcPts val="1110"/>
              </a:lnSpc>
              <a:spcBef>
                <a:spcPts val="695"/>
              </a:spcBef>
              <a:buClr>
                <a:srgbClr val="AA0731"/>
              </a:buClr>
              <a:buFont typeface="Palatino Linotype"/>
              <a:buAutoNum type="arabicPeriod" startAt="13"/>
              <a:tabLst>
                <a:tab pos="241935" algn="l"/>
              </a:tabLst>
            </a:pP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45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ct val="96300"/>
              </a:lnSpc>
              <a:spcBef>
                <a:spcPts val="25"/>
              </a:spcBef>
              <a:buClr>
                <a:srgbClr val="AA0731"/>
              </a:buClr>
              <a:buFont typeface="Palatino Linotype"/>
              <a:buAutoNum type="arabicPeriod" startAt="14"/>
              <a:tabLst>
                <a:tab pos="241935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85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37465" indent="-214629">
              <a:lnSpc>
                <a:spcPts val="1100"/>
              </a:lnSpc>
              <a:spcBef>
                <a:spcPts val="50"/>
              </a:spcBef>
              <a:buClr>
                <a:srgbClr val="AA0731"/>
              </a:buClr>
              <a:buFont typeface="Palatino Linotype"/>
              <a:buAutoNum type="arabicPeriod" startAt="15"/>
              <a:tabLst>
                <a:tab pos="241935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7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001956" y="888208"/>
            <a:ext cx="3129915" cy="1009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695">
              <a:lnSpc>
                <a:spcPts val="1125"/>
              </a:lnSpc>
            </a:pP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ulfi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lciu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26695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(d)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36830" indent="-213995">
              <a:lnSpc>
                <a:spcPct val="96500"/>
              </a:lnSpc>
              <a:spcBef>
                <a:spcPts val="15"/>
              </a:spcBef>
              <a:buClr>
                <a:srgbClr val="131313"/>
              </a:buClr>
              <a:buFont typeface="Palatino Linotype"/>
              <a:buAutoNum type="arabicPeriod" startAt="16"/>
              <a:tabLst>
                <a:tab pos="226695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foll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445770" indent="-219075">
              <a:lnSpc>
                <a:spcPts val="1090"/>
              </a:lnSpc>
              <a:buClr>
                <a:srgbClr val="131313"/>
              </a:buClr>
              <a:buFont typeface="Palatino Linotype"/>
              <a:buAutoNum type="alphaLcParenBoth"/>
              <a:tabLst>
                <a:tab pos="44640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6695">
              <a:lnSpc>
                <a:spcPts val="1110"/>
              </a:lnSpc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(e)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2737270"/>
            <a:ext cx="3111500" cy="978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F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6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-114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al</a:t>
            </a: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 C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6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95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endParaRPr sz="1200">
              <a:latin typeface="Gill Sans MT"/>
              <a:cs typeface="Gill Sans MT"/>
            </a:endParaRPr>
          </a:p>
          <a:p>
            <a:pPr marL="241300" marR="5080" indent="-214629">
              <a:lnSpc>
                <a:spcPts val="1100"/>
              </a:lnSpc>
              <a:spcBef>
                <a:spcPts val="675"/>
              </a:spcBef>
              <a:buClr>
                <a:srgbClr val="AA0731"/>
              </a:buClr>
              <a:buFont typeface="Palatino Linotype"/>
              <a:buAutoNum type="arabicPeriod" startAt="17"/>
              <a:tabLst>
                <a:tab pos="2419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459105" indent="-217804">
              <a:lnSpc>
                <a:spcPct val="100000"/>
              </a:lnSpc>
              <a:spcBef>
                <a:spcPts val="430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59740" algn="l"/>
                <a:tab pos="749935" algn="l"/>
                <a:tab pos="985519" algn="l"/>
              </a:tabLst>
            </a:pPr>
            <a:r>
              <a:rPr dirty="0" baseline="2923" sz="1425" spc="75">
                <a:latin typeface="Times New Roman"/>
                <a:cs typeface="Times New Roman"/>
              </a:rPr>
              <a:t>[</a:t>
            </a:r>
            <a:r>
              <a:rPr dirty="0" baseline="2923" sz="1425" spc="-15">
                <a:latin typeface="Times New Roman"/>
                <a:cs typeface="Times New Roman"/>
              </a:rPr>
              <a:t>H</a:t>
            </a:r>
            <a:r>
              <a:rPr dirty="0" baseline="2923" sz="1425">
                <a:latin typeface="Times New Roman"/>
                <a:cs typeface="Times New Roman"/>
              </a:rPr>
              <a:t>	</a:t>
            </a:r>
            <a:r>
              <a:rPr dirty="0" baseline="2923" sz="1425" spc="-15">
                <a:latin typeface="Times New Roman"/>
                <a:cs typeface="Times New Roman"/>
              </a:rPr>
              <a:t>C</a:t>
            </a:r>
            <a:r>
              <a:rPr dirty="0" baseline="2923" sz="1425">
                <a:latin typeface="Times New Roman"/>
                <a:cs typeface="Times New Roman"/>
              </a:rPr>
              <a:t>	</a:t>
            </a:r>
            <a:r>
              <a:rPr dirty="0" baseline="2923" sz="1425" spc="-15">
                <a:latin typeface="Times New Roman"/>
                <a:cs typeface="Times New Roman"/>
              </a:rPr>
              <a:t>C</a:t>
            </a:r>
            <a:r>
              <a:rPr dirty="0" baseline="-18518" sz="1125">
                <a:latin typeface="Times New Roman"/>
                <a:cs typeface="Times New Roman"/>
              </a:rPr>
              <a:t>  </a:t>
            </a:r>
            <a:r>
              <a:rPr dirty="0" baseline="2923" sz="1425" spc="-37">
                <a:latin typeface="Times New Roman"/>
                <a:cs typeface="Times New Roman"/>
              </a:rPr>
              <a:t>]</a:t>
            </a:r>
            <a:r>
              <a:rPr dirty="0" baseline="29629" sz="1125" spc="284">
                <a:latin typeface="Arial"/>
                <a:cs typeface="Arial"/>
              </a:rPr>
              <a:t>+</a:t>
            </a:r>
            <a:endParaRPr baseline="29629" sz="1125">
              <a:latin typeface="Arial"/>
              <a:cs typeface="Arial"/>
            </a:endParaRPr>
          </a:p>
          <a:p>
            <a:pPr algn="ctr" marR="767715">
              <a:lnSpc>
                <a:spcPct val="100000"/>
              </a:lnSpc>
              <a:spcBef>
                <a:spcPts val="950"/>
              </a:spcBef>
            </a:pPr>
            <a:r>
              <a:rPr dirty="0" sz="750">
                <a:latin typeface="Times New Roman"/>
                <a:cs typeface="Times New Roman"/>
              </a:rPr>
              <a:t>2</a:t>
            </a: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24337" y="3913913"/>
            <a:ext cx="456565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10"/>
              </a:spcBef>
              <a:tabLst>
                <a:tab pos="34353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88374" y="4372759"/>
            <a:ext cx="3097530" cy="524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>
              <a:lnSpc>
                <a:spcPct val="100000"/>
              </a:lnSpc>
              <a:tabLst>
                <a:tab pos="847090" algn="l"/>
                <a:tab pos="1167130" algn="l"/>
              </a:tabLst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7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[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r>
              <a:rPr dirty="0" sz="950" spc="-80">
                <a:latin typeface="Times New Roman"/>
                <a:cs typeface="Times New Roman"/>
              </a:rPr>
              <a:t>]</a:t>
            </a:r>
            <a:r>
              <a:rPr dirty="0" baseline="29629" sz="1125" spc="502">
                <a:latin typeface="Arial"/>
                <a:cs typeface="Arial"/>
              </a:rPr>
              <a:t>*</a:t>
            </a:r>
            <a:endParaRPr baseline="29629" sz="1125">
              <a:latin typeface="Arial"/>
              <a:cs typeface="Arial"/>
            </a:endParaRPr>
          </a:p>
          <a:p>
            <a:pPr marL="227329" marR="5080" indent="-215265">
              <a:lnSpc>
                <a:spcPts val="1100"/>
              </a:lnSpc>
              <a:spcBef>
                <a:spcPts val="555"/>
              </a:spcBef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18.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94527" y="3676411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03222" y="2994409"/>
            <a:ext cx="3096260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060" marR="5080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evera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appears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case.</a:t>
            </a:r>
            <a:endParaRPr sz="950">
              <a:latin typeface="Palatino Linotype"/>
              <a:cs typeface="Palatino Linotype"/>
            </a:endParaRPr>
          </a:p>
          <a:p>
            <a:pPr marL="226060" marR="5080" indent="-213360">
              <a:lnSpc>
                <a:spcPts val="110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21.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216589" y="3551537"/>
            <a:ext cx="1527175" cy="236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50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algn="ctr" marL="122555">
              <a:lnSpc>
                <a:spcPts val="75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16589" y="3691244"/>
            <a:ext cx="808355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16589" y="3830952"/>
            <a:ext cx="784225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c)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16589" y="3945954"/>
            <a:ext cx="802640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44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003222" y="4110366"/>
            <a:ext cx="3097530" cy="267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060">
              <a:lnSpc>
                <a:spcPts val="1115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e)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algn="just" marL="226060" marR="6350" indent="-213360">
              <a:lnSpc>
                <a:spcPts val="1100"/>
              </a:lnSpc>
              <a:spcBef>
                <a:spcPts val="45"/>
              </a:spcBef>
              <a:buClr>
                <a:srgbClr val="131313"/>
              </a:buClr>
              <a:buFont typeface="Palatino Linotype"/>
              <a:buAutoNum type="arabicPeriod" startAt="22"/>
              <a:tabLst>
                <a:tab pos="226060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431800" indent="-205740">
              <a:lnSpc>
                <a:spcPts val="1055"/>
              </a:lnSpc>
              <a:buClr>
                <a:srgbClr val="131313"/>
              </a:buClr>
              <a:buFont typeface="Palatino Linotype"/>
              <a:buAutoNum type="alphaLcParenBoth"/>
              <a:tabLst>
                <a:tab pos="432434" algn="l"/>
              </a:tabLst>
            </a:pP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lvl="1" marL="429259" indent="-203200">
              <a:lnSpc>
                <a:spcPts val="1100"/>
              </a:lnSpc>
              <a:buClr>
                <a:srgbClr val="131313"/>
              </a:buClr>
              <a:buFont typeface="Palatino Linotype"/>
              <a:buAutoNum type="alphaLcParenBoth"/>
              <a:tabLst>
                <a:tab pos="42989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endParaRPr sz="950">
              <a:latin typeface="Palatino Linotype"/>
              <a:cs typeface="Palatino Linotype"/>
            </a:endParaRPr>
          </a:p>
          <a:p>
            <a:pPr lvl="1" marL="429259" indent="-203200">
              <a:lnSpc>
                <a:spcPts val="1105"/>
              </a:lnSpc>
              <a:buClr>
                <a:srgbClr val="131313"/>
              </a:buClr>
              <a:buFont typeface="Palatino Linotype"/>
              <a:buAutoNum type="alphaLcParenBoth"/>
              <a:tabLst>
                <a:tab pos="42989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4470">
              <a:lnSpc>
                <a:spcPts val="1100"/>
              </a:lnSpc>
              <a:buClr>
                <a:srgbClr val="131313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lvl="1" marL="431800" indent="-205740">
              <a:lnSpc>
                <a:spcPts val="1095"/>
              </a:lnSpc>
              <a:buClr>
                <a:srgbClr val="131313"/>
              </a:buClr>
              <a:buFont typeface="Palatino Linotype"/>
              <a:buAutoNum type="alphaLcParenBoth"/>
              <a:tabLst>
                <a:tab pos="432434" algn="l"/>
              </a:tabLst>
            </a:pP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 indent="-213360">
              <a:lnSpc>
                <a:spcPct val="96500"/>
              </a:lnSpc>
              <a:spcBef>
                <a:spcPts val="20"/>
              </a:spcBef>
              <a:buClr>
                <a:srgbClr val="131313"/>
              </a:buClr>
              <a:buFont typeface="Palatino Linotype"/>
              <a:buAutoNum type="arabicPeriod" startAt="22"/>
              <a:tabLst>
                <a:tab pos="22669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8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 spc="6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44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xpla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 indent="-213360">
              <a:lnSpc>
                <a:spcPts val="1100"/>
              </a:lnSpc>
              <a:spcBef>
                <a:spcPts val="30"/>
              </a:spcBef>
              <a:buClr>
                <a:srgbClr val="131313"/>
              </a:buClr>
              <a:buFont typeface="Palatino Linotype"/>
              <a:buAutoNum type="arabicPeriod" startAt="22"/>
              <a:tabLst>
                <a:tab pos="22669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ms.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8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889039" y="4050759"/>
            <a:ext cx="29845" cy="42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977361" y="3811618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73100" y="7391820"/>
            <a:ext cx="3112135" cy="405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w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8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marL="26670">
              <a:lnSpc>
                <a:spcPct val="100000"/>
              </a:lnSpc>
              <a:spcBef>
                <a:spcPts val="620"/>
              </a:spcBef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25.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87101" y="7789711"/>
            <a:ext cx="3099435" cy="140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>
              <a:lnSpc>
                <a:spcPts val="1120"/>
              </a:lnSpc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es: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lO;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95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e)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6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3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292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ct val="96700"/>
              </a:lnSpc>
              <a:spcBef>
                <a:spcPts val="15"/>
              </a:spcBef>
              <a:buClr>
                <a:srgbClr val="131313"/>
              </a:buClr>
              <a:buFont typeface="Palatino Linotype"/>
              <a:buAutoNum type="arabicPeriod" startAt="26"/>
              <a:tabLst>
                <a:tab pos="227329" algn="l"/>
              </a:tabLst>
            </a:pP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if-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same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nked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6350" indent="-214629">
              <a:lnSpc>
                <a:spcPts val="1100"/>
              </a:lnSpc>
              <a:spcBef>
                <a:spcPts val="20"/>
              </a:spcBef>
              <a:buClr>
                <a:srgbClr val="131313"/>
              </a:buClr>
              <a:buFont typeface="Palatino Linotype"/>
              <a:buAutoNum type="arabicPeriod" startAt="26"/>
              <a:tabLst>
                <a:tab pos="227329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7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cepta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1740" y="9186131"/>
            <a:ext cx="221615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a)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(b)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c)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953779" y="923380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284499" y="9160787"/>
            <a:ext cx="180022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13410" algn="l"/>
                <a:tab pos="1132205" algn="l"/>
                <a:tab pos="1733550" algn="l"/>
              </a:tabLst>
            </a:pP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352483" y="9233805"/>
            <a:ext cx="7302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833730" y="923380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234974" y="923380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01946" y="7651274"/>
            <a:ext cx="3098165" cy="1123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ts val="1090"/>
              </a:lnSpc>
              <a:buClr>
                <a:srgbClr val="131313"/>
              </a:buClr>
              <a:buFont typeface="Palatino Linotype"/>
              <a:buAutoNum type="arabicPeriod" startAt="28"/>
              <a:tabLst>
                <a:tab pos="227329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7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7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55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magn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num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ct val="96500"/>
              </a:lnSpc>
              <a:spcBef>
                <a:spcPts val="15"/>
              </a:spcBef>
              <a:buClr>
                <a:srgbClr val="131313"/>
              </a:buClr>
              <a:buFont typeface="Palatino Linotype"/>
              <a:buAutoNum type="arabicPeriod" startAt="29"/>
              <a:tabLst>
                <a:tab pos="227329" algn="l"/>
              </a:tabLst>
            </a:pP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715" indent="-214629">
              <a:lnSpc>
                <a:spcPts val="1100"/>
              </a:lnSpc>
              <a:spcBef>
                <a:spcPts val="30"/>
              </a:spcBef>
              <a:buClr>
                <a:srgbClr val="131313"/>
              </a:buClr>
              <a:buFont typeface="Palatino Linotype"/>
              <a:buAutoNum type="arabicPeriod" startAt="29"/>
              <a:tabLst>
                <a:tab pos="227329" algn="l"/>
              </a:tabLst>
            </a:pP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ubox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03013" y="3920485"/>
            <a:ext cx="17970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03020" y="4952402"/>
            <a:ext cx="1663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a)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386903" y="5304625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547562" y="547481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214174" y="4975681"/>
            <a:ext cx="2520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8755" algn="l"/>
              </a:tabLst>
            </a:pPr>
            <a:r>
              <a:rPr dirty="0" sz="950" spc="-5">
                <a:latin typeface="Times New Roman"/>
                <a:cs typeface="Times New Roman"/>
              </a:rPr>
              <a:t>I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375473" y="579613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88373" y="5977115"/>
            <a:ext cx="3097530" cy="1063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80744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just" marL="226060" marR="6350" indent="-211454">
              <a:lnSpc>
                <a:spcPts val="1100"/>
              </a:lnSpc>
              <a:spcBef>
                <a:spcPts val="615"/>
              </a:spcBef>
              <a:buClr>
                <a:srgbClr val="AA0731"/>
              </a:buClr>
              <a:buFont typeface="Palatino Linotype"/>
              <a:buAutoNum type="arabicPeriod" startAt="19"/>
              <a:tabLst>
                <a:tab pos="226060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 indent="-213360">
              <a:lnSpc>
                <a:spcPts val="1100"/>
              </a:lnSpc>
              <a:buClr>
                <a:srgbClr val="AA0731"/>
              </a:buClr>
              <a:buFont typeface="Palatino Linotype"/>
              <a:buAutoNum type="arabicPeriod" startAt="19"/>
              <a:tabLst>
                <a:tab pos="226060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Althou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tion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uctu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901740" y="5276905"/>
            <a:ext cx="1790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901740" y="5779210"/>
            <a:ext cx="15938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c)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3252470" cy="5930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22872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10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 marR="145415" indent="-214629">
              <a:lnSpc>
                <a:spcPts val="1100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31.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58490" y="6663006"/>
            <a:ext cx="3097530" cy="628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500"/>
              </a:lnSpc>
              <a:buClr>
                <a:srgbClr val="AA0731"/>
              </a:buClr>
              <a:buFont typeface="Book Antiqua"/>
              <a:buAutoNum type="arabicPeriod" startAt="33"/>
              <a:tabLst>
                <a:tab pos="227329" algn="l"/>
              </a:tabLst>
            </a:pP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[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: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70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lvl="1" marL="850265" indent="-622935">
              <a:lnSpc>
                <a:spcPct val="100000"/>
              </a:lnSpc>
              <a:spcBef>
                <a:spcPts val="459"/>
              </a:spcBef>
              <a:buClr>
                <a:srgbClr val="131313"/>
              </a:buClr>
              <a:buFont typeface="Book Antiqua"/>
              <a:buAutoNum type="alphaLcParenBoth"/>
              <a:tabLst>
                <a:tab pos="850900" algn="l"/>
              </a:tabLst>
            </a:pPr>
            <a:r>
              <a:rPr dirty="0" baseline="2923" sz="1425" spc="-15">
                <a:latin typeface="Times New Roman"/>
                <a:cs typeface="Times New Roman"/>
              </a:rPr>
              <a:t>O</a:t>
            </a:r>
            <a:endParaRPr baseline="2923" sz="1425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89039" y="7394502"/>
            <a:ext cx="1390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91644" y="7390060"/>
            <a:ext cx="339725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6370" marR="5080" indent="-153670">
              <a:lnSpc>
                <a:spcPct val="144300"/>
              </a:lnSpc>
              <a:tabLst>
                <a:tab pos="23939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5">
                <a:latin typeface="Times New Roman"/>
                <a:cs typeface="Times New Roman"/>
              </a:rPr>
              <a:t> 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4500" y="7854904"/>
            <a:ext cx="3912235" cy="554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00711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OH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35"/>
              </a:spcBef>
            </a:pPr>
            <a:r>
              <a:rPr dirty="0" sz="1200" spc="-6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ar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7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 B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 a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5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ti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4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ap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30" y="7678366"/>
            <a:ext cx="426084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8771" sz="1425" spc="-15">
                <a:latin typeface="Times New Roman"/>
                <a:cs typeface="Times New Roman"/>
              </a:rPr>
              <a:t>HO</a:t>
            </a:r>
            <a:endParaRPr baseline="8771" sz="1425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27860" y="1901210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b="1">
                <a:latin typeface="Times New Roman"/>
                <a:cs typeface="Times New Roman"/>
              </a:rPr>
              <a:t>a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925952" y="3535065"/>
            <a:ext cx="1644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8490" y="3799028"/>
            <a:ext cx="3097530" cy="287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4629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32.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26589" y="5190511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b="1">
                <a:latin typeface="Times New Roman"/>
                <a:cs typeface="Times New Roman"/>
              </a:rPr>
              <a:t>a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11980" y="6422407"/>
            <a:ext cx="1644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294754" y="284109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631690" y="2381985"/>
            <a:ext cx="2075180" cy="480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ts val="1005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  <a:p>
            <a:pPr marL="1334135">
              <a:lnSpc>
                <a:spcPts val="1005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60"/>
              </a:spcBef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953126" y="284109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953126" y="3182720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93358" y="2839104"/>
            <a:ext cx="424815" cy="142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8930" algn="l"/>
              </a:tabLst>
            </a:pPr>
            <a:r>
              <a:rPr dirty="0" sz="900" spc="-5" b="1">
                <a:solidFill>
                  <a:srgbClr val="131313"/>
                </a:solidFill>
                <a:latin typeface="Times New Roman"/>
                <a:cs typeface="Times New Roman"/>
              </a:rPr>
              <a:t>(b)</a:t>
            </a:r>
            <a:r>
              <a:rPr dirty="0" sz="900" spc="-5" b="1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261100" y="396376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918200" y="362086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918200" y="396376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72067" y="4306032"/>
            <a:ext cx="3097530" cy="697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84836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900">
              <a:latin typeface="Times New Roman"/>
              <a:cs typeface="Times New Roman"/>
            </a:endParaRPr>
          </a:p>
          <a:p>
            <a:pPr algn="just" marL="226695" marR="5080" indent="-213995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36.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typ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examp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575300" y="396376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758566" y="2835370"/>
            <a:ext cx="418465" cy="143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2580" algn="l"/>
              </a:tabLst>
            </a:pP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(a)	</a:t>
            </a:r>
            <a:r>
              <a:rPr dirty="0" baseline="3086" sz="1350" spc="-15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baseline="3086" sz="13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411983" y="362086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754883" y="396376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11983" y="2835370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411983" y="396376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069083" y="396376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764917" y="3933205"/>
            <a:ext cx="1524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293358" y="3933205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00" spc="-5" b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900" spc="-5" b="1">
                <a:solidFill>
                  <a:srgbClr val="131313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444616" y="3505967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977133" y="3505967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647570" y="523249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304670" y="523249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758573" y="5229881"/>
            <a:ext cx="311150" cy="142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(a) </a:t>
            </a:r>
            <a:r>
              <a:rPr dirty="0" sz="900" spc="100" b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620516" y="6038949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280028" y="5579213"/>
            <a:ext cx="1738630" cy="4864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ts val="1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6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  <a:p>
            <a:pPr algn="ctr" marL="367665">
              <a:lnSpc>
                <a:spcPts val="1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10"/>
              </a:spcBef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279524" y="6038949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279524" y="638057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936624" y="6038949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620516" y="672982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279560" y="672982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279524" y="707209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936624" y="672982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612266" y="523249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270623" y="523249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619756" y="5232498"/>
            <a:ext cx="415925" cy="142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0040" algn="l"/>
              </a:tabLst>
            </a:pPr>
            <a:r>
              <a:rPr dirty="0" sz="900" spc="-5" b="1">
                <a:solidFill>
                  <a:srgbClr val="131313"/>
                </a:solidFill>
                <a:latin typeface="Times New Roman"/>
                <a:cs typeface="Times New Roman"/>
              </a:rPr>
              <a:t>(b)</a:t>
            </a:r>
            <a:r>
              <a:rPr dirty="0" sz="900" spc="-5" b="1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baseline="3086" sz="1350" spc="-15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baseline="3086" sz="13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754891" y="638375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411991" y="604085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411991" y="638375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097791" y="638375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411991" y="6725384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764924" y="6380503"/>
            <a:ext cx="412115" cy="143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6230" algn="l"/>
              </a:tabLst>
            </a:pP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(c)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619756" y="6380503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840859" y="5119512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772070" y="1849490"/>
            <a:ext cx="3097530" cy="426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ts val="1100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35.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typ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examp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773339" y="631505"/>
            <a:ext cx="3098165" cy="846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34.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[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: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70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2.]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ct val="100000"/>
              </a:lnSpc>
              <a:spcBef>
                <a:spcPts val="430"/>
              </a:spcBef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endParaRPr sz="950">
              <a:latin typeface="Book Antiqua"/>
              <a:cs typeface="Book Antiqua"/>
            </a:endParaRPr>
          </a:p>
          <a:p>
            <a:pPr marL="574675">
              <a:lnSpc>
                <a:spcPct val="100000"/>
              </a:lnSpc>
              <a:spcBef>
                <a:spcPts val="605"/>
              </a:spcBef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629360" y="1592248"/>
            <a:ext cx="248285" cy="178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NH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988613" y="1537001"/>
            <a:ext cx="35496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58490" y="8492524"/>
            <a:ext cx="3098165" cy="10013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800"/>
              </a:lnSpc>
              <a:buClr>
                <a:srgbClr val="AA0731"/>
              </a:buClr>
              <a:buFont typeface="Book Antiqua"/>
              <a:buAutoNum type="arabicPeriod" startAt="37"/>
              <a:tabLst>
                <a:tab pos="227329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dge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arrange the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8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6985" indent="-212090">
              <a:lnSpc>
                <a:spcPts val="1110"/>
              </a:lnSpc>
              <a:spcBef>
                <a:spcPts val="5"/>
              </a:spcBef>
              <a:buClr>
                <a:srgbClr val="AA0731"/>
              </a:buClr>
              <a:buFont typeface="Book Antiqua"/>
              <a:buAutoNum type="arabicPeriod" startAt="37"/>
              <a:tabLst>
                <a:tab pos="227965" algn="l"/>
              </a:tabLst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40">
                <a:solidFill>
                  <a:srgbClr val="131313"/>
                </a:solidFill>
                <a:latin typeface="Arial Narrow"/>
                <a:cs typeface="Arial Narrow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65"/>
              </a:lnSpc>
            </a:pP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773323" y="8493156"/>
            <a:ext cx="3097530" cy="845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ts val="1110"/>
              </a:lnSpc>
              <a:buClr>
                <a:srgbClr val="AA0731"/>
              </a:buClr>
              <a:buFont typeface="Book Antiqua"/>
              <a:buAutoNum type="arabicPeriod" startAt="39"/>
              <a:tabLst>
                <a:tab pos="22796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8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45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50"/>
              </a:spcBef>
              <a:buClr>
                <a:srgbClr val="AA0731"/>
              </a:buClr>
              <a:buFont typeface="Book Antiqua"/>
              <a:buAutoNum type="arabicPeriod" startAt="40"/>
              <a:tabLst>
                <a:tab pos="227329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d?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145529" y="324013"/>
            <a:ext cx="953769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92150" algn="l"/>
              </a:tabLst>
            </a:pP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Trebuchet MS"/>
                <a:cs typeface="Trebuchet MS"/>
              </a:rPr>
              <a:t>is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27478" y="1946607"/>
            <a:ext cx="1394460" cy="768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33070">
              <a:lnSpc>
                <a:spcPct val="100000"/>
              </a:lnSpc>
            </a:pPr>
            <a:r>
              <a:rPr dirty="0" sz="950" spc="45">
                <a:solidFill>
                  <a:srgbClr val="005C9D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005C9D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005C9D"/>
                </a:solidFill>
                <a:latin typeface="Lucida Sans"/>
                <a:cs typeface="Lucida Sans"/>
              </a:rPr>
              <a:t>g</a:t>
            </a:r>
            <a:r>
              <a:rPr dirty="0" sz="950" spc="-10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005C9D"/>
                </a:solidFill>
                <a:latin typeface="Lucida Sans"/>
                <a:cs typeface="Lucida Sans"/>
              </a:rPr>
              <a:t>h</a:t>
            </a:r>
            <a:r>
              <a:rPr dirty="0" sz="950" spc="-40">
                <a:solidFill>
                  <a:srgbClr val="005C9D"/>
                </a:solidFill>
                <a:latin typeface="Lucida Sans"/>
                <a:cs typeface="Lucida Sans"/>
              </a:rPr>
              <a:t>, </a:t>
            </a:r>
            <a:r>
              <a:rPr dirty="0" sz="950" spc="-20">
                <a:solidFill>
                  <a:srgbClr val="005C9D"/>
                </a:solidFill>
                <a:latin typeface="Lucida Sans"/>
                <a:cs typeface="Lucida Sans"/>
              </a:rPr>
              <a:t>p</a:t>
            </a:r>
            <a:r>
              <a:rPr dirty="0" sz="950" spc="-8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endParaRPr sz="950">
              <a:latin typeface="Lucida Sans"/>
              <a:cs typeface="Lucida Sans"/>
            </a:endParaRPr>
          </a:p>
          <a:p>
            <a:pPr marL="12700">
              <a:lnSpc>
                <a:spcPts val="1125"/>
              </a:lnSpc>
              <a:spcBef>
                <a:spcPts val="455"/>
              </a:spcBef>
              <a:tabLst>
                <a:tab pos="432434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05"/>
              </a:lnSpc>
              <a:tabLst>
                <a:tab pos="432434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227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05"/>
              </a:lnSpc>
              <a:tabLst>
                <a:tab pos="432434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SnO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0"/>
              </a:lnSpc>
              <a:tabLst>
                <a:tab pos="43307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572504" y="1946607"/>
            <a:ext cx="1038860" cy="768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r>
              <a:rPr dirty="0" sz="950" spc="-55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005C9D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950" spc="-55">
                <a:solidFill>
                  <a:srgbClr val="005C9D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950" spc="-2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950" spc="-85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005C9D"/>
                </a:solidFill>
                <a:latin typeface="Lucida Sans"/>
                <a:cs typeface="Lucida Sans"/>
              </a:rPr>
              <a:t>, </a:t>
            </a:r>
            <a:r>
              <a:rPr dirty="0" sz="950" spc="-15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endParaRPr sz="950">
              <a:latin typeface="Lucida Sans"/>
              <a:cs typeface="Lucida Sans"/>
            </a:endParaRPr>
          </a:p>
          <a:p>
            <a:pPr marL="12700">
              <a:lnSpc>
                <a:spcPts val="1125"/>
              </a:lnSpc>
              <a:spcBef>
                <a:spcPts val="45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0.8881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8.547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4.3210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7.954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99607" y="3819299"/>
            <a:ext cx="216217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36015" algn="l"/>
              </a:tabLst>
            </a:pPr>
            <a:r>
              <a:rPr dirty="0" sz="950" spc="30">
                <a:solidFill>
                  <a:srgbClr val="005C9D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005C9D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005C9D"/>
                </a:solidFill>
                <a:latin typeface="Lucida Sans"/>
                <a:cs typeface="Lucida Sans"/>
              </a:rPr>
              <a:t>g</a:t>
            </a:r>
            <a:r>
              <a:rPr dirty="0" sz="950" spc="-15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005C9D"/>
                </a:solidFill>
                <a:latin typeface="Lucida Sans"/>
                <a:cs typeface="Lucida Sans"/>
              </a:rPr>
              <a:t>h</a:t>
            </a:r>
            <a:r>
              <a:rPr dirty="0" sz="950" spc="-40">
                <a:solidFill>
                  <a:srgbClr val="005C9D"/>
                </a:solidFill>
                <a:latin typeface="Lucida Sans"/>
                <a:cs typeface="Lucida Sans"/>
              </a:rPr>
              <a:t>, </a:t>
            </a:r>
            <a:r>
              <a:rPr dirty="0" sz="950" spc="-20">
                <a:solidFill>
                  <a:srgbClr val="005C9D"/>
                </a:solidFill>
                <a:latin typeface="Lucida Sans"/>
                <a:cs typeface="Lucida Sans"/>
              </a:rPr>
              <a:t>p</a:t>
            </a:r>
            <a:r>
              <a:rPr dirty="0" sz="950" spc="-8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950">
                <a:solidFill>
                  <a:srgbClr val="005C9D"/>
                </a:solidFill>
                <a:latin typeface="Lucida Sans"/>
                <a:cs typeface="Lucida Sans"/>
              </a:rPr>
              <a:t>	</a:t>
            </a:r>
            <a:r>
              <a:rPr dirty="0" sz="950" spc="-20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005C9D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950" spc="-55">
                <a:solidFill>
                  <a:srgbClr val="005C9D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950" spc="-30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950" spc="-35">
                <a:solidFill>
                  <a:srgbClr val="005C9D"/>
                </a:solidFill>
                <a:latin typeface="Lucida Sans"/>
                <a:cs typeface="Lucida Sans"/>
              </a:rPr>
              <a:t>,</a:t>
            </a:r>
            <a:r>
              <a:rPr dirty="0" sz="950" spc="-40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89642" y="644998"/>
            <a:ext cx="309499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736089" algn="l"/>
              </a:tabLst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3009" y="787116"/>
            <a:ext cx="28809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oll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3016" y="926184"/>
            <a:ext cx="2914650" cy="851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desc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31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4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602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baseline="40404" sz="8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exa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95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0.17e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95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90908" y="2898088"/>
            <a:ext cx="3093720" cy="7073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4790" marR="5080" indent="-212090">
              <a:lnSpc>
                <a:spcPct val="96600"/>
              </a:lnSpc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      </a:t>
            </a:r>
            <a:r>
              <a:rPr dirty="0" sz="950" spc="8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406650" y="496859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06650" y="494448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25219" y="4944492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25219" y="496859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88371" y="4753006"/>
            <a:ext cx="3096895" cy="304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965" marR="5080" indent="-215265">
              <a:lnSpc>
                <a:spcPts val="1110"/>
              </a:lnSpc>
              <a:tabLst>
                <a:tab pos="574675" algn="l"/>
                <a:tab pos="1856739" algn="l"/>
              </a:tabLst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43.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001949" y="631036"/>
            <a:ext cx="3098165" cy="287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4629">
              <a:lnSpc>
                <a:spcPts val="11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44.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001949" y="2015395"/>
            <a:ext cx="3098165" cy="566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5265">
              <a:lnSpc>
                <a:spcPct val="9630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45.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994337" y="3681707"/>
            <a:ext cx="3098165" cy="566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ct val="963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46.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potent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maps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52884" y="8385149"/>
            <a:ext cx="1553210" cy="739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2729" algn="l"/>
                <a:tab pos="492759" algn="l"/>
                <a:tab pos="973455" algn="l"/>
                <a:tab pos="1214120" algn="l"/>
                <a:tab pos="1452880" algn="l"/>
              </a:tabLst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186815" indent="-956944">
              <a:lnSpc>
                <a:spcPct val="100000"/>
              </a:lnSpc>
              <a:spcBef>
                <a:spcPts val="215"/>
              </a:spcBef>
              <a:buFont typeface="Times New Roman"/>
              <a:buAutoNum type="alphaLcParenBoth"/>
              <a:tabLst>
                <a:tab pos="1186815" algn="l"/>
              </a:tabLst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8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tabLst>
                <a:tab pos="254000" algn="l"/>
                <a:tab pos="492759" algn="l"/>
                <a:tab pos="973455" algn="l"/>
                <a:tab pos="1214120" algn="l"/>
                <a:tab pos="1452880" algn="l"/>
              </a:tabLst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232410">
              <a:lnSpc>
                <a:spcPct val="100000"/>
              </a:lnSpc>
              <a:spcBef>
                <a:spcPts val="215"/>
              </a:spcBef>
              <a:tabLst>
                <a:tab pos="1186180" algn="l"/>
              </a:tabLst>
            </a:pPr>
            <a:r>
              <a:rPr dirty="0" sz="900" b="1">
                <a:latin typeface="Times New Roman"/>
                <a:cs typeface="Times New Roman"/>
              </a:rPr>
              <a:t>(c)	</a:t>
            </a:r>
            <a:r>
              <a:rPr dirty="0" sz="900" spc="-5" b="1">
                <a:latin typeface="Times New Roman"/>
                <a:cs typeface="Times New Roman"/>
              </a:rPr>
              <a:t>(d)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812700" y="720183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47" y="0"/>
                </a:lnTo>
                <a:lnTo>
                  <a:pt x="22225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18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556287" y="720186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81" y="31673"/>
                </a:moveTo>
                <a:lnTo>
                  <a:pt x="24815" y="30480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673100" y="6225447"/>
            <a:ext cx="3112135" cy="8407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endParaRPr sz="1200">
              <a:latin typeface="Gill Sans MT"/>
              <a:cs typeface="Gill Sans MT"/>
            </a:endParaRPr>
          </a:p>
          <a:p>
            <a:pPr marL="241300" marR="5080" indent="-212090">
              <a:lnSpc>
                <a:spcPts val="1100"/>
              </a:lnSpc>
              <a:spcBef>
                <a:spcPts val="685"/>
              </a:spcBef>
              <a:buClr>
                <a:srgbClr val="AA0731"/>
              </a:buClr>
              <a:buFont typeface="Palatino Linotype"/>
              <a:buAutoNum type="arabicPeriod" startAt="47"/>
              <a:tabLst>
                <a:tab pos="241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1300" indent="-213360">
              <a:lnSpc>
                <a:spcPts val="1060"/>
              </a:lnSpc>
              <a:buClr>
                <a:srgbClr val="AA0731"/>
              </a:buClr>
              <a:buFont typeface="Palatino Linotype"/>
              <a:buAutoNum type="arabicPeriod" startAt="47"/>
              <a:tabLst>
                <a:tab pos="2419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130"/>
              </a:lnSpc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ruct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01743" y="7016622"/>
            <a:ext cx="1701800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marL="406400">
              <a:lnSpc>
                <a:spcPts val="55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90921" y="7181360"/>
            <a:ext cx="3094355" cy="1125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3520" marR="5080" indent="-210820">
              <a:lnSpc>
                <a:spcPts val="1100"/>
              </a:lnSpc>
            </a:pPr>
            <a:r>
              <a:rPr dirty="0" sz="950" spc="-20" b="1">
                <a:solidFill>
                  <a:srgbClr val="AA0731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 b="1">
                <a:solidFill>
                  <a:srgbClr val="AA0731"/>
                </a:solidFill>
                <a:latin typeface="Palatino Linotype"/>
                <a:cs typeface="Palatino Linotype"/>
              </a:rPr>
              <a:t>9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olecul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ond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113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119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valid?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think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134779" y="7127792"/>
            <a:ext cx="5930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2095" algn="l"/>
                <a:tab pos="492759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799077" y="694299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003222" y="7308138"/>
            <a:ext cx="3096260" cy="4933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0769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226060" marR="5080" indent="-213360">
              <a:lnSpc>
                <a:spcPts val="1100"/>
              </a:lnSpc>
              <a:spcBef>
                <a:spcPts val="525"/>
              </a:spcBef>
            </a:pPr>
            <a:r>
              <a:rPr dirty="0" sz="950" spc="-10" b="1">
                <a:solidFill>
                  <a:srgbClr val="AA0731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 b="1">
                <a:solidFill>
                  <a:srgbClr val="AA0731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216589" y="6485871"/>
            <a:ext cx="2882900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 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?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216589" y="7773697"/>
            <a:ext cx="618490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216589" y="7913386"/>
            <a:ext cx="618490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216589" y="8053075"/>
            <a:ext cx="563245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216589" y="8187466"/>
            <a:ext cx="2883535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3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001949" y="8354136"/>
            <a:ext cx="3097530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>
              <a:lnSpc>
                <a:spcPts val="112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r)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50"/>
              </a:spcBef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52.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app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216589" y="8911820"/>
            <a:ext cx="63563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16589" y="9050887"/>
            <a:ext cx="666750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216589" y="9191228"/>
            <a:ext cx="529590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216589" y="9330295"/>
            <a:ext cx="2846070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ternat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723381" y="9170585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828783" y="8891207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709350" y="8292171"/>
            <a:ext cx="29845" cy="42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694111" y="8152483"/>
            <a:ext cx="29845" cy="42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749986" y="8012796"/>
            <a:ext cx="29845" cy="42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749986" y="7873110"/>
            <a:ext cx="29845" cy="42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84561" y="9189315"/>
            <a:ext cx="3100705" cy="287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9870" marR="5080" indent="-217170">
              <a:lnSpc>
                <a:spcPts val="1100"/>
              </a:lnSpc>
            </a:pP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955715" y="3981109"/>
          <a:ext cx="1826895" cy="6584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3180"/>
                <a:gridCol w="810391"/>
                <a:gridCol w="672706"/>
              </a:tblGrid>
              <a:tr h="18585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98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1.66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07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CH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3030">
                        <a:lnSpc>
                          <a:spcPct val="100000"/>
                        </a:lnSpc>
                      </a:pP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1.46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38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</a:pPr>
                      <a:r>
                        <a:rPr dirty="0" sz="950" spc="-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17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1.45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9358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CS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3030">
                        <a:lnSpc>
                          <a:spcPct val="100000"/>
                        </a:lnSpc>
                      </a:pP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94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1.96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273550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687570" y="324013"/>
            <a:ext cx="241173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50110" algn="l"/>
              </a:tabLst>
            </a:pP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on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626882"/>
            <a:ext cx="4598670" cy="37985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55" b="1">
                <a:solidFill>
                  <a:srgbClr val="00A650"/>
                </a:solidFill>
                <a:latin typeface="Gill Sans MT"/>
                <a:cs typeface="Gill Sans MT"/>
              </a:rPr>
              <a:t>1</a:t>
            </a:r>
            <a:r>
              <a:rPr dirty="0" sz="1600" spc="55" b="1">
                <a:solidFill>
                  <a:srgbClr val="00A650"/>
                </a:solidFill>
                <a:latin typeface="Gill Sans MT"/>
                <a:cs typeface="Gill Sans MT"/>
              </a:rPr>
              <a:t>0</a:t>
            </a:r>
            <a:r>
              <a:rPr dirty="0" sz="1600" spc="-35" b="1">
                <a:solidFill>
                  <a:srgbClr val="00A650"/>
                </a:solidFill>
                <a:latin typeface="Gill Sans MT"/>
                <a:cs typeface="Gill Sans MT"/>
              </a:rPr>
              <a:t>-</a:t>
            </a:r>
            <a:r>
              <a:rPr dirty="0" sz="1600" spc="60" b="1">
                <a:solidFill>
                  <a:srgbClr val="00A650"/>
                </a:solidFill>
                <a:latin typeface="Gill Sans MT"/>
                <a:cs typeface="Gill Sans MT"/>
              </a:rPr>
              <a:t>2</a:t>
            </a:r>
            <a:r>
              <a:rPr dirty="0" sz="1600" b="1">
                <a:solidFill>
                  <a:srgbClr val="00A650"/>
                </a:solidFill>
                <a:latin typeface="Gill Sans MT"/>
                <a:cs typeface="Gill Sans MT"/>
              </a:rPr>
              <a:t>    </a:t>
            </a:r>
            <a:r>
              <a:rPr dirty="0" sz="1600" spc="30" b="1">
                <a:solidFill>
                  <a:srgbClr val="00A650"/>
                </a:solidFill>
                <a:latin typeface="Gill Sans MT"/>
                <a:cs typeface="Gill Sans MT"/>
              </a:rPr>
              <a:t> </a:t>
            </a:r>
            <a:r>
              <a:rPr dirty="0" sz="1600" spc="-155" b="1">
                <a:solidFill>
                  <a:srgbClr val="00A650"/>
                </a:solidFill>
                <a:latin typeface="Gill Sans MT"/>
                <a:cs typeface="Gill Sans MT"/>
              </a:rPr>
              <a:t>C</a:t>
            </a:r>
            <a:r>
              <a:rPr dirty="0" sz="1600" spc="10" b="1">
                <a:solidFill>
                  <a:srgbClr val="00A650"/>
                </a:solidFill>
                <a:latin typeface="Gill Sans MT"/>
                <a:cs typeface="Gill Sans MT"/>
              </a:rPr>
              <a:t>o</a:t>
            </a:r>
            <a:r>
              <a:rPr dirty="0" sz="1600" b="1">
                <a:solidFill>
                  <a:srgbClr val="00A650"/>
                </a:solidFill>
                <a:latin typeface="Gill Sans MT"/>
                <a:cs typeface="Gill Sans MT"/>
              </a:rPr>
              <a:t>va</a:t>
            </a:r>
            <a:r>
              <a:rPr dirty="0" sz="1600" spc="-5" b="1">
                <a:solidFill>
                  <a:srgbClr val="00A650"/>
                </a:solidFill>
                <a:latin typeface="Gill Sans MT"/>
                <a:cs typeface="Gill Sans MT"/>
              </a:rPr>
              <a:t>l</a:t>
            </a:r>
            <a:r>
              <a:rPr dirty="0" sz="1600" spc="35" b="1">
                <a:solidFill>
                  <a:srgbClr val="00A650"/>
                </a:solidFill>
                <a:latin typeface="Gill Sans MT"/>
                <a:cs typeface="Gill Sans MT"/>
              </a:rPr>
              <a:t>e</a:t>
            </a:r>
            <a:r>
              <a:rPr dirty="0" sz="1600" spc="-25" b="1">
                <a:solidFill>
                  <a:srgbClr val="00A650"/>
                </a:solidFill>
                <a:latin typeface="Gill Sans MT"/>
                <a:cs typeface="Gill Sans MT"/>
              </a:rPr>
              <a:t>n</a:t>
            </a:r>
            <a:r>
              <a:rPr dirty="0" sz="1600" spc="-35" b="1">
                <a:solidFill>
                  <a:srgbClr val="00A650"/>
                </a:solidFill>
                <a:latin typeface="Gill Sans MT"/>
                <a:cs typeface="Gill Sans MT"/>
              </a:rPr>
              <a:t>t</a:t>
            </a:r>
            <a:r>
              <a:rPr dirty="0" sz="1600" spc="20" b="1">
                <a:solidFill>
                  <a:srgbClr val="00A650"/>
                </a:solidFill>
                <a:latin typeface="Gill Sans MT"/>
                <a:cs typeface="Gill Sans MT"/>
              </a:rPr>
              <a:t> </a:t>
            </a:r>
            <a:r>
              <a:rPr dirty="0" sz="1600" spc="-90" b="1">
                <a:solidFill>
                  <a:srgbClr val="00A650"/>
                </a:solidFill>
                <a:latin typeface="Gill Sans MT"/>
                <a:cs typeface="Gill Sans MT"/>
              </a:rPr>
              <a:t>B</a:t>
            </a:r>
            <a:r>
              <a:rPr dirty="0" sz="1600" spc="10" b="1">
                <a:solidFill>
                  <a:srgbClr val="00A650"/>
                </a:solidFill>
                <a:latin typeface="Gill Sans MT"/>
                <a:cs typeface="Gill Sans MT"/>
              </a:rPr>
              <a:t>o</a:t>
            </a:r>
            <a:r>
              <a:rPr dirty="0" sz="1600" spc="-20" b="1">
                <a:solidFill>
                  <a:srgbClr val="00A650"/>
                </a:solidFill>
                <a:latin typeface="Gill Sans MT"/>
                <a:cs typeface="Gill Sans MT"/>
              </a:rPr>
              <a:t>n</a:t>
            </a:r>
            <a:r>
              <a:rPr dirty="0" sz="1600" spc="65" b="1">
                <a:solidFill>
                  <a:srgbClr val="00A650"/>
                </a:solidFill>
                <a:latin typeface="Gill Sans MT"/>
                <a:cs typeface="Gill Sans MT"/>
              </a:rPr>
              <a:t>d</a:t>
            </a:r>
            <a:r>
              <a:rPr dirty="0" sz="1600" spc="-30" b="1">
                <a:solidFill>
                  <a:srgbClr val="00A650"/>
                </a:solidFill>
                <a:latin typeface="Gill Sans MT"/>
                <a:cs typeface="Gill Sans MT"/>
              </a:rPr>
              <a:t>i</a:t>
            </a:r>
            <a:r>
              <a:rPr dirty="0" sz="1600" spc="-20" b="1">
                <a:solidFill>
                  <a:srgbClr val="00A650"/>
                </a:solidFill>
                <a:latin typeface="Gill Sans MT"/>
                <a:cs typeface="Gill Sans MT"/>
              </a:rPr>
              <a:t>n</a:t>
            </a:r>
            <a:r>
              <a:rPr dirty="0" sz="1600" spc="135" b="1">
                <a:solidFill>
                  <a:srgbClr val="00A650"/>
                </a:solidFill>
                <a:latin typeface="Gill Sans MT"/>
                <a:cs typeface="Gill Sans MT"/>
              </a:rPr>
              <a:t>g</a:t>
            </a:r>
            <a:r>
              <a:rPr dirty="0" sz="1600" spc="30" b="1">
                <a:solidFill>
                  <a:srgbClr val="00A650"/>
                </a:solidFill>
                <a:latin typeface="Gill Sans MT"/>
                <a:cs typeface="Gill Sans MT"/>
              </a:rPr>
              <a:t>:</a:t>
            </a:r>
            <a:r>
              <a:rPr dirty="0" sz="1600" spc="25" b="1">
                <a:solidFill>
                  <a:srgbClr val="00A650"/>
                </a:solidFill>
                <a:latin typeface="Gill Sans MT"/>
                <a:cs typeface="Gill Sans MT"/>
              </a:rPr>
              <a:t> </a:t>
            </a:r>
            <a:r>
              <a:rPr dirty="0" sz="1600" spc="-55" b="1">
                <a:solidFill>
                  <a:srgbClr val="00A650"/>
                </a:solidFill>
                <a:latin typeface="Gill Sans MT"/>
                <a:cs typeface="Gill Sans MT"/>
              </a:rPr>
              <a:t>An</a:t>
            </a:r>
            <a:r>
              <a:rPr dirty="0" sz="1600" spc="20" b="1">
                <a:solidFill>
                  <a:srgbClr val="00A650"/>
                </a:solidFill>
                <a:latin typeface="Gill Sans MT"/>
                <a:cs typeface="Gill Sans MT"/>
              </a:rPr>
              <a:t> </a:t>
            </a:r>
            <a:r>
              <a:rPr dirty="0" sz="1600" spc="-45" b="1">
                <a:solidFill>
                  <a:srgbClr val="00A650"/>
                </a:solidFill>
                <a:latin typeface="Gill Sans MT"/>
                <a:cs typeface="Gill Sans MT"/>
              </a:rPr>
              <a:t>I</a:t>
            </a:r>
            <a:r>
              <a:rPr dirty="0" sz="1600" spc="-70" b="1">
                <a:solidFill>
                  <a:srgbClr val="00A650"/>
                </a:solidFill>
                <a:latin typeface="Gill Sans MT"/>
                <a:cs typeface="Gill Sans MT"/>
              </a:rPr>
              <a:t>n</a:t>
            </a:r>
            <a:r>
              <a:rPr dirty="0" sz="1600" spc="-40" b="1">
                <a:solidFill>
                  <a:srgbClr val="00A650"/>
                </a:solidFill>
                <a:latin typeface="Gill Sans MT"/>
                <a:cs typeface="Gill Sans MT"/>
              </a:rPr>
              <a:t>t</a:t>
            </a:r>
            <a:r>
              <a:rPr dirty="0" sz="1600" spc="-135" b="1">
                <a:solidFill>
                  <a:srgbClr val="00A650"/>
                </a:solidFill>
                <a:latin typeface="Gill Sans MT"/>
                <a:cs typeface="Gill Sans MT"/>
              </a:rPr>
              <a:t>r</a:t>
            </a:r>
            <a:r>
              <a:rPr dirty="0" sz="1600" spc="10" b="1">
                <a:solidFill>
                  <a:srgbClr val="00A650"/>
                </a:solidFill>
                <a:latin typeface="Gill Sans MT"/>
                <a:cs typeface="Gill Sans MT"/>
              </a:rPr>
              <a:t>o</a:t>
            </a:r>
            <a:r>
              <a:rPr dirty="0" sz="1600" spc="70" b="1">
                <a:solidFill>
                  <a:srgbClr val="00A650"/>
                </a:solidFill>
                <a:latin typeface="Gill Sans MT"/>
                <a:cs typeface="Gill Sans MT"/>
              </a:rPr>
              <a:t>d</a:t>
            </a:r>
            <a:r>
              <a:rPr dirty="0" sz="1600" spc="-25" b="1">
                <a:solidFill>
                  <a:srgbClr val="00A650"/>
                </a:solidFill>
                <a:latin typeface="Gill Sans MT"/>
                <a:cs typeface="Gill Sans MT"/>
              </a:rPr>
              <a:t>u</a:t>
            </a:r>
            <a:r>
              <a:rPr dirty="0" sz="1600" spc="-35" b="1">
                <a:solidFill>
                  <a:srgbClr val="00A650"/>
                </a:solidFill>
                <a:latin typeface="Gill Sans MT"/>
                <a:cs typeface="Gill Sans MT"/>
              </a:rPr>
              <a:t>c</a:t>
            </a:r>
            <a:r>
              <a:rPr dirty="0" sz="1600" spc="-40" b="1">
                <a:solidFill>
                  <a:srgbClr val="00A650"/>
                </a:solidFill>
                <a:latin typeface="Gill Sans MT"/>
                <a:cs typeface="Gill Sans MT"/>
              </a:rPr>
              <a:t>t</a:t>
            </a:r>
            <a:r>
              <a:rPr dirty="0" sz="1600" spc="-30" b="1">
                <a:solidFill>
                  <a:srgbClr val="00A650"/>
                </a:solidFill>
                <a:latin typeface="Gill Sans MT"/>
                <a:cs typeface="Gill Sans MT"/>
              </a:rPr>
              <a:t>i</a:t>
            </a:r>
            <a:r>
              <a:rPr dirty="0" sz="1600" spc="10" b="1">
                <a:solidFill>
                  <a:srgbClr val="00A650"/>
                </a:solidFill>
                <a:latin typeface="Gill Sans MT"/>
                <a:cs typeface="Gill Sans MT"/>
              </a:rPr>
              <a:t>o</a:t>
            </a:r>
            <a:r>
              <a:rPr dirty="0" sz="1600" spc="-20" b="1">
                <a:solidFill>
                  <a:srgbClr val="00A650"/>
                </a:solidFill>
                <a:latin typeface="Gill Sans MT"/>
                <a:cs typeface="Gill Sans MT"/>
              </a:rPr>
              <a:t>n</a:t>
            </a:r>
            <a:endParaRPr sz="1600">
              <a:latin typeface="Gill Sans MT"/>
              <a:cs typeface="Gill Sans MT"/>
            </a:endParaRPr>
          </a:p>
          <a:p>
            <a:pPr algn="r" marL="12700" marR="5080">
              <a:lnSpc>
                <a:spcPct val="95400"/>
              </a:lnSpc>
              <a:spcBef>
                <a:spcPts val="68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ency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gain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34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ium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d?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xtr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95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49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r>
              <a:rPr dirty="0" sz="1050" spc="-6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1312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r>
              <a:rPr dirty="0" sz="1050" spc="-6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 we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sod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9-12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gase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m. Bo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hich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asiz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 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endParaRPr sz="1050">
              <a:latin typeface="Palatino Linotype"/>
              <a:cs typeface="Palatino Linotype"/>
            </a:endParaRPr>
          </a:p>
          <a:p>
            <a:pPr algn="just" marL="1397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anne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95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8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12700" marR="5080">
              <a:lnSpc>
                <a:spcPct val="95200"/>
              </a:lnSpc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ok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onded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ithin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ll.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He.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20">
                <a:solidFill>
                  <a:srgbClr val="CA006B"/>
                </a:solidFill>
                <a:latin typeface="Verdana"/>
                <a:cs typeface="Verdana"/>
              </a:rPr>
              <a:t>*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94454" y="4584646"/>
            <a:ext cx="89916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 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baseline="2923" sz="1425" spc="622">
                <a:latin typeface="Arial"/>
                <a:cs typeface="Arial"/>
              </a:rPr>
              <a:t>*</a:t>
            </a:r>
            <a:r>
              <a:rPr dirty="0" baseline="2923" sz="1425">
                <a:latin typeface="Arial"/>
                <a:cs typeface="Arial"/>
              </a:rPr>
              <a:t>  </a:t>
            </a:r>
            <a:r>
              <a:rPr dirty="0" baseline="2923" sz="1425" spc="44">
                <a:latin typeface="Arial"/>
                <a:cs typeface="Arial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105">
                <a:latin typeface="Times New Roman"/>
                <a:cs typeface="Times New Roman"/>
              </a:rPr>
              <a:t> </a:t>
            </a:r>
            <a:r>
              <a:rPr dirty="0" baseline="2923" sz="1425" spc="622">
                <a:latin typeface="Arial"/>
                <a:cs typeface="Arial"/>
              </a:rPr>
              <a:t>*</a:t>
            </a:r>
            <a:r>
              <a:rPr dirty="0" baseline="2923" sz="1425">
                <a:latin typeface="Arial"/>
                <a:cs typeface="Arial"/>
              </a:rPr>
              <a:t>  </a:t>
            </a:r>
            <a:r>
              <a:rPr dirty="0" baseline="2923" sz="1425" spc="30">
                <a:latin typeface="Arial"/>
                <a:cs typeface="Arial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35300" y="4584646"/>
            <a:ext cx="1679575" cy="350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an</a:t>
            </a:r>
            <a:r>
              <a:rPr dirty="0" sz="900">
                <a:latin typeface="Times New Roman"/>
                <a:cs typeface="Times New Roman"/>
              </a:rPr>
              <a:t>d   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baseline="2923" sz="1425" spc="622">
                <a:latin typeface="Arial"/>
                <a:cs typeface="Arial"/>
              </a:rPr>
              <a:t>*</a:t>
            </a:r>
            <a:r>
              <a:rPr dirty="0" baseline="2923" sz="1425">
                <a:latin typeface="Arial"/>
                <a:cs typeface="Arial"/>
              </a:rPr>
              <a:t>  </a:t>
            </a:r>
            <a:r>
              <a:rPr dirty="0" baseline="2923" sz="1425" spc="7">
                <a:latin typeface="Arial"/>
                <a:cs typeface="Arial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100">
                <a:latin typeface="Times New Roman"/>
                <a:cs typeface="Times New Roman"/>
              </a:rPr>
              <a:t> </a:t>
            </a:r>
            <a:r>
              <a:rPr dirty="0" baseline="2923" sz="1425" spc="622">
                <a:latin typeface="Arial"/>
                <a:cs typeface="Arial"/>
              </a:rPr>
              <a:t>*</a:t>
            </a:r>
            <a:r>
              <a:rPr dirty="0" baseline="2923" sz="1425">
                <a:latin typeface="Arial"/>
                <a:cs typeface="Arial"/>
              </a:rPr>
              <a:t>  </a:t>
            </a:r>
            <a:r>
              <a:rPr dirty="0" baseline="2923" sz="1425" spc="-15">
                <a:latin typeface="Arial"/>
                <a:cs typeface="Arial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67945">
              <a:lnSpc>
                <a:spcPct val="100000"/>
              </a:lnSpc>
              <a:spcBef>
                <a:spcPts val="475"/>
              </a:spcBef>
            </a:pPr>
            <a:r>
              <a:rPr dirty="0" sz="900" spc="-5">
                <a:latin typeface="Times New Roman"/>
                <a:cs typeface="Times New Roman"/>
              </a:rPr>
              <a:t>Water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50337" y="4591197"/>
            <a:ext cx="1000125" cy="3441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1402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dirty="0" sz="900">
                <a:latin typeface="Times New Roman"/>
                <a:cs typeface="Times New Roman"/>
              </a:rPr>
              <a:t>Dichlorin</a:t>
            </a:r>
            <a:r>
              <a:rPr dirty="0" sz="900" spc="-10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 monoxide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266831" y="558419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119126" y="710882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74391" y="5046644"/>
            <a:ext cx="4598035" cy="2292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1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ule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valen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valence-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cules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2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etw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air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pairs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appli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one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pair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appli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pairs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lowing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wis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081020" y="7480923"/>
            <a:ext cx="2189480" cy="372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0340">
              <a:lnSpc>
                <a:spcPct val="100000"/>
              </a:lnSpc>
              <a:tabLst>
                <a:tab pos="496570" algn="l"/>
                <a:tab pos="733425" algn="l"/>
                <a:tab pos="1885314" algn="l"/>
              </a:tabLst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or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baseline="2923" sz="1425" spc="-22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baseline="2923" sz="1425" spc="-7" b="1">
                <a:solidFill>
                  <a:srgbClr val="221F20"/>
                </a:solidFill>
                <a:latin typeface="Book Antiqua"/>
                <a:cs typeface="Book Antiqua"/>
              </a:rPr>
              <a:t>10.3)</a:t>
            </a:r>
            <a:endParaRPr baseline="2923" sz="1425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660"/>
              </a:spcBef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Bond pair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953858" y="8001643"/>
            <a:ext cx="3168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10.4)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475213" y="4594682"/>
            <a:ext cx="1478280" cy="1123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5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not.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add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marL="12700" marR="415290">
              <a:lnSpc>
                <a:spcPts val="1100"/>
              </a:lnSpc>
              <a:spcBef>
                <a:spcPts val="2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462732" y="459201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42552" y="7485659"/>
            <a:ext cx="111379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52805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50" spc="7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41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10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03413" y="7989666"/>
            <a:ext cx="5568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Cl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50" spc="6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41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401678" y="7987459"/>
            <a:ext cx="2185035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66420" algn="l"/>
                <a:tab pos="925830" algn="l"/>
                <a:tab pos="1199515" algn="l"/>
                <a:tab pos="1686560" algn="l"/>
              </a:tabLst>
            </a:pPr>
            <a:r>
              <a:rPr dirty="0" sz="95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Cl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or	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Cl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Cl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baseline="3086" sz="1350" spc="-7">
                <a:solidFill>
                  <a:srgbClr val="0093D2"/>
                </a:solidFill>
                <a:latin typeface="Times New Roman"/>
                <a:cs typeface="Times New Roman"/>
              </a:rPr>
              <a:t>L</a:t>
            </a:r>
            <a:r>
              <a:rPr dirty="0" baseline="3086" sz="1350">
                <a:solidFill>
                  <a:srgbClr val="0093D2"/>
                </a:solidFill>
                <a:latin typeface="Times New Roman"/>
                <a:cs typeface="Times New Roman"/>
              </a:rPr>
              <a:t>one pairs</a:t>
            </a:r>
            <a:endParaRPr baseline="3086" sz="13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73100" y="8268130"/>
            <a:ext cx="4598670" cy="12115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00965">
              <a:lnSpc>
                <a:spcPct val="100000"/>
              </a:lnSpc>
            </a:pPr>
            <a:r>
              <a:rPr dirty="0" sz="900" spc="-5">
                <a:solidFill>
                  <a:srgbClr val="CA006B"/>
                </a:solidFill>
                <a:latin typeface="Times New Roman"/>
                <a:cs typeface="Times New Roman"/>
              </a:rPr>
              <a:t>Bond </a:t>
            </a:r>
            <a:r>
              <a:rPr dirty="0" sz="900" spc="-15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00" spc="-5">
                <a:solidFill>
                  <a:srgbClr val="CA006B"/>
                </a:solidFill>
                <a:latin typeface="Times New Roman"/>
                <a:cs typeface="Times New Roman"/>
              </a:rPr>
              <a:t>air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-12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at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7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al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 B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ssarily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mean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alent 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which 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 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is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vale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b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325247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22872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10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4500" y="628557"/>
            <a:ext cx="3112135" cy="561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marL="241300" marR="5080" indent="-214629">
              <a:lnSpc>
                <a:spcPts val="1110"/>
              </a:lnSpc>
              <a:spcBef>
                <a:spcPts val="680"/>
              </a:spcBef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53.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dd-e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cie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8490" y="1166202"/>
            <a:ext cx="3097530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54.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58490" y="1241263"/>
            <a:ext cx="3097530" cy="647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>
              <a:lnSpc>
                <a:spcPts val="161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s: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9920" sz="2100" spc="-937">
                <a:solidFill>
                  <a:srgbClr val="131313"/>
                </a:solidFill>
                <a:latin typeface="Arial"/>
                <a:cs typeface="Arial"/>
              </a:rPr>
              <a:t>#</a:t>
            </a:r>
            <a:r>
              <a:rPr dirty="0" baseline="9920" sz="2100" spc="-23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131313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9920" sz="2100" spc="-787">
                <a:solidFill>
                  <a:srgbClr val="131313"/>
                </a:solidFill>
                <a:latin typeface="Arial"/>
                <a:cs typeface="Arial"/>
              </a:rPr>
              <a:t>#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055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55.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marL="227329" marR="5080">
              <a:lnSpc>
                <a:spcPts val="1100"/>
              </a:lnSpc>
              <a:spcBef>
                <a:spcPts val="5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iamagn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arama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(a)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f)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36288" y="1700197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774606" y="889963"/>
            <a:ext cx="3096895" cy="843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080" indent="-213360">
              <a:lnSpc>
                <a:spcPct val="9620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4500" y="2230662"/>
            <a:ext cx="3114040" cy="544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8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xp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65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marL="242570" marR="5080" indent="-214629">
              <a:lnSpc>
                <a:spcPts val="1100"/>
              </a:lnSpc>
              <a:spcBef>
                <a:spcPts val="685"/>
              </a:spcBef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57.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2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4404" y="2768414"/>
            <a:ext cx="288036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ICl</a:t>
            </a:r>
            <a:r>
              <a:rPr dirty="0" sz="9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4404" y="2908122"/>
            <a:ext cx="11652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xpla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788058" y="2815166"/>
            <a:ext cx="6502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4635" algn="l"/>
                <a:tab pos="591820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14046" y="2742147"/>
            <a:ext cx="168402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617345" algn="l"/>
              </a:tabLst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109298" y="2815166"/>
            <a:ext cx="35179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9273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73335" y="2490868"/>
            <a:ext cx="3098165" cy="287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4629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58.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dou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4500" y="3400332"/>
            <a:ext cx="3143885" cy="913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10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ar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ap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marL="241300" marR="5080" indent="-214629">
              <a:lnSpc>
                <a:spcPts val="1110"/>
              </a:lnSpc>
              <a:spcBef>
                <a:spcPts val="680"/>
              </a:spcBef>
              <a:buClr>
                <a:srgbClr val="AA0731"/>
              </a:buClr>
              <a:buFont typeface="Book Antiqua"/>
              <a:buAutoNum type="arabicPeriod" startAt="59"/>
              <a:tabLst>
                <a:tab pos="2419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SEPR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hapes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AA0731"/>
              </a:buClr>
              <a:buFont typeface="Book Antiqua"/>
              <a:buAutoNum type="arabicPeriod" startAt="59"/>
            </a:pPr>
            <a:endParaRPr sz="850">
              <a:latin typeface="Times New Roman"/>
              <a:cs typeface="Times New Roman"/>
            </a:endParaRPr>
          </a:p>
          <a:p>
            <a:pPr marL="241300" indent="-214629">
              <a:lnSpc>
                <a:spcPts val="1050"/>
              </a:lnSpc>
              <a:buClr>
                <a:srgbClr val="AA0731"/>
              </a:buClr>
              <a:buFont typeface="Book Antiqua"/>
              <a:buAutoNum type="arabicPeriod" startAt="59"/>
              <a:tabLst>
                <a:tab pos="2419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hapes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algn="r" marR="71755">
              <a:lnSpc>
                <a:spcPts val="750"/>
              </a:lnSpc>
            </a:pP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73137" y="3937461"/>
            <a:ext cx="44704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52577" y="3937461"/>
            <a:ext cx="468630" cy="149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43223" y="3937461"/>
            <a:ext cx="57023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58497" y="4216869"/>
            <a:ext cx="3097530" cy="566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(a)</a:t>
            </a:r>
            <a:r>
              <a:rPr dirty="0" sz="950" spc="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(b)</a:t>
            </a:r>
            <a:r>
              <a:rPr dirty="0" sz="950" spc="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950">
              <a:latin typeface="Times New Roman"/>
              <a:cs typeface="Times New Roman"/>
            </a:endParaRPr>
          </a:p>
          <a:p>
            <a:pPr marL="227329" marR="5080" indent="-215265">
              <a:lnSpc>
                <a:spcPts val="1100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61.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llowin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lin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tetra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tahedra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73137" y="4357209"/>
            <a:ext cx="152400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(d)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73144" y="4776324"/>
            <a:ext cx="288163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ape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73144" y="4915391"/>
            <a:ext cx="469900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58505" y="5055731"/>
            <a:ext cx="3096260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62.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73144" y="5194799"/>
            <a:ext cx="2441575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SbC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f)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 spc="-7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58505" y="5335139"/>
            <a:ext cx="3097530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63.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rig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75672" y="5475515"/>
            <a:ext cx="2786380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t?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58512" y="5613913"/>
            <a:ext cx="3097530" cy="287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4629">
              <a:lnSpc>
                <a:spcPts val="111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64.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hapes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73159" y="5894630"/>
            <a:ext cx="1637030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58520" y="6033661"/>
            <a:ext cx="3098165" cy="1125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500"/>
              </a:lnSpc>
              <a:buClr>
                <a:srgbClr val="AA0731"/>
              </a:buClr>
              <a:buFont typeface="Book Antiqua"/>
              <a:buAutoNum type="arabicPeriod" startAt="65"/>
              <a:tabLst>
                <a:tab pos="227329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fo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(a)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O;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080"/>
              </a:lnSpc>
              <a:buClr>
                <a:srgbClr val="AA0731"/>
              </a:buClr>
              <a:buFont typeface="Book Antiqua"/>
              <a:buAutoNum type="arabicPeriod" startAt="65"/>
              <a:tabLst>
                <a:tab pos="227329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obabl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lvl="1" marL="434975" indent="-207645">
              <a:lnSpc>
                <a:spcPts val="1105"/>
              </a:lnSpc>
              <a:buClr>
                <a:srgbClr val="131313"/>
              </a:buClr>
              <a:buFont typeface="Book Antiqua"/>
              <a:buAutoNum type="alphaLcParenBoth"/>
              <a:tabLst>
                <a:tab pos="434975" algn="l"/>
              </a:tabLst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-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endParaRPr baseline="-15873" sz="1050">
              <a:latin typeface="Palatino Linotype"/>
              <a:cs typeface="Palatino Linotype"/>
            </a:endParaRPr>
          </a:p>
          <a:p>
            <a:pPr marL="228600">
              <a:lnSpc>
                <a:spcPts val="1095"/>
              </a:lnSpc>
            </a:pP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115"/>
              </a:lnSpc>
              <a:buClr>
                <a:srgbClr val="AA0731"/>
              </a:buClr>
              <a:buFont typeface="Book Antiqua"/>
              <a:buAutoNum type="arabicPeriod" startAt="67"/>
              <a:tabLst>
                <a:tab pos="227329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73159" y="7150658"/>
            <a:ext cx="2881630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30985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(a)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is,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73159" y="7290998"/>
            <a:ext cx="39560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904801" y="733854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956866" y="7270818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391259" y="7198852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495303" y="7125833"/>
            <a:ext cx="202628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74675" algn="l"/>
                <a:tab pos="1406525" algn="l"/>
                <a:tab pos="1959610" algn="l"/>
              </a:tabLst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864842" y="7198852"/>
            <a:ext cx="214629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70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443871" y="7198852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388341" y="5895295"/>
            <a:ext cx="42481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649639" y="5941653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284544" y="5868635"/>
            <a:ext cx="49530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8625" algn="l"/>
              </a:tabLst>
            </a:pP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572766" y="5522588"/>
            <a:ext cx="42545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6639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885117" y="5449569"/>
            <a:ext cx="121729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99415" algn="l"/>
                <a:tab pos="751205" algn="l"/>
                <a:tab pos="1103630" algn="l"/>
              </a:tabLst>
            </a:pP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955050" y="5170191"/>
            <a:ext cx="12573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79724" y="4963833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031156" y="4896110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35939" y="4824145"/>
            <a:ext cx="192595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32765" algn="l"/>
                <a:tab pos="186753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70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442690" y="4756421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118143" y="4405078"/>
            <a:ext cx="985519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66090" algn="l"/>
                <a:tab pos="927100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085171" y="4337356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44488" y="3986012"/>
            <a:ext cx="62420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6578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096554" y="3918289"/>
            <a:ext cx="63182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65150" algn="l"/>
              </a:tabLst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773342" y="3659324"/>
            <a:ext cx="3097530" cy="302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695" marR="5080" indent="-213995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68.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VSEPR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(a)</a:t>
            </a:r>
            <a:r>
              <a:rPr dirty="0" sz="950" spc="6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989883" y="3938099"/>
            <a:ext cx="2218690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(e)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772709" y="4077167"/>
            <a:ext cx="3097530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69.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anar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able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987356" y="4218815"/>
            <a:ext cx="288099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flu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987356" y="4357883"/>
            <a:ext cx="2823210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772717" y="4498223"/>
            <a:ext cx="3098800" cy="12630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>
              <a:lnSpc>
                <a:spcPts val="1120"/>
              </a:lnSpc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What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ct val="96500"/>
              </a:lnSpc>
              <a:spcBef>
                <a:spcPts val="15"/>
              </a:spcBef>
              <a:buClr>
                <a:srgbClr val="131313"/>
              </a:buClr>
              <a:buFont typeface="Book Antiqua"/>
              <a:buAutoNum type="arabicPeriod" startAt="70"/>
              <a:tabLst>
                <a:tab pos="227329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metry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based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715" indent="-214629">
              <a:lnSpc>
                <a:spcPts val="1100"/>
              </a:lnSpc>
              <a:spcBef>
                <a:spcPts val="35"/>
              </a:spcBef>
              <a:buClr>
                <a:srgbClr val="131313"/>
              </a:buClr>
              <a:buFont typeface="Book Antiqua"/>
              <a:buAutoNum type="arabicPeriod" startAt="70"/>
              <a:tabLst>
                <a:tab pos="22796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990517" y="5734243"/>
            <a:ext cx="1470025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05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8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1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ctr" marR="381635">
              <a:lnSpc>
                <a:spcPts val="55"/>
              </a:lnSpc>
            </a:pP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772724" y="5893959"/>
            <a:ext cx="3098165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4629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72.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987363" y="6148012"/>
            <a:ext cx="2190750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5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44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44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8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ctr" marR="70485">
              <a:lnSpc>
                <a:spcPts val="15"/>
              </a:lnSpc>
              <a:tabLst>
                <a:tab pos="345440" algn="l"/>
                <a:tab pos="714375" algn="l"/>
              </a:tabLst>
            </a:pP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772724" y="6312434"/>
            <a:ext cx="309816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73.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987363" y="6452773"/>
            <a:ext cx="288226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ser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ies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ns: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987363" y="6591841"/>
            <a:ext cx="288353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c)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(d)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me-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772724" y="6733490"/>
            <a:ext cx="3099435" cy="704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>
              <a:lnSpc>
                <a:spcPts val="112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 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es.</a:t>
            </a:r>
            <a:endParaRPr sz="950">
              <a:latin typeface="Palatino Linotype"/>
              <a:cs typeface="Palatino Linotype"/>
            </a:endParaRPr>
          </a:p>
          <a:p>
            <a:pPr marL="227329" marR="5715" indent="-214629">
              <a:lnSpc>
                <a:spcPts val="1110"/>
              </a:lnSpc>
              <a:spcBef>
                <a:spcPts val="40"/>
              </a:spcBef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74.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(a)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c)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40"/>
              </a:lnSpc>
            </a:pP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2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899306" y="6986144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330983" y="6640097"/>
            <a:ext cx="60007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41020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382414" y="6572375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155825" y="6500409"/>
            <a:ext cx="68262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2420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207892" y="6432686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787600" y="4337356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112560" y="3986012"/>
            <a:ext cx="200215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84885" algn="l"/>
                <a:tab pos="194373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164627" y="3918289"/>
            <a:ext cx="201041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84885" algn="l"/>
                <a:tab pos="1943735" algn="l"/>
              </a:tabLst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44500" y="7811678"/>
            <a:ext cx="400304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2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ap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w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 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 On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endParaRPr sz="120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2823845" y="8541132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823845" y="856523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/>
          <p:nvPr/>
        </p:nvSpPr>
        <p:spPr>
          <a:xfrm>
            <a:off x="458490" y="8070864"/>
            <a:ext cx="2241550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75.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2705735" y="811600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705735" y="8134081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705735" y="815216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 txBox="1"/>
          <p:nvPr/>
        </p:nvSpPr>
        <p:spPr>
          <a:xfrm>
            <a:off x="2831592" y="8072173"/>
            <a:ext cx="7245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H.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73129" y="8211881"/>
            <a:ext cx="2882265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max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 be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same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ane?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58505" y="8489987"/>
            <a:ext cx="3097530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03805" algn="l"/>
              </a:tabLst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76.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673144" y="8631004"/>
            <a:ext cx="28829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ngl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58505" y="8770711"/>
            <a:ext cx="3098165" cy="704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>
              <a:lnSpc>
                <a:spcPts val="11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ximu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ber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e?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055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77.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OH</a:t>
            </a:r>
            <a:r>
              <a:rPr dirty="0" sz="950" spc="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marR="5080">
              <a:lnSpc>
                <a:spcPts val="1100"/>
              </a:lnSpc>
              <a:spcBef>
                <a:spcPts val="5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acid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773339" y="8072137"/>
            <a:ext cx="3098165" cy="140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5800"/>
              </a:lnSpc>
              <a:buClr>
                <a:srgbClr val="131313"/>
              </a:buClr>
              <a:buFont typeface="Book Antiqua"/>
              <a:buAutoNum type="arabicPeriod" startAt="78"/>
              <a:tabLst>
                <a:tab pos="227329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OH.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ket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ct val="96300"/>
              </a:lnSpc>
              <a:spcBef>
                <a:spcPts val="5"/>
              </a:spcBef>
              <a:buClr>
                <a:srgbClr val="131313"/>
              </a:buClr>
              <a:buFont typeface="Book Antiqua"/>
              <a:buAutoNum type="arabicPeriod" startAt="78"/>
              <a:tabLst>
                <a:tab pos="227329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715" indent="-214629">
              <a:lnSpc>
                <a:spcPct val="96300"/>
              </a:lnSpc>
              <a:spcBef>
                <a:spcPts val="5"/>
              </a:spcBef>
              <a:buClr>
                <a:srgbClr val="131313"/>
              </a:buClr>
              <a:buFont typeface="Book Antiqua"/>
              <a:buAutoNum type="arabicPeriod" startAt="78"/>
              <a:tabLst>
                <a:tab pos="227329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metha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edge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145529" y="324013"/>
            <a:ext cx="953769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92150" algn="l"/>
              </a:tabLst>
            </a:pP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20">
                <a:solidFill>
                  <a:srgbClr val="131313"/>
                </a:solidFill>
                <a:latin typeface="Trebuchet MS"/>
                <a:cs typeface="Trebuchet MS"/>
              </a:rPr>
              <a:t>is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44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629070"/>
            <a:ext cx="3144520" cy="1804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ar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4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241300" marR="37465" indent="-214629">
              <a:lnSpc>
                <a:spcPct val="96700"/>
              </a:lnSpc>
              <a:spcBef>
                <a:spcPts val="675"/>
              </a:spcBef>
              <a:buClr>
                <a:srgbClr val="AA0731"/>
              </a:buClr>
              <a:buFont typeface="Book Antiqua"/>
              <a:buAutoNum type="arabicPeriod" startAt="81"/>
              <a:tabLst>
                <a:tab pos="24193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spc="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(d)</a:t>
            </a:r>
            <a:r>
              <a:rPr dirty="0" sz="950" spc="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8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f)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ts val="1110"/>
              </a:lnSpc>
              <a:spcBef>
                <a:spcPts val="35"/>
              </a:spcBef>
              <a:buClr>
                <a:srgbClr val="AA0731"/>
              </a:buClr>
              <a:buFont typeface="Book Antiqua"/>
              <a:buAutoNum type="arabicPeriod" startAt="82"/>
              <a:tabLst>
                <a:tab pos="2419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Which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would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45"/>
              </a:lnSpc>
            </a:pP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14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37465" indent="-214629">
              <a:lnSpc>
                <a:spcPts val="1100"/>
              </a:lnSpc>
              <a:spcBef>
                <a:spcPts val="50"/>
              </a:spcBef>
              <a:buClr>
                <a:srgbClr val="AA0731"/>
              </a:buClr>
              <a:buFont typeface="Book Antiqua"/>
              <a:buAutoNum type="arabicPeriod" startAt="83"/>
              <a:tabLst>
                <a:tab pos="24193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2.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lin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 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ht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001947" y="890597"/>
            <a:ext cx="3098165" cy="8616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715" indent="-214629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84.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Examp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>
              <a:lnSpc>
                <a:spcPts val="1100"/>
              </a:lnSpc>
            </a:pP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14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14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than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2692820"/>
            <a:ext cx="3143885" cy="1945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75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50" b="1">
                <a:solidFill>
                  <a:srgbClr val="000002"/>
                </a:solidFill>
                <a:latin typeface="Gill Sans MT"/>
                <a:cs typeface="Gill Sans MT"/>
              </a:rPr>
              <a:t> 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95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241300" marR="36830" indent="-214629">
              <a:lnSpc>
                <a:spcPct val="96700"/>
              </a:lnSpc>
              <a:spcBef>
                <a:spcPts val="625"/>
              </a:spcBef>
              <a:buClr>
                <a:srgbClr val="AA0731"/>
              </a:buClr>
              <a:buFont typeface="Book Antiqua"/>
              <a:buAutoNum type="arabicPeriod" startAt="85"/>
              <a:tabLst>
                <a:tab pos="241935" algn="l"/>
              </a:tabLst>
            </a:pPr>
            <a:r>
              <a:rPr dirty="0" sz="950" spc="-35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75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36830" indent="-214629">
              <a:lnSpc>
                <a:spcPct val="96300"/>
              </a:lnSpc>
              <a:spcBef>
                <a:spcPts val="20"/>
              </a:spcBef>
              <a:buClr>
                <a:srgbClr val="AA0731"/>
              </a:buClr>
              <a:buFont typeface="Book Antiqua"/>
              <a:buAutoNum type="arabicPeriod" startAt="86"/>
              <a:tabLst>
                <a:tab pos="2419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mate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5900">
              <a:lnSpc>
                <a:spcPts val="1100"/>
              </a:lnSpc>
              <a:spcBef>
                <a:spcPts val="35"/>
              </a:spcBef>
              <a:buClr>
                <a:srgbClr val="AA0731"/>
              </a:buClr>
              <a:buFont typeface="Book Antiqua"/>
              <a:buAutoNum type="arabicPeriod" startAt="86"/>
              <a:tabLst>
                <a:tab pos="2419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lvl="1" marL="415290" indent="-173990">
              <a:lnSpc>
                <a:spcPts val="1070"/>
              </a:lnSpc>
              <a:buClr>
                <a:srgbClr val="131313"/>
              </a:buClr>
              <a:buFont typeface="Book Antiqua"/>
              <a:buAutoNum type="alphaLcParenBoth"/>
              <a:tabLst>
                <a:tab pos="415925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l;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(c)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001950" y="2948090"/>
            <a:ext cx="3098165" cy="12630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ts val="1100"/>
              </a:lnSpc>
              <a:buClr>
                <a:srgbClr val="131313"/>
              </a:buClr>
              <a:buFont typeface="Book Antiqua"/>
              <a:buAutoNum type="arabicPeriod" startAt="88"/>
              <a:tabLst>
                <a:tab pos="226695" algn="l"/>
              </a:tabLst>
            </a:pP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o-o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 lvl="1" marL="400050" indent="-173355">
              <a:lnSpc>
                <a:spcPts val="1050"/>
              </a:lnSpc>
              <a:buClr>
                <a:srgbClr val="131313"/>
              </a:buClr>
              <a:buFont typeface="Book Antiqua"/>
              <a:buAutoNum type="alphaLcParenBoth"/>
              <a:tabLst>
                <a:tab pos="400685" algn="l"/>
              </a:tabLst>
            </a:pP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(b)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110"/>
              </a:lnSpc>
              <a:spcBef>
                <a:spcPts val="35"/>
              </a:spcBef>
              <a:buClr>
                <a:srgbClr val="131313"/>
              </a:buClr>
              <a:buFont typeface="Book Antiqua"/>
              <a:buAutoNum type="arabicPeriod" startAt="88"/>
              <a:tabLst>
                <a:tab pos="227329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FN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indent="-213995">
              <a:lnSpc>
                <a:spcPts val="1040"/>
              </a:lnSpc>
              <a:buClr>
                <a:srgbClr val="131313"/>
              </a:buClr>
              <a:buFont typeface="Book Antiqua"/>
              <a:buAutoNum type="arabicPeriod" startAt="88"/>
              <a:tabLst>
                <a:tab pos="227329" algn="l"/>
              </a:tabLst>
            </a:pP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marL="226695" marR="5080">
              <a:lnSpc>
                <a:spcPts val="1100"/>
              </a:lnSpc>
              <a:spcBef>
                <a:spcPts val="5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OH.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data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10.2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deter-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00" y="4865790"/>
            <a:ext cx="3112135" cy="1855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75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 E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100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es</a:t>
            </a:r>
            <a:endParaRPr sz="1200">
              <a:latin typeface="Gill Sans MT"/>
              <a:cs typeface="Gill Sans MT"/>
            </a:endParaRPr>
          </a:p>
          <a:p>
            <a:pPr algn="just" marL="241300" marR="5080" indent="-213360">
              <a:lnSpc>
                <a:spcPct val="96500"/>
              </a:lnSpc>
              <a:spcBef>
                <a:spcPts val="665"/>
              </a:spcBef>
              <a:buClr>
                <a:srgbClr val="AA0731"/>
              </a:buClr>
              <a:buFont typeface="Book Antiqua"/>
              <a:buAutoNum type="arabicPeriod" startAt="91"/>
              <a:tabLst>
                <a:tab pos="2419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volve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2923" sz="1425" spc="-3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37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60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baseline="2923" sz="1425" spc="-7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baseline="2923" sz="1425" spc="-22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baseline="2923" sz="1425" spc="-1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2923" sz="1425" spc="-22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baseline="2923" sz="1425" spc="-22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baseline="2923" sz="1425" spc="-7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baseline="2923" sz="1425" spc="-7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37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3360">
              <a:lnSpc>
                <a:spcPts val="1100"/>
              </a:lnSpc>
              <a:spcBef>
                <a:spcPts val="30"/>
              </a:spcBef>
              <a:buClr>
                <a:srgbClr val="AA0731"/>
              </a:buClr>
              <a:buFont typeface="Book Antiqua"/>
              <a:buAutoNum type="arabicPeriod" startAt="91"/>
              <a:tabLst>
                <a:tab pos="24193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de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iled</a:t>
            </a:r>
            <a:r>
              <a:rPr dirty="0" sz="950" spc="-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lcul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deter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ether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ermi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or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c.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33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9920" sz="2100" spc="-794">
                <a:solidFill>
                  <a:srgbClr val="131313"/>
                </a:solidFill>
                <a:latin typeface="Arial"/>
                <a:cs typeface="Arial"/>
              </a:rPr>
              <a:t>#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44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marL="241300">
              <a:lnSpc>
                <a:spcPts val="105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52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2 HI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algn="just" marL="241300" marR="5080" indent="-213360">
              <a:lnSpc>
                <a:spcPts val="1110"/>
              </a:lnSpc>
              <a:spcBef>
                <a:spcPts val="25"/>
              </a:spcBef>
              <a:buClr>
                <a:srgbClr val="AA0731"/>
              </a:buClr>
              <a:buFont typeface="Book Antiqua"/>
              <a:buAutoNum type="arabicPeriod" startAt="93"/>
              <a:tabLst>
                <a:tab pos="24193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70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2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88371" y="7117060"/>
            <a:ext cx="3096895" cy="142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080" indent="-213360">
              <a:lnSpc>
                <a:spcPct val="96400"/>
              </a:lnSpc>
              <a:buClr>
                <a:srgbClr val="131313"/>
              </a:buClr>
              <a:buFont typeface="Book Antiqua"/>
              <a:buAutoNum type="arabicPeriod" startAt="94"/>
              <a:tabLst>
                <a:tab pos="226060" algn="l"/>
              </a:tabLst>
            </a:pP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2923" sz="1425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2923" sz="1425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2923" sz="1425" spc="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22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 indent="-213360">
              <a:lnSpc>
                <a:spcPct val="96300"/>
              </a:lnSpc>
              <a:spcBef>
                <a:spcPts val="10"/>
              </a:spcBef>
              <a:buClr>
                <a:srgbClr val="131313"/>
              </a:buClr>
              <a:buFont typeface="Book Antiqua"/>
              <a:buAutoNum type="arabicPeriod" startAt="94"/>
              <a:tabLst>
                <a:tab pos="22669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mate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rmat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°C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data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10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sar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715" indent="-213360">
              <a:lnSpc>
                <a:spcPts val="1100"/>
              </a:lnSpc>
              <a:spcBef>
                <a:spcPts val="35"/>
              </a:spcBef>
              <a:buClr>
                <a:srgbClr val="131313"/>
              </a:buClr>
              <a:buFont typeface="Book Antiqua"/>
              <a:buAutoNum type="arabicPeriod" startAt="94"/>
              <a:tabLst>
                <a:tab pos="22669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70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7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Appe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mate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75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487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31746" sz="5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31746" sz="525" spc="-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[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].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88394" y="8514127"/>
            <a:ext cx="3097530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AA0731"/>
                </a:solidFill>
                <a:latin typeface="Book Antiqua"/>
                <a:cs typeface="Book Antiqua"/>
              </a:rPr>
              <a:t>9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7.</a:t>
            </a:r>
            <a:r>
              <a:rPr dirty="0" sz="950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01761" y="8654428"/>
            <a:ext cx="265747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halpy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65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2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88394" y="9047548"/>
            <a:ext cx="3096260" cy="426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080" indent="-213360">
              <a:lnSpc>
                <a:spcPts val="110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8.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 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13839" y="8851912"/>
            <a:ext cx="179197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3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44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7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508680" y="8897918"/>
            <a:ext cx="22288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70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79706" y="8575504"/>
            <a:ext cx="694055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3800" spc="96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70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417547" y="6746793"/>
            <a:ext cx="1365885" cy="3276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r" marR="5080">
              <a:lnSpc>
                <a:spcPct val="100000"/>
              </a:lnSpc>
              <a:spcBef>
                <a:spcPts val="235"/>
              </a:spcBef>
            </a:pP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70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92256" y="6746793"/>
            <a:ext cx="124841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3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endParaRPr sz="950">
              <a:latin typeface="Arial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026278" y="734374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393058" y="862771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028565" y="8882762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028565" y="890686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4004483" y="5845054"/>
            <a:ext cx="3095625" cy="2994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655" marR="5080">
              <a:lnSpc>
                <a:spcPct val="96300"/>
              </a:lnSpc>
            </a:pP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ecedin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436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1904" sz="1050" spc="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mpa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10.3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87655" marR="6985" indent="-214629">
              <a:lnSpc>
                <a:spcPts val="1100"/>
              </a:lnSpc>
              <a:spcBef>
                <a:spcPts val="35"/>
              </a:spcBef>
              <a:buClr>
                <a:srgbClr val="AA0731"/>
              </a:buClr>
              <a:buFont typeface="Book Antiqua"/>
              <a:buAutoNum type="arabicPeriod" startAt="99"/>
              <a:tabLst>
                <a:tab pos="288290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lead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endParaRPr sz="950">
              <a:latin typeface="Palatino Linotype"/>
              <a:cs typeface="Palatino Linotype"/>
            </a:endParaRPr>
          </a:p>
          <a:p>
            <a:pPr algn="ctr" marL="212090">
              <a:lnSpc>
                <a:spcPct val="100000"/>
              </a:lnSpc>
              <a:spcBef>
                <a:spcPts val="67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22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7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marL="287655" marR="5080">
              <a:lnSpc>
                <a:spcPct val="96300"/>
              </a:lnSpc>
              <a:spcBef>
                <a:spcPts val="580"/>
              </a:spcBef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65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rmo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data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70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ue,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timate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[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int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:</a:t>
            </a:r>
            <a:r>
              <a:rPr dirty="0" sz="950" spc="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diox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marL="287655" marR="6350" indent="-274955">
              <a:lnSpc>
                <a:spcPts val="1110"/>
              </a:lnSpc>
              <a:spcBef>
                <a:spcPts val="20"/>
              </a:spcBef>
              <a:buClr>
                <a:srgbClr val="AA0731"/>
              </a:buClr>
              <a:buFont typeface="Book Antiqua"/>
              <a:buAutoNum type="arabicPeriod" startAt="100"/>
              <a:tabLst>
                <a:tab pos="28765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lead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endParaRPr sz="950">
              <a:latin typeface="Palatino Linotype"/>
              <a:cs typeface="Palatino Linotype"/>
            </a:endParaRPr>
          </a:p>
          <a:p>
            <a:pPr algn="ctr" marL="210820">
              <a:lnSpc>
                <a:spcPct val="100000"/>
              </a:lnSpc>
              <a:spcBef>
                <a:spcPts val="660"/>
              </a:spcBef>
            </a:pP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1543" sz="27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543" sz="27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8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217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baseline="2923" sz="1425" spc="-1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2923" sz="1425" spc="-209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baseline="2923" sz="1425" spc="-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359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2923" sz="1425" spc="-25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39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370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kJ</a:t>
            </a:r>
            <a:endParaRPr baseline="2923" sz="1425">
              <a:latin typeface="Palatino Linotype"/>
              <a:cs typeface="Palatino Linotype"/>
            </a:endParaRPr>
          </a:p>
          <a:p>
            <a:pPr algn="just" marL="287655" marR="5080">
              <a:lnSpc>
                <a:spcPts val="1100"/>
              </a:lnSpc>
              <a:spcBef>
                <a:spcPts val="605"/>
              </a:spcBef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tim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usi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gen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oxy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280727" y="8832862"/>
            <a:ext cx="281940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8646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279462" y="8972572"/>
            <a:ext cx="187833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705265" y="5636766"/>
            <a:ext cx="39306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990519" y="5489171"/>
            <a:ext cx="2113915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9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3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 spc="-6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858669" y="553586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077425" y="5403215"/>
            <a:ext cx="760730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65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75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386313" y="5535865"/>
            <a:ext cx="5588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989883" y="5228594"/>
            <a:ext cx="2897505" cy="257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543" sz="27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-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543" sz="27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3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2923" sz="1425" spc="-6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3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2923" sz="1425" spc="-37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44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1543" sz="27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3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3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22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baseline="2923" sz="1425" spc="104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67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baseline="2923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baseline="2923" sz="1425" spc="-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endParaRPr baseline="2923" sz="1425">
              <a:latin typeface="Book Antiqua"/>
              <a:cs typeface="Book Antiqu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989889" y="5053974"/>
            <a:ext cx="949960" cy="257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06144" algn="l"/>
              </a:tabLst>
            </a:pP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10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317054" y="5053974"/>
            <a:ext cx="1617980" cy="2559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15669" algn="l"/>
              </a:tabLst>
            </a:pP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1543" sz="2700">
                <a:solidFill>
                  <a:srgbClr val="131313"/>
                </a:solidFill>
                <a:latin typeface="Book Antiqua"/>
                <a:cs typeface="Book Antiqua"/>
              </a:rPr>
              <a:t> 	</a:t>
            </a:r>
            <a:r>
              <a:rPr dirty="0" baseline="2923" sz="1425" spc="-3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22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baseline="2923" sz="1425" spc="104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67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baseline="2923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71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baseline="370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kJ</a:t>
            </a:r>
            <a:endParaRPr baseline="2923" sz="1425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0358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754504" y="626423"/>
            <a:ext cx="380619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120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145" b="1">
                <a:solidFill>
                  <a:srgbClr val="005C9D"/>
                </a:solidFill>
                <a:latin typeface="Gill Sans MT"/>
                <a:cs typeface="Gill Sans MT"/>
              </a:rPr>
              <a:t>g</a:t>
            </a:r>
            <a:r>
              <a:rPr dirty="0" sz="1800" spc="-13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-5" b="1">
                <a:solidFill>
                  <a:srgbClr val="005C9D"/>
                </a:solidFill>
                <a:latin typeface="Gill Sans MT"/>
                <a:cs typeface="Gill Sans MT"/>
              </a:rPr>
              <a:t>v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70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125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70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-5" b="1">
                <a:solidFill>
                  <a:srgbClr val="005C9D"/>
                </a:solidFill>
                <a:latin typeface="Gill Sans MT"/>
                <a:cs typeface="Gill Sans MT"/>
              </a:rPr>
              <a:t>v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65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6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x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16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se</a:t>
            </a:r>
            <a:r>
              <a:rPr dirty="0" sz="1800" spc="30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endParaRPr sz="1800">
              <a:latin typeface="Gill Sans MT"/>
              <a:cs typeface="Gill Sans MT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780961" y="1883314"/>
            <a:ext cx="3089910" cy="427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2575" marR="5080" indent="-269875">
              <a:lnSpc>
                <a:spcPct val="96500"/>
              </a:lnSpc>
            </a:pPr>
            <a:r>
              <a:rPr dirty="0" sz="950" spc="-40" b="1">
                <a:solidFill>
                  <a:srgbClr val="21000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13.</a:t>
            </a:r>
            <a:r>
              <a:rPr dirty="0" sz="95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081270" y="1700011"/>
            <a:ext cx="241300" cy="79375"/>
          </a:xfrm>
          <a:custGeom>
            <a:avLst/>
            <a:gdLst/>
            <a:ahLst/>
            <a:cxnLst/>
            <a:rect l="l" t="t" r="r" b="b"/>
            <a:pathLst>
              <a:path w="241300" h="79375">
                <a:moveTo>
                  <a:pt x="240906" y="26263"/>
                </a:moveTo>
                <a:lnTo>
                  <a:pt x="120446" y="26263"/>
                </a:lnTo>
                <a:lnTo>
                  <a:pt x="120446" y="19278"/>
                </a:lnTo>
                <a:lnTo>
                  <a:pt x="222834" y="19100"/>
                </a:lnTo>
                <a:lnTo>
                  <a:pt x="222707" y="18453"/>
                </a:lnTo>
                <a:lnTo>
                  <a:pt x="222237" y="18021"/>
                </a:lnTo>
                <a:lnTo>
                  <a:pt x="221742" y="17462"/>
                </a:lnTo>
                <a:lnTo>
                  <a:pt x="207289" y="4330"/>
                </a:lnTo>
                <a:lnTo>
                  <a:pt x="206806" y="3848"/>
                </a:lnTo>
                <a:lnTo>
                  <a:pt x="206413" y="3390"/>
                </a:lnTo>
                <a:lnTo>
                  <a:pt x="205765" y="2501"/>
                </a:lnTo>
                <a:lnTo>
                  <a:pt x="205663" y="1079"/>
                </a:lnTo>
                <a:lnTo>
                  <a:pt x="205765" y="850"/>
                </a:lnTo>
                <a:lnTo>
                  <a:pt x="206362" y="165"/>
                </a:lnTo>
                <a:lnTo>
                  <a:pt x="206692" y="0"/>
                </a:lnTo>
                <a:lnTo>
                  <a:pt x="207772" y="0"/>
                </a:lnTo>
                <a:lnTo>
                  <a:pt x="208622" y="355"/>
                </a:lnTo>
                <a:lnTo>
                  <a:pt x="209588" y="1079"/>
                </a:lnTo>
                <a:lnTo>
                  <a:pt x="240906" y="19278"/>
                </a:lnTo>
                <a:lnTo>
                  <a:pt x="240906" y="26263"/>
                </a:lnTo>
                <a:close/>
              </a:path>
              <a:path w="241300" h="79375">
                <a:moveTo>
                  <a:pt x="120446" y="26263"/>
                </a:moveTo>
                <a:lnTo>
                  <a:pt x="0" y="26263"/>
                </a:lnTo>
                <a:lnTo>
                  <a:pt x="0" y="19278"/>
                </a:lnTo>
                <a:lnTo>
                  <a:pt x="120446" y="19278"/>
                </a:lnTo>
                <a:lnTo>
                  <a:pt x="120446" y="26263"/>
                </a:lnTo>
                <a:close/>
              </a:path>
              <a:path w="241300" h="79375">
                <a:moveTo>
                  <a:pt x="34213" y="79057"/>
                </a:moveTo>
                <a:lnTo>
                  <a:pt x="33121" y="79057"/>
                </a:lnTo>
                <a:lnTo>
                  <a:pt x="32283" y="78689"/>
                </a:lnTo>
                <a:lnTo>
                  <a:pt x="31318" y="77965"/>
                </a:lnTo>
                <a:lnTo>
                  <a:pt x="0" y="59778"/>
                </a:lnTo>
                <a:lnTo>
                  <a:pt x="0" y="52781"/>
                </a:lnTo>
                <a:lnTo>
                  <a:pt x="120446" y="52781"/>
                </a:lnTo>
                <a:lnTo>
                  <a:pt x="120446" y="59778"/>
                </a:lnTo>
                <a:lnTo>
                  <a:pt x="18059" y="59956"/>
                </a:lnTo>
                <a:lnTo>
                  <a:pt x="18059" y="60375"/>
                </a:lnTo>
                <a:lnTo>
                  <a:pt x="18186" y="60604"/>
                </a:lnTo>
                <a:lnTo>
                  <a:pt x="18669" y="61023"/>
                </a:lnTo>
                <a:lnTo>
                  <a:pt x="18910" y="61277"/>
                </a:lnTo>
                <a:lnTo>
                  <a:pt x="19151" y="61582"/>
                </a:lnTo>
                <a:lnTo>
                  <a:pt x="33604" y="74714"/>
                </a:lnTo>
                <a:lnTo>
                  <a:pt x="34086" y="75196"/>
                </a:lnTo>
                <a:lnTo>
                  <a:pt x="34480" y="75653"/>
                </a:lnTo>
                <a:lnTo>
                  <a:pt x="35128" y="76542"/>
                </a:lnTo>
                <a:lnTo>
                  <a:pt x="35293" y="77000"/>
                </a:lnTo>
                <a:lnTo>
                  <a:pt x="35242" y="77965"/>
                </a:lnTo>
                <a:lnTo>
                  <a:pt x="35140" y="78193"/>
                </a:lnTo>
                <a:lnTo>
                  <a:pt x="34531" y="78879"/>
                </a:lnTo>
                <a:lnTo>
                  <a:pt x="34213" y="79057"/>
                </a:lnTo>
                <a:close/>
              </a:path>
              <a:path w="241300" h="79375">
                <a:moveTo>
                  <a:pt x="240906" y="59778"/>
                </a:moveTo>
                <a:lnTo>
                  <a:pt x="120446" y="59778"/>
                </a:lnTo>
                <a:lnTo>
                  <a:pt x="120446" y="52781"/>
                </a:lnTo>
                <a:lnTo>
                  <a:pt x="240906" y="52781"/>
                </a:lnTo>
                <a:lnTo>
                  <a:pt x="240906" y="5977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050844" y="1046853"/>
            <a:ext cx="282067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050844" y="1186562"/>
            <a:ext cx="28200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50844" y="1326266"/>
            <a:ext cx="281876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niz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giv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pes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52753" y="1465971"/>
            <a:ext cx="99885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83966" y="1675527"/>
            <a:ext cx="143192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9215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610405" y="1654698"/>
            <a:ext cx="56070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94030" algn="l"/>
              </a:tabLst>
            </a:pP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45926" y="1512888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298600" y="1445164"/>
            <a:ext cx="67818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11505" algn="l"/>
              </a:tabLst>
            </a:pP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46535" y="1512888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64993" y="1093821"/>
            <a:ext cx="66865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07695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915814" y="1026099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151248" y="780348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461666" y="1020309"/>
            <a:ext cx="3095625" cy="81127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655" marR="5080" indent="-274955">
              <a:lnSpc>
                <a:spcPct val="96800"/>
              </a:lnSpc>
              <a:buClr>
                <a:srgbClr val="210000"/>
              </a:buClr>
              <a:buFont typeface="Palatino Linotype"/>
              <a:buAutoNum type="arabicPeriod" startAt="101"/>
              <a:tabLst>
                <a:tab pos="28765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63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389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46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70" i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360045">
              <a:lnSpc>
                <a:spcPct val="100000"/>
              </a:lnSpc>
              <a:spcBef>
                <a:spcPts val="52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algn="just" marL="287655" marR="5715" indent="-274955">
              <a:lnSpc>
                <a:spcPts val="1100"/>
              </a:lnSpc>
              <a:spcBef>
                <a:spcPts val="550"/>
              </a:spcBef>
              <a:buClr>
                <a:srgbClr val="210000"/>
              </a:buClr>
              <a:buFont typeface="Palatino Linotype"/>
              <a:buAutoNum type="arabicPeriod" startAt="102"/>
              <a:tabLst>
                <a:tab pos="28829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efully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287655" marR="6350">
              <a:lnSpc>
                <a:spcPts val="11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9149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490855" indent="-203200">
              <a:lnSpc>
                <a:spcPts val="105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91490" algn="l"/>
              </a:tabLst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lvl="1" marL="287655" marR="5080">
              <a:lnSpc>
                <a:spcPts val="1110"/>
              </a:lnSpc>
              <a:spcBef>
                <a:spcPts val="4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9149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egat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nded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655" indent="-274955">
              <a:lnSpc>
                <a:spcPts val="1045"/>
              </a:lnSpc>
              <a:buClr>
                <a:srgbClr val="210000"/>
              </a:buClr>
              <a:buFont typeface="Palatino Linotype"/>
              <a:buAutoNum type="arabicPeriod" startAt="102"/>
              <a:tabLst>
                <a:tab pos="28829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>
              <a:lnSpc>
                <a:spcPct val="96600"/>
              </a:lnSpc>
              <a:spcBef>
                <a:spcPts val="1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cies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with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655" indent="-274955">
              <a:lnSpc>
                <a:spcPts val="1085"/>
              </a:lnSpc>
              <a:buClr>
                <a:srgbClr val="210000"/>
              </a:buClr>
              <a:buFont typeface="Palatino Linotype"/>
              <a:buAutoNum type="arabicPeriod" startAt="104"/>
              <a:tabLst>
                <a:tab pos="28829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0.325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ocar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pies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715">
              <a:lnSpc>
                <a:spcPct val="95800"/>
              </a:lnSpc>
              <a:spcBef>
                <a:spcPts val="35"/>
              </a:spcBef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vol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ume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74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mHg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°C.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 indent="-274955">
              <a:lnSpc>
                <a:spcPct val="96500"/>
              </a:lnSpc>
              <a:spcBef>
                <a:spcPts val="5"/>
              </a:spcBef>
              <a:buClr>
                <a:srgbClr val="210000"/>
              </a:buClr>
              <a:buFont typeface="Palatino Linotype"/>
              <a:buAutoNum type="arabicPeriod" startAt="105"/>
              <a:tabLst>
                <a:tab pos="28829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24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mplete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urned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04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24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Draw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hyd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t: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H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.]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715" indent="-274955">
              <a:lnSpc>
                <a:spcPct val="96500"/>
              </a:lnSpc>
              <a:buClr>
                <a:srgbClr val="210000"/>
              </a:buClr>
              <a:buFont typeface="Palatino Linotype"/>
              <a:buAutoNum type="arabicPeriod" startAt="105"/>
              <a:tabLst>
                <a:tab pos="28829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ormula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ear?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ain.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 indent="-274955">
              <a:lnSpc>
                <a:spcPct val="96300"/>
              </a:lnSpc>
              <a:spcBef>
                <a:spcPts val="5"/>
              </a:spcBef>
              <a:buClr>
                <a:srgbClr val="210000"/>
              </a:buClr>
              <a:buFont typeface="Palatino Linotype"/>
              <a:buAutoNum type="arabicPeriod" startAt="105"/>
              <a:tabLst>
                <a:tab pos="288290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az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 spc="8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287655" indent="-271780">
              <a:lnSpc>
                <a:spcPts val="1095"/>
              </a:lnSpc>
              <a:buClr>
                <a:srgbClr val="210000"/>
              </a:buClr>
              <a:buFont typeface="Palatino Linotype"/>
              <a:buAutoNum type="arabicPeriod" startAt="105"/>
              <a:tabLst>
                <a:tab pos="28829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just" marL="288290" marR="5715" indent="1905">
              <a:lnSpc>
                <a:spcPts val="1100"/>
              </a:lnSpc>
              <a:spcBef>
                <a:spcPts val="60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 </a:t>
            </a:r>
            <a:r>
              <a:rPr dirty="0" sz="950" spc="7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.3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ppen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ix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imate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iati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8290" indent="-274320">
              <a:lnSpc>
                <a:spcPts val="1060"/>
              </a:lnSpc>
              <a:buClr>
                <a:srgbClr val="210000"/>
              </a:buClr>
              <a:buFont typeface="Palatino Linotype"/>
              <a:buAutoNum type="arabicPeriod" startAt="109"/>
              <a:tabLst>
                <a:tab pos="28892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az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88290" marR="5715">
              <a:lnSpc>
                <a:spcPct val="96400"/>
              </a:lnSpc>
              <a:spcBef>
                <a:spcPts val="2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-nit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112°.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sket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algn="just" marL="288290" indent="-269875">
              <a:lnSpc>
                <a:spcPts val="1080"/>
              </a:lnSpc>
              <a:buClr>
                <a:srgbClr val="210000"/>
              </a:buClr>
              <a:buFont typeface="Palatino Linotype"/>
              <a:buAutoNum type="arabicPeriod" startAt="110"/>
              <a:tabLst>
                <a:tab pos="28892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endParaRPr sz="950">
              <a:latin typeface="Palatino Linotype"/>
              <a:cs typeface="Palatino Linotype"/>
            </a:endParaRPr>
          </a:p>
          <a:p>
            <a:pPr algn="just" marL="288290" marR="5080" indent="1905">
              <a:lnSpc>
                <a:spcPct val="96300"/>
              </a:lnSpc>
              <a:spcBef>
                <a:spcPts val="25"/>
              </a:spcBef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nea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rahedral,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marL="288290" marR="5080" indent="-268605">
              <a:lnSpc>
                <a:spcPct val="96500"/>
              </a:lnSpc>
              <a:buClr>
                <a:srgbClr val="210000"/>
              </a:buClr>
              <a:buFont typeface="Palatino Linotype"/>
              <a:buAutoNum type="arabicPeriod" startAt="111"/>
              <a:tabLst>
                <a:tab pos="288925" algn="l"/>
              </a:tabLst>
            </a:pP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8290" marR="5080" indent="-269875">
              <a:lnSpc>
                <a:spcPct val="96300"/>
              </a:lnSpc>
              <a:buClr>
                <a:srgbClr val="210000"/>
              </a:buClr>
              <a:buFont typeface="Palatino Linotype"/>
              <a:buAutoNum type="arabicPeriod" startAt="111"/>
              <a:tabLst>
                <a:tab pos="28892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certa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tion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9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 PCl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17059" y="1026099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89561" y="7568609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760635" y="2759815"/>
            <a:ext cx="567055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301675" y="2751599"/>
            <a:ext cx="2596515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21367" sz="97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21367" sz="97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9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8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50" i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292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655380" y="2728232"/>
            <a:ext cx="659130" cy="109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03250" algn="l"/>
              </a:tabLst>
            </a:pP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990513" y="2542040"/>
            <a:ext cx="2191385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9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8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655380" y="2518067"/>
            <a:ext cx="659130" cy="109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03250" algn="l"/>
              </a:tabLst>
            </a:pP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655380" y="2610770"/>
            <a:ext cx="67945" cy="109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24973" y="2597379"/>
            <a:ext cx="6680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09600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246509" y="2610770"/>
            <a:ext cx="67945" cy="109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155957" y="2548984"/>
            <a:ext cx="742315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91157" y="2368680"/>
            <a:ext cx="2164080" cy="178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78180" algn="l"/>
                <a:tab pos="1680210" algn="l"/>
              </a:tabLst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9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8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068788" y="2376381"/>
            <a:ext cx="1829435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1770" algn="l"/>
                <a:tab pos="134874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2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780335" y="2978101"/>
            <a:ext cx="3091815" cy="6154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5115" indent="-270510">
              <a:lnSpc>
                <a:spcPts val="1120"/>
              </a:lnSpc>
              <a:buClr>
                <a:srgbClr val="221F20"/>
              </a:buClr>
              <a:buFont typeface="Palatino Linotype"/>
              <a:buAutoNum type="arabicPeriod" startAt="114"/>
              <a:tabLst>
                <a:tab pos="285750" algn="l"/>
                <a:tab pos="298894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85115" marR="5080" indent="12065">
              <a:lnSpc>
                <a:spcPct val="96300"/>
              </a:lnSpc>
              <a:spcBef>
                <a:spcPts val="20"/>
              </a:spcBef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136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-oxyg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our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10.3.</a:t>
            </a:r>
            <a:endParaRPr sz="950">
              <a:latin typeface="Palatino Linotype"/>
              <a:cs typeface="Palatino Linotype"/>
            </a:endParaRPr>
          </a:p>
          <a:p>
            <a:pPr algn="just" marL="285115" indent="-270510">
              <a:lnSpc>
                <a:spcPts val="1080"/>
              </a:lnSpc>
              <a:buClr>
                <a:srgbClr val="221F20"/>
              </a:buClr>
              <a:buFont typeface="Palatino Linotype"/>
              <a:buAutoNum type="arabicPeriod" startAt="115"/>
              <a:tabLst>
                <a:tab pos="28575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VSEPR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hape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algn="just" marL="285115" marR="5715">
              <a:lnSpc>
                <a:spcPts val="1090"/>
              </a:lnSpc>
              <a:spcBef>
                <a:spcPts val="6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285115" indent="-272415">
              <a:lnSpc>
                <a:spcPts val="1055"/>
              </a:lnSpc>
              <a:buClr>
                <a:srgbClr val="221F20"/>
              </a:buClr>
              <a:buFont typeface="Palatino Linotype"/>
              <a:buAutoNum type="arabicPeriod" startAt="116"/>
              <a:tabLst>
                <a:tab pos="285750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algn="just" marL="285115" marR="5715" indent="635">
              <a:lnSpc>
                <a:spcPct val="96300"/>
              </a:lnSpc>
              <a:spcBef>
                <a:spcPts val="3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syn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rmat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endParaRPr sz="950">
              <a:latin typeface="Palatino Linotype"/>
              <a:cs typeface="Palatino Linotype"/>
            </a:endParaRPr>
          </a:p>
          <a:p>
            <a:pPr algn="just" marL="285115" indent="-270510">
              <a:lnSpc>
                <a:spcPts val="1080"/>
              </a:lnSpc>
              <a:buClr>
                <a:srgbClr val="221F20"/>
              </a:buClr>
              <a:buFont typeface="Palatino Linotype"/>
              <a:buAutoNum type="arabicPeriod" startAt="117"/>
              <a:tabLst>
                <a:tab pos="28575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85115" marR="5715">
              <a:lnSpc>
                <a:spcPct val="96500"/>
              </a:lnSpc>
              <a:spcBef>
                <a:spcPts val="20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tate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7.268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NaC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9.0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285115" marR="5080">
              <a:lnSpc>
                <a:spcPts val="1100"/>
              </a:lnSpc>
              <a:spcBef>
                <a:spcPts val="2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8577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just" marL="285115" marR="5080">
              <a:lnSpc>
                <a:spcPts val="1100"/>
              </a:lnSpc>
              <a:spcBef>
                <a:spcPts val="5"/>
              </a:spcBef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hara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ter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 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).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6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285115">
              <a:lnSpc>
                <a:spcPts val="105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alu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tai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ent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5115" marR="5080" indent="-270510">
              <a:lnSpc>
                <a:spcPct val="96600"/>
              </a:lnSpc>
              <a:spcBef>
                <a:spcPts val="15"/>
              </a:spcBef>
              <a:buClr>
                <a:srgbClr val="221F20"/>
              </a:buClr>
              <a:buFont typeface="Palatino Linotype"/>
              <a:buAutoNum type="arabicPeriod" startAt="118"/>
              <a:tabLst>
                <a:tab pos="28575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sibil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ven</a:t>
            </a:r>
            <a:r>
              <a:rPr dirty="0" sz="950" spc="7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bip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ramidal,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VSEPR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5115" indent="-270510">
              <a:lnSpc>
                <a:spcPts val="1080"/>
              </a:lnSpc>
              <a:buClr>
                <a:srgbClr val="221F20"/>
              </a:buClr>
              <a:buFont typeface="Palatino Linotype"/>
              <a:buAutoNum type="arabicPeriod" startAt="118"/>
              <a:tabLst>
                <a:tab pos="285750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285115" marR="5080">
              <a:lnSpc>
                <a:spcPct val="96500"/>
              </a:lnSpc>
              <a:spcBef>
                <a:spcPts val="2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anio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ized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eti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yanoa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ud-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ontr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utin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ani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ded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next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Ident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ify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wh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map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irm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uctu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280105" y="3684096"/>
            <a:ext cx="2820035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005140" y="3961725"/>
            <a:ext cx="309499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125.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PBr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ized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005140" y="4103843"/>
            <a:ext cx="3095625" cy="2108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655" marR="635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edra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nion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ion.</a:t>
            </a:r>
            <a:endParaRPr sz="950">
              <a:latin typeface="Palatino Linotype"/>
              <a:cs typeface="Palatino Linotype"/>
            </a:endParaRPr>
          </a:p>
          <a:p>
            <a:pPr algn="just" marL="287655" indent="-274955">
              <a:lnSpc>
                <a:spcPts val="1055"/>
              </a:lnSpc>
              <a:buClr>
                <a:srgbClr val="221F20"/>
              </a:buClr>
              <a:buFont typeface="Palatino Linotype"/>
              <a:buAutoNum type="arabicPeriod" startAt="126"/>
              <a:tabLst>
                <a:tab pos="28765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fur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>
              <a:lnSpc>
                <a:spcPct val="96500"/>
              </a:lnSpc>
              <a:spcBef>
                <a:spcPts val="20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ar?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oxi-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zed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 indent="-274955">
              <a:lnSpc>
                <a:spcPct val="96500"/>
              </a:lnSpc>
              <a:buClr>
                <a:srgbClr val="221F20"/>
              </a:buClr>
              <a:buFont typeface="Palatino Linotype"/>
              <a:buAutoNum type="arabicPeriod" startAt="127"/>
              <a:tabLst>
                <a:tab pos="28765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>
              <a:lnSpc>
                <a:spcPct val="96200"/>
              </a:lnSpc>
              <a:spcBef>
                <a:spcPts val="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near?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03715" y="401077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55147" y="3943052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247004" y="333981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247004" y="3315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4005125" y="1447683"/>
            <a:ext cx="3094990" cy="1824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655" marR="5080" indent="-274955">
              <a:lnSpc>
                <a:spcPct val="96400"/>
              </a:lnSpc>
              <a:buClr>
                <a:srgbClr val="221F20"/>
              </a:buClr>
              <a:buFont typeface="Palatino Linotype"/>
              <a:buAutoNum type="arabicPeriod" startAt="122"/>
              <a:tabLst>
                <a:tab pos="28765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descr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pes.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inte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estin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riva-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 indent="-274955">
              <a:lnSpc>
                <a:spcPct val="965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rabicPeriod" startAt="122"/>
              <a:tabLst>
                <a:tab pos="28829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05140" y="3263203"/>
            <a:ext cx="1236345" cy="172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124.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372976" y="3264981"/>
            <a:ext cx="172593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eto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80105" y="3384297"/>
            <a:ext cx="2819400" cy="1917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base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81363" y="3545028"/>
            <a:ext cx="281813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4419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153242" y="3591709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674870" y="3514811"/>
            <a:ext cx="609600" cy="125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42925" algn="l"/>
              </a:tabLst>
            </a:pPr>
            <a:r>
              <a:rPr dirty="0" sz="700" u="sng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700" u="sng">
                <a:solidFill>
                  <a:srgbClr val="221F20"/>
                </a:solidFill>
                <a:latin typeface="Times New Roman"/>
                <a:cs typeface="Times New Roman"/>
              </a:rPr>
              <a:t>    </a:t>
            </a:r>
            <a:r>
              <a:rPr dirty="0" sz="700" spc="60" u="sng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700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668645" y="324013"/>
            <a:ext cx="143065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69035" algn="l"/>
              </a:tabLst>
            </a:pPr>
            <a:r>
              <a:rPr dirty="0" sz="1000" spc="10">
                <a:solidFill>
                  <a:srgbClr val="221F20"/>
                </a:solidFill>
                <a:latin typeface="Cambria"/>
                <a:cs typeface="Cambria"/>
              </a:rPr>
              <a:t>F</a:t>
            </a:r>
            <a:r>
              <a:rPr dirty="0" sz="1000" spc="55">
                <a:solidFill>
                  <a:srgbClr val="221F20"/>
                </a:solidFill>
                <a:latin typeface="Cambria"/>
                <a:cs typeface="Cambria"/>
              </a:rPr>
              <a:t>e</a:t>
            </a:r>
            <a:r>
              <a:rPr dirty="0" sz="1000" spc="25">
                <a:solidFill>
                  <a:srgbClr val="221F20"/>
                </a:solidFill>
                <a:latin typeface="Cambria"/>
                <a:cs typeface="Cambria"/>
              </a:rPr>
              <a:t>a</a:t>
            </a:r>
            <a:r>
              <a:rPr dirty="0" sz="1000" spc="-10">
                <a:solidFill>
                  <a:srgbClr val="221F20"/>
                </a:solidFill>
                <a:latin typeface="Cambria"/>
                <a:cs typeface="Cambria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Cambria"/>
                <a:cs typeface="Cambria"/>
              </a:rPr>
              <a:t>u</a:t>
            </a:r>
            <a:r>
              <a:rPr dirty="0" sz="1000" spc="-105">
                <a:solidFill>
                  <a:srgbClr val="221F20"/>
                </a:solidFill>
                <a:latin typeface="Cambria"/>
                <a:cs typeface="Cambria"/>
              </a:rPr>
              <a:t>r</a:t>
            </a:r>
            <a:r>
              <a:rPr dirty="0" sz="1000" spc="55">
                <a:solidFill>
                  <a:srgbClr val="221F20"/>
                </a:solidFill>
                <a:latin typeface="Cambria"/>
                <a:cs typeface="Cambria"/>
              </a:rPr>
              <a:t>e</a:t>
            </a:r>
            <a:r>
              <a:rPr dirty="0" sz="1000" spc="50">
                <a:solidFill>
                  <a:srgbClr val="221F20"/>
                </a:solidFill>
                <a:latin typeface="Cambria"/>
                <a:cs typeface="Cambria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Cambria"/>
                <a:cs typeface="Cambria"/>
              </a:rPr>
              <a:t>P</a:t>
            </a:r>
            <a:r>
              <a:rPr dirty="0" sz="1000" spc="-105">
                <a:solidFill>
                  <a:srgbClr val="221F20"/>
                </a:solidFill>
                <a:latin typeface="Cambria"/>
                <a:cs typeface="Cambria"/>
              </a:rPr>
              <a:t>r</a:t>
            </a:r>
            <a:r>
              <a:rPr dirty="0" sz="1000" spc="50">
                <a:solidFill>
                  <a:srgbClr val="221F20"/>
                </a:solidFill>
                <a:latin typeface="Cambria"/>
                <a:cs typeface="Cambria"/>
              </a:rPr>
              <a:t>o</a:t>
            </a:r>
            <a:r>
              <a:rPr dirty="0" sz="1000" spc="60">
                <a:solidFill>
                  <a:srgbClr val="221F20"/>
                </a:solidFill>
                <a:latin typeface="Cambria"/>
                <a:cs typeface="Cambria"/>
              </a:rPr>
              <a:t>b</a:t>
            </a:r>
            <a:r>
              <a:rPr dirty="0" sz="1000" spc="10">
                <a:solidFill>
                  <a:srgbClr val="221F20"/>
                </a:solidFill>
                <a:latin typeface="Cambria"/>
                <a:cs typeface="Cambria"/>
              </a:rPr>
              <a:t>le</a:t>
            </a:r>
            <a:r>
              <a:rPr dirty="0" sz="1000" spc="10">
                <a:solidFill>
                  <a:srgbClr val="221F20"/>
                </a:solidFill>
                <a:latin typeface="Cambria"/>
                <a:cs typeface="Cambria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Cambria"/>
                <a:cs typeface="Cambria"/>
              </a:rPr>
              <a:t>s</a:t>
            </a:r>
            <a:r>
              <a:rPr dirty="0" sz="1000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86467" y="2503735"/>
            <a:ext cx="3098800" cy="2545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91465" indent="-274955">
              <a:lnSpc>
                <a:spcPts val="1120"/>
              </a:lnSpc>
              <a:buClr>
                <a:srgbClr val="210000"/>
              </a:buClr>
              <a:buFont typeface="Palatino Linotype"/>
              <a:buAutoNum type="arabicPeriod" startAt="120"/>
              <a:tabLst>
                <a:tab pos="2914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950">
              <a:latin typeface="Palatino Linotype"/>
              <a:cs typeface="Palatino Linotype"/>
            </a:endParaRPr>
          </a:p>
          <a:p>
            <a:pPr algn="just" marL="292735">
              <a:lnSpc>
                <a:spcPts val="1120"/>
              </a:lnSpc>
            </a:pP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13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endParaRPr sz="950">
              <a:latin typeface="Palatino Linotype"/>
              <a:cs typeface="Palatino Linotype"/>
            </a:endParaRPr>
          </a:p>
          <a:p>
            <a:pPr marL="1163320">
              <a:lnSpc>
                <a:spcPct val="100000"/>
              </a:lnSpc>
              <a:spcBef>
                <a:spcPts val="555"/>
              </a:spcBef>
            </a:pP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114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just" marL="291465" marR="5080">
              <a:lnSpc>
                <a:spcPct val="96500"/>
              </a:lnSpc>
              <a:spcBef>
                <a:spcPts val="60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initi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lue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dine,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ploy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Est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ity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91465" marR="5080" indent="-278765">
              <a:lnSpc>
                <a:spcPct val="96500"/>
              </a:lnSpc>
              <a:spcBef>
                <a:spcPts val="5"/>
              </a:spcBef>
              <a:buClr>
                <a:srgbClr val="210000"/>
              </a:buClr>
              <a:buFont typeface="Palatino Linotype"/>
              <a:buAutoNum type="arabicPeriod" startAt="121"/>
              <a:tabLst>
                <a:tab pos="291465" algn="l"/>
              </a:tabLst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Clr>
                <a:srgbClr val="210000"/>
              </a:buClr>
              <a:buFont typeface="Palatino Linotype"/>
              <a:buAutoNum type="arabicPeriod" startAt="121"/>
            </a:pPr>
            <a:endParaRPr sz="1000">
              <a:latin typeface="Times New Roman"/>
              <a:cs typeface="Times New Roman"/>
            </a:endParaRPr>
          </a:p>
          <a:p>
            <a:pPr algn="just" lvl="1" marL="621665" indent="-381635">
              <a:lnSpc>
                <a:spcPct val="100000"/>
              </a:lnSpc>
              <a:buSzPct val="94736"/>
              <a:buFont typeface="Times New Roman"/>
              <a:buAutoNum type="alphaLcParenBoth"/>
              <a:tabLst>
                <a:tab pos="622300" algn="l"/>
              </a:tabLst>
            </a:pP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>
                <a:latin typeface="Times New Roman"/>
                <a:cs typeface="Times New Roman"/>
              </a:rPr>
              <a:t>   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 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  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9320" y="5382918"/>
            <a:ext cx="1644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20750" y="5859170"/>
            <a:ext cx="1524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295458" y="5378292"/>
            <a:ext cx="83375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1145" algn="l"/>
                <a:tab pos="481330" algn="l"/>
                <a:tab pos="707390" algn="l"/>
              </a:tabLst>
            </a:pP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294826" y="5855196"/>
            <a:ext cx="8305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28600" algn="l"/>
                <a:tab pos="489584" algn="l"/>
                <a:tab pos="750570" algn="l"/>
              </a:tabLst>
            </a:pP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210050" y="676295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(d)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222751" y="1147731"/>
            <a:ext cx="12090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87350" algn="l"/>
                <a:tab pos="645795" algn="l"/>
                <a:tab pos="855980" algn="l"/>
                <a:tab pos="1082040" algn="l"/>
              </a:tabLst>
            </a:pPr>
            <a:r>
              <a:rPr dirty="0" sz="900" b="1">
                <a:latin typeface="Times New Roman"/>
                <a:cs typeface="Times New Roman"/>
              </a:rPr>
              <a:t>(e)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597606" y="672092"/>
            <a:ext cx="83375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1145" algn="l"/>
                <a:tab pos="481330" algn="l"/>
                <a:tab pos="707390" algn="l"/>
              </a:tabLst>
            </a:pP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938145" y="6636564"/>
            <a:ext cx="189611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40" b="1">
                <a:solidFill>
                  <a:srgbClr val="005C9D"/>
                </a:solidFill>
                <a:latin typeface="Trebuchet MS"/>
                <a:cs typeface="Trebuchet MS"/>
              </a:rPr>
              <a:t>F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-10" b="1">
                <a:solidFill>
                  <a:srgbClr val="005C9D"/>
                </a:solidFill>
                <a:latin typeface="Trebuchet MS"/>
                <a:cs typeface="Trebuchet MS"/>
              </a:rPr>
              <a:t>a</a:t>
            </a:r>
            <a:r>
              <a:rPr dirty="0" sz="1800" spc="-30" b="1">
                <a:solidFill>
                  <a:srgbClr val="005C9D"/>
                </a:solidFill>
                <a:latin typeface="Trebuchet MS"/>
                <a:cs typeface="Trebuchet MS"/>
              </a:rPr>
              <a:t>t</a:t>
            </a:r>
            <a:r>
              <a:rPr dirty="0" sz="1800" spc="-45" b="1">
                <a:solidFill>
                  <a:srgbClr val="005C9D"/>
                </a:solidFill>
                <a:latin typeface="Trebuchet MS"/>
                <a:cs typeface="Trebuchet MS"/>
              </a:rPr>
              <a:t>u</a:t>
            </a:r>
            <a:r>
              <a:rPr dirty="0" sz="1800" spc="-114" b="1">
                <a:solidFill>
                  <a:srgbClr val="005C9D"/>
                </a:solidFill>
                <a:latin typeface="Trebuchet MS"/>
                <a:cs typeface="Trebuchet MS"/>
              </a:rPr>
              <a:t>r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 </a:t>
            </a:r>
            <a:r>
              <a:rPr dirty="0" sz="1800" spc="30" b="1">
                <a:solidFill>
                  <a:srgbClr val="005C9D"/>
                </a:solidFill>
                <a:latin typeface="Trebuchet MS"/>
                <a:cs typeface="Trebuchet MS"/>
              </a:rPr>
              <a:t>P</a:t>
            </a:r>
            <a:r>
              <a:rPr dirty="0" sz="1800" spc="-110" b="1">
                <a:solidFill>
                  <a:srgbClr val="005C9D"/>
                </a:solidFill>
                <a:latin typeface="Trebuchet MS"/>
                <a:cs typeface="Trebuchet MS"/>
              </a:rPr>
              <a:t>r</a:t>
            </a:r>
            <a:r>
              <a:rPr dirty="0" sz="1800" spc="60" b="1">
                <a:solidFill>
                  <a:srgbClr val="005C9D"/>
                </a:solidFill>
                <a:latin typeface="Trebuchet MS"/>
                <a:cs typeface="Trebuchet MS"/>
              </a:rPr>
              <a:t>o</a:t>
            </a:r>
            <a:r>
              <a:rPr dirty="0" sz="1800" spc="70" b="1">
                <a:solidFill>
                  <a:srgbClr val="005C9D"/>
                </a:solidFill>
                <a:latin typeface="Trebuchet MS"/>
                <a:cs typeface="Trebuchet MS"/>
              </a:rPr>
              <a:t>b</a:t>
            </a:r>
            <a:r>
              <a:rPr dirty="0" sz="1800" spc="-80" b="1">
                <a:solidFill>
                  <a:srgbClr val="005C9D"/>
                </a:solidFill>
                <a:latin typeface="Trebuchet MS"/>
                <a:cs typeface="Trebuchet MS"/>
              </a:rPr>
              <a:t>l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5" b="1">
                <a:solidFill>
                  <a:srgbClr val="005C9D"/>
                </a:solidFill>
                <a:latin typeface="Trebuchet MS"/>
                <a:cs typeface="Trebuchet MS"/>
              </a:rPr>
              <a:t>m</a:t>
            </a:r>
            <a:r>
              <a:rPr dirty="0" sz="1800" spc="20" b="1">
                <a:solidFill>
                  <a:srgbClr val="005C9D"/>
                </a:solidFill>
                <a:latin typeface="Trebuchet MS"/>
                <a:cs typeface="Trebuchet MS"/>
              </a:rPr>
              <a:t>s</a:t>
            </a:r>
            <a:endParaRPr sz="1800">
              <a:latin typeface="Trebuchet MS"/>
              <a:cs typeface="Trebuchet M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395945" y="705073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690276" y="7030218"/>
            <a:ext cx="3094990" cy="21107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655" marR="5080" indent="-274955">
              <a:lnSpc>
                <a:spcPct val="96500"/>
              </a:lnSpc>
              <a:buClr>
                <a:srgbClr val="210000"/>
              </a:buClr>
              <a:buFont typeface="Palatino Linotype"/>
              <a:buAutoNum type="arabicPeriod" startAt="128"/>
              <a:tabLst>
                <a:tab pos="28765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tabl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B.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diffe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ence</a:t>
            </a:r>
            <a:r>
              <a:rPr dirty="0" sz="9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nce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gy</a:t>
            </a:r>
            <a:r>
              <a:rPr dirty="0" sz="9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(IRE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IRE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  </a:t>
            </a:r>
            <a:r>
              <a:rPr dirty="0" sz="950" spc="6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IRE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96.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egati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endParaRPr sz="950">
              <a:latin typeface="Palatino Linotype"/>
              <a:cs typeface="Palatino Linotype"/>
            </a:endParaRPr>
          </a:p>
          <a:p>
            <a:pPr lvl="1" marL="288925" marR="5715" indent="-1270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9149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10.3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bond.</a:t>
            </a:r>
            <a:endParaRPr sz="950">
              <a:latin typeface="Palatino Linotype"/>
              <a:cs typeface="Palatino Linotype"/>
            </a:endParaRPr>
          </a:p>
          <a:p>
            <a:pPr lvl="1" marL="490855" indent="-203200">
              <a:lnSpc>
                <a:spcPts val="107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9149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339105" y="8402080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005146" y="7031493"/>
            <a:ext cx="3094990" cy="2109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655" marR="5080">
              <a:lnSpc>
                <a:spcPts val="11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4.</a:t>
            </a:r>
            <a:endParaRPr sz="950">
              <a:latin typeface="Palatino Linotype"/>
              <a:cs typeface="Palatino Linotype"/>
            </a:endParaRPr>
          </a:p>
          <a:p>
            <a:pPr marL="287655" marR="5080" indent="-274955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129"/>
              <a:tabLst>
                <a:tab pos="28765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page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431,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104°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89560">
              <a:lnSpc>
                <a:spcPts val="1050"/>
              </a:lnSpc>
            </a:pP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1.8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algn="just" lvl="1" marL="287655" marR="5715">
              <a:lnSpc>
                <a:spcPts val="1110"/>
              </a:lnSpc>
              <a:spcBef>
                <a:spcPts val="3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9149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dip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endParaRPr sz="950">
              <a:latin typeface="Palatino Linotype"/>
              <a:cs typeface="Palatino Linotype"/>
            </a:endParaRPr>
          </a:p>
          <a:p>
            <a:pPr algn="just" lvl="1" marL="490855" indent="-203200">
              <a:lnSpc>
                <a:spcPts val="104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9149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>
              <a:lnSpc>
                <a:spcPct val="96100"/>
              </a:lnSpc>
              <a:spcBef>
                <a:spcPts val="30"/>
              </a:spcBef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ult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algn="just" lvl="1" marL="287655" marR="5080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Palatino Linotype"/>
              <a:buAutoNum type="alphaLcParenBoth" startAt="3"/>
              <a:tabLst>
                <a:tab pos="491490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3252470" cy="20377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228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306705" marR="143510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ond,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ngl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306070" marR="143510" indent="-274955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130"/>
              <a:tabLst>
                <a:tab pos="30670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trateg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ory</a:t>
            </a:r>
            <a:endParaRPr sz="950">
              <a:latin typeface="Palatino Linotype"/>
              <a:cs typeface="Palatino Linotype"/>
            </a:endParaRPr>
          </a:p>
          <a:p>
            <a:pPr algn="just" marL="306070" marR="143510">
              <a:lnSpc>
                <a:spcPts val="1100"/>
              </a:lnSpc>
              <a:spcBef>
                <a:spcPts val="5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gle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qui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algn="just" marL="306070">
              <a:lnSpc>
                <a:spcPts val="107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trateg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lvl="1" marL="305435" marR="144780" indent="-635">
              <a:lnSpc>
                <a:spcPct val="95800"/>
              </a:lnSpc>
              <a:spcBef>
                <a:spcPts val="204"/>
              </a:spcBef>
              <a:buClr>
                <a:srgbClr val="221F20"/>
              </a:buClr>
              <a:buSzPct val="110526"/>
              <a:buFont typeface="Palatino Linotype"/>
              <a:buAutoNum type="arabicParenBoth"/>
              <a:tabLst>
                <a:tab pos="51815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mber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50" spc="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umber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90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cha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r>
              <a:rPr dirty="0" sz="950" spc="-4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algn="just" lvl="1" marL="305435" marR="144780" indent="-635">
              <a:lnSpc>
                <a:spcPts val="1100"/>
              </a:lnSpc>
              <a:spcBef>
                <a:spcPts val="25"/>
              </a:spcBef>
              <a:buClr>
                <a:srgbClr val="221F20"/>
              </a:buClr>
              <a:buSzPct val="110526"/>
              <a:buFont typeface="Palatino Linotype"/>
              <a:buAutoNum type="arabicParenBoth"/>
              <a:tabLst>
                <a:tab pos="521334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70125" y="2859584"/>
            <a:ext cx="2774315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65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l</a:t>
            </a:r>
            <a:r>
              <a:rPr dirty="0" sz="1800" spc="75" b="1">
                <a:solidFill>
                  <a:srgbClr val="005C9D"/>
                </a:solidFill>
                <a:latin typeface="Gill Sans MT"/>
                <a:cs typeface="Gill Sans MT"/>
              </a:rPr>
              <a:t>f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-</a:t>
            </a:r>
            <a:r>
              <a:rPr dirty="0" sz="1800" spc="-125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ssess</a:t>
            </a:r>
            <a:r>
              <a:rPr dirty="0" sz="1800" spc="-190" b="1">
                <a:solidFill>
                  <a:srgbClr val="005C9D"/>
                </a:solidFill>
                <a:latin typeface="Gill Sans MT"/>
                <a:cs typeface="Gill Sans MT"/>
              </a:rPr>
              <a:t>m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6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5" b="1">
                <a:solidFill>
                  <a:srgbClr val="005C9D"/>
                </a:solidFill>
                <a:latin typeface="Gill Sans MT"/>
                <a:cs typeface="Gill Sans MT"/>
              </a:rPr>
              <a:t>x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155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se</a:t>
            </a:r>
            <a:r>
              <a:rPr dirty="0" sz="1800" spc="30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endParaRPr sz="1800">
              <a:latin typeface="Gill Sans MT"/>
              <a:cs typeface="Gill Sans M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1666" y="3254339"/>
            <a:ext cx="3126740" cy="19646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7655" indent="-274955">
              <a:lnSpc>
                <a:spcPts val="1120"/>
              </a:lnSpc>
              <a:buClr>
                <a:srgbClr val="221F20"/>
              </a:buClr>
              <a:buFont typeface="Palatino Linotype"/>
              <a:buAutoNum type="arabicPeriod" startAt="131"/>
              <a:tabLst>
                <a:tab pos="28765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lvl="1" marL="287655" marR="5080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64184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4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spc="4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87655">
              <a:lnSpc>
                <a:spcPts val="105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nd.</a:t>
            </a:r>
            <a:endParaRPr sz="950">
              <a:latin typeface="Palatino Linotype"/>
              <a:cs typeface="Palatino Linotype"/>
            </a:endParaRPr>
          </a:p>
          <a:p>
            <a:pPr algn="just" marL="287655" marR="6985" indent="-274955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rabicPeriod" startAt="132"/>
              <a:tabLst>
                <a:tab pos="288290" algn="l"/>
              </a:tabLst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 </a:t>
            </a:r>
            <a:endParaRPr sz="950">
              <a:latin typeface="Palatino Linotype"/>
              <a:cs typeface="Palatino Linotype"/>
            </a:endParaRPr>
          </a:p>
          <a:p>
            <a:pPr marL="287655">
              <a:lnSpc>
                <a:spcPts val="1050"/>
              </a:lnSpc>
            </a:pP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655" marR="36830" indent="-274955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rabicPeriod" startAt="133"/>
              <a:tabLst>
                <a:tab pos="28829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marL="287655" indent="-274955">
              <a:lnSpc>
                <a:spcPts val="1075"/>
              </a:lnSpc>
              <a:buClr>
                <a:srgbClr val="221F20"/>
              </a:buClr>
              <a:buFont typeface="Palatino Linotype"/>
              <a:buAutoNum type="arabicPeriod" startAt="133"/>
              <a:tabLst>
                <a:tab pos="28765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a-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36632" y="5190727"/>
            <a:ext cx="2695575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6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ctr" marR="515620">
              <a:lnSpc>
                <a:spcPts val="55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1666" y="5349944"/>
            <a:ext cx="3126740" cy="2119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90195" marR="36830" indent="-277495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135"/>
              <a:tabLst>
                <a:tab pos="28765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114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114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spc="114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950">
              <a:latin typeface="Palatino Linotype"/>
              <a:cs typeface="Palatino Linotype"/>
            </a:endParaRPr>
          </a:p>
          <a:p>
            <a:pPr marL="287655" indent="-274955">
              <a:lnSpc>
                <a:spcPts val="1050"/>
              </a:lnSpc>
              <a:buClr>
                <a:srgbClr val="210000"/>
              </a:buClr>
              <a:buFont typeface="Palatino Linotype"/>
              <a:buAutoNum type="arabicPeriod" startAt="135"/>
              <a:tabLst>
                <a:tab pos="28765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450850" indent="-16319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51484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87655" indent="-274955">
              <a:lnSpc>
                <a:spcPts val="1105"/>
              </a:lnSpc>
              <a:buClr>
                <a:srgbClr val="210000"/>
              </a:buClr>
              <a:buFont typeface="Palatino Linotype"/>
              <a:buAutoNum type="arabicPeriod" startAt="135"/>
              <a:tabLst>
                <a:tab pos="28765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454025" indent="-16637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54659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8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87655" indent="-274955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135"/>
              <a:tabLst>
                <a:tab pos="288290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87655">
              <a:lnSpc>
                <a:spcPts val="1105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87655" indent="-274955">
              <a:lnSpc>
                <a:spcPts val="1105"/>
              </a:lnSpc>
              <a:buClr>
                <a:srgbClr val="210000"/>
              </a:buClr>
              <a:buFont typeface="Palatino Linotype"/>
              <a:buAutoNum type="arabicPeriod" startAt="139"/>
              <a:tabLst>
                <a:tab pos="28829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8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454025" indent="-16637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5465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1904" sz="1050" spc="7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endParaRPr sz="950">
              <a:latin typeface="Palatino Linotype"/>
              <a:cs typeface="Palatino Linotype"/>
            </a:endParaRPr>
          </a:p>
          <a:p>
            <a:pPr algn="just" marL="287655" marR="36195" indent="-274955">
              <a:lnSpc>
                <a:spcPct val="96900"/>
              </a:lnSpc>
              <a:spcBef>
                <a:spcPts val="10"/>
              </a:spcBef>
              <a:buClr>
                <a:srgbClr val="210000"/>
              </a:buClr>
              <a:buFont typeface="Palatino Linotype"/>
              <a:buAutoNum type="arabicPeriod" startAt="139"/>
              <a:tabLst>
                <a:tab pos="288290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(d)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87655" marR="36830" indent="-274955">
              <a:lnSpc>
                <a:spcPts val="1100"/>
              </a:lnSpc>
              <a:spcBef>
                <a:spcPts val="20"/>
              </a:spcBef>
              <a:buClr>
                <a:srgbClr val="210000"/>
              </a:buClr>
              <a:buFont typeface="Palatino Linotype"/>
              <a:buAutoNum type="arabicPeriod" startAt="139"/>
              <a:tabLst>
                <a:tab pos="28829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hapes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019136" y="7280704"/>
            <a:ext cx="66738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53720" algn="l"/>
              </a:tabLst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329625" y="7001326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776512" y="3255610"/>
            <a:ext cx="3094990" cy="1125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655" marR="5080" indent="-274955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142"/>
              <a:tabLst>
                <a:tab pos="287655" algn="l"/>
              </a:tabLst>
            </a:pP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Bi,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arran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 indent="-274955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142"/>
              <a:tabLst>
                <a:tab pos="28829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10.2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287655">
              <a:lnSpc>
                <a:spcPts val="107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76512" y="5236901"/>
            <a:ext cx="3094355" cy="288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7655" marR="5080" indent="-275590">
              <a:lnSpc>
                <a:spcPts val="1110"/>
              </a:lnSpc>
            </a:pP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144.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eory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nded?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776519" y="5516308"/>
            <a:ext cx="3094355" cy="149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145.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76519" y="5565072"/>
            <a:ext cx="3094990" cy="1775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078230">
              <a:lnSpc>
                <a:spcPts val="755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  <a:p>
            <a:pPr marL="287655">
              <a:lnSpc>
                <a:spcPts val="1035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28765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metr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715" indent="-274955">
              <a:lnSpc>
                <a:spcPct val="96500"/>
              </a:lnSpc>
              <a:spcBef>
                <a:spcPts val="15"/>
              </a:spcBef>
              <a:buClr>
                <a:srgbClr val="210000"/>
              </a:buClr>
              <a:buFont typeface="Palatino Linotype"/>
              <a:buAutoNum type="arabicPeriod" startAt="146"/>
              <a:tabLst>
                <a:tab pos="28765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le?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e?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715" indent="-274955">
              <a:lnSpc>
                <a:spcPts val="1110"/>
              </a:lnSpc>
              <a:spcBef>
                <a:spcPts val="20"/>
              </a:spcBef>
              <a:buClr>
                <a:srgbClr val="210000"/>
              </a:buClr>
              <a:buFont typeface="Palatino Linotype"/>
              <a:buAutoNum type="arabicPeriod" startAt="146"/>
              <a:tabLst>
                <a:tab pos="28765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esona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655" indent="-274955">
              <a:lnSpc>
                <a:spcPts val="1045"/>
              </a:lnSpc>
              <a:buClr>
                <a:srgbClr val="210000"/>
              </a:buClr>
              <a:buFont typeface="Palatino Linotype"/>
              <a:buAutoNum type="arabicPeriod" startAt="146"/>
              <a:tabLst>
                <a:tab pos="28765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ustrat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marL="287655" marR="5080">
              <a:lnSpc>
                <a:spcPts val="1100"/>
              </a:lnSpc>
              <a:spcBef>
                <a:spcPts val="50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90350" y="4495602"/>
            <a:ext cx="846455" cy="632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9525">
              <a:lnSpc>
                <a:spcPct val="100000"/>
              </a:lnSpc>
              <a:tabLst>
                <a:tab pos="23812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70"/>
              </a:spcBef>
              <a:tabLst>
                <a:tab pos="240029" algn="l"/>
                <a:tab pos="473709" algn="l"/>
                <a:tab pos="70612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  <a:p>
            <a:pPr marL="490220">
              <a:lnSpc>
                <a:spcPct val="100000"/>
              </a:lnSpc>
              <a:spcBef>
                <a:spcPts val="780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051465" y="628158"/>
            <a:ext cx="2819400" cy="1172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335" marR="5080" indent="-635">
              <a:lnSpc>
                <a:spcPct val="95800"/>
              </a:lnSpc>
              <a:buClr>
                <a:srgbClr val="221F20"/>
              </a:buClr>
              <a:buSzPct val="110526"/>
              <a:buFont typeface="Palatino Linotype"/>
              <a:buAutoNum type="arabicParenBoth" startAt="3"/>
              <a:tabLst>
                <a:tab pos="22923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50" spc="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H)]</a:t>
            </a:r>
            <a:endParaRPr sz="950">
              <a:latin typeface="Palatino Linotype"/>
              <a:cs typeface="Palatino Linotype"/>
            </a:endParaRPr>
          </a:p>
          <a:p>
            <a:pPr algn="just" marL="13335" marR="5080" indent="-635">
              <a:lnSpc>
                <a:spcPts val="1100"/>
              </a:lnSpc>
              <a:spcBef>
                <a:spcPts val="40"/>
              </a:spcBef>
              <a:buClr>
                <a:srgbClr val="221F20"/>
              </a:buClr>
              <a:buSzPct val="110526"/>
              <a:buFont typeface="Palatino Linotype"/>
              <a:buAutoNum type="arabicParenBoth" startAt="3"/>
              <a:tabLst>
                <a:tab pos="2292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 pair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8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endParaRPr sz="950">
              <a:latin typeface="Palatino Linotype"/>
              <a:cs typeface="Palatino Linotype"/>
            </a:endParaRPr>
          </a:p>
          <a:p>
            <a:pPr algn="just" marL="13335" marR="5080">
              <a:lnSpc>
                <a:spcPct val="96300"/>
              </a:lnSpc>
              <a:spcBef>
                <a:spcPts val="26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valuat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tem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VSEP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ermi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pe.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52112" y="1793772"/>
            <a:ext cx="2855595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052112" y="1933480"/>
            <a:ext cx="281876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052120" y="2074890"/>
            <a:ext cx="2818765" cy="425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VSE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stra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egy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deal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 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402733" y="1982058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454798" y="1914391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51006" y="1842368"/>
            <a:ext cx="196278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16890" algn="l"/>
                <a:tab pos="977265" algn="l"/>
                <a:tab pos="1437640" algn="l"/>
                <a:tab pos="1904364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795220" y="1774703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6263005" cy="3517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7800" indent="-165735">
              <a:lnSpc>
                <a:spcPct val="100000"/>
              </a:lnSpc>
              <a:tabLst>
                <a:tab pos="422275" algn="l"/>
                <a:tab pos="1228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77800">
              <a:lnSpc>
                <a:spcPct val="100000"/>
              </a:lnSpc>
              <a:tabLst>
                <a:tab pos="13957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10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g S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pl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ct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000">
              <a:latin typeface="Times New Roman"/>
              <a:cs typeface="Times New Roman"/>
            </a:endParaRPr>
          </a:p>
          <a:p>
            <a:pPr marL="406400">
              <a:lnSpc>
                <a:spcPct val="100000"/>
              </a:lnSpc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406400">
              <a:lnSpc>
                <a:spcPct val="100000"/>
              </a:lnSpc>
              <a:spcBef>
                <a:spcPts val="140"/>
              </a:spcBef>
            </a:pP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406400">
              <a:lnSpc>
                <a:spcPct val="100000"/>
              </a:lnSpc>
              <a:spcBef>
                <a:spcPts val="14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050">
              <a:latin typeface="Times New Roman"/>
              <a:cs typeface="Times New Roman"/>
            </a:endParaRPr>
          </a:p>
          <a:p>
            <a:pPr algn="ctr" marL="354330">
              <a:lnSpc>
                <a:spcPct val="100000"/>
              </a:lnSpc>
              <a:tabLst>
                <a:tab pos="621030" algn="l"/>
                <a:tab pos="886460" algn="l"/>
                <a:tab pos="121475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00">
              <a:latin typeface="Times New Roman"/>
              <a:cs typeface="Times New Roman"/>
            </a:endParaRPr>
          </a:p>
          <a:p>
            <a:pPr marL="406400" marR="571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51244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3343910" marR="2822575" indent="-155575">
              <a:lnSpc>
                <a:spcPct val="104400"/>
              </a:lnSpc>
              <a:spcBef>
                <a:spcPts val="45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  <a:p>
            <a:pPr marL="177800">
              <a:lnSpc>
                <a:spcPct val="100000"/>
              </a:lnSpc>
              <a:spcBef>
                <a:spcPts val="65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406400" marR="5080">
              <a:lnSpc>
                <a:spcPts val="1110"/>
              </a:lnSpc>
              <a:spcBef>
                <a:spcPts val="20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ctet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many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do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09658" y="3967403"/>
            <a:ext cx="131953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endParaRPr sz="85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021931" y="3960999"/>
            <a:ext cx="2602865" cy="4292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620">
              <a:lnSpc>
                <a:spcPct val="183300"/>
              </a:lnSpc>
            </a:pP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 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9658" y="4234129"/>
            <a:ext cx="131191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endParaRPr sz="8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73271" y="8722345"/>
            <a:ext cx="262890" cy="452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192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61925" marR="5080" indent="-149225">
              <a:lnSpc>
                <a:spcPct val="103899"/>
              </a:lnSpc>
              <a:spcBef>
                <a:spcPts val="40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71902" y="8722338"/>
            <a:ext cx="932815" cy="452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891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68910" marR="5080" indent="-156210">
              <a:lnSpc>
                <a:spcPct val="103899"/>
              </a:lnSpc>
              <a:spcBef>
                <a:spcPts val="40"/>
              </a:spcBef>
              <a:tabLst>
                <a:tab pos="575310" algn="l"/>
                <a:tab pos="80518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415">
                <a:latin typeface="Arial"/>
                <a:cs typeface="Arial"/>
              </a:rPr>
              <a:t>*</a:t>
            </a:r>
            <a:r>
              <a:rPr dirty="0" sz="950">
                <a:latin typeface="Arial"/>
                <a:cs typeface="Arial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25746" y="8877915"/>
            <a:ext cx="31496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 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07203" y="8659560"/>
            <a:ext cx="1060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335"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664723" y="8735759"/>
            <a:ext cx="1060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90"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4500" y="8567795"/>
            <a:ext cx="227774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320">
              <a:lnSpc>
                <a:spcPts val="990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ma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mmo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iu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6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4814" sz="1125" spc="30" b="1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4461" y="8831496"/>
            <a:ext cx="2564130" cy="422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baseline="27777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baseline="-15873" sz="1050" spc="-97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baseline="-15873" sz="1050" spc="-52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4461" y="9230419"/>
            <a:ext cx="2326640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90"/>
              </a:lnSpc>
            </a:pP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baseline="-15873" sz="1050" spc="-22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r>
              <a:rPr dirty="0" baseline="27777" sz="1050" spc="-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7777" sz="1050" spc="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baseline="27777" sz="105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7777" sz="1050" spc="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 algn="ctr" marL="26670">
              <a:lnSpc>
                <a:spcPts val="55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699538" y="8657940"/>
            <a:ext cx="104775" cy="120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32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4672" y="855789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554129" y="6238973"/>
            <a:ext cx="3168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10.5)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513698" y="67119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273392" y="4717783"/>
            <a:ext cx="4598035" cy="1246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2400">
              <a:lnSpc>
                <a:spcPct val="954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 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xamp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uld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ium</a:t>
            </a:r>
            <a:r>
              <a:rPr dirty="0" sz="1050" spc="5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629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629" sz="1125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quiv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315"/>
              </a:lnSpc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8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ith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 algn="r" marR="772160">
              <a:lnSpc>
                <a:spcPts val="409"/>
              </a:lnSpc>
            </a:pPr>
            <a:r>
              <a:rPr dirty="0" sz="750" spc="2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73392" y="6631116"/>
            <a:ext cx="4598670" cy="18459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  <a:tabLst>
                <a:tab pos="3406775" algn="l"/>
              </a:tabLst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629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629" sz="1125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190"/>
              </a:lnSpc>
              <a:spcBef>
                <a:spcPts val="1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twee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12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10.5)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ord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 spc="6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once</a:t>
            </a:r>
            <a:endParaRPr sz="1050">
              <a:latin typeface="Palatino Linotype"/>
              <a:cs typeface="Palatino Linotype"/>
            </a:endParaRPr>
          </a:p>
          <a:p>
            <a:pPr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impossi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hus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indis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145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egular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715" indent="151765">
              <a:lnSpc>
                <a:spcPts val="1200"/>
              </a:lnSpc>
              <a:spcBef>
                <a:spcPts val="5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nate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ilia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1050">
              <a:latin typeface="Palatino Linotype"/>
              <a:cs typeface="Palatino Linotype"/>
            </a:endParaRPr>
          </a:p>
          <a:p>
            <a:pPr algn="ctr" marL="471170">
              <a:lnSpc>
                <a:spcPct val="100000"/>
              </a:lnSpc>
              <a:spcBef>
                <a:spcPts val="415"/>
              </a:spcBef>
            </a:pPr>
            <a:r>
              <a:rPr dirty="0" sz="750" spc="335"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  <a:p>
            <a:pPr marL="2060575">
              <a:lnSpc>
                <a:spcPts val="1135"/>
              </a:lnSpc>
              <a:spcBef>
                <a:spcPts val="120"/>
              </a:spcBef>
              <a:tabLst>
                <a:tab pos="4293235" algn="l"/>
              </a:tabLst>
            </a:pPr>
            <a:r>
              <a:rPr dirty="0" baseline="2923" sz="1425" spc="-15">
                <a:latin typeface="Times New Roman"/>
                <a:cs typeface="Times New Roman"/>
              </a:rPr>
              <a:t>H</a:t>
            </a:r>
            <a:r>
              <a:rPr dirty="0" baseline="2923" sz="1425" spc="-15">
                <a:latin typeface="Times New Roman"/>
                <a:cs typeface="Times New Roman"/>
              </a:rPr>
              <a:t> </a:t>
            </a:r>
            <a:r>
              <a:rPr dirty="0" baseline="2923" sz="1425" spc="112">
                <a:latin typeface="Times New Roman"/>
                <a:cs typeface="Times New Roman"/>
              </a:rPr>
              <a:t> </a:t>
            </a:r>
            <a:r>
              <a:rPr dirty="0" baseline="2923" sz="1425" spc="-15">
                <a:latin typeface="Times New Roman"/>
                <a:cs typeface="Times New Roman"/>
              </a:rPr>
              <a:t>O</a:t>
            </a:r>
            <a:r>
              <a:rPr dirty="0" baseline="2923" sz="1425">
                <a:latin typeface="Times New Roman"/>
                <a:cs typeface="Times New Roman"/>
              </a:rPr>
              <a:t> </a:t>
            </a:r>
            <a:r>
              <a:rPr dirty="0" baseline="2923" sz="1425" spc="104">
                <a:latin typeface="Times New Roman"/>
                <a:cs typeface="Times New Roman"/>
              </a:rPr>
              <a:t> </a:t>
            </a:r>
            <a:r>
              <a:rPr dirty="0" baseline="2923" sz="1425" spc="-15">
                <a:latin typeface="Times New Roman"/>
                <a:cs typeface="Times New Roman"/>
              </a:rPr>
              <a:t>H</a:t>
            </a:r>
            <a:r>
              <a:rPr dirty="0" baseline="2923" sz="1425">
                <a:latin typeface="Times New Roman"/>
                <a:cs typeface="Times New Roman"/>
              </a:rPr>
              <a:t>	</a:t>
            </a:r>
            <a:r>
              <a:rPr dirty="0" sz="950" spc="-15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10.6)</a:t>
            </a:r>
            <a:endParaRPr sz="950">
              <a:latin typeface="Times New Roman"/>
              <a:cs typeface="Times New Roman"/>
            </a:endParaRPr>
          </a:p>
          <a:p>
            <a:pPr algn="ctr" marR="70485">
              <a:lnSpc>
                <a:spcPts val="1135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320099" y="6065387"/>
            <a:ext cx="425450" cy="452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55575">
              <a:lnSpc>
                <a:spcPct val="107500"/>
              </a:lnSpc>
            </a:pPr>
            <a:r>
              <a:rPr dirty="0" sz="950" spc="-10">
                <a:latin typeface="Times New Roman"/>
                <a:cs typeface="Times New Roman"/>
              </a:rPr>
              <a:t>H H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755420" y="6002773"/>
            <a:ext cx="1060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335"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273550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687570" y="324013"/>
            <a:ext cx="241173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50110" algn="l"/>
              </a:tabLst>
            </a:pPr>
            <a:r>
              <a:rPr dirty="0" sz="1000" spc="10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4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1000" spc="-2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1000" spc="-3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1000" spc="4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in</a:t>
            </a:r>
            <a:r>
              <a:rPr dirty="0" sz="10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1000" spc="-95">
                <a:solidFill>
                  <a:srgbClr val="221F20"/>
                </a:solidFill>
                <a:latin typeface="Trebuchet MS"/>
                <a:cs typeface="Trebuchet MS"/>
              </a:rPr>
              <a:t>: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8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8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4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on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32368" y="177313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272796" y="386270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334273" y="395435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151623" y="834009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73100" y="629172"/>
            <a:ext cx="4631690" cy="8855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3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7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al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 B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12700" marR="38100">
              <a:lnSpc>
                <a:spcPct val="95200"/>
              </a:lnSpc>
              <a:spcBef>
                <a:spcPts val="27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scripti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mical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ween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ctet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(no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8735" indent="151765">
              <a:lnSpc>
                <a:spcPct val="95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sym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carbo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950">
              <a:latin typeface="Times New Roman"/>
              <a:cs typeface="Times New Roman"/>
            </a:endParaRPr>
          </a:p>
          <a:p>
            <a:pPr algn="ctr" marR="30480">
              <a:lnSpc>
                <a:spcPct val="100000"/>
              </a:lnSpc>
              <a:tabLst>
                <a:tab pos="335280" algn="l"/>
                <a:tab pos="655955" algn="l"/>
                <a:tab pos="1216660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  </a:t>
            </a:r>
            <a:r>
              <a:rPr dirty="0" sz="950" spc="-11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38735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hif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egi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 marL="1040765">
              <a:lnSpc>
                <a:spcPct val="100000"/>
              </a:lnSpc>
              <a:spcBef>
                <a:spcPts val="580"/>
              </a:spcBef>
              <a:tabLst>
                <a:tab pos="1921510" algn="l"/>
                <a:tab pos="2142490" algn="l"/>
                <a:tab pos="2351405" algn="l"/>
                <a:tab pos="2912745" algn="l"/>
                <a:tab pos="3149600" algn="l"/>
                <a:tab pos="3383915" algn="l"/>
                <a:tab pos="424624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  </a:t>
            </a:r>
            <a:r>
              <a:rPr dirty="0" sz="950" spc="-10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baseline="5847" sz="1425" spc="-22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baseline="5847" sz="1425" spc="-7" b="1">
                <a:solidFill>
                  <a:srgbClr val="221F20"/>
                </a:solidFill>
                <a:latin typeface="Palatino Linotype"/>
                <a:cs typeface="Palatino Linotype"/>
              </a:rPr>
              <a:t>10.7)</a:t>
            </a:r>
            <a:endParaRPr baseline="5847" sz="1425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350">
              <a:latin typeface="Times New Roman"/>
              <a:cs typeface="Times New Roman"/>
            </a:endParaRPr>
          </a:p>
          <a:p>
            <a:pPr algn="just" marL="12700" marR="39370">
              <a:lnSpc>
                <a:spcPts val="12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(1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.7)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tw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s)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ub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6830" indent="151765">
              <a:lnSpc>
                <a:spcPts val="1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first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sing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algn="ctr" marL="13970">
              <a:lnSpc>
                <a:spcPct val="100000"/>
              </a:lnSpc>
              <a:tabLst>
                <a:tab pos="986155" algn="l"/>
                <a:tab pos="1427480" algn="l"/>
              </a:tabLst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 spc="-10">
                <a:latin typeface="Times New Roman"/>
                <a:cs typeface="Times New Roman"/>
              </a:rPr>
              <a:t>   </a:t>
            </a:r>
            <a:r>
              <a:rPr dirty="0" sz="950" spc="-90">
                <a:latin typeface="Times New Roman"/>
                <a:cs typeface="Times New Roman"/>
              </a:rPr>
              <a:t> </a:t>
            </a:r>
            <a:r>
              <a:rPr dirty="0" sz="950" spc="415">
                <a:latin typeface="Arial"/>
                <a:cs typeface="Arial"/>
              </a:rPr>
              <a:t>*</a:t>
            </a:r>
            <a:r>
              <a:rPr dirty="0" sz="950">
                <a:latin typeface="Arial"/>
                <a:cs typeface="Arial"/>
              </a:rPr>
              <a:t>  </a:t>
            </a:r>
            <a:r>
              <a:rPr dirty="0" sz="950" spc="70">
                <a:latin typeface="Arial"/>
                <a:cs typeface="Arial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1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00">
                <a:latin typeface="Times New Roman"/>
                <a:cs typeface="Times New Roman"/>
              </a:rPr>
              <a:t>(</a:t>
            </a:r>
            <a:r>
              <a:rPr dirty="0" sz="900" i="1">
                <a:latin typeface="Times New Roman"/>
                <a:cs typeface="Times New Roman"/>
              </a:rPr>
              <a:t>Incorrec</a:t>
            </a:r>
            <a:r>
              <a:rPr dirty="0" sz="900" spc="-5" i="1">
                <a:latin typeface="Times New Roman"/>
                <a:cs typeface="Times New Roman"/>
              </a:rPr>
              <a:t>t</a:t>
            </a:r>
            <a:r>
              <a:rPr dirty="0" sz="900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37465">
              <a:lnSpc>
                <a:spcPct val="952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6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as 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ult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nt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400">
              <a:latin typeface="Times New Roman"/>
              <a:cs typeface="Times New Roman"/>
            </a:endParaRPr>
          </a:p>
          <a:p>
            <a:pPr marL="1749425">
              <a:lnSpc>
                <a:spcPct val="100000"/>
              </a:lnSpc>
              <a:tabLst>
                <a:tab pos="2523490" algn="l"/>
                <a:tab pos="2769870" algn="l"/>
                <a:tab pos="4293235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950" spc="-3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10.8)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00">
              <a:latin typeface="Times New Roman"/>
              <a:cs typeface="Times New Roman"/>
            </a:endParaRPr>
          </a:p>
          <a:p>
            <a:pPr algn="just" marL="13970" marR="5080" indent="151130">
              <a:lnSpc>
                <a:spcPct val="96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mical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akes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10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mos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mount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akes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algn="just" marL="13970" marR="40005" indent="151130">
              <a:lnSpc>
                <a:spcPts val="1200"/>
              </a:lnSpc>
              <a:spcBef>
                <a:spcPts val="2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ipl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900">
              <a:latin typeface="Times New Roman"/>
              <a:cs typeface="Times New Roman"/>
            </a:endParaRPr>
          </a:p>
          <a:p>
            <a:pPr algn="ctr" marL="1149985">
              <a:lnSpc>
                <a:spcPct val="100000"/>
              </a:lnSpc>
              <a:tabLst>
                <a:tab pos="2120265" algn="l"/>
                <a:tab pos="2896870" algn="l"/>
                <a:tab pos="3145790" algn="l"/>
                <a:tab pos="4246245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950" spc="-1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2923" sz="1425" spc="622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baseline="2923" sz="1425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baseline="2923" sz="1425" spc="89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950" spc="-2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950" spc="4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?	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10.9)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2700" marR="38100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blue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ugg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10.9)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10-3.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ails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gneti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sm</a:t>
            </a:r>
            <a:r>
              <a:rPr dirty="0" sz="1050" spc="8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Unfor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sible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served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para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8100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eatly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ided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10-3.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490316" y="724928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5473239" y="7219777"/>
            <a:ext cx="1617345" cy="6965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10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3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05"/>
              </a:lnSpc>
            </a:pPr>
            <a:r>
              <a:rPr dirty="0" sz="1000" spc="-55" b="1">
                <a:solidFill>
                  <a:srgbClr val="221F20"/>
                </a:solidFill>
                <a:latin typeface="Gill Sans MT"/>
                <a:cs typeface="Gill Sans MT"/>
              </a:rPr>
              <a:t>P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1000" spc="-3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35" b="1">
                <a:solidFill>
                  <a:srgbClr val="221F20"/>
                </a:solidFill>
                <a:latin typeface="Gill Sans MT"/>
                <a:cs typeface="Gill Sans MT"/>
              </a:rPr>
              <a:t>g</a:t>
            </a:r>
            <a:r>
              <a:rPr dirty="0" sz="1000" spc="3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is</a:t>
            </a:r>
            <a:r>
              <a:rPr dirty="0" sz="1000" spc="-45" b="1">
                <a:solidFill>
                  <a:srgbClr val="221F20"/>
                </a:solidFill>
                <a:latin typeface="Gill Sans MT"/>
                <a:cs typeface="Gill Sans MT"/>
              </a:rPr>
              <a:t>m 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x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y</a:t>
            </a:r>
            <a:r>
              <a:rPr dirty="0" sz="1000" spc="80" b="1">
                <a:solidFill>
                  <a:srgbClr val="221F20"/>
                </a:solidFill>
                <a:latin typeface="Gill Sans MT"/>
                <a:cs typeface="Gill Sans MT"/>
              </a:rPr>
              <a:t>g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q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xy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tt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549900" y="8227928"/>
            <a:ext cx="1537335" cy="1159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 b="1">
                <a:solidFill>
                  <a:srgbClr val="221F20"/>
                </a:solidFill>
                <a:latin typeface="Gill Sans MT"/>
                <a:cs typeface="Gill Sans MT"/>
              </a:rPr>
              <a:t>K</a:t>
            </a:r>
            <a:r>
              <a:rPr dirty="0" sz="900" spc="15" b="1">
                <a:solidFill>
                  <a:srgbClr val="221F20"/>
                </a:solidFill>
                <a:latin typeface="Gill Sans MT"/>
                <a:cs typeface="Gill Sans MT"/>
              </a:rPr>
              <a:t>EE</a:t>
            </a:r>
            <a:r>
              <a:rPr dirty="0" sz="900" spc="-5" b="1">
                <a:solidFill>
                  <a:srgbClr val="221F20"/>
                </a:solidFill>
                <a:latin typeface="Gill Sans MT"/>
                <a:cs typeface="Gill Sans MT"/>
              </a:rPr>
              <a:t>P</a:t>
            </a:r>
            <a:r>
              <a:rPr dirty="0" sz="900" spc="5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-15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75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900" spc="-15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 spc="-45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endParaRPr sz="900">
              <a:latin typeface="Gill Sans MT"/>
              <a:cs typeface="Gill Sans MT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 that 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  <a:p>
            <a:pPr marL="12700" marR="80010">
              <a:lnSpc>
                <a:spcPct val="101899"/>
              </a:lnSpc>
            </a:pP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nfi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nta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10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73300" y="2581998"/>
            <a:ext cx="450215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10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3</a:t>
            </a:r>
            <a:endParaRPr sz="16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984500" y="2581998"/>
            <a:ext cx="3719195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-10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2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va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at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2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6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14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339596" y="84893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499231" y="864108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661160" y="339366"/>
            <a:ext cx="2987040" cy="5137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029335">
              <a:lnSpc>
                <a:spcPct val="100000"/>
              </a:lnSpc>
              <a:spcBef>
                <a:spcPts val="590"/>
              </a:spcBef>
              <a:tabLst>
                <a:tab pos="1468755" algn="l"/>
              </a:tabLst>
            </a:pPr>
            <a:r>
              <a:rPr dirty="0" sz="950" spc="75" b="1">
                <a:latin typeface="Arial"/>
                <a:cs typeface="Arial"/>
              </a:rPr>
              <a:t>1</a:t>
            </a:r>
            <a:r>
              <a:rPr dirty="0" sz="950" spc="75" b="1">
                <a:latin typeface="Arial"/>
                <a:cs typeface="Arial"/>
              </a:rPr>
              <a:t>0</a:t>
            </a:r>
            <a:r>
              <a:rPr dirty="0" sz="950" spc="25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2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5" b="1">
                <a:latin typeface="Arial"/>
                <a:cs typeface="Arial"/>
              </a:rPr>
              <a:t>C</a:t>
            </a:r>
            <a:r>
              <a:rPr dirty="0" sz="950" spc="90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0" b="1">
                <a:latin typeface="Arial"/>
                <a:cs typeface="Arial"/>
              </a:rPr>
              <a:t>P</a:t>
            </a:r>
            <a:r>
              <a:rPr dirty="0" sz="950" b="1">
                <a:latin typeface="Arial"/>
                <a:cs typeface="Arial"/>
              </a:rPr>
              <a:t>T</a:t>
            </a:r>
            <a:r>
              <a:rPr dirty="0" sz="950" spc="50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0" b="1">
                <a:latin typeface="Arial"/>
                <a:cs typeface="Arial"/>
              </a:rPr>
              <a:t>S</a:t>
            </a:r>
            <a:r>
              <a:rPr dirty="0" sz="950" spc="114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00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73392" y="3099738"/>
            <a:ext cx="4598670" cy="183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uced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cova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tinctl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lving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ete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tr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nsf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sh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uch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0%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twee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6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unequa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sharing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leads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95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1050" spc="3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95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1050" spc="10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Thus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95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95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1050" spc="240">
                <a:solidFill>
                  <a:srgbClr val="221F20"/>
                </a:solidFill>
                <a:latin typeface="Arial"/>
                <a:cs typeface="Arial"/>
              </a:rPr>
              <a:t>-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3385" y="5359795"/>
            <a:ext cx="4599940" cy="4121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765">
              <a:lnSpc>
                <a:spcPct val="953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pensiv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lowe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layi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istribu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obtaine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principle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ö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cule.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solu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usi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oxi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ods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ovi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2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pote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 b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way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ualiz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maps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view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ibed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hematic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rbi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abili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egi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oci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ital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ypic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egion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95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shape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similar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ses 95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onia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ect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os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ent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rk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movi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ant spee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obtai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sity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oint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ake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tati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ga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pla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egi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egi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epe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osta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aki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which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72204" y="5032466"/>
            <a:ext cx="246379" cy="2120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Cl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-110">
                <a:latin typeface="Times New Roman"/>
                <a:cs typeface="Times New Roman"/>
              </a:rPr>
              <a:t> </a:t>
            </a:r>
            <a:r>
              <a:rPr dirty="0" baseline="32163" sz="1425" spc="-7">
                <a:latin typeface="Times New Roman"/>
                <a:cs typeface="Times New Roman"/>
              </a:rPr>
              <a:t>d</a:t>
            </a:r>
            <a:endParaRPr baseline="32163" sz="1425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50245" y="5034373"/>
            <a:ext cx="230504" cy="210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d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baseline="-32163" sz="1425" spc="-15">
                <a:latin typeface="Times New Roman"/>
                <a:cs typeface="Times New Roman"/>
              </a:rPr>
              <a:t>H</a:t>
            </a:r>
            <a:endParaRPr baseline="-32163" sz="1425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308929" y="5034560"/>
            <a:ext cx="10160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92779" y="5033925"/>
            <a:ext cx="10160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381990" y="999491"/>
            <a:ext cx="40646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</a:t>
            </a:r>
            <a:r>
              <a:rPr dirty="0" sz="10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237099" y="1047353"/>
            <a:ext cx="7556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293610" y="982287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387707" y="1519575"/>
            <a:ext cx="3935095" cy="578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03530">
              <a:lnSpc>
                <a:spcPct val="100000"/>
              </a:lnSpc>
              <a:tabLst>
                <a:tab pos="742315" algn="l"/>
              </a:tabLst>
            </a:pPr>
            <a:r>
              <a:rPr dirty="0" sz="950" spc="70" b="1">
                <a:latin typeface="Arial"/>
                <a:cs typeface="Arial"/>
              </a:rPr>
              <a:t>1</a:t>
            </a:r>
            <a:r>
              <a:rPr dirty="0" sz="950" spc="75" b="1">
                <a:latin typeface="Arial"/>
                <a:cs typeface="Arial"/>
              </a:rPr>
              <a:t>0</a:t>
            </a:r>
            <a:r>
              <a:rPr dirty="0" sz="950" spc="25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3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90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125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00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ts val="1110"/>
              </a:lnSpc>
            </a:pP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he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ke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u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171825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10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585845" y="324013"/>
            <a:ext cx="3513454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51835" algn="l"/>
              </a:tabLst>
            </a:pPr>
            <a:r>
              <a:rPr dirty="0" sz="1000" spc="-9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on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9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ia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40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70245" y="1532394"/>
            <a:ext cx="1163955" cy="324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 spc="395">
                <a:solidFill>
                  <a:srgbClr val="CC062D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85"/>
              </a:spcBef>
            </a:pPr>
            <a:r>
              <a:rPr dirty="0" sz="900">
                <a:latin typeface="Times New Roman"/>
                <a:cs typeface="Times New Roman"/>
              </a:rPr>
              <a:t>Probe at in</a:t>
            </a:r>
            <a:r>
              <a:rPr dirty="0" sz="900" spc="-15">
                <a:latin typeface="Times New Roman"/>
                <a:cs typeface="Times New Roman"/>
              </a:rPr>
              <a:t>f</a:t>
            </a:r>
            <a:r>
              <a:rPr dirty="0" sz="900" spc="-5">
                <a:latin typeface="Times New Roman"/>
                <a:cs typeface="Times New Roman"/>
              </a:rPr>
              <a:t>inite distance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321175" y="3956562"/>
            <a:ext cx="2673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Solid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6796" y="3956562"/>
            <a:ext cx="5702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Tran</a:t>
            </a:r>
            <a:r>
              <a:rPr dirty="0" sz="900" spc="-10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parent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007989" y="2062354"/>
            <a:ext cx="126047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Move probe over mole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>
                <a:latin typeface="Times New Roman"/>
                <a:cs typeface="Times New Roman"/>
              </a:rPr>
              <a:t>u</a:t>
            </a:r>
            <a:r>
              <a:rPr dirty="0" sz="900" spc="-5">
                <a:latin typeface="Times New Roman"/>
                <a:cs typeface="Times New Roman"/>
              </a:rPr>
              <a:t>le to mea</a:t>
            </a:r>
            <a:r>
              <a:rPr dirty="0" sz="900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u</a:t>
            </a:r>
            <a:r>
              <a:rPr dirty="0" sz="900">
                <a:latin typeface="Times New Roman"/>
                <a:cs typeface="Times New Roman"/>
              </a:rPr>
              <a:t>re potential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84922" y="950472"/>
            <a:ext cx="193548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Move probe to </a:t>
            </a:r>
            <a:r>
              <a:rPr dirty="0" sz="900" spc="-5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u</a:t>
            </a:r>
            <a:r>
              <a:rPr dirty="0" sz="900">
                <a:latin typeface="Times New Roman"/>
                <a:cs typeface="Times New Roman"/>
              </a:rPr>
              <a:t>rfa</a:t>
            </a:r>
            <a:r>
              <a:rPr dirty="0" sz="900" spc="-5">
                <a:latin typeface="Times New Roman"/>
                <a:cs typeface="Times New Roman"/>
              </a:rPr>
              <a:t>ce of electron density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343075" y="985895"/>
            <a:ext cx="1685925" cy="30346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85"/>
              </a:lnSpc>
            </a:pP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9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10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4</a:t>
            </a:r>
            <a:endParaRPr sz="900">
              <a:latin typeface="Arial"/>
              <a:cs typeface="Arial"/>
            </a:endParaRPr>
          </a:p>
          <a:p>
            <a:pPr marL="12700" marR="321310">
              <a:lnSpc>
                <a:spcPts val="1000"/>
              </a:lnSpc>
              <a:spcBef>
                <a:spcPts val="105"/>
              </a:spcBef>
            </a:pPr>
            <a:r>
              <a:rPr dirty="0" sz="1000" spc="3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mi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6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7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pot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ia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ma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mmo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ia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cu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un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065"/>
              </a:lnSpc>
            </a:pP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endParaRPr sz="900">
              <a:latin typeface="Arial"/>
              <a:cs typeface="Arial"/>
            </a:endParaRPr>
          </a:p>
          <a:p>
            <a:pPr marL="12700" marR="46990">
              <a:lnSpc>
                <a:spcPct val="101800"/>
              </a:lnSpc>
            </a:pP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95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%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ct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fo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8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 g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w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e.</a:t>
            </a:r>
            <a:endParaRPr sz="9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332557" y="97695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121186" y="481919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00"/>
                </a:lnTo>
                <a:lnTo>
                  <a:pt x="14693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69" h="35560">
                <a:moveTo>
                  <a:pt x="29133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00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33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670450" y="481922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4"/>
                </a:lnTo>
                <a:lnTo>
                  <a:pt x="36245" y="14312"/>
                </a:lnTo>
                <a:lnTo>
                  <a:pt x="37312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69" h="35560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4"/>
                </a:lnTo>
                <a:lnTo>
                  <a:pt x="8813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674401" y="4343034"/>
            <a:ext cx="4597400" cy="1377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uti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examp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rary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ap.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negati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tial,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pos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itiv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erm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iate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ues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ten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Thus,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oug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ello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exa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475220" y="4880444"/>
            <a:ext cx="1470025" cy="844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2080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poten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work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endParaRPr sz="950">
              <a:latin typeface="Palatino Linotype"/>
              <a:cs typeface="Palatino Linotype"/>
            </a:endParaRPr>
          </a:p>
          <a:p>
            <a:pPr marL="12700" marR="54610">
              <a:lnSpc>
                <a:spcPts val="11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peed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462732" y="487776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75969" y="6260741"/>
            <a:ext cx="65468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7</a:t>
            </a:r>
            <a:r>
              <a:rPr dirty="0" sz="900" spc="-5">
                <a:latin typeface="Times New Roman"/>
                <a:cs typeface="Times New Roman"/>
              </a:rPr>
              <a:t>50 kJ</a:t>
            </a:r>
            <a:r>
              <a:rPr dirty="0" sz="900">
                <a:latin typeface="Times New Roman"/>
                <a:cs typeface="Times New Roman"/>
              </a:rPr>
              <a:t> mo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baseline="23809" sz="1050" spc="270">
                <a:latin typeface="Arial"/>
                <a:cs typeface="Arial"/>
              </a:rPr>
              <a:t>+</a:t>
            </a:r>
            <a:r>
              <a:rPr dirty="0" baseline="23809" sz="1050" spc="7">
                <a:latin typeface="Times New Roman"/>
                <a:cs typeface="Times New Roman"/>
              </a:rPr>
              <a:t>1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75969" y="6895079"/>
            <a:ext cx="65468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5</a:t>
            </a:r>
            <a:r>
              <a:rPr dirty="0" sz="900" spc="-5">
                <a:latin typeface="Times New Roman"/>
                <a:cs typeface="Times New Roman"/>
              </a:rPr>
              <a:t>00 kJ</a:t>
            </a:r>
            <a:r>
              <a:rPr dirty="0" sz="900">
                <a:latin typeface="Times New Roman"/>
                <a:cs typeface="Times New Roman"/>
              </a:rPr>
              <a:t> mo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baseline="23809" sz="1050" spc="270">
                <a:latin typeface="Arial"/>
                <a:cs typeface="Arial"/>
              </a:rPr>
              <a:t>+</a:t>
            </a:r>
            <a:r>
              <a:rPr dirty="0" baseline="23809" sz="1050" spc="7">
                <a:latin typeface="Times New Roman"/>
                <a:cs typeface="Times New Roman"/>
              </a:rPr>
              <a:t>1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75969" y="7529417"/>
            <a:ext cx="65468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2</a:t>
            </a:r>
            <a:r>
              <a:rPr dirty="0" sz="900" spc="-5">
                <a:latin typeface="Times New Roman"/>
                <a:cs typeface="Times New Roman"/>
              </a:rPr>
              <a:t>50 kJ</a:t>
            </a:r>
            <a:r>
              <a:rPr dirty="0" sz="900">
                <a:latin typeface="Times New Roman"/>
                <a:cs typeface="Times New Roman"/>
              </a:rPr>
              <a:t> mo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baseline="23809" sz="1050" spc="270">
                <a:latin typeface="Arial"/>
                <a:cs typeface="Arial"/>
              </a:rPr>
              <a:t>+</a:t>
            </a:r>
            <a:r>
              <a:rPr dirty="0" baseline="23809" sz="1050" spc="7">
                <a:latin typeface="Times New Roman"/>
                <a:cs typeface="Times New Roman"/>
              </a:rPr>
              <a:t>1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90269" y="8164390"/>
            <a:ext cx="54038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 kJ mo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baseline="23809" sz="1050" spc="270">
                <a:latin typeface="Arial"/>
                <a:cs typeface="Arial"/>
              </a:rPr>
              <a:t>+</a:t>
            </a:r>
            <a:r>
              <a:rPr dirty="0" baseline="23809" sz="1050" spc="7">
                <a:latin typeface="Times New Roman"/>
                <a:cs typeface="Times New Roman"/>
              </a:rPr>
              <a:t>1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80719" y="8798729"/>
            <a:ext cx="749935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15">
                <a:latin typeface="Arial"/>
                <a:cs typeface="Arial"/>
              </a:rPr>
              <a:t>+</a:t>
            </a:r>
            <a:r>
              <a:rPr dirty="0" sz="900" spc="-5">
                <a:latin typeface="Times New Roman"/>
                <a:cs typeface="Times New Roman"/>
              </a:rPr>
              <a:t>250 kJ</a:t>
            </a:r>
            <a:r>
              <a:rPr dirty="0" sz="900">
                <a:latin typeface="Times New Roman"/>
                <a:cs typeface="Times New Roman"/>
              </a:rPr>
              <a:t> mo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baseline="23809" sz="1050" spc="270">
                <a:latin typeface="Arial"/>
                <a:cs typeface="Arial"/>
              </a:rPr>
              <a:t>+</a:t>
            </a:r>
            <a:r>
              <a:rPr dirty="0" baseline="23809" sz="1050" spc="7">
                <a:latin typeface="Times New Roman"/>
                <a:cs typeface="Times New Roman"/>
              </a:rPr>
              <a:t>1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962150" y="6032377"/>
            <a:ext cx="39433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Positive 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xtreme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940561" y="8938776"/>
            <a:ext cx="43751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3655" marR="5080" indent="-21590">
              <a:lnSpc>
                <a:spcPct val="101899"/>
              </a:lnSpc>
            </a:pPr>
            <a:r>
              <a:rPr dirty="0" sz="900" spc="-20">
                <a:latin typeface="Times New Roman"/>
                <a:cs typeface="Times New Roman"/>
              </a:rPr>
              <a:t>N</a:t>
            </a:r>
            <a:r>
              <a:rPr dirty="0" sz="900" spc="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g</a:t>
            </a:r>
            <a:r>
              <a:rPr dirty="0" sz="900" spc="-5">
                <a:latin typeface="Times New Roman"/>
                <a:cs typeface="Times New Roman"/>
              </a:rPr>
              <a:t>at</a:t>
            </a:r>
            <a:r>
              <a:rPr dirty="0" sz="900">
                <a:latin typeface="Times New Roman"/>
                <a:cs typeface="Times New Roman"/>
              </a:rPr>
              <a:t>ive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xtreme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507225" y="9289934"/>
            <a:ext cx="17907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488815" y="8005957"/>
            <a:ext cx="2165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HCl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464683" y="6762630"/>
            <a:ext cx="2654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0">
                <a:latin typeface="Times New Roman"/>
                <a:cs typeface="Times New Roman"/>
              </a:rPr>
              <a:t>N</a:t>
            </a:r>
            <a:r>
              <a:rPr dirty="0" sz="900" spc="-5">
                <a:latin typeface="Times New Roman"/>
                <a:cs typeface="Times New Roman"/>
              </a:rPr>
              <a:t>aCl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342440" y="6791700"/>
            <a:ext cx="1740535" cy="2462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8590">
              <a:lnSpc>
                <a:spcPts val="985"/>
              </a:lnSpc>
            </a:pP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10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5</a:t>
            </a:r>
            <a:endParaRPr sz="900">
              <a:latin typeface="Arial"/>
              <a:cs typeface="Arial"/>
            </a:endParaRPr>
          </a:p>
          <a:p>
            <a:pPr marL="12700" marR="158115">
              <a:lnSpc>
                <a:spcPts val="1000"/>
              </a:lnSpc>
              <a:spcBef>
                <a:spcPts val="105"/>
              </a:spcBef>
            </a:pP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Th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6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ic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pot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odiu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lo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ide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hy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og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lor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id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lor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  <a:p>
            <a:pPr algn="just" marL="12700" marR="118110">
              <a:lnSpc>
                <a:spcPts val="1100"/>
              </a:lnSpc>
              <a:spcBef>
                <a:spcPts val="15"/>
              </a:spcBef>
            </a:pP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xt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900">
              <a:latin typeface="Arial"/>
              <a:cs typeface="Arial"/>
            </a:endParaRPr>
          </a:p>
          <a:p>
            <a:pPr marL="12700" marR="81915">
              <a:lnSpc>
                <a:spcPts val="1100"/>
              </a:lnSpc>
            </a:pP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ne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cu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055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400"/>
              </a:lnSpc>
              <a:spcBef>
                <a:spcPts val="20"/>
              </a:spcBef>
            </a:pP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J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baseline="31746" sz="1050" spc="30">
                <a:solidFill>
                  <a:srgbClr val="131313"/>
                </a:solidFill>
                <a:latin typeface="Lucida Sans Unicode"/>
                <a:cs typeface="Lucida Sans Unicode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fo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ll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endParaRPr sz="9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342440" y="9251183"/>
            <a:ext cx="1630680" cy="149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Lucida Sans Unicode"/>
                <a:cs typeface="Lucida Sans Unicode"/>
              </a:rPr>
              <a:t>-</a:t>
            </a:r>
            <a:r>
              <a:rPr dirty="0" sz="900" spc="-195">
                <a:solidFill>
                  <a:srgbClr val="131313"/>
                </a:solidFill>
                <a:latin typeface="Lucida Sans Unicode"/>
                <a:cs typeface="Lucida Sans Unicode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7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J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00" spc="8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811374" y="9226239"/>
            <a:ext cx="1289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>
                <a:solidFill>
                  <a:srgbClr val="131313"/>
                </a:solidFill>
                <a:latin typeface="Lucida Sans Unicode"/>
                <a:cs typeface="Lucida Sans Unicode"/>
              </a:rPr>
              <a:t>-</a:t>
            </a:r>
            <a:r>
              <a:rPr dirty="0" sz="700" spc="-10">
                <a:solidFill>
                  <a:srgbClr val="131313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331922" y="678275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2016-01-25T02:04:57Z</dcterms:created>
  <dcterms:modified xsi:type="dcterms:W3CDTF">2016-01-25T02:04:57Z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2016-01-25T00:00:00Z</vt:filetime>
  </property>
  <property fmtid="{D5CDD505-2E9C-101B-9397-08002B2CF9AE}" pid="3" name="LastSaved">
    <vt:filetime>2016-01-24T00:00:00Z</vt:filetime>
  </property>
</Properties>
</file>