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s/slide1.xml" ContentType="application/vnd.openxmlformats-officedocument.presentationml.slide+xml"/>
  <Default Extension="jpg" ContentType="image/jpg"/>
  <Override PartName="/ppt/notesSlides/notesSlide1.xml" ContentType="application/vnd.openxmlformats-officedocument.presentationml.notesSlide+xml"/>
  <Override PartName="/ppt/slides/slide2.xml" ContentType="application/vnd.openxmlformats-officedocument.presentationml.slide+xml"/>
  <Default Extension="png" ContentType="image/png"/>
  <Override PartName="/ppt/notesSlides/notesSlide2.xml" ContentType="application/vnd.openxmlformats-officedocument.presentationml.notesSlide+xml"/>
  <Override PartName="/ppt/slides/slide3.xml" ContentType="application/vnd.openxmlformats-officedocument.presentationml.slide+xml"/>
  <Override PartName="/ppt/notesSlides/notesSlide3.xml" ContentType="application/vnd.openxmlformats-officedocument.presentationml.notesSlide+xml"/>
  <Override PartName="/ppt/slides/slide4.xml" ContentType="application/vnd.openxmlformats-officedocument.presentationml.slide+xml"/>
  <Override PartName="/ppt/notesSlides/notesSlide4.xml" ContentType="application/vnd.openxmlformats-officedocument.presentationml.notesSlide+xml"/>
  <Override PartName="/ppt/slides/slide5.xml" ContentType="application/vnd.openxmlformats-officedocument.presentationml.slide+xml"/>
  <Override PartName="/ppt/notesSlides/notesSlide5.xml" ContentType="application/vnd.openxmlformats-officedocument.presentationml.notesSlide+xml"/>
  <Override PartName="/ppt/slides/slide6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7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8.xml" ContentType="application/vnd.openxmlformats-officedocument.presentationml.slide+xml"/>
  <Override PartName="/ppt/notesSlides/notesSlide8.xml" ContentType="application/vnd.openxmlformats-officedocument.presentationml.notesSlide+xml"/>
  <Override PartName="/ppt/slides/slide9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10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11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12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13.xml" ContentType="application/vnd.openxmlformats-officedocument.presentationml.slide+xml"/>
  <Override PartName="/ppt/notesSlides/notesSlide13.xml" ContentType="application/vnd.openxmlformats-officedocument.presentationml.notesSlide+xml"/>
  <Override PartName="/ppt/slides/slide14.xml" ContentType="application/vnd.openxmlformats-officedocument.presentationml.slide+xml"/>
  <Override PartName="/ppt/notesSlides/notesSlide14.xml" ContentType="application/vnd.openxmlformats-officedocument.presentationml.notesSlide+xml"/>
  <Override PartName="/ppt/slides/slide15.xml" ContentType="application/vnd.openxmlformats-officedocument.presentationml.slide+xml"/>
  <Override PartName="/ppt/notesSlides/notesSlide15.xml" ContentType="application/vnd.openxmlformats-officedocument.presentationml.notesSlide+xml"/>
  <Override PartName="/ppt/slides/slide16.xml" ContentType="application/vnd.openxmlformats-officedocument.presentationml.slide+xml"/>
  <Override PartName="/ppt/notesSlides/notesSlide16.xml" ContentType="application/vnd.openxmlformats-officedocument.presentationml.notesSlide+xml"/>
  <Override PartName="/ppt/slides/slide17.xml" ContentType="application/vnd.openxmlformats-officedocument.presentationml.slide+xml"/>
  <Override PartName="/ppt/notesSlides/notesSlide17.xml" ContentType="application/vnd.openxmlformats-officedocument.presentationml.notesSlide+xml"/>
  <Override PartName="/ppt/slides/slide18.xml" ContentType="application/vnd.openxmlformats-officedocument.presentationml.slide+xml"/>
  <Override PartName="/ppt/notesSlides/notesSlide18.xml" ContentType="application/vnd.openxmlformats-officedocument.presentationml.notesSlide+xml"/>
  <Override PartName="/ppt/slides/slide19.xml" ContentType="application/vnd.openxmlformats-officedocument.presentationml.slide+xml"/>
  <Override PartName="/ppt/notesSlides/notesSlide19.xml" ContentType="application/vnd.openxmlformats-officedocument.presentationml.notesSlide+xml"/>
  <Override PartName="/ppt/slides/slide20.xml" ContentType="application/vnd.openxmlformats-officedocument.presentationml.slide+xml"/>
  <Override PartName="/ppt/notesSlides/notesSlide20.xml" ContentType="application/vnd.openxmlformats-officedocument.presentationml.notesSlide+xml"/>
  <Override PartName="/ppt/slides/slide21.xml" ContentType="application/vnd.openxmlformats-officedocument.presentationml.slide+xml"/>
  <Override PartName="/ppt/notesSlides/notesSlide21.xml" ContentType="application/vnd.openxmlformats-officedocument.presentationml.notesSlide+xml"/>
  <Override PartName="/ppt/slides/slide22.xml" ContentType="application/vnd.openxmlformats-officedocument.presentationml.slide+xml"/>
  <Override PartName="/ppt/notesSlides/notesSlide22.xml" ContentType="application/vnd.openxmlformats-officedocument.presentationml.notesSlide+xml"/>
  <Override PartName="/ppt/slides/slide23.xml" ContentType="application/vnd.openxmlformats-officedocument.presentationml.slide+xml"/>
  <Override PartName="/ppt/notesSlides/notesSlide23.xml" ContentType="application/vnd.openxmlformats-officedocument.presentationml.notesSlide+xml"/>
  <Override PartName="/ppt/slides/slide24.xml" ContentType="application/vnd.openxmlformats-officedocument.presentationml.slide+xml"/>
  <Override PartName="/ppt/notesSlides/notesSlide24.xml" ContentType="application/vnd.openxmlformats-officedocument.presentationml.notesSlide+xml"/>
  <Override PartName="/ppt/slides/slide25.xml" ContentType="application/vnd.openxmlformats-officedocument.presentationml.slide+xml"/>
  <Override PartName="/ppt/notesSlides/notesSlide25.xml" ContentType="application/vnd.openxmlformats-officedocument.presentationml.notesSlide+xml"/>
  <Override PartName="/ppt/slides/slide26.xml" ContentType="application/vnd.openxmlformats-officedocument.presentationml.slide+xml"/>
  <Override PartName="/ppt/notesSlides/notesSlide26.xml" ContentType="application/vnd.openxmlformats-officedocument.presentationml.notesSlide+xml"/>
  <Override PartName="/ppt/slides/slide27.xml" ContentType="application/vnd.openxmlformats-officedocument.presentationml.slide+xml"/>
  <Override PartName="/ppt/notesSlides/notesSlide27.xml" ContentType="application/vnd.openxmlformats-officedocument.presentationml.notesSlide+xml"/>
  <Override PartName="/ppt/slides/slide28.xml" ContentType="application/vnd.openxmlformats-officedocument.presentationml.slide+xml"/>
  <Override PartName="/ppt/notesSlides/notesSlide28.xml" ContentType="application/vnd.openxmlformats-officedocument.presentationml.notesSlide+xml"/>
  <Override PartName="/ppt/slides/slide29.xml" ContentType="application/vnd.openxmlformats-officedocument.presentationml.slide+xml"/>
  <Override PartName="/ppt/notesSlides/notesSlide29.xml" ContentType="application/vnd.openxmlformats-officedocument.presentationml.notesSlide+xml"/>
  <Override PartName="/ppt/slides/slide30.xml" ContentType="application/vnd.openxmlformats-officedocument.presentationml.slide+xml"/>
  <Override PartName="/ppt/notesSlides/notesSlide30.xml" ContentType="application/vnd.openxmlformats-officedocument.presentationml.notesSlide+xml"/>
  <Override PartName="/ppt/slides/slide31.xml" ContentType="application/vnd.openxmlformats-officedocument.presentationml.slide+xml"/>
  <Override PartName="/ppt/notesSlides/notesSlide31.xml" ContentType="application/vnd.openxmlformats-officedocument.presentationml.notesSlide+xml"/>
  <Override PartName="/ppt/slides/slide32.xml" ContentType="application/vnd.openxmlformats-officedocument.presentationml.slide+xml"/>
  <Override PartName="/ppt/notesSlides/notesSlide32.xml" ContentType="application/vnd.openxmlformats-officedocument.presentationml.notesSlide+xml"/>
  <Override PartName="/ppt/slides/slide33.xml" ContentType="application/vnd.openxmlformats-officedocument.presentationml.slide+xml"/>
  <Override PartName="/ppt/notesSlides/notesSlide33.xml" ContentType="application/vnd.openxmlformats-officedocument.presentationml.notesSlide+xml"/>
  <Override PartName="/ppt/slides/slide34.xml" ContentType="application/vnd.openxmlformats-officedocument.presentationml.slide+xml"/>
  <Override PartName="/ppt/notesSlides/notesSlide34.xml" ContentType="application/vnd.openxmlformats-officedocument.presentationml.notesSlide+xml"/>
  <Override PartName="/ppt/slides/slide35.xml" ContentType="application/vnd.openxmlformats-officedocument.presentationml.slide+xml"/>
  <Override PartName="/ppt/notesSlides/notesSlide35.xml" ContentType="application/vnd.openxmlformats-officedocument.presentationml.notesSlide+xml"/>
  <Override PartName="/ppt/slides/slide36.xml" ContentType="application/vnd.openxmlformats-officedocument.presentationml.slide+xml"/>
  <Override PartName="/ppt/notesSlides/notesSlide36.xml" ContentType="application/vnd.openxmlformats-officedocument.presentationml.notesSlide+xml"/>
  <Override PartName="/ppt/slides/slide37.xml" ContentType="application/vnd.openxmlformats-officedocument.presentationml.slide+xml"/>
  <Override PartName="/ppt/notesSlides/notesSlide37.xml" ContentType="application/vnd.openxmlformats-officedocument.presentationml.notesSlide+xml"/>
  <Override PartName="/ppt/slides/slide38.xml" ContentType="application/vnd.openxmlformats-officedocument.presentationml.slide+xml"/>
  <Override PartName="/ppt/notesSlides/notesSlide38.xml" ContentType="application/vnd.openxmlformats-officedocument.presentationml.notesSlide+xml"/>
  <Override PartName="/ppt/slides/slide39.xml" ContentType="application/vnd.openxmlformats-officedocument.presentationml.slide+xml"/>
  <Override PartName="/ppt/notesSlides/notesSlide39.xml" ContentType="application/vnd.openxmlformats-officedocument.presentationml.notesSlide+xml"/>
  <Override PartName="/ppt/slides/slide40.xml" ContentType="application/vnd.openxmlformats-officedocument.presentationml.slide+xml"/>
  <Override PartName="/ppt/notesSlides/notesSlide40.xml" ContentType="application/vnd.openxmlformats-officedocument.presentationml.notesSlide+xml"/>
  <Override PartName="/ppt/slides/slide41.xml" ContentType="application/vnd.openxmlformats-officedocument.presentationml.slide+xml"/>
  <Override PartName="/ppt/notesSlides/notesSlide41.xml" ContentType="application/vnd.openxmlformats-officedocument.presentationml.notesSlide+xml"/>
  <Override PartName="/ppt/slides/slide42.xml" ContentType="application/vnd.openxmlformats-officedocument.presentationml.slide+xml"/>
  <Override PartName="/ppt/notesSlides/notesSlide42.xml" ContentType="application/vnd.openxmlformats-officedocument.presentationml.notesSlide+xml"/>
  <Override PartName="/ppt/slides/slide43.xml" ContentType="application/vnd.openxmlformats-officedocument.presentationml.slide+xml"/>
  <Override PartName="/ppt/notesSlides/notesSlide43.xml" ContentType="application/vnd.openxmlformats-officedocument.presentationml.notes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</p:sldIdLst>
  <p:sldSz cx="7543800" cy="9944100"/>
  <p:notesSz cx="7543800" cy="99441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/Relationships>
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.xml"/></Relationships>
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0.xml"/></Relationships>
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1.xml"/></Relationships>
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2.xml"/></Relationships>
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3.xml"/></Relationships>
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4.xml"/></Relationships>
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5.xml"/></Relationships>
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6.xml"/></Relationships>
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7.xml"/></Relationships>
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8.xml"/></Relationships>
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9.xml"/></Relationships>
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.xml"/></Relationships>
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0.xml"/></Relationships>
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1.xml"/></Relationships>
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2.xml"/></Relationships>
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3.xml"/></Relationships>
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4.xml"/></Relationships>
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5.xml"/></Relationships>
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6.xml"/></Relationships>
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7.xml"/></Relationships>
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8.xml"/></Relationships>
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9.xml"/></Relationships>
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.xml"/></Relationships>
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0.xml"/></Relationships>
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1.xml"/></Relationships>
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2.xml"/></Relationships>
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3.xml"/></Relationships>
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4.xml"/></Relationships>
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5.xml"/></Relationships>
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6.xml"/></Relationships>
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7.xml"/></Relationships>
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8.xml"/></Relationships>
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9.xml"/></Relationships>
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.xml"/></Relationships>
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0.xml"/></Relationships>
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1.xml"/></Relationships>
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2.xml"/></Relationships>
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3.xml"/></Relationships>
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.xml"/></Relationships>
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.xml"/></Relationships>
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7.xml"/></Relationships>
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8.xml"/></Relationships>
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9.xml"/></Relationships>
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5785" y="3082671"/>
            <a:ext cx="6412230" cy="20882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1570" y="5568696"/>
            <a:ext cx="5280659" cy="248602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77190" y="2287143"/>
            <a:ext cx="3281553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885056" y="2287143"/>
            <a:ext cx="3281553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4.xml"/><Relationship Id="rId4" Type="http://schemas.openxmlformats.org/officeDocument/2006/relationships/slideLayout" Target="../slideLayouts/slideLayout6.xml"/><Relationship Id="rId5" Type="http://schemas.openxmlformats.org/officeDocument/2006/relationships/slideLayout" Target="../slideLayouts/slideLayout7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77190" y="397763"/>
            <a:ext cx="6789419" cy="15910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7190" y="2287143"/>
            <a:ext cx="6789419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564892" y="9248013"/>
            <a:ext cx="2414015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77190" y="9248013"/>
            <a:ext cx="1735074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5431536" y="9248013"/>
            <a:ext cx="1735074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.jpg"/><Relationship Id="rId3" Type="http://schemas.openxmlformats.org/officeDocument/2006/relationships/notesSlide" Target="../notesSlides/notesSlide1.xml"/><Relationship Id="rId4" Type="http://schemas.openxmlformats.org/officeDocument/2006/relationships/slide" Target="slide1.xm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.png"/><Relationship Id="rId3" Type="http://schemas.openxmlformats.org/officeDocument/2006/relationships/notesSlide" Target="../notesSlides/notesSlide10.xml"/><Relationship Id="rId4" Type="http://schemas.openxmlformats.org/officeDocument/2006/relationships/slide" Target="slide10.xml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Relationship Id="rId3" Type="http://schemas.openxmlformats.org/officeDocument/2006/relationships/notesSlide" Target="../notesSlides/notesSlide11.xml"/><Relationship Id="rId4" Type="http://schemas.openxmlformats.org/officeDocument/2006/relationships/slide" Target="slide11.xml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.png"/><Relationship Id="rId3" Type="http://schemas.openxmlformats.org/officeDocument/2006/relationships/notesSlide" Target="../notesSlides/notesSlide12.xml"/><Relationship Id="rId4" Type="http://schemas.openxmlformats.org/officeDocument/2006/relationships/slide" Target="slide12.xml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.png"/><Relationship Id="rId3" Type="http://schemas.openxmlformats.org/officeDocument/2006/relationships/notesSlide" Target="../notesSlides/notesSlide13.xml"/><Relationship Id="rId4" Type="http://schemas.openxmlformats.org/officeDocument/2006/relationships/slide" Target="slide13.xml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4.png"/><Relationship Id="rId3" Type="http://schemas.openxmlformats.org/officeDocument/2006/relationships/notesSlide" Target="../notesSlides/notesSlide14.xml"/><Relationship Id="rId4" Type="http://schemas.openxmlformats.org/officeDocument/2006/relationships/slide" Target="slide14.xml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5.jpg"/><Relationship Id="rId3" Type="http://schemas.openxmlformats.org/officeDocument/2006/relationships/notesSlide" Target="../notesSlides/notesSlide15.xml"/><Relationship Id="rId4" Type="http://schemas.openxmlformats.org/officeDocument/2006/relationships/slide" Target="slide15.xml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.png"/><Relationship Id="rId3" Type="http://schemas.openxmlformats.org/officeDocument/2006/relationships/notesSlide" Target="../notesSlides/notesSlide16.xml"/><Relationship Id="rId4" Type="http://schemas.openxmlformats.org/officeDocument/2006/relationships/slide" Target="slide16.xml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.png"/><Relationship Id="rId3" Type="http://schemas.openxmlformats.org/officeDocument/2006/relationships/notesSlide" Target="../notesSlides/notesSlide17.xml"/><Relationship Id="rId4" Type="http://schemas.openxmlformats.org/officeDocument/2006/relationships/slide" Target="slide17.xml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8.png"/><Relationship Id="rId3" Type="http://schemas.openxmlformats.org/officeDocument/2006/relationships/notesSlide" Target="../notesSlides/notesSlide18.xml"/><Relationship Id="rId4" Type="http://schemas.openxmlformats.org/officeDocument/2006/relationships/slide" Target="slide18.xml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9.png"/><Relationship Id="rId3" Type="http://schemas.openxmlformats.org/officeDocument/2006/relationships/notesSlide" Target="../notesSlides/notesSlide19.xml"/><Relationship Id="rId4" Type="http://schemas.openxmlformats.org/officeDocument/2006/relationships/slide" Target="slide19.xml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Relationship Id="rId3" Type="http://schemas.openxmlformats.org/officeDocument/2006/relationships/notesSlide" Target="../notesSlides/notesSlide2.xml"/><Relationship Id="rId4" Type="http://schemas.openxmlformats.org/officeDocument/2006/relationships/slide" Target="slide2.xml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0.png"/><Relationship Id="rId3" Type="http://schemas.openxmlformats.org/officeDocument/2006/relationships/notesSlide" Target="../notesSlides/notesSlide20.xml"/><Relationship Id="rId4" Type="http://schemas.openxmlformats.org/officeDocument/2006/relationships/slide" Target="slide20.xml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1.png"/><Relationship Id="rId3" Type="http://schemas.openxmlformats.org/officeDocument/2006/relationships/notesSlide" Target="../notesSlides/notesSlide21.xml"/><Relationship Id="rId4" Type="http://schemas.openxmlformats.org/officeDocument/2006/relationships/slide" Target="slide21.xml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2.png"/><Relationship Id="rId3" Type="http://schemas.openxmlformats.org/officeDocument/2006/relationships/notesSlide" Target="../notesSlides/notesSlide22.xml"/><Relationship Id="rId4" Type="http://schemas.openxmlformats.org/officeDocument/2006/relationships/slide" Target="slide22.xml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3.png"/><Relationship Id="rId3" Type="http://schemas.openxmlformats.org/officeDocument/2006/relationships/notesSlide" Target="../notesSlides/notesSlide23.xml"/><Relationship Id="rId4" Type="http://schemas.openxmlformats.org/officeDocument/2006/relationships/slide" Target="slide23.xml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4.png"/><Relationship Id="rId3" Type="http://schemas.openxmlformats.org/officeDocument/2006/relationships/notesSlide" Target="../notesSlides/notesSlide24.xml"/><Relationship Id="rId4" Type="http://schemas.openxmlformats.org/officeDocument/2006/relationships/slide" Target="slide24.xml"/></Relationships>
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5.png"/><Relationship Id="rId3" Type="http://schemas.openxmlformats.org/officeDocument/2006/relationships/notesSlide" Target="../notesSlides/notesSlide25.xml"/><Relationship Id="rId4" Type="http://schemas.openxmlformats.org/officeDocument/2006/relationships/slide" Target="slide25.xml"/></Relationships>
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6.jpg"/><Relationship Id="rId3" Type="http://schemas.openxmlformats.org/officeDocument/2006/relationships/notesSlide" Target="../notesSlides/notesSlide26.xml"/><Relationship Id="rId4" Type="http://schemas.openxmlformats.org/officeDocument/2006/relationships/slide" Target="slide26.xml"/></Relationships>
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7.png"/><Relationship Id="rId3" Type="http://schemas.openxmlformats.org/officeDocument/2006/relationships/notesSlide" Target="../notesSlides/notesSlide27.xml"/><Relationship Id="rId4" Type="http://schemas.openxmlformats.org/officeDocument/2006/relationships/slide" Target="slide27.xml"/></Relationships>
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8.jpg"/><Relationship Id="rId3" Type="http://schemas.openxmlformats.org/officeDocument/2006/relationships/notesSlide" Target="../notesSlides/notesSlide28.xml"/><Relationship Id="rId4" Type="http://schemas.openxmlformats.org/officeDocument/2006/relationships/slide" Target="slide28.xml"/></Relationships>
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9.png"/><Relationship Id="rId3" Type="http://schemas.openxmlformats.org/officeDocument/2006/relationships/notesSlide" Target="../notesSlides/notesSlide29.xml"/><Relationship Id="rId4" Type="http://schemas.openxmlformats.org/officeDocument/2006/relationships/slide" Target="slide29.xml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.jpg"/><Relationship Id="rId3" Type="http://schemas.openxmlformats.org/officeDocument/2006/relationships/notesSlide" Target="../notesSlides/notesSlide3.xml"/><Relationship Id="rId4" Type="http://schemas.openxmlformats.org/officeDocument/2006/relationships/slide" Target="slide3.xml"/></Relationships>
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0.jpg"/><Relationship Id="rId3" Type="http://schemas.openxmlformats.org/officeDocument/2006/relationships/notesSlide" Target="../notesSlides/notesSlide30.xml"/><Relationship Id="rId4" Type="http://schemas.openxmlformats.org/officeDocument/2006/relationships/slide" Target="slide30.xml"/></Relationships>
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1.jpg"/><Relationship Id="rId3" Type="http://schemas.openxmlformats.org/officeDocument/2006/relationships/notesSlide" Target="../notesSlides/notesSlide31.xml"/><Relationship Id="rId4" Type="http://schemas.openxmlformats.org/officeDocument/2006/relationships/slide" Target="slide31.xml"/></Relationships>
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2.jpg"/><Relationship Id="rId3" Type="http://schemas.openxmlformats.org/officeDocument/2006/relationships/notesSlide" Target="../notesSlides/notesSlide32.xml"/><Relationship Id="rId4" Type="http://schemas.openxmlformats.org/officeDocument/2006/relationships/slide" Target="slide32.xml"/></Relationships>
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3.png"/><Relationship Id="rId3" Type="http://schemas.openxmlformats.org/officeDocument/2006/relationships/hyperlink" Target="http://www.masteringchemistry.com/" TargetMode="External"/><Relationship Id="rId4" Type="http://schemas.openxmlformats.org/officeDocument/2006/relationships/notesSlide" Target="../notesSlides/notesSlide33.xml"/><Relationship Id="rId5" Type="http://schemas.openxmlformats.org/officeDocument/2006/relationships/slide" Target="slide33.xml"/></Relationships>
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4.png"/><Relationship Id="rId3" Type="http://schemas.openxmlformats.org/officeDocument/2006/relationships/notesSlide" Target="../notesSlides/notesSlide34.xml"/><Relationship Id="rId4" Type="http://schemas.openxmlformats.org/officeDocument/2006/relationships/slide" Target="slide34.xml"/></Relationships>
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5.png"/><Relationship Id="rId3" Type="http://schemas.openxmlformats.org/officeDocument/2006/relationships/notesSlide" Target="../notesSlides/notesSlide35.xml"/><Relationship Id="rId4" Type="http://schemas.openxmlformats.org/officeDocument/2006/relationships/slide" Target="slide35.xml"/></Relationships>
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6.jpg"/><Relationship Id="rId3" Type="http://schemas.openxmlformats.org/officeDocument/2006/relationships/hyperlink" Target="http://www.masteringchemistry.com/" TargetMode="External"/><Relationship Id="rId4" Type="http://schemas.openxmlformats.org/officeDocument/2006/relationships/notesSlide" Target="../notesSlides/notesSlide36.xml"/><Relationship Id="rId5" Type="http://schemas.openxmlformats.org/officeDocument/2006/relationships/slide" Target="slide36.xml"/></Relationships>
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7.png"/><Relationship Id="rId3" Type="http://schemas.openxmlformats.org/officeDocument/2006/relationships/notesSlide" Target="../notesSlides/notesSlide37.xml"/><Relationship Id="rId4" Type="http://schemas.openxmlformats.org/officeDocument/2006/relationships/slide" Target="slide37.xml"/></Relationships>
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8.png"/><Relationship Id="rId3" Type="http://schemas.openxmlformats.org/officeDocument/2006/relationships/notesSlide" Target="../notesSlides/notesSlide38.xml"/><Relationship Id="rId4" Type="http://schemas.openxmlformats.org/officeDocument/2006/relationships/slide" Target="slide38.xml"/></Relationships>
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9.png"/><Relationship Id="rId3" Type="http://schemas.openxmlformats.org/officeDocument/2006/relationships/notesSlide" Target="../notesSlides/notesSlide39.xml"/><Relationship Id="rId4" Type="http://schemas.openxmlformats.org/officeDocument/2006/relationships/slide" Target="slide39.xml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g"/><Relationship Id="rId3" Type="http://schemas.openxmlformats.org/officeDocument/2006/relationships/notesSlide" Target="../notesSlides/notesSlide4.xml"/><Relationship Id="rId4" Type="http://schemas.openxmlformats.org/officeDocument/2006/relationships/slide" Target="slide4.xml"/></Relationships>
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0.jpg"/><Relationship Id="rId3" Type="http://schemas.openxmlformats.org/officeDocument/2006/relationships/notesSlide" Target="../notesSlides/notesSlide40.xml"/><Relationship Id="rId4" Type="http://schemas.openxmlformats.org/officeDocument/2006/relationships/slide" Target="slide40.xml"/></Relationships>
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1.png"/><Relationship Id="rId3" Type="http://schemas.openxmlformats.org/officeDocument/2006/relationships/notesSlide" Target="../notesSlides/notesSlide41.xml"/><Relationship Id="rId4" Type="http://schemas.openxmlformats.org/officeDocument/2006/relationships/slide" Target="slide41.xml"/></Relationships>
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2.jpg"/><Relationship Id="rId3" Type="http://schemas.openxmlformats.org/officeDocument/2006/relationships/notesSlide" Target="../notesSlides/notesSlide42.xml"/><Relationship Id="rId4" Type="http://schemas.openxmlformats.org/officeDocument/2006/relationships/slide" Target="slide42.xml"/></Relationships>
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3.png"/><Relationship Id="rId3" Type="http://schemas.openxmlformats.org/officeDocument/2006/relationships/notesSlide" Target="../notesSlides/notesSlide43.xml"/><Relationship Id="rId4" Type="http://schemas.openxmlformats.org/officeDocument/2006/relationships/slide" Target="slide43.xml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.jpg"/><Relationship Id="rId3" Type="http://schemas.openxmlformats.org/officeDocument/2006/relationships/notesSlide" Target="../notesSlides/notesSlide5.xml"/><Relationship Id="rId4" Type="http://schemas.openxmlformats.org/officeDocument/2006/relationships/slide" Target="slide5.xml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png"/><Relationship Id="rId3" Type="http://schemas.openxmlformats.org/officeDocument/2006/relationships/notesSlide" Target="../notesSlides/notesSlide6.xml"/><Relationship Id="rId4" Type="http://schemas.openxmlformats.org/officeDocument/2006/relationships/slide" Target="slide6.xml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.png"/><Relationship Id="rId3" Type="http://schemas.openxmlformats.org/officeDocument/2006/relationships/notesSlide" Target="../notesSlides/notesSlide7.xml"/><Relationship Id="rId4" Type="http://schemas.openxmlformats.org/officeDocument/2006/relationships/slide" Target="slide7.xml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.png"/><Relationship Id="rId3" Type="http://schemas.openxmlformats.org/officeDocument/2006/relationships/notesSlide" Target="../notesSlides/notesSlide8.xml"/><Relationship Id="rId4" Type="http://schemas.openxmlformats.org/officeDocument/2006/relationships/slide" Target="slide8.xml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g"/><Relationship Id="rId3" Type="http://schemas.openxmlformats.org/officeDocument/2006/relationships/notesSlide" Target="../notesSlides/notesSlide9.xml"/><Relationship Id="rId4" Type="http://schemas.openxmlformats.org/officeDocument/2006/relationships/slide" Target="slide9.xml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8777420"/>
            <a:ext cx="3482975" cy="699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701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70"/>
              </a:spcBef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4502" y="383173"/>
            <a:ext cx="1410970" cy="2058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3000" spc="-70">
                <a:solidFill>
                  <a:srgbClr val="53AB53"/>
                </a:solidFill>
                <a:latin typeface="Trebuchet MS"/>
                <a:cs typeface="Trebuchet MS"/>
              </a:rPr>
              <a:t>3</a:t>
            </a:r>
            <a:endParaRPr sz="13000">
              <a:latin typeface="Trebuchet MS"/>
              <a:cs typeface="Trebuchet MS"/>
            </a:endParaRPr>
          </a:p>
          <a:p>
            <a:pPr marL="354965">
              <a:lnSpc>
                <a:spcPct val="100000"/>
              </a:lnSpc>
              <a:spcBef>
                <a:spcPts val="1625"/>
              </a:spcBef>
            </a:pP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200" spc="-1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114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4520" y="2530772"/>
            <a:ext cx="1623695" cy="3046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lvl="1" marL="354965" marR="46355" indent="-342265">
              <a:lnSpc>
                <a:spcPct val="105300"/>
              </a:lnSpc>
              <a:buClr>
                <a:srgbClr val="221F20"/>
              </a:buClr>
              <a:buFont typeface="Arial"/>
              <a:buAutoNum type="arabicPlain"/>
              <a:tabLst>
                <a:tab pos="355600" algn="l"/>
              </a:tabLst>
            </a:pPr>
            <a:r>
              <a:rPr dirty="0" sz="950" spc="-16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354965" marR="8255" indent="-342265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/>
              <a:tabLst>
                <a:tab pos="355600" algn="l"/>
              </a:tabLst>
            </a:pP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354965" marR="59690" indent="-342265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/>
              <a:tabLst>
                <a:tab pos="355600" algn="l"/>
              </a:tabLst>
            </a:pP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354965" marR="279400" indent="-342265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/>
              <a:tabLst>
                <a:tab pos="355600" algn="l"/>
              </a:tabLst>
            </a:pP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100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: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6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oo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endParaRPr sz="950">
              <a:latin typeface="Lucida Sans"/>
              <a:cs typeface="Lucida Sans"/>
            </a:endParaRPr>
          </a:p>
          <a:p>
            <a:pPr marL="354965" marR="140335">
              <a:lnSpc>
                <a:spcPct val="105300"/>
              </a:lnSpc>
            </a:pP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354965" marR="50800" indent="-342265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 startAt="5"/>
              <a:tabLst>
                <a:tab pos="355600" algn="l"/>
              </a:tabLst>
            </a:pP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354965" marR="107314" indent="-342265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 startAt="5"/>
              <a:tabLst>
                <a:tab pos="355600" algn="l"/>
              </a:tabLst>
            </a:pP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354965" marR="5080" indent="-342265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 startAt="5"/>
              <a:tabLst>
                <a:tab pos="355600" algn="l"/>
              </a:tabLst>
            </a:pP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72878" y="65728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497463" y="6435135"/>
            <a:ext cx="4373245" cy="608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50" spc="80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fam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suc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uga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058284" y="6491962"/>
            <a:ext cx="3811904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649979" algn="l"/>
              </a:tabLst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amm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20" u="sng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u="sng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 u="sng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monox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058288" y="6643734"/>
            <a:ext cx="381254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38580" algn="l"/>
              </a:tabLst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502003" y="6948547"/>
            <a:ext cx="4368800" cy="1835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4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tudy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side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2400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few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table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rmulas,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verview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elat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mula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724021" y="8706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501900" y="1869170"/>
            <a:ext cx="3782695" cy="406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3000">
                <a:solidFill>
                  <a:srgbClr val="005C9D"/>
                </a:solidFill>
                <a:latin typeface="Lucida Sans"/>
                <a:cs typeface="Lucida Sans"/>
              </a:rPr>
              <a:t>C</a:t>
            </a:r>
            <a:r>
              <a:rPr dirty="0" sz="3000" spc="-225">
                <a:solidFill>
                  <a:srgbClr val="005C9D"/>
                </a:solidFill>
                <a:latin typeface="Lucida Sans"/>
                <a:cs typeface="Lucida Sans"/>
              </a:rPr>
              <a:t>h</a:t>
            </a:r>
            <a:r>
              <a:rPr dirty="0" sz="3000" spc="-3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3000" spc="-27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3000" spc="-114">
                <a:solidFill>
                  <a:srgbClr val="005C9D"/>
                </a:solidFill>
                <a:latin typeface="Lucida Sans"/>
                <a:cs typeface="Lucida Sans"/>
              </a:rPr>
              <a:t>c</a:t>
            </a:r>
            <a:r>
              <a:rPr dirty="0" sz="3000" spc="-140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l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>
                <a:solidFill>
                  <a:srgbClr val="005C9D"/>
                </a:solidFill>
                <a:latin typeface="Lucida Sans"/>
                <a:cs typeface="Lucida Sans"/>
              </a:rPr>
              <a:t>C</a:t>
            </a:r>
            <a:r>
              <a:rPr dirty="0" sz="3000" spc="-90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3000" spc="-27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3000" spc="-75">
                <a:solidFill>
                  <a:srgbClr val="005C9D"/>
                </a:solidFill>
                <a:latin typeface="Lucida Sans"/>
                <a:cs typeface="Lucida Sans"/>
              </a:rPr>
              <a:t>p</a:t>
            </a:r>
            <a:r>
              <a:rPr dirty="0" sz="3000" spc="-9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3000" spc="-225">
                <a:solidFill>
                  <a:srgbClr val="005C9D"/>
                </a:solidFill>
                <a:latin typeface="Lucida Sans"/>
                <a:cs typeface="Lucida Sans"/>
              </a:rPr>
              <a:t>u</a:t>
            </a:r>
            <a:r>
              <a:rPr dirty="0" sz="3000" spc="-220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3000" spc="-80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r>
              <a:rPr dirty="0" sz="3000" spc="-200">
                <a:solidFill>
                  <a:srgbClr val="005C9D"/>
                </a:solidFill>
                <a:latin typeface="Lucida Sans"/>
                <a:cs typeface="Lucida Sans"/>
              </a:rPr>
              <a:t>s</a:t>
            </a:r>
            <a:endParaRPr sz="3000">
              <a:latin typeface="Lucida Sans"/>
              <a:cs typeface="Lucida San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496177" y="5933180"/>
            <a:ext cx="4103370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ng 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ec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 m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pe i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ge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di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um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c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ls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hem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unds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, 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hei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, 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nd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na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s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e 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pi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di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ed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 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ch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780449" y="6726660"/>
            <a:ext cx="4304030" cy="723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5115">
              <a:lnSpc>
                <a:spcPct val="100000"/>
              </a:lnSpc>
              <a:tabLst>
                <a:tab pos="817244" algn="l"/>
              </a:tabLst>
            </a:pPr>
            <a:r>
              <a:rPr dirty="0" sz="950" spc="7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1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9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ct val="96300"/>
              </a:lnSpc>
            </a:pP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e,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13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6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6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-15873" sz="1050" spc="-1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u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nu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90114" y="65105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69" h="35559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329973" y="80285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69" h="35559">
                <a:moveTo>
                  <a:pt x="29387" y="35013"/>
                </a:moveTo>
                <a:lnTo>
                  <a:pt x="27431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33" y="14300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73127" y="324013"/>
            <a:ext cx="6426200" cy="645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568700">
              <a:lnSpc>
                <a:spcPct val="100000"/>
              </a:lnSpc>
              <a:tabLst>
                <a:tab pos="3912235" algn="l"/>
                <a:tab pos="6247130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io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ic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 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1832610">
              <a:lnSpc>
                <a:spcPts val="1200"/>
              </a:lnSpc>
            </a:pP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uch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8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ow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ny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per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lot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?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In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eed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2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mol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HB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rCl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-14814" sz="1125" spc="-12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26" y="1354728"/>
            <a:ext cx="4598035" cy="951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0104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204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atoms</a:t>
            </a:r>
            <a:endParaRPr sz="950">
              <a:latin typeface="Book Antiqua"/>
              <a:cs typeface="Book Antiqua"/>
            </a:endParaRPr>
          </a:p>
          <a:p>
            <a:pPr algn="just" marL="12700" marR="5080" indent="151765">
              <a:lnSpc>
                <a:spcPct val="95000"/>
              </a:lnSpc>
              <a:spcBef>
                <a:spcPts val="610"/>
              </a:spcBef>
            </a:pP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Ex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ample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3,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rsi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rive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halo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This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fac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blu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inc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amiliar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tors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m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versi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hway:</a:t>
            </a:r>
            <a:endParaRPr sz="1050">
              <a:latin typeface="Book Antiqua"/>
              <a:cs typeface="Book Antiqua"/>
            </a:endParaRPr>
          </a:p>
          <a:p>
            <a:pPr marL="1089025">
              <a:lnSpc>
                <a:spcPct val="100000"/>
              </a:lnSpc>
              <a:spcBef>
                <a:spcPts val="670"/>
              </a:spcBef>
            </a:pPr>
            <a:r>
              <a:rPr dirty="0" baseline="2923" sz="1425" spc="-15">
                <a:solidFill>
                  <a:srgbClr val="131313"/>
                </a:solidFill>
                <a:latin typeface="Book Antiqua"/>
                <a:cs typeface="Book Antiqua"/>
              </a:rPr>
              <a:t>mL</a:t>
            </a:r>
            <a:r>
              <a:rPr dirty="0" baseline="2923" sz="1425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baseline="2923" sz="14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baseline="2923" sz="1425" spc="-15">
                <a:solidFill>
                  <a:srgbClr val="131313"/>
                </a:solidFill>
                <a:latin typeface="Book Antiqua"/>
                <a:cs typeface="Book Antiqua"/>
              </a:rPr>
              <a:t>l </a:t>
            </a:r>
            <a:r>
              <a:rPr dirty="0" baseline="2923" sz="1425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2923" sz="1425" spc="-22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2923" sz="1425" spc="-15">
                <a:solidFill>
                  <a:srgbClr val="131313"/>
                </a:solidFill>
                <a:latin typeface="Book Antiqua"/>
                <a:cs typeface="Book Antiqua"/>
              </a:rPr>
              <a:t>BrC</a:t>
            </a:r>
            <a:r>
              <a:rPr dirty="0" baseline="2923" sz="1425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baseline="2923" sz="1425" spc="-89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38871" y="1105199"/>
            <a:ext cx="1971039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C 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oms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1.000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 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7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BrC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6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11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091317" y="1022009"/>
            <a:ext cx="4394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2 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C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44930" y="1189655"/>
            <a:ext cx="932180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 C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HBr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6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endParaRPr baseline="-15873" sz="1050">
              <a:latin typeface="Book Antiqua"/>
              <a:cs typeface="Book Antiqu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812711" y="1112341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944160" y="994713"/>
            <a:ext cx="1156970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72745" marR="5080" indent="-360680">
              <a:lnSpc>
                <a:spcPct val="116199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022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7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atoms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38234" y="2694318"/>
            <a:ext cx="6097270" cy="1466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1900" algn="l"/>
              </a:tabLst>
            </a:pP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 Re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sh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ps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2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 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2413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of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ms a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75.0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mL</a:t>
            </a:r>
            <a:r>
              <a:rPr dirty="0" sz="9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samp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ha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thane 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4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1.871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nv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em 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iv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 ab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ov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irst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ert 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ume 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to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s;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r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qui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ns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ty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rt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alo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un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les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;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nv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nv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ers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950" spc="-7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or-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halo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han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8234" y="5008718"/>
            <a:ext cx="6097905" cy="1180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030605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2.13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CA006B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ol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 F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110"/>
              </a:lnSpc>
              <a:spcBef>
                <a:spcPts val="204"/>
              </a:spcBef>
            </a:pP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been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fo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 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 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ad,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 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vers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in 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abo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ave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(2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/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HBr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6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gram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Br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ned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25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00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ane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4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1.871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/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860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ters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otha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wo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00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baseline="31746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Br at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914149" y="4726766"/>
            <a:ext cx="558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48475" y="4732640"/>
            <a:ext cx="2193925" cy="223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38011" sz="1425" spc="277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baseline="38011" sz="1425" spc="27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8011" sz="1425" spc="-9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197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4 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BrC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38011" sz="1425" spc="277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baseline="38011" sz="14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8011" sz="1425" spc="-8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00ACEE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mol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00ACEE"/>
                </a:solidFill>
                <a:latin typeface="Book Antiqua"/>
                <a:cs typeface="Book Antiqua"/>
              </a:rPr>
              <a:t> </a:t>
            </a:r>
            <a:r>
              <a:rPr dirty="0" sz="950" spc="-120">
                <a:solidFill>
                  <a:srgbClr val="00ACEE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HBr</a:t>
            </a:r>
            <a:r>
              <a:rPr dirty="0" sz="950" spc="-15">
                <a:solidFill>
                  <a:srgbClr val="00ACEE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00ACEE"/>
                </a:solidFill>
                <a:latin typeface="Book Antiqua"/>
                <a:cs typeface="Book Antiqua"/>
              </a:rPr>
              <a:t>lF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315489" y="4633418"/>
            <a:ext cx="93091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HBr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6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endParaRPr baseline="-15873" sz="1050">
              <a:latin typeface="Book Antiqua"/>
              <a:cs typeface="Book Antiqu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762705" y="485647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210978" y="485647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704289" y="4642308"/>
            <a:ext cx="42100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00ACEE"/>
                </a:solidFill>
                <a:latin typeface="Book Antiqua"/>
                <a:cs typeface="Book Antiqua"/>
              </a:rPr>
              <a:t>3 </a:t>
            </a:r>
            <a:r>
              <a:rPr dirty="0" sz="950" spc="-15">
                <a:solidFill>
                  <a:srgbClr val="00ACEE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00ACEE"/>
                </a:solidFill>
                <a:latin typeface="Book Antiqua"/>
                <a:cs typeface="Book Antiqua"/>
              </a:rPr>
              <a:t>ol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F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61801" y="4856471"/>
            <a:ext cx="51943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60375" algn="l"/>
              </a:tabLst>
            </a:pPr>
            <a:r>
              <a:rPr dirty="0" sz="700">
                <a:solidFill>
                  <a:srgbClr val="00ACEE"/>
                </a:solidFill>
                <a:latin typeface="Book Antiqua"/>
                <a:cs typeface="Book Antiqua"/>
              </a:rPr>
              <a:t>2</a:t>
            </a:r>
            <a:r>
              <a:rPr dirty="0" sz="700">
                <a:solidFill>
                  <a:srgbClr val="00ACEE"/>
                </a:solidFill>
                <a:latin typeface="Book Antiqua"/>
                <a:cs typeface="Book Antiqua"/>
              </a:rPr>
              <a:t>	</a:t>
            </a:r>
            <a:r>
              <a:rPr dirty="0" sz="700">
                <a:solidFill>
                  <a:srgbClr val="00ACEE"/>
                </a:solidFill>
                <a:latin typeface="Book Antiqua"/>
                <a:cs typeface="Book Antiqua"/>
              </a:rPr>
              <a:t>3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602981" y="4355275"/>
            <a:ext cx="175006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?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 m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ol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 F</a:t>
            </a:r>
            <a:r>
              <a:rPr dirty="0" sz="95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75.0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HBr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6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388045" y="4249227"/>
            <a:ext cx="100330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871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HBr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6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endParaRPr baseline="-15873" sz="1050">
              <a:latin typeface="Book Antiqua"/>
              <a:cs typeface="Book Antiqu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36944" y="4439734"/>
            <a:ext cx="86677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mL C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HBr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lF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823068" y="4486295"/>
            <a:ext cx="51943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60375" algn="l"/>
              </a:tabLst>
            </a:pP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	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71830" y="7890397"/>
            <a:ext cx="4599305" cy="1588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at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 P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 f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a 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hav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sy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esiz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omp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ample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nerally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sen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cal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labora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wh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posi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rmi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10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050" spc="1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erim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10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eter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pe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ompos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wi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ce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mpo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ition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ul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for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ex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ect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3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mists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see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ained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oul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he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algn="just" marL="12700" marR="6350" indent="151765">
              <a:lnSpc>
                <a:spcPts val="1200"/>
              </a:lnSpc>
              <a:spcBef>
                <a:spcPts val="30"/>
              </a:spcBef>
            </a:pP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bl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ma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nt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und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ppl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qu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pl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rms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338165" y="629946"/>
            <a:ext cx="4534535" cy="14954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75895" marR="6985" indent="-163195">
              <a:lnSpc>
                <a:spcPts val="1200"/>
              </a:lnSpc>
              <a:buClr>
                <a:srgbClr val="221F20"/>
              </a:buClr>
              <a:buFont typeface="Book Antiqua"/>
              <a:buAutoNum type="arabicPeriod"/>
              <a:tabLst>
                <a:tab pos="177165" algn="l"/>
              </a:tabLst>
            </a:pP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ine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pound.</a:t>
            </a:r>
            <a:r>
              <a:rPr dirty="0" sz="10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omi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equa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(3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75895" marR="5080" indent="-163195">
              <a:lnSpc>
                <a:spcPct val="95200"/>
              </a:lnSpc>
              <a:spcBef>
                <a:spcPts val="275"/>
              </a:spcBef>
              <a:buClr>
                <a:srgbClr val="221F20"/>
              </a:buClr>
              <a:buFont typeface="Book Antiqua"/>
              <a:buAutoNum type="arabicPeriod"/>
              <a:tabLst>
                <a:tab pos="176530" algn="l"/>
              </a:tabLst>
            </a:pP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erm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rib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eleme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mola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mas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ars in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75895" marR="6350" indent="-163195">
              <a:lnSpc>
                <a:spcPts val="1200"/>
              </a:lnSpc>
              <a:spcBef>
                <a:spcPts val="355"/>
              </a:spcBef>
              <a:buClr>
                <a:srgbClr val="221F20"/>
              </a:buClr>
              <a:buFont typeface="Book Antiqua"/>
              <a:buAutoNum type="arabicPeriod"/>
              <a:tabLst>
                <a:tab pos="176530" algn="l"/>
              </a:tabLst>
            </a:pP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give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eleme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e.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1050">
              <a:latin typeface="Palatino Linotype"/>
              <a:cs typeface="Palatino Linotype"/>
            </a:endParaRPr>
          </a:p>
          <a:p>
            <a:pPr marL="175895" indent="-163195">
              <a:lnSpc>
                <a:spcPct val="100000"/>
              </a:lnSpc>
              <a:spcBef>
                <a:spcPts val="210"/>
              </a:spcBef>
              <a:buClr>
                <a:srgbClr val="221F20"/>
              </a:buClr>
              <a:buFont typeface="Book Antiqua"/>
              <a:buAutoNum type="arabicPeriod"/>
              <a:tabLst>
                <a:tab pos="176530" algn="l"/>
              </a:tabLst>
            </a:pP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atio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100% to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 ma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eleme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t.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09629" y="2970109"/>
            <a:ext cx="6261735" cy="825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76400" marR="508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centa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1231900" algn="l"/>
              </a:tabLst>
            </a:pP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40" b="1">
                <a:solidFill>
                  <a:srgbClr val="000002"/>
                </a:solidFill>
                <a:latin typeface="Gill Sans MT"/>
                <a:cs typeface="Gill Sans MT"/>
              </a:rPr>
              <a:t>X</a:t>
            </a:r>
            <a:r>
              <a:rPr dirty="0" sz="1050" spc="-6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10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25" b="1">
                <a:solidFill>
                  <a:srgbClr val="000002"/>
                </a:solidFill>
                <a:latin typeface="Gill Sans MT"/>
                <a:cs typeface="Gill Sans MT"/>
              </a:rPr>
              <a:t> 3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-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4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	</a:t>
            </a:r>
            <a:r>
              <a:rPr dirty="0" sz="1050" spc="-10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cu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90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s P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9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 C</a:t>
            </a: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20" b="1">
                <a:solidFill>
                  <a:srgbClr val="000002"/>
                </a:solidFill>
                <a:latin typeface="Gill Sans MT"/>
                <a:cs typeface="Gill Sans MT"/>
              </a:rPr>
              <a:t>pos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ti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on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 o</a:t>
            </a:r>
            <a:r>
              <a:rPr dirty="0" sz="1050" spc="45" b="1">
                <a:solidFill>
                  <a:srgbClr val="000002"/>
                </a:solidFill>
                <a:latin typeface="Gill Sans MT"/>
                <a:cs typeface="Gill Sans MT"/>
              </a:rPr>
              <a:t>f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 a</a:t>
            </a: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 C</a:t>
            </a: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po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8355" y="3941872"/>
            <a:ext cx="6097905" cy="1419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935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HBr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050" spc="-7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ze</a:t>
            </a:r>
            <a:endParaRPr sz="1050">
              <a:latin typeface="Gill Sans MT"/>
              <a:cs typeface="Gill Sans MT"/>
            </a:endParaRPr>
          </a:p>
          <a:p>
            <a:pPr algn="just" marL="241935" marR="5080">
              <a:lnSpc>
                <a:spcPct val="96500"/>
              </a:lnSpc>
              <a:spcBef>
                <a:spcPts val="18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HBrC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nded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endParaRPr sz="1050">
              <a:latin typeface="Gill Sans MT"/>
              <a:cs typeface="Gill Sans MT"/>
            </a:endParaRPr>
          </a:p>
          <a:p>
            <a:pPr algn="just" marL="241935">
              <a:lnSpc>
                <a:spcPct val="100000"/>
              </a:lnSpc>
              <a:spcBef>
                <a:spcPts val="15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BrC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</a:t>
            </a:r>
            <a:r>
              <a:rPr dirty="0" sz="1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197.38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ctr" marR="201295">
              <a:lnSpc>
                <a:spcPct val="100000"/>
              </a:lnSpc>
              <a:spcBef>
                <a:spcPts val="68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12.01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8355" y="8257528"/>
            <a:ext cx="6096635" cy="1022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935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.17%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51%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48%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17.96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28.88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7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ss</a:t>
            </a:r>
            <a:endParaRPr sz="1050">
              <a:latin typeface="Gill Sans MT"/>
              <a:cs typeface="Gill Sans MT"/>
            </a:endParaRPr>
          </a:p>
          <a:p>
            <a:pPr algn="just" marL="241935" marR="5080">
              <a:lnSpc>
                <a:spcPct val="96500"/>
              </a:lnSpc>
              <a:spcBef>
                <a:spcPts val="18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100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100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ane, </a:t>
            </a:r>
            <a:endParaRPr sz="950">
              <a:latin typeface="Palatino Linotype"/>
              <a:cs typeface="Palatino Linotype"/>
            </a:endParaRPr>
          </a:p>
          <a:p>
            <a:pPr algn="r" marR="1214120">
              <a:lnSpc>
                <a:spcPct val="100000"/>
              </a:lnSpc>
              <a:spcBef>
                <a:spcPts val="56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48141" y="9239277"/>
            <a:ext cx="148463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HBr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988023" y="9285237"/>
            <a:ext cx="51943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60375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733161" y="9147835"/>
            <a:ext cx="93281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HBr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62040" y="9246422"/>
            <a:ext cx="2797810" cy="223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37172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38 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BrC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8011" sz="1425" spc="127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baseline="38011" sz="142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38011" sz="1425" spc="67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HBrC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206489" y="936968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54764" y="936968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136576" y="9156089"/>
            <a:ext cx="438784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99237" y="9369685"/>
            <a:ext cx="52006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61009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854158" y="9239273"/>
            <a:ext cx="131127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88340" algn="l"/>
              </a:tabLst>
            </a:pP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	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12.17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230854" y="7743152"/>
            <a:ext cx="2773680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%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197.38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38011" sz="1425" spc="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BrC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28.88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 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12207" y="7575498"/>
            <a:ext cx="54610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293254" y="7469451"/>
            <a:ext cx="4914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28819" y="7659961"/>
            <a:ext cx="42100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262364" y="787374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711273" y="787374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176885" y="7195759"/>
            <a:ext cx="40322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%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627123" y="7012868"/>
            <a:ext cx="67119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333272" y="6908085"/>
            <a:ext cx="621030" cy="335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8260" marR="5080" indent="-35560">
              <a:lnSpc>
                <a:spcPct val="1307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45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8011" sz="1425" spc="44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baseline="38011" sz="1425">
              <a:latin typeface="Arial Narrow"/>
              <a:cs typeface="Arial Narrow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759211" y="7278313"/>
            <a:ext cx="106235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197.38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HBr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1904" sz="10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01315" y="7193853"/>
            <a:ext cx="11366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17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96%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Cl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176241" y="6630581"/>
            <a:ext cx="40386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% Br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627112" y="6448962"/>
            <a:ext cx="67183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333893" y="6342914"/>
            <a:ext cx="622935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8260" marR="5080" indent="-35560">
              <a:lnSpc>
                <a:spcPct val="1316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8011" sz="1425" spc="44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baseline="38011" sz="1425">
              <a:latin typeface="Arial Narrow"/>
              <a:cs typeface="Arial Narrow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808723" y="6713772"/>
            <a:ext cx="925830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197.38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BrC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254110" y="676004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703018" y="676004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002585" y="6629312"/>
            <a:ext cx="113728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40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48%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Br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197199" y="6066040"/>
            <a:ext cx="38290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%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627117" y="5778374"/>
            <a:ext cx="1228090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98500">
              <a:lnSpc>
                <a:spcPts val="99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990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1 m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ol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38011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709035" y="6149232"/>
            <a:ext cx="106235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38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BrC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1904" sz="105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900345" y="6064772"/>
            <a:ext cx="105664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51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%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211802" y="5502772"/>
            <a:ext cx="36830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% C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626482" y="5320520"/>
            <a:ext cx="63627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333279" y="5344306"/>
            <a:ext cx="552450" cy="2070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8011" sz="1425" spc="44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baseline="38011" sz="1425">
              <a:latin typeface="Arial Narrow"/>
              <a:cs typeface="Arial Narrow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723653" y="5585961"/>
            <a:ext cx="102425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197.38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C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HBr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267444" y="5632377"/>
            <a:ext cx="51943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60375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930826" y="5501502"/>
            <a:ext cx="110172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17%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934334" y="2652801"/>
            <a:ext cx="848994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04520" algn="l"/>
              </a:tabLst>
            </a:pP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3.1)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776344" y="2654034"/>
            <a:ext cx="100584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ement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829220" y="2380973"/>
            <a:ext cx="2058670" cy="503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9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baseline="-38011" sz="142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baseline="-38011" sz="1425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  <a:p>
            <a:pPr marL="106680">
              <a:lnSpc>
                <a:spcPct val="100000"/>
              </a:lnSpc>
              <a:spcBef>
                <a:spcPts val="19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34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086404" y="2212055"/>
            <a:ext cx="58293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175478" y="2296510"/>
            <a:ext cx="6400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221F20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648068" y="53790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185551" y="55308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838280" y="324013"/>
            <a:ext cx="6261100" cy="1830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0665" indent="3162300">
              <a:lnSpc>
                <a:spcPct val="100000"/>
              </a:lnSpc>
              <a:tabLst>
                <a:tab pos="3747135" algn="l"/>
                <a:tab pos="608203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io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240665" marR="16891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sam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but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241935" marR="169545" indent="-229870">
              <a:lnSpc>
                <a:spcPts val="11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storag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169545" indent="-229235">
              <a:lnSpc>
                <a:spcPct val="96500"/>
              </a:lnSpc>
              <a:spcBef>
                <a:spcPts val="865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doi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led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Times New Roman"/>
                <a:cs typeface="Times New Roman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)</a:t>
            </a:r>
            <a:r>
              <a:rPr dirty="0" sz="950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090" y="2675541"/>
            <a:ext cx="4599305" cy="5271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970" marR="6350" indent="15113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00%,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ways.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1100">
              <a:latin typeface="Times New Roman"/>
              <a:cs typeface="Times New Roman"/>
            </a:endParaRPr>
          </a:p>
          <a:p>
            <a:pPr algn="just" marL="241300" marR="5715" indent="-163195">
              <a:lnSpc>
                <a:spcPts val="1210"/>
              </a:lnSpc>
              <a:buClr>
                <a:srgbClr val="221F20"/>
              </a:buClr>
              <a:buFont typeface="Palatino Linotype"/>
              <a:buAutoNum type="arabicPeriod"/>
              <a:tabLst>
                <a:tab pos="241935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cur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uring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100.00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4:</a:t>
            </a:r>
            <a:endParaRPr sz="1050">
              <a:latin typeface="Palatino Linotype"/>
              <a:cs typeface="Palatino Linotype"/>
            </a:endParaRPr>
          </a:p>
          <a:p>
            <a:pPr marL="846455">
              <a:lnSpc>
                <a:spcPct val="100000"/>
              </a:lnSpc>
              <a:spcBef>
                <a:spcPts val="61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0.51%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40.48%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96%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88%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00%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 indent="-163195">
              <a:lnSpc>
                <a:spcPts val="1200"/>
              </a:lnSpc>
              <a:spcBef>
                <a:spcPts val="640"/>
              </a:spcBef>
              <a:buClr>
                <a:srgbClr val="221F20"/>
              </a:buClr>
              <a:buFont typeface="Palatino Linotype"/>
              <a:buAutoNum type="arabicPeriod" startAt="2"/>
              <a:tabLst>
                <a:tab pos="241935" algn="l"/>
              </a:tabLst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rmine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3-4:</a:t>
            </a:r>
            <a:endParaRPr sz="1050">
              <a:latin typeface="Palatino Linotype"/>
              <a:cs typeface="Palatino Linotype"/>
            </a:endParaRPr>
          </a:p>
          <a:p>
            <a:pPr marL="887094">
              <a:lnSpc>
                <a:spcPct val="100000"/>
              </a:lnSpc>
              <a:spcBef>
                <a:spcPts val="620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100.00%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marL="1117600">
              <a:lnSpc>
                <a:spcPct val="100000"/>
              </a:lnSpc>
              <a:spcBef>
                <a:spcPts val="36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100.00%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17%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48%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17.96%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28.88%</a:t>
            </a:r>
            <a:endParaRPr sz="950">
              <a:latin typeface="Palatino Linotype"/>
              <a:cs typeface="Palatino Linotype"/>
            </a:endParaRPr>
          </a:p>
          <a:p>
            <a:pPr marL="1117600">
              <a:lnSpc>
                <a:spcPct val="100000"/>
              </a:lnSpc>
              <a:spcBef>
                <a:spcPts val="36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0.51%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 marR="358140">
              <a:lnSpc>
                <a:spcPts val="1400"/>
              </a:lnSpc>
              <a:spcBef>
                <a:spcPts val="775"/>
              </a:spcBef>
            </a:pPr>
            <a:r>
              <a:rPr dirty="0" sz="1200" spc="-8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ab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 F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85" b="1">
                <a:solidFill>
                  <a:srgbClr val="000002"/>
                </a:solidFill>
                <a:latin typeface="Arial"/>
                <a:cs typeface="Arial"/>
              </a:rPr>
              <a:t>as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 f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 E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3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ed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8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715">
              <a:lnSpc>
                <a:spcPct val="95100"/>
              </a:lnSpc>
              <a:spcBef>
                <a:spcPts val="229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mical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is.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pe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nee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its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ablish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ass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mical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asis,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bers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dete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gar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 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 44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77%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7.52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%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47.71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1100">
              <a:latin typeface="Times New Roman"/>
              <a:cs typeface="Times New Roman"/>
            </a:endParaRPr>
          </a:p>
          <a:p>
            <a:pPr algn="just" marL="240665" marR="5080" indent="-163195">
              <a:lnSpc>
                <a:spcPct val="95400"/>
              </a:lnSpc>
              <a:buClr>
                <a:srgbClr val="221F20"/>
              </a:buClr>
              <a:buFont typeface="Palatino Linotype"/>
              <a:buAutoNum type="arabicPeriod"/>
              <a:tabLst>
                <a:tab pos="241300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size,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ake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xa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tly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100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ricall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their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44.77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7.52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47.71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endParaRPr sz="1050">
              <a:latin typeface="Palatino Linotype"/>
              <a:cs typeface="Palatino Linotype"/>
            </a:endParaRPr>
          </a:p>
          <a:p>
            <a:pPr algn="just" marL="240665" marR="6350" indent="-163195">
              <a:lnSpc>
                <a:spcPts val="1210"/>
              </a:lnSpc>
              <a:spcBef>
                <a:spcPts val="315"/>
              </a:spcBef>
              <a:buClr>
                <a:srgbClr val="221F20"/>
              </a:buClr>
              <a:buFont typeface="Palatino Linotype"/>
              <a:buAutoNum type="arabicPeriod"/>
              <a:tabLst>
                <a:tab pos="241300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Conv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00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sample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37917" y="7988337"/>
            <a:ext cx="4531995" cy="1505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598805">
              <a:lnSpc>
                <a:spcPts val="9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  <a:p>
            <a:pPr algn="ctr" marL="152400">
              <a:lnSpc>
                <a:spcPts val="905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44.77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011 </a:t>
            </a:r>
            <a:r>
              <a:rPr dirty="0" baseline="-38011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3.727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  <a:p>
            <a:pPr algn="ctr" marL="461645">
              <a:lnSpc>
                <a:spcPts val="905"/>
              </a:lnSpc>
              <a:spcBef>
                <a:spcPts val="102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marL="1022985">
              <a:lnSpc>
                <a:spcPts val="905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7.52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1.008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46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1450">
              <a:latin typeface="Times New Roman"/>
              <a:cs typeface="Times New Roman"/>
            </a:endParaRPr>
          </a:p>
          <a:p>
            <a:pPr algn="ctr" marL="170815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47.71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999 </a:t>
            </a:r>
            <a:r>
              <a:rPr dirty="0" baseline="-38011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982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O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225"/>
              </a:spcBef>
            </a:pP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1050">
              <a:latin typeface="Palatino Linotype"/>
              <a:cs typeface="Palatino Linotype"/>
            </a:endParaRPr>
          </a:p>
          <a:p>
            <a:pPr algn="ctr" marL="163195">
              <a:lnSpc>
                <a:spcPct val="100000"/>
              </a:lnSpc>
              <a:spcBef>
                <a:spcPts val="815"/>
              </a:spcBef>
            </a:pPr>
            <a:r>
              <a:rPr dirty="0" baseline="11695" sz="1425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72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11695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11695" sz="1425" spc="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98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092586" y="8707202"/>
            <a:ext cx="4489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475213" y="8430964"/>
            <a:ext cx="1480185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462732" y="8428045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221F20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724656" y="157924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013828" y="173164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698496" y="207454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778766" y="222757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92468" y="298957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2273999" y="629428"/>
            <a:ext cx="4599305" cy="4114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0029" marR="6985" indent="-163195">
              <a:lnSpc>
                <a:spcPct val="95200"/>
              </a:lnSpc>
              <a:buClr>
                <a:srgbClr val="221F20"/>
              </a:buClr>
              <a:buFont typeface="Times New Roman"/>
              <a:buAutoNum type="arabicPeriod" startAt="4"/>
              <a:tabLst>
                <a:tab pos="240665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mall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ers.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bscri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982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563370" marR="1222375" indent="-107950">
              <a:lnSpc>
                <a:spcPct val="91700"/>
              </a:lnSpc>
              <a:spcBef>
                <a:spcPts val="735"/>
              </a:spcBef>
              <a:tabLst>
                <a:tab pos="1944370" algn="l"/>
                <a:tab pos="2317750" algn="l"/>
              </a:tabLst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2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70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70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600">
              <a:latin typeface="Times New Roman"/>
              <a:cs typeface="Times New Roman"/>
            </a:endParaRPr>
          </a:p>
          <a:p>
            <a:pPr marL="240029" marR="6350">
              <a:lnSpc>
                <a:spcPct val="95400"/>
              </a:lnSpc>
              <a:tabLst>
                <a:tab pos="1873250" algn="l"/>
              </a:tabLst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lightly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numb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alculat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int.</a:t>
            </a:r>
            <a:endParaRPr sz="1050">
              <a:latin typeface="Palatino Linotype"/>
              <a:cs typeface="Palatino Linotype"/>
            </a:endParaRPr>
          </a:p>
          <a:p>
            <a:pPr algn="just" marL="240029" marR="6985" indent="-163195">
              <a:lnSpc>
                <a:spcPct val="95200"/>
              </a:lnSpc>
              <a:spcBef>
                <a:spcPts val="295"/>
              </a:spcBef>
              <a:buClr>
                <a:srgbClr val="221F20"/>
              </a:buClr>
              <a:buFont typeface="Times New Roman"/>
              <a:buAutoNum type="arabicPeriod" startAt="5"/>
              <a:tabLst>
                <a:tab pos="240665" algn="l"/>
              </a:tabLst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Thus,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by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459230">
              <a:lnSpc>
                <a:spcPct val="100000"/>
              </a:lnSpc>
              <a:spcBef>
                <a:spcPts val="830"/>
              </a:spcBef>
            </a:pPr>
            <a:r>
              <a:rPr dirty="0" baseline="11695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0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6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700" spc="-7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5)</a:t>
            </a:r>
            <a:r>
              <a:rPr dirty="0" baseline="11695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0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6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700" spc="-7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0)</a:t>
            </a:r>
            <a:r>
              <a:rPr dirty="0" baseline="11695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 spc="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0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6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700" spc="-7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 spc="127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baseline="11695" sz="142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-7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11695" sz="1425" spc="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11695" sz="1425" spc="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  <a:p>
            <a:pPr algn="r" marL="12700" marR="5080" indent="151765">
              <a:lnSpc>
                <a:spcPct val="95200"/>
              </a:lnSpc>
              <a:spcBef>
                <a:spcPts val="434"/>
              </a:spcBef>
              <a:tabLst>
                <a:tab pos="1151890" algn="l"/>
              </a:tabLst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tli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ples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mu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ultipl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mpirical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ula,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20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30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20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 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tipl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 we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iri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met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Chap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3).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ete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rmi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2-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oxy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rib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13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mpi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13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oac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diag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low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3-5,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195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mpir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rmula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09625" y="6133613"/>
            <a:ext cx="88900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40" b="1">
                <a:solidFill>
                  <a:srgbClr val="000002"/>
                </a:solidFill>
                <a:latin typeface="Gill Sans MT"/>
                <a:cs typeface="Gill Sans MT"/>
              </a:rPr>
              <a:t>X</a:t>
            </a: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35" b="1">
                <a:solidFill>
                  <a:srgbClr val="000002"/>
                </a:solidFill>
                <a:latin typeface="Gill Sans MT"/>
                <a:cs typeface="Gill Sans MT"/>
              </a:rPr>
              <a:t>3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-5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28011" y="6133613"/>
            <a:ext cx="3369310" cy="297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-635">
              <a:lnSpc>
                <a:spcPts val="1100"/>
              </a:lnSpc>
            </a:pP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5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10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g t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0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pi</a:t>
            </a:r>
            <a:r>
              <a:rPr dirty="0" sz="1050" spc="-7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 a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7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F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5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11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50" b="1">
                <a:solidFill>
                  <a:srgbClr val="000002"/>
                </a:solidFill>
                <a:latin typeface="Gill Sans MT"/>
                <a:cs typeface="Gill Sans MT"/>
              </a:rPr>
              <a:t>f</a:t>
            </a:r>
            <a:r>
              <a:rPr dirty="0" sz="1050" spc="4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10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-50" b="1">
                <a:solidFill>
                  <a:srgbClr val="000002"/>
                </a:solidFill>
                <a:latin typeface="Gill Sans MT"/>
                <a:cs typeface="Gill Sans MT"/>
              </a:rPr>
              <a:t>om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55" b="1">
                <a:solidFill>
                  <a:srgbClr val="000002"/>
                </a:solidFill>
                <a:latin typeface="Gill Sans MT"/>
                <a:cs typeface="Gill Sans MT"/>
              </a:rPr>
              <a:t>f</a:t>
            </a:r>
            <a:r>
              <a:rPr dirty="0" sz="1050" spc="-9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6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20" b="1">
                <a:solidFill>
                  <a:srgbClr val="000002"/>
                </a:solidFill>
                <a:latin typeface="Gill Sans MT"/>
                <a:cs typeface="Gill Sans MT"/>
              </a:rPr>
              <a:t> M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s P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9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 C</a:t>
            </a:r>
            <a:r>
              <a:rPr dirty="0" sz="1050" spc="-50" b="1">
                <a:solidFill>
                  <a:srgbClr val="000002"/>
                </a:solidFill>
                <a:latin typeface="Gill Sans MT"/>
                <a:cs typeface="Gill Sans MT"/>
              </a:rPr>
              <a:t>om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it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on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9625" y="6579221"/>
            <a:ext cx="6097905" cy="10217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 marR="508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58%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79%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experime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230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dibu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nate?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ze</a:t>
            </a:r>
            <a:endParaRPr sz="1050">
              <a:latin typeface="Gill Sans MT"/>
              <a:cs typeface="Gill Sans MT"/>
            </a:endParaRPr>
          </a:p>
          <a:p>
            <a:pPr algn="just"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4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20422" y="7618889"/>
            <a:ext cx="3015615" cy="478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2405" marR="174625" indent="-179705">
              <a:lnSpc>
                <a:spcPts val="1100"/>
              </a:lnSpc>
              <a:buClr>
                <a:srgbClr val="221F20"/>
              </a:buClr>
              <a:buFont typeface="Times New Roman"/>
              <a:buAutoNum type="arabicPeriod"/>
              <a:tabLst>
                <a:tab pos="19240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100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marL="192405" indent="-179705">
              <a:lnSpc>
                <a:spcPct val="100000"/>
              </a:lnSpc>
              <a:spcBef>
                <a:spcPts val="330"/>
              </a:spcBef>
              <a:buClr>
                <a:srgbClr val="221F20"/>
              </a:buClr>
              <a:buFont typeface="Times New Roman"/>
              <a:buAutoNum type="arabicPeriod"/>
              <a:tabLst>
                <a:tab pos="19304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nvert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hese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92990" y="7620667"/>
            <a:ext cx="15633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62.58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9.63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27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79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20438" y="9035003"/>
            <a:ext cx="3025140" cy="288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2405" marR="5080" indent="-179705">
              <a:lnSpc>
                <a:spcPts val="1110"/>
              </a:lnSpc>
            </a:pP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3.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  </a:t>
            </a:r>
            <a:r>
              <a:rPr dirty="0" sz="950" spc="-10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based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hese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93373" y="8227111"/>
            <a:ext cx="2705100" cy="972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32105">
              <a:lnSpc>
                <a:spcPts val="9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90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?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9.63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1.008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55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ts val="3060"/>
              </a:lnSpc>
              <a:spcBef>
                <a:spcPts val="20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?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79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15.999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1.737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11695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11695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 spc="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65021" y="8589085"/>
            <a:ext cx="4489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94002" y="7952138"/>
            <a:ext cx="125158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?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62.58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181198" y="7867675"/>
            <a:ext cx="570230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4769">
              <a:lnSpc>
                <a:spcPct val="1167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011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785749" y="7952130"/>
            <a:ext cx="77597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5.210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264865" y="5101320"/>
            <a:ext cx="451484" cy="260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4610" marR="5080" indent="-41910">
              <a:lnSpc>
                <a:spcPts val="1000"/>
              </a:lnSpc>
            </a:pPr>
            <a:r>
              <a:rPr dirty="0" sz="850" spc="-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mp</a:t>
            </a:r>
            <a:r>
              <a:rPr dirty="0" sz="850" spc="-5">
                <a:latin typeface="Times New Roman"/>
                <a:cs typeface="Times New Roman"/>
              </a:rPr>
              <a:t>i</a:t>
            </a:r>
            <a:r>
              <a:rPr dirty="0" sz="850">
                <a:latin typeface="Times New Roman"/>
                <a:cs typeface="Times New Roman"/>
              </a:rPr>
              <a:t>r</a:t>
            </a:r>
            <a:r>
              <a:rPr dirty="0" sz="850" spc="-5">
                <a:latin typeface="Times New Roman"/>
                <a:cs typeface="Times New Roman"/>
              </a:rPr>
              <a:t>ic</a:t>
            </a:r>
            <a:r>
              <a:rPr dirty="0" sz="850">
                <a:latin typeface="Times New Roman"/>
                <a:cs typeface="Times New Roman"/>
              </a:rPr>
              <a:t>al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f</a:t>
            </a:r>
            <a:r>
              <a:rPr dirty="0" sz="85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-10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ula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427222" y="5103223"/>
            <a:ext cx="508000" cy="260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37465">
              <a:lnSpc>
                <a:spcPts val="1000"/>
              </a:lnSpc>
            </a:pPr>
            <a:r>
              <a:rPr dirty="0" sz="850" spc="-15">
                <a:solidFill>
                  <a:srgbClr val="CC062D"/>
                </a:solidFill>
                <a:latin typeface="Times New Roman"/>
                <a:cs typeface="Times New Roman"/>
              </a:rPr>
              <a:t>C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al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c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u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la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te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 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m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ol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e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 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r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a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ti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os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80371" y="5166723"/>
            <a:ext cx="64262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>
                <a:solidFill>
                  <a:srgbClr val="CC062D"/>
                </a:solidFill>
                <a:latin typeface="Times New Roman"/>
                <a:cs typeface="Times New Roman"/>
              </a:rPr>
              <a:t>A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s</a:t>
            </a:r>
            <a:r>
              <a:rPr dirty="0" sz="850" spc="-10">
                <a:solidFill>
                  <a:srgbClr val="CC062D"/>
                </a:solidFill>
                <a:latin typeface="Times New Roman"/>
                <a:cs typeface="Times New Roman"/>
              </a:rPr>
              <a:t>s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u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me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 100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 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69015" y="5095598"/>
            <a:ext cx="930910" cy="26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9705" marR="5080" indent="-167640">
              <a:lnSpc>
                <a:spcPts val="1000"/>
              </a:lnSpc>
            </a:pPr>
            <a:r>
              <a:rPr dirty="0" sz="850" spc="-1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a</a:t>
            </a:r>
            <a:r>
              <a:rPr dirty="0" sz="850" spc="-10">
                <a:latin typeface="Times New Roman"/>
                <a:cs typeface="Times New Roman"/>
              </a:rPr>
              <a:t>ss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%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o</a:t>
            </a:r>
            <a:r>
              <a:rPr dirty="0" sz="850" spc="-5">
                <a:latin typeface="Times New Roman"/>
                <a:cs typeface="Times New Roman"/>
              </a:rPr>
              <a:t>m</a:t>
            </a:r>
            <a:r>
              <a:rPr dirty="0" sz="850" spc="-5">
                <a:latin typeface="Times New Roman"/>
                <a:cs typeface="Times New Roman"/>
              </a:rPr>
              <a:t>pos</a:t>
            </a:r>
            <a:r>
              <a:rPr dirty="0" sz="850" spc="-5">
                <a:latin typeface="Times New Roman"/>
                <a:cs typeface="Times New Roman"/>
              </a:rPr>
              <a:t>iti</a:t>
            </a:r>
            <a:r>
              <a:rPr dirty="0" sz="850">
                <a:latin typeface="Times New Roman"/>
                <a:cs typeface="Times New Roman"/>
              </a:rPr>
              <a:t>on</a:t>
            </a:r>
            <a:r>
              <a:rPr dirty="0" sz="850">
                <a:latin typeface="Times New Roman"/>
                <a:cs typeface="Times New Roman"/>
              </a:rPr>
              <a:t> o</a:t>
            </a:r>
            <a:r>
              <a:rPr dirty="0" sz="850" spc="-5">
                <a:latin typeface="Times New Roman"/>
                <a:cs typeface="Times New Roman"/>
              </a:rPr>
              <a:t>f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ompound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624071" y="5101313"/>
            <a:ext cx="654685" cy="260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6210" marR="5080" indent="-144145">
              <a:lnSpc>
                <a:spcPts val="1000"/>
              </a:lnSpc>
            </a:pPr>
            <a:r>
              <a:rPr dirty="0" sz="850" spc="-10">
                <a:latin typeface="Times New Roman"/>
                <a:cs typeface="Times New Roman"/>
              </a:rPr>
              <a:t>G</a:t>
            </a:r>
            <a:r>
              <a:rPr dirty="0" sz="850" spc="-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a</a:t>
            </a:r>
            <a:r>
              <a:rPr dirty="0" sz="850" spc="-5">
                <a:latin typeface="Times New Roman"/>
                <a:cs typeface="Times New Roman"/>
              </a:rPr>
              <a:t>m</a:t>
            </a:r>
            <a:r>
              <a:rPr dirty="0" sz="850" spc="-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o</a:t>
            </a:r>
            <a:r>
              <a:rPr dirty="0" sz="850" spc="-5">
                <a:latin typeface="Times New Roman"/>
                <a:cs typeface="Times New Roman"/>
              </a:rPr>
              <a:t>f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a</a:t>
            </a:r>
            <a:r>
              <a:rPr dirty="0" sz="850" spc="-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h</a:t>
            </a:r>
            <a:r>
              <a:rPr dirty="0" sz="850">
                <a:latin typeface="Times New Roman"/>
                <a:cs typeface="Times New Roman"/>
              </a:rPr>
              <a:t> e</a:t>
            </a:r>
            <a:r>
              <a:rPr dirty="0" sz="850" spc="-5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e</a:t>
            </a:r>
            <a:r>
              <a:rPr dirty="0" sz="850" spc="-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ent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539412" y="5101313"/>
            <a:ext cx="636905" cy="260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 marR="5080" indent="-135255">
              <a:lnSpc>
                <a:spcPts val="1000"/>
              </a:lnSpc>
            </a:pPr>
            <a:r>
              <a:rPr dirty="0" sz="850" spc="-1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ol</a:t>
            </a:r>
            <a:r>
              <a:rPr dirty="0" sz="850" spc="-5">
                <a:latin typeface="Times New Roman"/>
                <a:cs typeface="Times New Roman"/>
              </a:rPr>
              <a:t>e</a:t>
            </a:r>
            <a:r>
              <a:rPr dirty="0" sz="850" spc="-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o</a:t>
            </a:r>
            <a:r>
              <a:rPr dirty="0" sz="850" spc="-5">
                <a:latin typeface="Times New Roman"/>
                <a:cs typeface="Times New Roman"/>
              </a:rPr>
              <a:t>f </a:t>
            </a:r>
            <a:r>
              <a:rPr dirty="0" sz="850">
                <a:latin typeface="Times New Roman"/>
                <a:cs typeface="Times New Roman"/>
              </a:rPr>
              <a:t>e</a:t>
            </a:r>
            <a:r>
              <a:rPr dirty="0" sz="850" spc="-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ch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ele</a:t>
            </a:r>
            <a:r>
              <a:rPr dirty="0" sz="850">
                <a:latin typeface="Times New Roman"/>
                <a:cs typeface="Times New Roman"/>
              </a:rPr>
              <a:t>m</a:t>
            </a:r>
            <a:r>
              <a:rPr dirty="0" sz="850" spc="-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nt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509978" y="5166723"/>
            <a:ext cx="720725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370">
                <a:solidFill>
                  <a:srgbClr val="CC062D"/>
                </a:solidFill>
                <a:latin typeface="Arial"/>
                <a:cs typeface="Arial"/>
              </a:rPr>
              <a:t>*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 1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/m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ol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a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r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 </a:t>
            </a:r>
            <a:r>
              <a:rPr dirty="0" sz="850">
                <a:solidFill>
                  <a:srgbClr val="CC062D"/>
                </a:solidFill>
                <a:latin typeface="Times New Roman"/>
                <a:cs typeface="Times New Roman"/>
              </a:rPr>
              <a:t>m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a</a:t>
            </a:r>
            <a:r>
              <a:rPr dirty="0" sz="850" spc="-10">
                <a:solidFill>
                  <a:srgbClr val="CC062D"/>
                </a:solidFill>
                <a:latin typeface="Times New Roman"/>
                <a:cs typeface="Times New Roman"/>
              </a:rPr>
              <a:t>s</a:t>
            </a:r>
            <a:r>
              <a:rPr dirty="0" sz="850" spc="-5">
                <a:solidFill>
                  <a:srgbClr val="CC062D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614457" y="5523930"/>
            <a:ext cx="2565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3.2)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229734" y="324013"/>
            <a:ext cx="286956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2690495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io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ic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 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54113" y="784713"/>
            <a:ext cx="3064510" cy="1087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2405" marR="5080" indent="-179705">
              <a:lnSpc>
                <a:spcPts val="1100"/>
              </a:lnSpc>
              <a:buClr>
                <a:srgbClr val="131313"/>
              </a:buClr>
              <a:buFont typeface="Times New Roman"/>
              <a:buAutoNum type="arabicPeriod" startAt="4"/>
              <a:tabLst>
                <a:tab pos="192405" algn="l"/>
              </a:tabLst>
            </a:pP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vi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eac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of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of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ten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mal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su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pt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74),</a:t>
            </a:r>
            <a:endParaRPr sz="950">
              <a:latin typeface="Book Antiqua"/>
              <a:cs typeface="Book Antiqua"/>
            </a:endParaRPr>
          </a:p>
          <a:p>
            <a:pPr marL="192405" marR="37465">
              <a:lnSpc>
                <a:spcPts val="1100"/>
              </a:lnSpc>
              <a:spcBef>
                <a:spcPts val="400"/>
              </a:spcBef>
            </a:pP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crip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hat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ght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y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umbe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hat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2.99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 3.</a:t>
            </a:r>
            <a:endParaRPr sz="950">
              <a:latin typeface="Book Antiqua"/>
              <a:cs typeface="Book Antiqua"/>
            </a:endParaRPr>
          </a:p>
          <a:p>
            <a:pPr algn="just" marL="192405" marR="89535" indent="-179705">
              <a:lnSpc>
                <a:spcPts val="1100"/>
              </a:lnSpc>
              <a:spcBef>
                <a:spcPts val="400"/>
              </a:spcBef>
              <a:buClr>
                <a:srgbClr val="131313"/>
              </a:buClr>
              <a:buFont typeface="Times New Roman"/>
              <a:buAutoNum type="arabicPeriod" startAt="5"/>
              <a:tabLst>
                <a:tab pos="193040" algn="l"/>
              </a:tabLst>
            </a:pP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pts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numb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 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ma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(h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2)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te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orm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43314" y="2022266"/>
            <a:ext cx="2774950" cy="970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 marR="28575">
              <a:lnSpc>
                <a:spcPts val="1100"/>
              </a:lnSpc>
            </a:pPr>
            <a:r>
              <a:rPr dirty="0" sz="950" spc="-114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e mo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lar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la,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fi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determ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empir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ass.</a:t>
            </a:r>
            <a:endParaRPr sz="950">
              <a:latin typeface="Book Antiqua"/>
              <a:cs typeface="Book Antiqua"/>
            </a:endParaRPr>
          </a:p>
          <a:p>
            <a:pPr marL="12700" marR="5080" indent="1270">
              <a:lnSpc>
                <a:spcPts val="1100"/>
              </a:lnSpc>
              <a:spcBef>
                <a:spcPts val="400"/>
              </a:spcBef>
            </a:pP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the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exper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ned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orm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30 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iri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cal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the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ar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empir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for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se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297326" y="370489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31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896128" y="3704914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93" y="31673"/>
                </a:moveTo>
                <a:lnTo>
                  <a:pt x="24828" y="30479"/>
                </a:lnTo>
                <a:lnTo>
                  <a:pt x="27419" y="26377"/>
                </a:lnTo>
                <a:lnTo>
                  <a:pt x="29540" y="22059"/>
                </a:lnTo>
                <a:lnTo>
                  <a:pt x="32791" y="12941"/>
                </a:lnTo>
                <a:lnTo>
                  <a:pt x="33743" y="8318"/>
                </a:lnTo>
                <a:lnTo>
                  <a:pt x="34048" y="3619"/>
                </a:lnTo>
                <a:lnTo>
                  <a:pt x="36004" y="3136"/>
                </a:lnTo>
                <a:lnTo>
                  <a:pt x="37922" y="2565"/>
                </a:lnTo>
                <a:lnTo>
                  <a:pt x="41732" y="1231"/>
                </a:lnTo>
                <a:lnTo>
                  <a:pt x="45516" y="0"/>
                </a:lnTo>
                <a:lnTo>
                  <a:pt x="31800" y="28790"/>
                </a:lnTo>
                <a:lnTo>
                  <a:pt x="26593" y="31673"/>
                </a:lnTo>
                <a:close/>
              </a:path>
              <a:path w="47625" h="31750">
                <a:moveTo>
                  <a:pt x="1778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24" y="22059"/>
                </a:lnTo>
                <a:lnTo>
                  <a:pt x="7975" y="12941"/>
                </a:lnTo>
                <a:lnTo>
                  <a:pt x="8928" y="8318"/>
                </a:lnTo>
                <a:lnTo>
                  <a:pt x="9232" y="3619"/>
                </a:lnTo>
                <a:lnTo>
                  <a:pt x="11176" y="3136"/>
                </a:lnTo>
                <a:lnTo>
                  <a:pt x="13106" y="2565"/>
                </a:lnTo>
                <a:lnTo>
                  <a:pt x="16916" y="1231"/>
                </a:lnTo>
                <a:lnTo>
                  <a:pt x="20701" y="0"/>
                </a:lnTo>
                <a:lnTo>
                  <a:pt x="6985" y="28790"/>
                </a:lnTo>
                <a:lnTo>
                  <a:pt x="1778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843360" y="3012901"/>
            <a:ext cx="6129655" cy="1631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0665" marR="5080">
              <a:lnSpc>
                <a:spcPts val="1110"/>
              </a:lnSpc>
            </a:pP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Ch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ult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by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ork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se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sin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nu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mbe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rs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un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sl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gh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9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-7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-15873" sz="1050" spc="7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-7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5873" sz="1050" spc="7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%</a:t>
            </a:r>
            <a:r>
              <a:rPr dirty="0" sz="950" spc="1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1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(1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1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u/2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sz="9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%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=</a:t>
            </a: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%;</a:t>
            </a:r>
            <a:r>
              <a:rPr dirty="0" sz="9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%</a:t>
            </a:r>
            <a:r>
              <a:rPr dirty="0" sz="9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/2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sz="9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950" spc="1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100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%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=</a:t>
            </a: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%;</a:t>
            </a:r>
            <a:r>
              <a:rPr dirty="0" sz="950" spc="1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endParaRPr sz="950">
              <a:latin typeface="Book Antiqua"/>
              <a:cs typeface="Book Antiqua"/>
            </a:endParaRPr>
          </a:p>
          <a:p>
            <a:pPr marL="240665" marR="39370">
              <a:lnSpc>
                <a:spcPts val="1090"/>
              </a:lnSpc>
              <a:spcBef>
                <a:spcPts val="5"/>
              </a:spcBef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%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1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950" spc="1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/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00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%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=</a:t>
            </a: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8%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ted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ma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pe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ts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ag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we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ll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ose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m,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be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ur an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sw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ct.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241300" marR="38100" indent="-229235">
              <a:lnSpc>
                <a:spcPts val="11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5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tol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ed as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sw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uga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-f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s,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182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and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mass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39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56%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7.74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%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H,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and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52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70%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O.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Wha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empir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and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ecu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form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as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tol?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39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241935" marR="36830" indent="-229870">
              <a:lnSpc>
                <a:spcPts val="1100"/>
              </a:lnSpc>
            </a:pP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14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5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ine-c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ini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ry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hri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1.5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1%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%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17.64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%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by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her</a:t>
            </a:r>
            <a:r>
              <a:rPr dirty="0" sz="9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emen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Its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cul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mas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726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u.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What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rica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and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orm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ntaeryt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ral?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127682" y="2631885"/>
            <a:ext cx="160274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ol</a:t>
            </a:r>
            <a:r>
              <a:rPr dirty="0" sz="950">
                <a:solidFill>
                  <a:srgbClr val="00ACEE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00ACEE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00ACEE"/>
                </a:solidFill>
                <a:latin typeface="Book Antiqua"/>
                <a:cs typeface="Book Antiqua"/>
              </a:rPr>
              <a:t>ar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00ACEE"/>
                </a:solidFill>
                <a:latin typeface="Book Antiqua"/>
                <a:cs typeface="Book Antiqua"/>
              </a:rPr>
              <a:t>for</a:t>
            </a:r>
            <a:r>
              <a:rPr dirty="0" sz="950" spc="-15">
                <a:solidFill>
                  <a:srgbClr val="00ACEE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00ACEE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-7">
                <a:solidFill>
                  <a:srgbClr val="CA006B"/>
                </a:solidFill>
                <a:latin typeface="Book Antiqua"/>
                <a:cs typeface="Book Antiqua"/>
              </a:rPr>
              <a:t>1</a:t>
            </a:r>
            <a:r>
              <a:rPr dirty="0" baseline="-15873" sz="1050" spc="15">
                <a:solidFill>
                  <a:srgbClr val="CA006B"/>
                </a:solidFill>
                <a:latin typeface="Book Antiqua"/>
                <a:cs typeface="Book Antiqua"/>
              </a:rPr>
              <a:t>2</a:t>
            </a:r>
            <a:r>
              <a:rPr dirty="0" sz="950" spc="25">
                <a:solidFill>
                  <a:srgbClr val="CA006B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-7">
                <a:solidFill>
                  <a:srgbClr val="CA006B"/>
                </a:solidFill>
                <a:latin typeface="Book Antiqua"/>
                <a:cs typeface="Book Antiqua"/>
              </a:rPr>
              <a:t>2</a:t>
            </a:r>
            <a:r>
              <a:rPr dirty="0" baseline="-15873" sz="1050" spc="15">
                <a:solidFill>
                  <a:srgbClr val="CA006B"/>
                </a:solidFill>
                <a:latin typeface="Book Antiqua"/>
                <a:cs typeface="Book Antiqua"/>
              </a:rPr>
              <a:t>2</a:t>
            </a:r>
            <a:r>
              <a:rPr dirty="0" sz="950" spc="5">
                <a:solidFill>
                  <a:srgbClr val="CA006B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CA006B"/>
                </a:solidFill>
                <a:latin typeface="Book Antiqua"/>
                <a:cs typeface="Book Antiqua"/>
              </a:rPr>
              <a:t>4</a:t>
            </a:r>
            <a:endParaRPr baseline="-15873" sz="1050">
              <a:latin typeface="Book Antiqua"/>
              <a:cs typeface="Book Antiqu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27685" y="2161963"/>
            <a:ext cx="269176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950" spc="1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12.0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+</a:t>
            </a:r>
            <a:r>
              <a:rPr dirty="0" sz="950" spc="1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11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950" spc="1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1.0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+</a:t>
            </a:r>
            <a:r>
              <a:rPr dirty="0" sz="950" spc="1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950" spc="1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16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=</a:t>
            </a:r>
            <a:r>
              <a:rPr dirty="0" sz="950" spc="1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115 u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122605" y="1256412"/>
            <a:ext cx="1841500" cy="734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780">
              <a:lnSpc>
                <a:spcPct val="100000"/>
              </a:lnSpc>
            </a:pPr>
            <a:r>
              <a:rPr dirty="0" baseline="11695" sz="1425" spc="-3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700" spc="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11695" sz="1425" spc="37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700" spc="5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baseline="11695" sz="1425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endParaRPr baseline="11695" sz="1425">
              <a:latin typeface="Book Antiqua"/>
              <a:cs typeface="Book Antiqua"/>
            </a:endParaRPr>
          </a:p>
          <a:p>
            <a:pPr marL="45085">
              <a:lnSpc>
                <a:spcPct val="100000"/>
              </a:lnSpc>
              <a:spcBef>
                <a:spcPts val="359"/>
              </a:spcBef>
            </a:pPr>
            <a:r>
              <a:rPr dirty="0" baseline="11695" sz="1425" spc="-36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1695" sz="1425" spc="-44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70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700" spc="8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700" spc="-1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11695" sz="1425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1695" sz="1425" spc="44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700" spc="-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700" spc="8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700" spc="-1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.4</a:t>
            </a:r>
            <a:r>
              <a:rPr dirty="0" sz="700" spc="10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baseline="11695" sz="1425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1695" sz="1425" spc="22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700" spc="-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700" spc="8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700" spc="-1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700" spc="8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1695" sz="1425" spc="-67">
                <a:solidFill>
                  <a:srgbClr val="131313"/>
                </a:solidFill>
                <a:latin typeface="Lucida Sans"/>
                <a:cs typeface="Lucida Sans"/>
              </a:rPr>
              <a:t>=</a:t>
            </a:r>
            <a:r>
              <a:rPr dirty="0" baseline="11695" sz="1425" spc="187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baseline="11695" sz="1425" spc="-22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700" spc="5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baseline="11695" sz="1425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1695" sz="1425" spc="44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10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sz="700" spc="10">
                <a:solidFill>
                  <a:srgbClr val="131313"/>
                </a:solidFill>
                <a:latin typeface="Book Antiqua"/>
                <a:cs typeface="Book Antiqua"/>
              </a:rPr>
              <a:t>8</a:t>
            </a:r>
            <a:r>
              <a:rPr dirty="0" baseline="11695" sz="1425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1695" sz="1425" spc="22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  <a:p>
            <a:pPr marL="553085">
              <a:lnSpc>
                <a:spcPct val="100000"/>
              </a:lnSpc>
              <a:spcBef>
                <a:spcPts val="170"/>
              </a:spcBef>
            </a:pPr>
            <a:r>
              <a:rPr dirty="0" sz="950" spc="-2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Lucida Sans"/>
                <a:cs typeface="Lucida Sans"/>
              </a:rPr>
              <a:t>*</a:t>
            </a:r>
            <a:r>
              <a:rPr dirty="0" sz="950" spc="1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49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=</a:t>
            </a:r>
            <a:r>
              <a:rPr dirty="0" sz="950" spc="1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10.98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1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11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 sz="950" spc="-2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Emp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00ACEE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ic</a:t>
            </a:r>
            <a:r>
              <a:rPr dirty="0" sz="950" spc="-5">
                <a:solidFill>
                  <a:srgbClr val="00ACEE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00ACEE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00ACEE"/>
                </a:solidFill>
                <a:latin typeface="Book Antiqua"/>
                <a:cs typeface="Book Antiqua"/>
              </a:rPr>
              <a:t>or</a:t>
            </a:r>
            <a:r>
              <a:rPr dirty="0" sz="950" spc="-15">
                <a:solidFill>
                  <a:srgbClr val="00ACEE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00ACEE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00ACEE"/>
                </a:solidFill>
                <a:latin typeface="Book Antiqua"/>
                <a:cs typeface="Book Antiqua"/>
              </a:rPr>
              <a:t>a: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C</a:t>
            </a:r>
            <a:r>
              <a:rPr dirty="0" baseline="-11904" sz="1050">
                <a:solidFill>
                  <a:srgbClr val="CA006B"/>
                </a:solidFill>
                <a:latin typeface="Book Antiqua"/>
                <a:cs typeface="Book Antiqua"/>
              </a:rPr>
              <a:t>6</a:t>
            </a:r>
            <a:r>
              <a:rPr dirty="0" sz="950" spc="30">
                <a:solidFill>
                  <a:srgbClr val="CA006B"/>
                </a:solidFill>
                <a:latin typeface="Book Antiqua"/>
                <a:cs typeface="Book Antiqua"/>
              </a:rPr>
              <a:t>H</a:t>
            </a:r>
            <a:r>
              <a:rPr dirty="0" baseline="-11904" sz="1050" spc="-7">
                <a:solidFill>
                  <a:srgbClr val="CA006B"/>
                </a:solidFill>
                <a:latin typeface="Book Antiqua"/>
                <a:cs typeface="Book Antiqua"/>
              </a:rPr>
              <a:t>1</a:t>
            </a:r>
            <a:r>
              <a:rPr dirty="0" baseline="-11904" sz="1050" spc="15">
                <a:solidFill>
                  <a:srgbClr val="CA006B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CA006B"/>
                </a:solidFill>
                <a:latin typeface="Book Antiqua"/>
                <a:cs typeface="Book Antiqua"/>
              </a:rPr>
              <a:t>O</a:t>
            </a:r>
            <a:r>
              <a:rPr dirty="0" baseline="-11904" sz="1050">
                <a:solidFill>
                  <a:srgbClr val="CA006B"/>
                </a:solidFill>
                <a:latin typeface="Book Antiqua"/>
                <a:cs typeface="Book Antiqua"/>
              </a:rPr>
              <a:t>2</a:t>
            </a:r>
            <a:endParaRPr baseline="-11904" sz="1050">
              <a:latin typeface="Book Antiqua"/>
              <a:cs typeface="Book Antiqu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128322" y="926197"/>
            <a:ext cx="1801495" cy="241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9380" marR="5080" indent="-107314">
              <a:lnSpc>
                <a:spcPct val="91600"/>
              </a:lnSpc>
              <a:tabLst>
                <a:tab pos="455295" algn="l"/>
                <a:tab pos="782955" algn="l"/>
              </a:tabLst>
            </a:pP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5.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700" spc="2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9.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700" spc="25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baseline="-15873" sz="1050" spc="-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.74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70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=</a:t>
            </a:r>
            <a:r>
              <a:rPr dirty="0" sz="950" spc="1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-7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baseline="-15873" sz="1050" spc="-7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baseline="-15873" sz="1050" spc="15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-7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baseline="-15873" sz="1050" spc="-7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baseline="-15873" sz="1050" spc="7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1.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74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	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1.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74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	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.74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81716" y="5396830"/>
            <a:ext cx="4353560" cy="10039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5750">
              <a:lnSpc>
                <a:spcPct val="100000"/>
              </a:lnSpc>
              <a:tabLst>
                <a:tab pos="819150" algn="l"/>
              </a:tabLst>
            </a:pPr>
            <a:r>
              <a:rPr dirty="0" sz="950" spc="8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950" spc="2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4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9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1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635">
              <a:lnSpc>
                <a:spcPts val="1100"/>
              </a:lnSpc>
            </a:pPr>
            <a:r>
              <a:rPr dirty="0" sz="950" spc="-8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k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1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35">
                <a:solidFill>
                  <a:srgbClr val="131313"/>
                </a:solidFill>
                <a:latin typeface="Arial"/>
                <a:cs typeface="Arial"/>
              </a:rPr>
              <a:t> p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-8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e,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e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00136" y="7226085"/>
            <a:ext cx="4344670" cy="2062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>
              <a:lnSpc>
                <a:spcPct val="100000"/>
              </a:lnSpc>
              <a:tabLst>
                <a:tab pos="859790" algn="l"/>
              </a:tabLst>
            </a:pPr>
            <a:r>
              <a:rPr dirty="0" sz="1200" spc="100" b="1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200" spc="30" b="1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1200" b="1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469265" marR="241935">
              <a:lnSpc>
                <a:spcPts val="1200"/>
              </a:lnSpc>
              <a:spcBef>
                <a:spcPts val="600"/>
              </a:spcBef>
            </a:pPr>
            <a:r>
              <a:rPr dirty="0" sz="1100" spc="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100" spc="-70" b="1">
                <a:solidFill>
                  <a:srgbClr val="131313"/>
                </a:solidFill>
                <a:latin typeface="Arial"/>
                <a:cs typeface="Arial"/>
              </a:rPr>
              <a:t>ch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un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100" spc="-40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ge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3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100" spc="-13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100" spc="-3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13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-6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40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3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2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-60" b="1">
                <a:solidFill>
                  <a:srgbClr val="131313"/>
                </a:solidFill>
                <a:latin typeface="Arial"/>
                <a:cs typeface="Arial"/>
              </a:rPr>
              <a:t>ca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-40" b="1">
                <a:solidFill>
                  <a:srgbClr val="131313"/>
                </a:solidFill>
                <a:latin typeface="Arial"/>
                <a:cs typeface="Arial"/>
              </a:rPr>
              <a:t>ul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20" b="1">
                <a:solidFill>
                  <a:srgbClr val="131313"/>
                </a:solidFill>
                <a:latin typeface="Arial"/>
                <a:cs typeface="Arial"/>
              </a:rPr>
              <a:t>ct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13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100" spc="-13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conv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20" b="1">
                <a:solidFill>
                  <a:srgbClr val="131313"/>
                </a:solidFill>
                <a:latin typeface="Arial"/>
                <a:cs typeface="Arial"/>
              </a:rPr>
              <a:t>ct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100" spc="-3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13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-110" b="1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5080">
              <a:lnSpc>
                <a:spcPct val="96500"/>
              </a:lnSpc>
              <a:spcBef>
                <a:spcPts val="700"/>
              </a:spcBef>
            </a:pP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mu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un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me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nal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ysi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t,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atte</a:t>
            </a:r>
            <a:r>
              <a:rPr dirty="0" sz="950" spc="-7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For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text,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gu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yo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ge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ll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su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ri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pt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wi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fe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un</a:t>
            </a:r>
            <a:r>
              <a:rPr dirty="0" sz="950" spc="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(for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mpl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8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oun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ion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ill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eed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ripts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ral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value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by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pria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sta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app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opr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ant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ger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han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nte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2,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5,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may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met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ake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adj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ment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tw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examp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by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 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4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stan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8.</a:t>
            </a:r>
            <a:endParaRPr sz="950">
              <a:latin typeface="Book Antiqua"/>
              <a:cs typeface="Book Antiqua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131313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396489" y="6043090"/>
            <a:ext cx="598170" cy="300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14300">
              <a:lnSpc>
                <a:spcPts val="1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Sample </a:t>
            </a: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3</a:t>
            </a: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OH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849494" y="5286170"/>
            <a:ext cx="5111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531870" y="5286170"/>
            <a:ext cx="87376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O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C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85280" y="5269026"/>
            <a:ext cx="15367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466339" y="5180126"/>
            <a:ext cx="349250" cy="300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8260" marR="5080" indent="-35560">
              <a:lnSpc>
                <a:spcPts val="1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Str</a:t>
            </a: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am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of 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25613" y="5525565"/>
            <a:ext cx="502284" cy="4641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83185">
              <a:lnSpc>
                <a:spcPct val="100000"/>
              </a:lnSpc>
            </a:pP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algn="ctr" marL="12065" marR="5080">
              <a:lnSpc>
                <a:spcPts val="1000"/>
              </a:lnSpc>
              <a:spcBef>
                <a:spcPts val="305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Absorbent 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for 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363844" y="5527473"/>
            <a:ext cx="502284" cy="462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7945">
              <a:lnSpc>
                <a:spcPct val="100000"/>
              </a:lnSpc>
            </a:pP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  <a:p>
            <a:pPr algn="ctr" marL="12700" marR="5080">
              <a:lnSpc>
                <a:spcPts val="1000"/>
              </a:lnSpc>
              <a:spcBef>
                <a:spcPts val="30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Absorbent 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for C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568186" y="6170317"/>
            <a:ext cx="1581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291186" y="774903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793111" y="8347518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274666" y="3301593"/>
            <a:ext cx="4597400" cy="1379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1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mbus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mple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zed.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Oxygen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atoms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partl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partly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6.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1200">
              <a:latin typeface="Times New Roman"/>
              <a:cs typeface="Times New Roman"/>
            </a:endParaRPr>
          </a:p>
          <a:p>
            <a:pPr marL="10795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Furnace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339461" y="6031659"/>
            <a:ext cx="3924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0">
                <a:solidFill>
                  <a:srgbClr val="221F20"/>
                </a:solidFill>
                <a:latin typeface="Times New Roman"/>
                <a:cs typeface="Times New Roman"/>
              </a:rPr>
              <a:t>F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urnace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73108" y="7520964"/>
            <a:ext cx="4502150" cy="18726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46379">
              <a:lnSpc>
                <a:spcPct val="100000"/>
              </a:lnSpc>
            </a:pPr>
            <a:r>
              <a:rPr dirty="0" sz="900" spc="-5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00" spc="-5" b="1">
                <a:solidFill>
                  <a:srgbClr val="221F20"/>
                </a:solidFill>
                <a:latin typeface="Times New Roman"/>
                <a:cs typeface="Times New Roman"/>
              </a:rPr>
              <a:t>b</a:t>
            </a: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 marL="115570">
              <a:lnSpc>
                <a:spcPts val="990"/>
              </a:lnSpc>
              <a:spcBef>
                <a:spcPts val="52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6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105"/>
              </a:lnSpc>
            </a:pPr>
            <a:r>
              <a:rPr dirty="0" sz="1000" spc="-7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pp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ombu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ion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ly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is</a:t>
            </a:r>
            <a:endParaRPr sz="1000">
              <a:latin typeface="Gill Sans MT"/>
              <a:cs typeface="Gill Sans MT"/>
            </a:endParaRPr>
          </a:p>
          <a:p>
            <a:pPr marL="12700" marR="35560">
              <a:lnSpc>
                <a:spcPts val="1100"/>
              </a:lnSpc>
              <a:spcBef>
                <a:spcPts val="15"/>
              </a:spcBef>
              <a:buClr>
                <a:srgbClr val="131313"/>
              </a:buClr>
              <a:buFont typeface="Gill Sans MT"/>
              <a:buAutoNum type="alphaLcParenBoth"/>
              <a:tabLst>
                <a:tab pos="177800" algn="l"/>
              </a:tabLst>
            </a:pP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Ox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co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pp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5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  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xi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(p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fo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 spc="-22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baseline="-15873" sz="1050" spc="-1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-15873" sz="1050" spc="9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n.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buClr>
                <a:srgbClr val="131313"/>
              </a:buClr>
              <a:buFont typeface="Gill Sans MT"/>
              <a:buAutoNum type="alphaLcParenBoth"/>
              <a:tabLst>
                <a:tab pos="187960" algn="l"/>
              </a:tabLst>
            </a:pP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baseline="-15873" sz="1050" spc="-1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-15873" sz="1050" spc="9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 spc="-1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Co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ts val="1090"/>
              </a:lnSpc>
              <a:spcBef>
                <a:spcPts val="5"/>
              </a:spcBef>
            </a:pP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xc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59504" y="6866394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25009" y="2304983"/>
            <a:ext cx="927100" cy="863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i="1">
                <a:latin typeface="Times New Roman"/>
                <a:cs typeface="Times New Roman"/>
              </a:rPr>
              <a:t>Be</a:t>
            </a:r>
            <a:r>
              <a:rPr dirty="0" sz="950" spc="-10" i="1">
                <a:latin typeface="Times New Roman"/>
                <a:cs typeface="Times New Roman"/>
              </a:rPr>
              <a:t>f</a:t>
            </a:r>
            <a:r>
              <a:rPr dirty="0" sz="950" spc="-5" i="1">
                <a:latin typeface="Times New Roman"/>
                <a:cs typeface="Times New Roman"/>
              </a:rPr>
              <a:t>o</a:t>
            </a:r>
            <a:r>
              <a:rPr dirty="0" sz="950" spc="-35" i="1">
                <a:latin typeface="Times New Roman"/>
                <a:cs typeface="Times New Roman"/>
              </a:rPr>
              <a:t>r</a:t>
            </a:r>
            <a:r>
              <a:rPr dirty="0" sz="950" spc="-10" i="1">
                <a:latin typeface="Times New Roman"/>
                <a:cs typeface="Times New Roman"/>
              </a:rPr>
              <a:t>e</a:t>
            </a:r>
            <a:r>
              <a:rPr dirty="0" sz="950" spc="-5" i="1">
                <a:latin typeface="Times New Roman"/>
                <a:cs typeface="Times New Roman"/>
              </a:rPr>
              <a:t> </a:t>
            </a:r>
            <a:r>
              <a:rPr dirty="0" sz="950" spc="-10" i="1">
                <a:latin typeface="Times New Roman"/>
                <a:cs typeface="Times New Roman"/>
              </a:rPr>
              <a:t>c</a:t>
            </a:r>
            <a:r>
              <a:rPr dirty="0" sz="950" spc="-5" i="1">
                <a:latin typeface="Times New Roman"/>
                <a:cs typeface="Times New Roman"/>
              </a:rPr>
              <a:t>o</a:t>
            </a:r>
            <a:r>
              <a:rPr dirty="0" sz="950" spc="-15" i="1">
                <a:latin typeface="Times New Roman"/>
                <a:cs typeface="Times New Roman"/>
              </a:rPr>
              <a:t>m</a:t>
            </a:r>
            <a:r>
              <a:rPr dirty="0" sz="950" spc="-20" i="1">
                <a:latin typeface="Times New Roman"/>
                <a:cs typeface="Times New Roman"/>
              </a:rPr>
              <a:t>b</a:t>
            </a:r>
            <a:r>
              <a:rPr dirty="0" sz="950" spc="-5" i="1">
                <a:latin typeface="Times New Roman"/>
                <a:cs typeface="Times New Roman"/>
              </a:rPr>
              <a:t>ustion</a:t>
            </a:r>
            <a:endParaRPr sz="950">
              <a:latin typeface="Times New Roman"/>
              <a:cs typeface="Times New Roman"/>
            </a:endParaRPr>
          </a:p>
          <a:p>
            <a:pPr marL="380365" marR="276860" indent="-96520">
              <a:lnSpc>
                <a:spcPts val="1800"/>
              </a:lnSpc>
              <a:spcBef>
                <a:spcPts val="170"/>
              </a:spcBef>
            </a:pPr>
            <a:r>
              <a:rPr dirty="0" sz="900" spc="-15">
                <a:latin typeface="Times New Roman"/>
                <a:cs typeface="Times New Roman"/>
              </a:rPr>
              <a:t>C</a:t>
            </a:r>
            <a:r>
              <a:rPr dirty="0" baseline="-23809" sz="1050" spc="7" i="1">
                <a:latin typeface="Times New Roman"/>
                <a:cs typeface="Times New Roman"/>
              </a:rPr>
              <a:t>x</a:t>
            </a:r>
            <a:r>
              <a:rPr dirty="0" sz="900" spc="-15">
                <a:latin typeface="Times New Roman"/>
                <a:cs typeface="Times New Roman"/>
              </a:rPr>
              <a:t>H</a:t>
            </a:r>
            <a:r>
              <a:rPr dirty="0" baseline="-23809" sz="1050" spc="7" i="1">
                <a:latin typeface="Times New Roman"/>
                <a:cs typeface="Times New Roman"/>
              </a:rPr>
              <a:t>y</a:t>
            </a:r>
            <a:r>
              <a:rPr dirty="0" sz="900" spc="-15">
                <a:latin typeface="Times New Roman"/>
                <a:cs typeface="Times New Roman"/>
              </a:rPr>
              <a:t>O</a:t>
            </a:r>
            <a:r>
              <a:rPr dirty="0" baseline="-23809" sz="1050" i="1">
                <a:latin typeface="Times New Roman"/>
                <a:cs typeface="Times New Roman"/>
              </a:rPr>
              <a:t>z </a:t>
            </a:r>
            <a:r>
              <a:rPr dirty="0" sz="900" spc="-5">
                <a:latin typeface="Times New Roman"/>
                <a:cs typeface="Times New Roman"/>
              </a:rPr>
              <a:t>and </a:t>
            </a:r>
            <a:r>
              <a:rPr dirty="0" sz="900" spc="-15"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67828" y="2304983"/>
            <a:ext cx="850265" cy="863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5" i="1">
                <a:latin typeface="Times New Roman"/>
                <a:cs typeface="Times New Roman"/>
              </a:rPr>
              <a:t>Aft</a:t>
            </a:r>
            <a:r>
              <a:rPr dirty="0" sz="950" spc="-10" i="1">
                <a:latin typeface="Times New Roman"/>
                <a:cs typeface="Times New Roman"/>
              </a:rPr>
              <a:t>e</a:t>
            </a:r>
            <a:r>
              <a:rPr dirty="0" sz="950" spc="-5" i="1">
                <a:latin typeface="Times New Roman"/>
                <a:cs typeface="Times New Roman"/>
              </a:rPr>
              <a:t>r</a:t>
            </a:r>
            <a:r>
              <a:rPr dirty="0" sz="950" spc="-10" i="1">
                <a:latin typeface="Times New Roman"/>
                <a:cs typeface="Times New Roman"/>
              </a:rPr>
              <a:t> </a:t>
            </a:r>
            <a:r>
              <a:rPr dirty="0" sz="950" spc="-10" i="1">
                <a:latin typeface="Times New Roman"/>
                <a:cs typeface="Times New Roman"/>
              </a:rPr>
              <a:t>com</a:t>
            </a:r>
            <a:r>
              <a:rPr dirty="0" sz="950" spc="-25" i="1">
                <a:latin typeface="Times New Roman"/>
                <a:cs typeface="Times New Roman"/>
              </a:rPr>
              <a:t>b</a:t>
            </a:r>
            <a:r>
              <a:rPr dirty="0" sz="950" spc="-5" i="1">
                <a:latin typeface="Times New Roman"/>
                <a:cs typeface="Times New Roman"/>
              </a:rPr>
              <a:t>ust</a:t>
            </a:r>
            <a:r>
              <a:rPr dirty="0" sz="950" spc="-10" i="1">
                <a:latin typeface="Times New Roman"/>
                <a:cs typeface="Times New Roman"/>
              </a:rPr>
              <a:t>i</a:t>
            </a:r>
            <a:r>
              <a:rPr dirty="0" sz="950" spc="-5" i="1"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10"/>
              </a:spcBef>
            </a:pPr>
            <a:r>
              <a:rPr dirty="0" sz="900" spc="-5" i="1">
                <a:latin typeface="Times New Roman"/>
                <a:cs typeface="Times New Roman"/>
              </a:rPr>
              <a:t>x</a:t>
            </a:r>
            <a:r>
              <a:rPr dirty="0" baseline="-23809" sz="1050" i="1">
                <a:latin typeface="Times New Roman"/>
                <a:cs typeface="Times New Roman"/>
              </a:rPr>
              <a:t> 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5"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20"/>
              </a:spcBef>
            </a:pPr>
            <a:r>
              <a:rPr dirty="0" sz="900" spc="-5">
                <a:latin typeface="Times New Roman"/>
                <a:cs typeface="Times New Roman"/>
              </a:rPr>
              <a:t>and</a:t>
            </a:r>
            <a:endParaRPr sz="90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720"/>
              </a:spcBef>
            </a:pPr>
            <a:r>
              <a:rPr dirty="0" sz="900" spc="-5" i="1">
                <a:latin typeface="Times New Roman"/>
                <a:cs typeface="Times New Roman"/>
              </a:rPr>
              <a:t>y</a:t>
            </a:r>
            <a:r>
              <a:rPr dirty="0" sz="900" spc="-5">
                <a:latin typeface="Times New Roman"/>
                <a:cs typeface="Times New Roman"/>
              </a:rPr>
              <a:t>/</a:t>
            </a:r>
            <a:r>
              <a:rPr dirty="0" sz="900" spc="-10">
                <a:latin typeface="Times New Roman"/>
                <a:cs typeface="Times New Roman"/>
              </a:rPr>
              <a:t>2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-15">
                <a:latin typeface="Times New Roman"/>
                <a:cs typeface="Times New Roman"/>
              </a:rPr>
              <a:t>H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73300" y="629172"/>
            <a:ext cx="4598670" cy="15900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120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14" b="1">
                <a:solidFill>
                  <a:srgbClr val="003D73"/>
                </a:solidFill>
                <a:latin typeface="Gill Sans MT"/>
                <a:cs typeface="Gill Sans MT"/>
              </a:rPr>
              <a:t>m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b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u</a:t>
            </a:r>
            <a:r>
              <a:rPr dirty="0" sz="1200" spc="15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10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 A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200" spc="-5" b="1">
                <a:solidFill>
                  <a:srgbClr val="003D73"/>
                </a:solidFill>
                <a:latin typeface="Gill Sans MT"/>
                <a:cs typeface="Gill Sans MT"/>
              </a:rPr>
              <a:t>l</a:t>
            </a:r>
            <a:r>
              <a:rPr dirty="0" sz="1200" b="1">
                <a:solidFill>
                  <a:srgbClr val="003D73"/>
                </a:solidFill>
                <a:latin typeface="Gill Sans MT"/>
                <a:cs typeface="Gill Sans MT"/>
              </a:rPr>
              <a:t>y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12700" marR="5080">
              <a:lnSpc>
                <a:spcPct val="95400"/>
              </a:lnSpc>
              <a:spcBef>
                <a:spcPts val="265"/>
              </a:spcBef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rates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asily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gen,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en,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com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lys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s,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eig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ample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xygen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apor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bso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ubsta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de.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tte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elo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inte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 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ow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6861178" y="117535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596393" y="1315694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838234" y="324013"/>
            <a:ext cx="6261100" cy="267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3390900">
              <a:lnSpc>
                <a:spcPct val="100000"/>
              </a:lnSpc>
              <a:tabLst>
                <a:tab pos="3747135" algn="l"/>
                <a:tab pos="608203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io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40" b="1">
                <a:solidFill>
                  <a:srgbClr val="000002"/>
                </a:solidFill>
                <a:latin typeface="Gill Sans MT"/>
                <a:cs typeface="Gill Sans MT"/>
              </a:rPr>
              <a:t>X</a:t>
            </a: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35" b="1">
                <a:solidFill>
                  <a:srgbClr val="000002"/>
                </a:solidFill>
                <a:latin typeface="Gill Sans MT"/>
                <a:cs typeface="Gill Sans MT"/>
              </a:rPr>
              <a:t>3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-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6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	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5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10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35" b="1">
                <a:solidFill>
                  <a:srgbClr val="000002"/>
                </a:solidFill>
                <a:latin typeface="Gill Sans MT"/>
                <a:cs typeface="Gill Sans MT"/>
              </a:rPr>
              <a:t>g 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0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pi</a:t>
            </a:r>
            <a:r>
              <a:rPr dirty="0" sz="1050" spc="-7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ca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45" b="1">
                <a:solidFill>
                  <a:srgbClr val="000002"/>
                </a:solidFill>
                <a:latin typeface="Gill Sans MT"/>
                <a:cs typeface="Gill Sans MT"/>
              </a:rPr>
              <a:t>F</a:t>
            </a: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10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 f</a:t>
            </a:r>
            <a:r>
              <a:rPr dirty="0" sz="1050" spc="-8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50" b="1">
                <a:solidFill>
                  <a:srgbClr val="000002"/>
                </a:solidFill>
                <a:latin typeface="Gill Sans MT"/>
                <a:cs typeface="Gill Sans MT"/>
              </a:rPr>
              <a:t>om</a:t>
            </a: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 C</a:t>
            </a: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s 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endParaRPr sz="1050">
              <a:latin typeface="Gill Sans MT"/>
              <a:cs typeface="Gill Sans MT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 marR="168275">
              <a:lnSpc>
                <a:spcPct val="96500"/>
              </a:lnSpc>
            </a:pP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oxyg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0.2998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0819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emp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ze</a:t>
            </a:r>
            <a:endParaRPr sz="1050">
              <a:latin typeface="Gill Sans MT"/>
              <a:cs typeface="Gill Sans MT"/>
            </a:endParaRPr>
          </a:p>
          <a:p>
            <a:pPr algn="just" marL="241300" marR="139065">
              <a:lnSpc>
                <a:spcPct val="96200"/>
              </a:lnSpc>
              <a:spcBef>
                <a:spcPts val="19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ogen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ygen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must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4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endParaRPr sz="1050">
              <a:latin typeface="Gill Sans MT"/>
              <a:cs typeface="Gill Sans MT"/>
            </a:endParaRPr>
          </a:p>
          <a:p>
            <a:pPr marL="241300">
              <a:lnSpc>
                <a:spcPts val="1125"/>
              </a:lnSpc>
              <a:spcBef>
                <a:spcPts val="140"/>
              </a:spcBef>
            </a:pP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12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determ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2988 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6855" y="3481475"/>
            <a:ext cx="8756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6855" y="4137460"/>
            <a:ext cx="292862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0.081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6855" y="4777569"/>
            <a:ext cx="2298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6855" y="5436092"/>
            <a:ext cx="5868670" cy="2420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0.2000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di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endParaRPr sz="950">
              <a:latin typeface="Palatino Linotype"/>
              <a:cs typeface="Palatino Linotype"/>
            </a:endParaRPr>
          </a:p>
          <a:p>
            <a:pPr marL="12700" marR="864869" indent="999490">
              <a:lnSpc>
                <a:spcPct val="157000"/>
              </a:lnSpc>
              <a:spcBef>
                <a:spcPts val="1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2000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0.08182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0.00916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1090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by 100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centa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ctr" marR="924560">
              <a:lnSpc>
                <a:spcPts val="990"/>
              </a:lnSpc>
              <a:spcBef>
                <a:spcPts val="65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08182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  <a:p>
            <a:pPr marL="2187575" indent="-574675">
              <a:lnSpc>
                <a:spcPts val="99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200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g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40.91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  <a:p>
            <a:pPr algn="ctr" marR="865505">
              <a:lnSpc>
                <a:spcPts val="990"/>
              </a:lnSpc>
              <a:spcBef>
                <a:spcPts val="104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0.00916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marL="2190750" indent="-562610">
              <a:lnSpc>
                <a:spcPts val="99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0.2000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samp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58%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algn="ctr" marR="924560">
              <a:lnSpc>
                <a:spcPts val="985"/>
              </a:lnSpc>
              <a:spcBef>
                <a:spcPts val="104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1090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endParaRPr sz="950">
              <a:latin typeface="Palatino Linotype"/>
              <a:cs typeface="Palatino Linotype"/>
            </a:endParaRPr>
          </a:p>
          <a:p>
            <a:pPr marL="12700" indent="1591310">
              <a:lnSpc>
                <a:spcPts val="98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200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g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54.50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120"/>
              </a:lnSpc>
              <a:spcBef>
                <a:spcPts val="1215"/>
              </a:spcBef>
            </a:pP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mpi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6500"/>
              </a:lnSpc>
              <a:spcBef>
                <a:spcPts val="2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obta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osi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nne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illus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mpl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-5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2000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6885" y="8024463"/>
            <a:ext cx="5880735" cy="1297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233679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0.1090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999 </a:t>
            </a:r>
            <a:r>
              <a:rPr dirty="0" baseline="-38011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006813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33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0.2000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700">
              <a:latin typeface="Times New Roman"/>
              <a:cs typeface="Times New Roman"/>
            </a:endParaRPr>
          </a:p>
          <a:p>
            <a:pPr algn="ctr" marR="233679">
              <a:lnSpc>
                <a:spcPct val="100000"/>
              </a:lnSpc>
            </a:pPr>
            <a:r>
              <a:rPr dirty="0" baseline="8771" sz="1425" spc="-37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00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81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11695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00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baseline="11695" sz="1425" spc="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00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81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ext,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ubs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0.00681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700">
              <a:latin typeface="Times New Roman"/>
              <a:cs typeface="Times New Roman"/>
            </a:endParaRPr>
          </a:p>
          <a:p>
            <a:pPr algn="ctr" marR="233679">
              <a:lnSpc>
                <a:spcPct val="100000"/>
              </a:lnSpc>
            </a:pPr>
            <a:r>
              <a:rPr dirty="0" baseline="11695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11695" sz="1425" spc="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11695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baseline="11695" sz="1425">
              <a:latin typeface="Palatino Linotype"/>
              <a:cs typeface="Palatino Linotype"/>
            </a:endParaRPr>
          </a:p>
          <a:p>
            <a:pPr algn="r" marR="5080">
              <a:lnSpc>
                <a:spcPct val="100000"/>
              </a:lnSpc>
            </a:pP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829225" y="7941280"/>
            <a:ext cx="448309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517284" y="5117934"/>
            <a:ext cx="137223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00909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924499" y="5011887"/>
            <a:ext cx="525145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8260" marR="5080" indent="-35560">
              <a:lnSpc>
                <a:spcPct val="1316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008 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83962" y="5117934"/>
            <a:ext cx="77152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00916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48930" y="4460055"/>
            <a:ext cx="1456690" cy="154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0.0819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14422" y="4506614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76149" y="4368612"/>
            <a:ext cx="60071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41853" y="4544507"/>
            <a:ext cx="143637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4836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18.02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945570" y="4591062"/>
            <a:ext cx="83693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78510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146734" y="4468466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351209" y="4376861"/>
            <a:ext cx="4540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913218" y="4461324"/>
            <a:ext cx="91122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0.00909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488041" y="3821848"/>
            <a:ext cx="140144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00681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924467" y="3715801"/>
            <a:ext cx="570230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8105" marR="5080" indent="-65405">
              <a:lnSpc>
                <a:spcPct val="1316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011 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529651" y="3821848"/>
            <a:ext cx="75628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08182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929843" y="3164589"/>
            <a:ext cx="2124710" cy="2292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0.2998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44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010 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endParaRPr baseline="-38011" sz="1425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454552" y="3072517"/>
            <a:ext cx="582930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031922" y="329449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137846" y="3080136"/>
            <a:ext cx="666115" cy="313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dirty="0" baseline="38011" sz="1425" spc="277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38011" sz="1425" spc="27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8011" sz="1425" spc="-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781162" y="329449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887179" y="3163327"/>
            <a:ext cx="95631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0.006812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131313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0471" y="613757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632236" y="627730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93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93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274666" y="3320922"/>
            <a:ext cx="4598035" cy="1868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92430">
              <a:lnSpc>
                <a:spcPct val="100000"/>
              </a:lnSpc>
              <a:tabLst>
                <a:tab pos="924560" algn="l"/>
              </a:tabLst>
            </a:pPr>
            <a:r>
              <a:rPr dirty="0" sz="950" spc="7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5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1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1050">
              <a:latin typeface="Times New Roman"/>
              <a:cs typeface="Times New Roman"/>
            </a:endParaRPr>
          </a:p>
          <a:p>
            <a:pPr marL="120014" marR="161290">
              <a:lnSpc>
                <a:spcPct val="96500"/>
              </a:lnSpc>
            </a:pP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8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rr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 ex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8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8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8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-11904" sz="1050" spc="10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8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0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5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4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5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0.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0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-11904" sz="105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baseline="-11904" sz="1050" spc="7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baseline="-11904" sz="1050" spc="-14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4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5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Arial"/>
                <a:cs typeface="Arial"/>
              </a:rPr>
              <a:t>4</a:t>
            </a:r>
            <a:r>
              <a:rPr dirty="0" baseline="-11904" sz="1050" spc="-14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 </a:t>
            </a:r>
            <a:r>
              <a:rPr dirty="0" sz="950" spc="-50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5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4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5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00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4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5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6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450">
              <a:latin typeface="Times New Roman"/>
              <a:cs typeface="Times New Roman"/>
            </a:endParaRPr>
          </a:p>
          <a:p>
            <a:pPr algn="just" marL="12700" marR="5080" indent="151130">
              <a:lnSpc>
                <a:spcPct val="95300"/>
              </a:lnSpc>
            </a:pP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yz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yses.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trum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thod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00" y="5452882"/>
            <a:ext cx="33020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3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4</a:t>
            </a:r>
            <a:endParaRPr sz="16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84500" y="5452882"/>
            <a:ext cx="3395345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760"/>
              </a:lnSpc>
            </a:pP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xi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55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s: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5" b="1">
                <a:solidFill>
                  <a:srgbClr val="53AB53"/>
                </a:solidFill>
                <a:latin typeface="Arial"/>
                <a:cs typeface="Arial"/>
              </a:rPr>
              <a:t>A </a:t>
            </a:r>
            <a:r>
              <a:rPr dirty="0" sz="1600" spc="-65" b="1">
                <a:solidFill>
                  <a:srgbClr val="53AB53"/>
                </a:solidFill>
                <a:latin typeface="Arial"/>
                <a:cs typeface="Arial"/>
              </a:rPr>
              <a:t>Us</a:t>
            </a:r>
            <a:r>
              <a:rPr dirty="0" sz="1600" spc="-6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25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oo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endParaRPr sz="1600">
              <a:latin typeface="Arial"/>
              <a:cs typeface="Arial"/>
            </a:endParaRPr>
          </a:p>
          <a:p>
            <a:pPr marL="12700">
              <a:lnSpc>
                <a:spcPts val="1760"/>
              </a:lnSpc>
            </a:pP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in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40" b="1">
                <a:solidFill>
                  <a:srgbClr val="53AB53"/>
                </a:solidFill>
                <a:latin typeface="Arial"/>
                <a:cs typeface="Arial"/>
              </a:rPr>
              <a:t>De</a:t>
            </a:r>
            <a:r>
              <a:rPr dirty="0" sz="1600" spc="-160" b="1">
                <a:solidFill>
                  <a:srgbClr val="53AB53"/>
                </a:solidFill>
                <a:latin typeface="Arial"/>
                <a:cs typeface="Arial"/>
              </a:rPr>
              <a:t>sc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al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3392" y="5970055"/>
            <a:ext cx="4599305" cy="29108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ept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asurabl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ugh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ni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 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nificanc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with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Palatino Linotype"/>
                <a:cs typeface="Palatino Linotype"/>
              </a:rPr>
              <a:t>oxidat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 b="1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(oxidati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umber),*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umber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los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ppe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oinin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6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Consid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Cl.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oses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3333" sz="1125" spc="-6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3333" sz="1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3333" sz="1125" spc="-6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3333" sz="1125" spc="12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a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3333" sz="1125" spc="12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3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7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3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endParaRPr sz="1050">
              <a:latin typeface="Palatino Linotype"/>
              <a:cs typeface="Palatino Linotype"/>
            </a:endParaRPr>
          </a:p>
          <a:p>
            <a:pPr algn="just" marL="28575">
              <a:lnSpc>
                <a:spcPts val="1145"/>
              </a:lnSpc>
            </a:pP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2.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 spc="6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ida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 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 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0.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4900"/>
              </a:lnSpc>
              <a:spcBef>
                <a:spcPts val="35"/>
              </a:spcBef>
            </a:pP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ecule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denti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oxi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hus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hich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rs.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assig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1.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205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z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oxi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mu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2.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5791" y="5979119"/>
            <a:ext cx="1601470" cy="140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2069" indent="133985">
              <a:lnSpc>
                <a:spcPct val="964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oxida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ng.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ct val="96500"/>
              </a:lnSpc>
              <a:spcBef>
                <a:spcPts val="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 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ent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4672" y="597407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995173" y="2106904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571118" y="2106904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088258" y="250060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669283" y="250060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622325" y="781411"/>
            <a:ext cx="6097270" cy="2070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btain</a:t>
            </a:r>
            <a:endParaRPr sz="950">
              <a:latin typeface="Palatino Linotype"/>
              <a:cs typeface="Palatino Linotype"/>
            </a:endParaRPr>
          </a:p>
          <a:p>
            <a:pPr marL="1967230">
              <a:lnSpc>
                <a:spcPct val="100000"/>
              </a:lnSpc>
              <a:spcBef>
                <a:spcPts val="409"/>
              </a:spcBef>
            </a:pP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Emp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00ACEE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la 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vi</a:t>
            </a:r>
            <a:r>
              <a:rPr dirty="0" sz="950">
                <a:solidFill>
                  <a:srgbClr val="00ACEE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00ACEE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in 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C: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r>
              <a:rPr dirty="0" sz="950" spc="3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4</a:t>
            </a:r>
            <a:r>
              <a:rPr dirty="0" sz="950" spc="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deter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empir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ompo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minar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ample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any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241935" marR="5080" indent="-229235">
              <a:lnSpc>
                <a:spcPct val="965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extrac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1.152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samp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oxy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2.726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16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What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sobu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 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ate?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1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242570" marR="5080" indent="-229870">
              <a:lnSpc>
                <a:spcPts val="1100"/>
              </a:lnSpc>
            </a:pP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1.5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hiop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sulfu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149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0.6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1.146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What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4784" y="9215042"/>
            <a:ext cx="4596130" cy="260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4930">
              <a:lnSpc>
                <a:spcPts val="1000"/>
              </a:lnSpc>
            </a:pP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8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8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8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umb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8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8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4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8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8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8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3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8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8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8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74376" y="324013"/>
            <a:ext cx="6424930" cy="1227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05000">
              <a:lnSpc>
                <a:spcPct val="100000"/>
              </a:lnSpc>
              <a:tabLst>
                <a:tab pos="2248535" algn="l"/>
                <a:tab pos="624586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id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 </a:t>
            </a:r>
            <a:r>
              <a:rPr dirty="0" sz="1000" spc="-1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ib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12700" marR="1832610" indent="151130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3.2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rstan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les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appl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ted,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whenev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tw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appe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(w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et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l)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follo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low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um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applie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3-7.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52509" y="1696054"/>
            <a:ext cx="4448175" cy="4383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ct val="100000"/>
              </a:lnSpc>
              <a:tabLst>
                <a:tab pos="830580" algn="l"/>
              </a:tabLst>
            </a:pP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75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1050" spc="-75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10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1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10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-10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dirty="0" sz="1050" spc="-15" b="1">
                <a:solidFill>
                  <a:srgbClr val="FFFFFF"/>
                </a:solidFill>
                <a:latin typeface="Arial"/>
                <a:cs typeface="Arial"/>
              </a:rPr>
              <a:t>nin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dirty="0" sz="1050" spc="55" b="1">
                <a:solidFill>
                  <a:srgbClr val="FFFFFF"/>
                </a:solidFill>
                <a:latin typeface="Arial"/>
                <a:cs typeface="Arial"/>
              </a:rPr>
              <a:t> O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x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8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3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 marL="167005" marR="5080" indent="-154305">
              <a:lnSpc>
                <a:spcPts val="1100"/>
              </a:lnSpc>
              <a:spcBef>
                <a:spcPts val="835"/>
              </a:spcBef>
              <a:buClr>
                <a:srgbClr val="221F20"/>
              </a:buClr>
              <a:buFont typeface="Palatino Linotype"/>
              <a:buAutoNum type="arabicPeriod"/>
              <a:tabLst>
                <a:tab pos="167005" algn="l"/>
              </a:tabLst>
            </a:pP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 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emen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 0.</a:t>
            </a:r>
            <a:endParaRPr sz="950">
              <a:latin typeface="Book Antiqua"/>
              <a:cs typeface="Book Antiqua"/>
            </a:endParaRPr>
          </a:p>
          <a:p>
            <a:pPr marL="169545" marR="5080" indent="-2540">
              <a:lnSpc>
                <a:spcPts val="1120"/>
              </a:lnSpc>
              <a:spcBef>
                <a:spcPts val="28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Exa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ples: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marL="167005" indent="-154305">
              <a:lnSpc>
                <a:spcPct val="100000"/>
              </a:lnSpc>
              <a:spcBef>
                <a:spcPts val="215"/>
              </a:spcBef>
              <a:buClr>
                <a:srgbClr val="221F20"/>
              </a:buClr>
              <a:buFont typeface="Palatino Linotype"/>
              <a:buAutoNum type="arabicPeriod" startAt="2"/>
              <a:tabLst>
                <a:tab pos="167640" algn="l"/>
              </a:tabLst>
            </a:pP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O.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ll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ms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endParaRPr sz="950">
              <a:latin typeface="Book Antiqua"/>
              <a:cs typeface="Book Antiqua"/>
            </a:endParaRPr>
          </a:p>
          <a:p>
            <a:pPr lvl="1" marL="370205" indent="-203200">
              <a:lnSpc>
                <a:spcPct val="100000"/>
              </a:lnSpc>
              <a:spcBef>
                <a:spcPts val="254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370840" algn="l"/>
              </a:tabLst>
            </a:pP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ies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s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ch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 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ed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ole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les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rmu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is 0;</a:t>
            </a:r>
            <a:endParaRPr sz="950">
              <a:latin typeface="Book Antiqua"/>
              <a:cs typeface="Book Antiqua"/>
            </a:endParaRPr>
          </a:p>
          <a:p>
            <a:pPr marL="370205" marR="5715">
              <a:lnSpc>
                <a:spcPts val="1100"/>
              </a:lnSpc>
              <a:spcBef>
                <a:spcPts val="33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mples: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0.]</a:t>
            </a:r>
            <a:endParaRPr sz="950">
              <a:latin typeface="Palatino Linotype"/>
              <a:cs typeface="Palatino Linotype"/>
            </a:endParaRPr>
          </a:p>
          <a:p>
            <a:pPr lvl="1" marL="370205" indent="-203200">
              <a:lnSpc>
                <a:spcPct val="100000"/>
              </a:lnSpc>
              <a:spcBef>
                <a:spcPts val="225"/>
              </a:spcBef>
              <a:buClr>
                <a:srgbClr val="221F20"/>
              </a:buClr>
              <a:buFont typeface="Palatino Linotype"/>
              <a:buAutoNum type="alphaLcParenBoth" startAt="2"/>
              <a:tabLst>
                <a:tab pos="370840" algn="l"/>
              </a:tabLst>
            </a:pP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is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n.</a:t>
            </a:r>
            <a:endParaRPr sz="950">
              <a:latin typeface="Book Antiqua"/>
              <a:cs typeface="Book Antiqua"/>
            </a:endParaRPr>
          </a:p>
          <a:p>
            <a:pPr marL="372110" marR="5080" indent="-1905">
              <a:lnSpc>
                <a:spcPts val="1110"/>
              </a:lnSpc>
              <a:spcBef>
                <a:spcPts val="32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mples: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marL="167005" marR="6350" indent="-154305">
              <a:lnSpc>
                <a:spcPts val="1100"/>
              </a:lnSpc>
              <a:spcBef>
                <a:spcPts val="295"/>
              </a:spcBef>
              <a:buClr>
                <a:srgbClr val="221F20"/>
              </a:buClr>
              <a:buFont typeface="Palatino Linotype"/>
              <a:buAutoNum type="arabicPeriod" startAt="3"/>
              <a:tabLst>
                <a:tab pos="167640" algn="l"/>
              </a:tabLst>
            </a:pP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 th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ds,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he g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up 1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ls 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ve 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 </a:t>
            </a:r>
            <a:r>
              <a:rPr dirty="0" sz="950" spc="-1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ve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O.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67005" marR="6985">
              <a:lnSpc>
                <a:spcPts val="1110"/>
              </a:lnSpc>
              <a:spcBef>
                <a:spcPts val="29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Exa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ples: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gB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marL="167005" indent="-154305">
              <a:lnSpc>
                <a:spcPct val="100000"/>
              </a:lnSpc>
              <a:spcBef>
                <a:spcPts val="220"/>
              </a:spcBef>
              <a:buClr>
                <a:srgbClr val="221F20"/>
              </a:buClr>
              <a:buFont typeface="Palatino Linotype"/>
              <a:buAutoNum type="arabicPeriod" startAt="4"/>
              <a:tabLst>
                <a:tab pos="167640" algn="l"/>
              </a:tabLst>
            </a:pP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ds,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 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67005">
              <a:lnSpc>
                <a:spcPct val="100000"/>
              </a:lnSpc>
              <a:spcBef>
                <a:spcPts val="26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Exa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ples: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H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marL="167005" marR="1155700" indent="-154305">
              <a:lnSpc>
                <a:spcPts val="1410"/>
              </a:lnSpc>
              <a:spcBef>
                <a:spcPts val="75"/>
              </a:spcBef>
              <a:buClr>
                <a:srgbClr val="221F20"/>
              </a:buClr>
              <a:buFont typeface="Palatino Linotype"/>
              <a:buAutoNum type="arabicPeriod" startAt="5"/>
              <a:tabLst>
                <a:tab pos="167640" algn="l"/>
              </a:tabLst>
            </a:pP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ds,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hyd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og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y 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O.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Exa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ples: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marL="167005" indent="-154305">
              <a:lnSpc>
                <a:spcPct val="100000"/>
              </a:lnSpc>
              <a:spcBef>
                <a:spcPts val="160"/>
              </a:spcBef>
              <a:buClr>
                <a:srgbClr val="221F20"/>
              </a:buClr>
              <a:buFont typeface="Palatino Linotype"/>
              <a:buAutoNum type="arabicPeriod" startAt="5"/>
              <a:tabLst>
                <a:tab pos="167640" algn="l"/>
              </a:tabLst>
            </a:pP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ds,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oxyge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lly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has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of </a:t>
            </a:r>
            <a:r>
              <a:rPr dirty="0" sz="950" spc="-1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67005">
              <a:lnSpc>
                <a:spcPct val="100000"/>
              </a:lnSpc>
              <a:spcBef>
                <a:spcPts val="26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Exa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ples: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KMn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marL="167005" indent="-154305">
              <a:lnSpc>
                <a:spcPts val="1125"/>
              </a:lnSpc>
              <a:spcBef>
                <a:spcPts val="244"/>
              </a:spcBef>
              <a:buClr>
                <a:srgbClr val="221F20"/>
              </a:buClr>
              <a:buFont typeface="Palatino Linotype"/>
              <a:buAutoNum type="arabicPeriod" startAt="7"/>
              <a:tabLst>
                <a:tab pos="167640" algn="l"/>
              </a:tabLst>
            </a:pP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ry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eme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nds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17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have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endParaRPr sz="950">
              <a:latin typeface="Book Antiqua"/>
              <a:cs typeface="Book Antiqua"/>
            </a:endParaRPr>
          </a:p>
          <a:p>
            <a:pPr marL="180975">
              <a:lnSpc>
                <a:spcPts val="1125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up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16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eme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up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15 el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men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67005" marR="6350">
              <a:lnSpc>
                <a:spcPts val="1100"/>
              </a:lnSpc>
              <a:spcBef>
                <a:spcPts val="33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Exa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ples: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gB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O.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45776" y="3558909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75212" y="4797256"/>
            <a:ext cx="1623060" cy="1280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77470" indent="132080">
              <a:lnSpc>
                <a:spcPct val="96500"/>
              </a:lnSpc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5 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cur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exc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6 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su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marL="12700" marR="5080" indent="1270">
              <a:lnSpc>
                <a:spcPct val="96300"/>
              </a:lnSpc>
              <a:spcBef>
                <a:spcPts val="1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compo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oms 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bonded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462732" y="479457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24264" y="6379369"/>
            <a:ext cx="293370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7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gn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4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da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52878" y="6683493"/>
            <a:ext cx="528193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MnO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07987" y="6683493"/>
            <a:ext cx="636905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24264" y="6823201"/>
            <a:ext cx="6122035" cy="145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00685" indent="-159385">
              <a:lnSpc>
                <a:spcPct val="100000"/>
              </a:lnSpc>
              <a:buClr>
                <a:srgbClr val="221F20"/>
              </a:buClr>
              <a:buFont typeface="Palatino Linotype"/>
              <a:buAutoNum type="alphaLcParenBoth" startAt="6"/>
              <a:tabLst>
                <a:tab pos="40132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75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775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lvl="1" marL="622300" indent="-217170">
              <a:lnSpc>
                <a:spcPts val="1125"/>
              </a:lnSpc>
              <a:spcBef>
                <a:spcPts val="14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4205" algn="l"/>
              </a:tabLst>
            </a:pP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marL="623570">
              <a:lnSpc>
                <a:spcPts val="112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622300" marR="5080" indent="-227965">
              <a:lnSpc>
                <a:spcPts val="1100"/>
              </a:lnSpc>
              <a:spcBef>
                <a:spcPts val="305"/>
              </a:spcBef>
              <a:buClr>
                <a:srgbClr val="221F20"/>
              </a:buClr>
              <a:buFont typeface="Palatino Linotype"/>
              <a:buAutoNum type="alphaLcParenBoth" startAt="2"/>
              <a:tabLst>
                <a:tab pos="62547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CA006B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23709" y="8292021"/>
            <a:ext cx="572262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rmanga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04677" y="8433431"/>
            <a:ext cx="5742305" cy="894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935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CA006B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7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r" marR="5080">
              <a:lnSpc>
                <a:spcPts val="1120"/>
              </a:lnSpc>
              <a:spcBef>
                <a:spcPts val="235"/>
              </a:spcBef>
            </a:pP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endParaRPr sz="950">
              <a:latin typeface="Palatino Linotype"/>
              <a:cs typeface="Palatino Linotype"/>
            </a:endParaRPr>
          </a:p>
          <a:p>
            <a:pPr marL="254635">
              <a:lnSpc>
                <a:spcPts val="11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endParaRPr sz="950">
              <a:latin typeface="Palatino Linotype"/>
              <a:cs typeface="Palatino Linotype"/>
            </a:endParaRPr>
          </a:p>
          <a:p>
            <a:pPr marL="24193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ules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ke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den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ov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ule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.S.</a:t>
            </a:r>
            <a:endParaRPr sz="950">
              <a:latin typeface="Palatino Linotype"/>
              <a:cs typeface="Palatino Linotype"/>
            </a:endParaRPr>
          </a:p>
          <a:p>
            <a:pPr marL="241935">
              <a:lnSpc>
                <a:spcPts val="112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CA006B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r" marR="5715">
              <a:lnSpc>
                <a:spcPct val="100000"/>
              </a:lnSpc>
              <a:spcBef>
                <a:spcPts val="195"/>
              </a:spcBef>
            </a:pP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717535" y="8339799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769600" y="8272132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687277" y="6731473"/>
            <a:ext cx="214629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70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70673" y="6731473"/>
            <a:ext cx="126619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1805" algn="l"/>
                <a:tab pos="1207770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70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717711" y="6663807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221F20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89374" y="786619"/>
            <a:ext cx="5730240" cy="4356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9870" marR="5080" indent="-217804">
              <a:lnSpc>
                <a:spcPts val="11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CA006B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02722" y="1240666"/>
            <a:ext cx="5714365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f)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06573" y="1382072"/>
            <a:ext cx="1758314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21367" sz="975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21367" sz="9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21367" sz="975" spc="-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CA006B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450" spc="-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baseline="-21367" sz="975" spc="67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96925" y="1624206"/>
            <a:ext cx="6122670" cy="83311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ou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able to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thmet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 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head,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 (a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our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oxida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ple,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  <a:p>
            <a:pPr marL="1440815">
              <a:lnSpc>
                <a:spcPts val="635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96957" y="2361926"/>
            <a:ext cx="6122035" cy="10896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935" marR="5080" indent="-1270">
              <a:lnSpc>
                <a:spcPts val="1100"/>
              </a:lnSpc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7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ion.</a:t>
            </a:r>
            <a:endParaRPr sz="950">
              <a:latin typeface="Palatino Linotype"/>
              <a:cs typeface="Palatino Linotype"/>
            </a:endParaRPr>
          </a:p>
          <a:p>
            <a:pPr marL="243204" marR="5080" indent="-231140">
              <a:lnSpc>
                <a:spcPts val="1110"/>
              </a:lnSpc>
              <a:spcBef>
                <a:spcPts val="880"/>
              </a:spcBef>
              <a:tabLst>
                <a:tab pos="1519555" algn="l"/>
              </a:tabLst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dat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nder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43204" marR="5715" indent="-231140">
              <a:lnSpc>
                <a:spcPts val="1100"/>
              </a:lnSpc>
              <a:spcBef>
                <a:spcPts val="890"/>
              </a:spcBef>
              <a:tabLst>
                <a:tab pos="1512570" algn="l"/>
              </a:tabLst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KM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88936" y="3262749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35930" y="2869081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976047" y="2480766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471188" y="1350359"/>
            <a:ext cx="458470" cy="109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02590" algn="l"/>
              </a:tabLst>
            </a:pP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650" spc="5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353839" y="531259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70" h="35560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974878" y="531262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29387" y="35013"/>
                </a:moveTo>
                <a:lnTo>
                  <a:pt x="27431" y="33693"/>
                </a:lnTo>
                <a:lnTo>
                  <a:pt x="30302" y="29159"/>
                </a:lnTo>
                <a:lnTo>
                  <a:pt x="32638" y="24384"/>
                </a:lnTo>
                <a:lnTo>
                  <a:pt x="36233" y="14312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09" y="2832"/>
                </a:lnTo>
                <a:lnTo>
                  <a:pt x="46113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  <a:path w="52070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55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59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2425799" y="3768972"/>
            <a:ext cx="439293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3-7,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surprisin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5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5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74666" y="3920746"/>
            <a:ext cx="4598035" cy="4641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48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values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dati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state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doe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frac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t?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comes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4674" y="4378598"/>
            <a:ext cx="459676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sually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74666" y="4458824"/>
            <a:ext cx="4597400" cy="688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38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oba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8960" sz="2325" spc="-1035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8960" sz="2325" spc="-24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bina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simpler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oxi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425799" y="5293034"/>
            <a:ext cx="444436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lso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ime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tue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74664" y="5445439"/>
            <a:ext cx="459613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befo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74664" y="5597845"/>
            <a:ext cx="45974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</a:t>
            </a:r>
            <a:r>
              <a:rPr dirty="0" sz="1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            </a:t>
            </a:r>
            <a:r>
              <a:rPr dirty="0" sz="1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xi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275290" y="5750252"/>
            <a:ext cx="459549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</a:t>
            </a:r>
            <a:r>
              <a:rPr dirty="0" sz="1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            </a:t>
            </a:r>
            <a:r>
              <a:rPr dirty="0" sz="1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5,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rage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274664" y="5902660"/>
            <a:ext cx="4597400" cy="1419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dual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 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130">
              <a:lnSpc>
                <a:spcPts val="1200"/>
              </a:lnSpc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fir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idatio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ami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emi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in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350">
              <a:latin typeface="Times New Roman"/>
              <a:cs typeface="Times New Roman"/>
            </a:endParaRPr>
          </a:p>
          <a:p>
            <a:pPr marL="392430">
              <a:lnSpc>
                <a:spcPct val="100000"/>
              </a:lnSpc>
              <a:tabLst>
                <a:tab pos="924560" algn="l"/>
              </a:tabLst>
            </a:pPr>
            <a:r>
              <a:rPr dirty="0" sz="950" spc="7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6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1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0" marR="302260">
              <a:lnSpc>
                <a:spcPts val="1090"/>
              </a:lnSpc>
            </a:pP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2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h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baseline="-15873" sz="1050" spc="-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698333" y="5802099"/>
            <a:ext cx="7556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560384" y="5727382"/>
            <a:ext cx="127952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07135" algn="l"/>
              </a:tabLst>
            </a:pPr>
            <a:r>
              <a:rPr dirty="0" sz="750" spc="2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750" spc="2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50" spc="21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974082" y="5649695"/>
            <a:ext cx="7556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367641" y="5574978"/>
            <a:ext cx="748030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75640" algn="l"/>
              </a:tabLst>
            </a:pPr>
            <a:r>
              <a:rPr dirty="0" sz="750" spc="2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750" spc="2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50" spc="21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275292" y="5140628"/>
            <a:ext cx="1378585" cy="186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60780" algn="l"/>
              </a:tabLst>
            </a:pP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6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	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313543" y="5105594"/>
            <a:ext cx="4038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3535" algn="l"/>
              </a:tabLst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313543" y="5208470"/>
            <a:ext cx="4038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3535" algn="l"/>
              </a:tabLst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627851" y="5140628"/>
            <a:ext cx="13970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500" spc="5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794096" y="3733948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794096" y="3836824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2976883" y="7098352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994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2273300" y="7585212"/>
            <a:ext cx="33020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3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5</a:t>
            </a:r>
            <a:endParaRPr sz="16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984500" y="7585212"/>
            <a:ext cx="3328035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760"/>
              </a:lnSpc>
            </a:pPr>
            <a:r>
              <a:rPr dirty="0" sz="1600" spc="11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am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16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95" b="1">
                <a:solidFill>
                  <a:srgbClr val="53AB53"/>
                </a:solidFill>
                <a:latin typeface="Arial"/>
                <a:cs typeface="Arial"/>
              </a:rPr>
              <a:t>: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endParaRPr sz="1600">
              <a:latin typeface="Arial"/>
              <a:cs typeface="Arial"/>
            </a:endParaRPr>
          </a:p>
          <a:p>
            <a:pPr marL="12700">
              <a:lnSpc>
                <a:spcPts val="1760"/>
              </a:lnSpc>
            </a:pP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an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In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an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2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273392" y="8102387"/>
            <a:ext cx="4598670" cy="1397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eed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oper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ook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ompo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same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nam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ome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mil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mil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(Fi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61116" y="803033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864366" y="8489122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331601" y="8628822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444461" y="8000827"/>
            <a:ext cx="1572260" cy="140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7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16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ide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  </a:t>
            </a:r>
            <a:r>
              <a:rPr dirty="0" sz="900" spc="7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ut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op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1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7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baseline="-15873" sz="1050" spc="-97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baseline="-15873" sz="1050" spc="67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);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14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1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7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).</a:t>
            </a:r>
            <a:endParaRPr sz="900">
              <a:latin typeface="Lucida Sans"/>
              <a:cs typeface="Lucida Sans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509645" y="324013"/>
            <a:ext cx="3589654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341058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1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ir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7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75213" y="1152192"/>
            <a:ext cx="1549400" cy="1123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4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stud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bond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we 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cle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hapt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 10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462732" y="114967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627018"/>
            <a:ext cx="33020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3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endParaRPr sz="16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84300" y="627018"/>
            <a:ext cx="3000375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-25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20" b="1">
                <a:solidFill>
                  <a:srgbClr val="53AB53"/>
                </a:solidFill>
                <a:latin typeface="Arial"/>
                <a:cs typeface="Arial"/>
              </a:rPr>
              <a:t>y</a:t>
            </a:r>
            <a:r>
              <a:rPr dirty="0" sz="1600" spc="-2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al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85" b="1">
                <a:solidFill>
                  <a:srgbClr val="53AB53"/>
                </a:solidFill>
                <a:latin typeface="Arial"/>
                <a:cs typeface="Arial"/>
              </a:rPr>
              <a:t>s 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Th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27" y="1143775"/>
            <a:ext cx="4598035" cy="1073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3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toget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ds.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vol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othe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chemic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10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56202" y="331668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202" y="350718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411611" y="544067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042676" y="75749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73100" y="2369072"/>
            <a:ext cx="4598670" cy="71126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10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ar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6350">
              <a:lnSpc>
                <a:spcPts val="1200"/>
              </a:lnSpc>
              <a:spcBef>
                <a:spcPts val="30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ypic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mpou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2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 b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ymbo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mi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marL="317500">
              <a:lnSpc>
                <a:spcPct val="100000"/>
              </a:lnSpc>
              <a:spcBef>
                <a:spcPts val="509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sent</a:t>
            </a:r>
            <a:endParaRPr sz="1050">
              <a:latin typeface="Palatino Linotype"/>
              <a:cs typeface="Palatino Linotype"/>
            </a:endParaRPr>
          </a:p>
          <a:p>
            <a:pPr marL="317500">
              <a:lnSpc>
                <a:spcPct val="100000"/>
              </a:lnSpc>
              <a:spcBef>
                <a:spcPts val="24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1050">
              <a:latin typeface="Palatino Linotype"/>
              <a:cs typeface="Palatino Linotype"/>
            </a:endParaRPr>
          </a:p>
          <a:p>
            <a:pPr algn="just" marL="13335" marR="5715" indent="153035">
              <a:lnSpc>
                <a:spcPct val="95200"/>
              </a:lnSpc>
              <a:spcBef>
                <a:spcPts val="60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heir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ls.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sub-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scrip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 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1050">
              <a:latin typeface="Palatino Linotype"/>
              <a:cs typeface="Palatino Linotype"/>
            </a:endParaRPr>
          </a:p>
          <a:p>
            <a:pPr marL="1264920">
              <a:lnSpc>
                <a:spcPct val="100000"/>
              </a:lnSpc>
              <a:spcBef>
                <a:spcPts val="795"/>
              </a:spcBef>
            </a:pPr>
            <a:r>
              <a:rPr dirty="0" sz="900" spc="-5">
                <a:latin typeface="Times New Roman"/>
                <a:cs typeface="Times New Roman"/>
              </a:rPr>
              <a:t>T</a:t>
            </a:r>
            <a:r>
              <a:rPr dirty="0" sz="900">
                <a:latin typeface="Times New Roman"/>
                <a:cs typeface="Times New Roman"/>
              </a:rPr>
              <a:t>he two elements present</a:t>
            </a:r>
            <a:endParaRPr sz="900">
              <a:latin typeface="Times New Roman"/>
              <a:cs typeface="Times New Roman"/>
            </a:endParaRPr>
          </a:p>
          <a:p>
            <a:pPr marL="916305">
              <a:lnSpc>
                <a:spcPct val="100000"/>
              </a:lnSpc>
              <a:spcBef>
                <a:spcPts val="520"/>
              </a:spcBef>
            </a:pPr>
            <a:r>
              <a:rPr dirty="0" sz="950" spc="-10">
                <a:solidFill>
                  <a:srgbClr val="CC062D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 spc="7">
                <a:solidFill>
                  <a:srgbClr val="00478A"/>
                </a:solidFill>
                <a:latin typeface="Times New Roman"/>
                <a:cs typeface="Times New Roman"/>
              </a:rPr>
              <a:t>2</a:t>
            </a:r>
            <a:r>
              <a:rPr dirty="0" sz="950" spc="-10">
                <a:solidFill>
                  <a:srgbClr val="CC062D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989330" marR="911860" indent="269240">
              <a:lnSpc>
                <a:spcPct val="106500"/>
              </a:lnSpc>
              <a:spcBef>
                <a:spcPts val="459"/>
              </a:spcBef>
            </a:pPr>
            <a:r>
              <a:rPr dirty="0" sz="900" spc="-15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ack of subscript means one atom of O per molecule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T</a:t>
            </a:r>
            <a:r>
              <a:rPr dirty="0" sz="900" spc="-5">
                <a:latin typeface="Times New Roman"/>
                <a:cs typeface="Times New Roman"/>
              </a:rPr>
              <a:t>wo </a:t>
            </a:r>
            <a:r>
              <a:rPr dirty="0" sz="900" spc="-25">
                <a:latin typeface="Times New Roman"/>
                <a:cs typeface="Times New Roman"/>
              </a:rPr>
              <a:t>H</a:t>
            </a:r>
            <a:r>
              <a:rPr dirty="0" sz="900">
                <a:latin typeface="Times New Roman"/>
                <a:cs typeface="Times New Roman"/>
              </a:rPr>
              <a:t> atoms per molecule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9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13970" marR="5080" indent="151130">
              <a:lnSpc>
                <a:spcPct val="948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ample of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ormula is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chlo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fer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cular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algn="just" marL="13970" marR="5080" indent="151130">
              <a:lnSpc>
                <a:spcPct val="95300"/>
              </a:lnSpc>
              <a:spcBef>
                <a:spcPts val="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3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pound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cript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mpir-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ormula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simpl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ample,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pirical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whose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rmula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eat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make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sugar)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endParaRPr sz="1050">
              <a:latin typeface="Palatino Linotype"/>
              <a:cs typeface="Palatino Linotype"/>
            </a:endParaRPr>
          </a:p>
          <a:p>
            <a:pPr algn="just" marL="13970" indent="151130">
              <a:lnSpc>
                <a:spcPts val="1165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ompo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3970" marR="5080">
              <a:lnSpc>
                <a:spcPct val="95200"/>
              </a:lnSpc>
              <a:spcBef>
                <a:spcPts val="3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ehy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de.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iple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ecule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onsists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Empiri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formulas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rmula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-1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severa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tati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acetic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aste.</a:t>
            </a:r>
            <a:endParaRPr sz="1050">
              <a:latin typeface="Palatino Linotype"/>
              <a:cs typeface="Palatino Linotype"/>
            </a:endParaRPr>
          </a:p>
          <a:p>
            <a:pPr algn="just" marL="13970" marR="5080" indent="151130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uct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lecul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ypes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lls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Bot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447546" y="7175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454518" y="86931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870068" y="16319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969901" y="16319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73100" y="2735853"/>
            <a:ext cx="33020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55" b="1">
                <a:solidFill>
                  <a:srgbClr val="53AB53"/>
                </a:solidFill>
                <a:latin typeface="Gill Sans MT"/>
                <a:cs typeface="Gill Sans MT"/>
              </a:rPr>
              <a:t>3</a:t>
            </a:r>
            <a:r>
              <a:rPr dirty="0" sz="1600" spc="-35" b="1">
                <a:solidFill>
                  <a:srgbClr val="53AB53"/>
                </a:solidFill>
                <a:latin typeface="Gill Sans MT"/>
                <a:cs typeface="Gill Sans MT"/>
              </a:rPr>
              <a:t>-</a:t>
            </a:r>
            <a:r>
              <a:rPr dirty="0" sz="1600" spc="60" b="1">
                <a:solidFill>
                  <a:srgbClr val="53AB53"/>
                </a:solidFill>
                <a:latin typeface="Gill Sans MT"/>
                <a:cs typeface="Gill Sans MT"/>
              </a:rPr>
              <a:t>6</a:t>
            </a:r>
            <a:endParaRPr sz="1600">
              <a:latin typeface="Gill Sans MT"/>
              <a:cs typeface="Gill Sans MT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84300" y="2735853"/>
            <a:ext cx="2360930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760"/>
              </a:lnSpc>
            </a:pPr>
            <a:r>
              <a:rPr dirty="0" sz="1600" spc="-80" b="1">
                <a:solidFill>
                  <a:srgbClr val="53AB53"/>
                </a:solidFill>
                <a:latin typeface="Gill Sans MT"/>
                <a:cs typeface="Gill Sans MT"/>
              </a:rPr>
              <a:t>Nam</a:t>
            </a:r>
            <a:r>
              <a:rPr dirty="0" sz="1600" spc="35" b="1">
                <a:solidFill>
                  <a:srgbClr val="53AB53"/>
                </a:solidFill>
                <a:latin typeface="Gill Sans MT"/>
                <a:cs typeface="Gill Sans MT"/>
              </a:rPr>
              <a:t>e</a:t>
            </a:r>
            <a:r>
              <a:rPr dirty="0" sz="1600" spc="20" b="1">
                <a:solidFill>
                  <a:srgbClr val="53AB53"/>
                </a:solidFill>
                <a:latin typeface="Gill Sans MT"/>
                <a:cs typeface="Gill Sans MT"/>
              </a:rPr>
              <a:t>s</a:t>
            </a:r>
            <a:r>
              <a:rPr dirty="0" sz="1600" spc="15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-15" b="1">
                <a:solidFill>
                  <a:srgbClr val="53AB53"/>
                </a:solidFill>
                <a:latin typeface="Gill Sans MT"/>
                <a:cs typeface="Gill Sans MT"/>
              </a:rPr>
              <a:t>an</a:t>
            </a:r>
            <a:r>
              <a:rPr dirty="0" sz="1600" spc="70" b="1">
                <a:solidFill>
                  <a:srgbClr val="53AB53"/>
                </a:solidFill>
                <a:latin typeface="Gill Sans MT"/>
                <a:cs typeface="Gill Sans MT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-55" b="1">
                <a:solidFill>
                  <a:srgbClr val="53AB53"/>
                </a:solidFill>
                <a:latin typeface="Gill Sans MT"/>
                <a:cs typeface="Gill Sans MT"/>
              </a:rPr>
              <a:t>F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-75" b="1">
                <a:solidFill>
                  <a:srgbClr val="53AB53"/>
                </a:solidFill>
                <a:latin typeface="Gill Sans MT"/>
                <a:cs typeface="Gill Sans MT"/>
              </a:rPr>
              <a:t>r</a:t>
            </a:r>
            <a:r>
              <a:rPr dirty="0" sz="1600" spc="-160" b="1">
                <a:solidFill>
                  <a:srgbClr val="53AB53"/>
                </a:solidFill>
                <a:latin typeface="Gill Sans MT"/>
                <a:cs typeface="Gill Sans MT"/>
              </a:rPr>
              <a:t>m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u</a:t>
            </a:r>
            <a:r>
              <a:rPr dirty="0" sz="1600" spc="-30" b="1">
                <a:solidFill>
                  <a:srgbClr val="53AB53"/>
                </a:solidFill>
                <a:latin typeface="Gill Sans MT"/>
                <a:cs typeface="Gill Sans MT"/>
              </a:rPr>
              <a:t>l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as </a:t>
            </a:r>
            <a:endParaRPr sz="1600">
              <a:latin typeface="Gill Sans MT"/>
              <a:cs typeface="Gill Sans MT"/>
            </a:endParaRPr>
          </a:p>
          <a:p>
            <a:pPr marL="12700">
              <a:lnSpc>
                <a:spcPts val="1760"/>
              </a:lnSpc>
            </a:pP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70" b="1">
                <a:solidFill>
                  <a:srgbClr val="53AB53"/>
                </a:solidFill>
                <a:latin typeface="Gill Sans MT"/>
                <a:cs typeface="Gill Sans MT"/>
              </a:rPr>
              <a:t>f</a:t>
            </a:r>
            <a:r>
              <a:rPr dirty="0" sz="1600" spc="25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-45" b="1">
                <a:solidFill>
                  <a:srgbClr val="53AB53"/>
                </a:solidFill>
                <a:latin typeface="Gill Sans MT"/>
                <a:cs typeface="Gill Sans MT"/>
              </a:rPr>
              <a:t>I</a:t>
            </a:r>
            <a:r>
              <a:rPr dirty="0" sz="1600" spc="-70" b="1">
                <a:solidFill>
                  <a:srgbClr val="53AB53"/>
                </a:solidFill>
                <a:latin typeface="Gill Sans MT"/>
                <a:cs typeface="Gill Sans MT"/>
              </a:rPr>
              <a:t>n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-140" b="1">
                <a:solidFill>
                  <a:srgbClr val="53AB53"/>
                </a:solidFill>
                <a:latin typeface="Gill Sans MT"/>
                <a:cs typeface="Gill Sans MT"/>
              </a:rPr>
              <a:t>r</a:t>
            </a:r>
            <a:r>
              <a:rPr dirty="0" sz="1600" spc="135" b="1">
                <a:solidFill>
                  <a:srgbClr val="53AB53"/>
                </a:solidFill>
                <a:latin typeface="Gill Sans MT"/>
                <a:cs typeface="Gill Sans MT"/>
              </a:rPr>
              <a:t>g</a:t>
            </a:r>
            <a:r>
              <a:rPr dirty="0" sz="1600" spc="-15" b="1">
                <a:solidFill>
                  <a:srgbClr val="53AB53"/>
                </a:solidFill>
                <a:latin typeface="Gill Sans MT"/>
                <a:cs typeface="Gill Sans MT"/>
              </a:rPr>
              <a:t>a</a:t>
            </a:r>
            <a:r>
              <a:rPr dirty="0" sz="1600" spc="-10" b="1">
                <a:solidFill>
                  <a:srgbClr val="53AB53"/>
                </a:solidFill>
                <a:latin typeface="Gill Sans MT"/>
                <a:cs typeface="Gill Sans MT"/>
              </a:rPr>
              <a:t>n</a:t>
            </a:r>
            <a:r>
              <a:rPr dirty="0" sz="1600" spc="-30" b="1">
                <a:solidFill>
                  <a:srgbClr val="53AB53"/>
                </a:solidFill>
                <a:latin typeface="Gill Sans MT"/>
                <a:cs typeface="Gill Sans MT"/>
              </a:rPr>
              <a:t>i</a:t>
            </a:r>
            <a:r>
              <a:rPr dirty="0" sz="1600" spc="-40" b="1">
                <a:solidFill>
                  <a:srgbClr val="53AB53"/>
                </a:solidFill>
                <a:latin typeface="Gill Sans MT"/>
                <a:cs typeface="Gill Sans MT"/>
              </a:rPr>
              <a:t>c</a:t>
            </a:r>
            <a:r>
              <a:rPr dirty="0" sz="1600" spc="25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-155" b="1">
                <a:solidFill>
                  <a:srgbClr val="53AB53"/>
                </a:solidFill>
                <a:latin typeface="Gill Sans MT"/>
                <a:cs typeface="Gill Sans MT"/>
              </a:rPr>
              <a:t>C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-160" b="1">
                <a:solidFill>
                  <a:srgbClr val="53AB53"/>
                </a:solidFill>
                <a:latin typeface="Gill Sans MT"/>
                <a:cs typeface="Gill Sans MT"/>
              </a:rPr>
              <a:t>m</a:t>
            </a:r>
            <a:r>
              <a:rPr dirty="0" sz="1600" spc="70" b="1">
                <a:solidFill>
                  <a:srgbClr val="53AB53"/>
                </a:solidFill>
                <a:latin typeface="Gill Sans MT"/>
                <a:cs typeface="Gill Sans MT"/>
              </a:rPr>
              <a:t>p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u</a:t>
            </a:r>
            <a:r>
              <a:rPr dirty="0" sz="1600" spc="-25" b="1">
                <a:solidFill>
                  <a:srgbClr val="53AB53"/>
                </a:solidFill>
                <a:latin typeface="Gill Sans MT"/>
                <a:cs typeface="Gill Sans MT"/>
              </a:rPr>
              <a:t>n</a:t>
            </a:r>
            <a:r>
              <a:rPr dirty="0" sz="1600" spc="70" b="1">
                <a:solidFill>
                  <a:srgbClr val="53AB53"/>
                </a:solidFill>
                <a:latin typeface="Gill Sans MT"/>
                <a:cs typeface="Gill Sans MT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Gill Sans MT"/>
                <a:cs typeface="Gill Sans MT"/>
              </a:rPr>
              <a:t>s</a:t>
            </a:r>
            <a:endParaRPr sz="1600">
              <a:latin typeface="Gill Sans MT"/>
              <a:cs typeface="Gill Sans MT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56202" y="420632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202" y="439682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74396" y="324013"/>
            <a:ext cx="6424930" cy="21475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096260">
              <a:lnSpc>
                <a:spcPct val="100000"/>
              </a:lnSpc>
              <a:tabLst>
                <a:tab pos="3439795" algn="l"/>
                <a:tab pos="624586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7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1831975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illion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stem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enc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atu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Several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system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app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opria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 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by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ogen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ments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anic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ry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escrip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rga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nic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ound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bra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emistr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itself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try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unds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-7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3100" y="3258707"/>
            <a:ext cx="4597400" cy="17932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75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ar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7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2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5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5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 o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f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4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 an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 N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114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al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12700" marR="5080">
              <a:lnSpc>
                <a:spcPct val="95100"/>
              </a:lnSpc>
              <a:spcBef>
                <a:spcPts val="270"/>
              </a:spcBef>
            </a:pP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ds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ent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poun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up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ary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al,</a:t>
            </a:r>
            <a:endParaRPr sz="1050">
              <a:latin typeface="Palatino Linotype"/>
              <a:cs typeface="Palatino Linotype"/>
            </a:endParaRPr>
          </a:p>
          <a:p>
            <a:pPr marL="317500">
              <a:lnSpc>
                <a:spcPct val="100000"/>
              </a:lnSpc>
              <a:spcBef>
                <a:spcPts val="54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ied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endParaRPr sz="1050">
              <a:latin typeface="Palatino Linotype"/>
              <a:cs typeface="Palatino Linotype"/>
            </a:endParaRPr>
          </a:p>
          <a:p>
            <a:pPr marL="166370" indent="151130">
              <a:lnSpc>
                <a:spcPct val="100000"/>
              </a:lnSpc>
              <a:spcBef>
                <a:spcPts val="24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writ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ifi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-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endParaRPr sz="1050">
              <a:latin typeface="Book Antiqua"/>
              <a:cs typeface="Book Antiqua"/>
            </a:endParaRPr>
          </a:p>
          <a:p>
            <a:pPr algn="ctr" marR="654685">
              <a:lnSpc>
                <a:spcPct val="100000"/>
              </a:lnSpc>
              <a:spcBef>
                <a:spcPts val="54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app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illustra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aCl,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4814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3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250">
              <a:latin typeface="Times New Roman"/>
              <a:cs typeface="Times New Roman"/>
            </a:endParaRPr>
          </a:p>
          <a:p>
            <a:pPr algn="ctr" marR="573405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N</a:t>
            </a:r>
            <a:r>
              <a:rPr dirty="0" sz="900" spc="-5">
                <a:latin typeface="Times New Roman"/>
                <a:cs typeface="Times New Roman"/>
              </a:rPr>
              <a:t>am</a:t>
            </a:r>
            <a:r>
              <a:rPr dirty="0" sz="900">
                <a:latin typeface="Times New Roman"/>
                <a:cs typeface="Times New Roman"/>
              </a:rPr>
              <a:t>e</a:t>
            </a:r>
            <a:r>
              <a:rPr dirty="0" sz="900" spc="2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unchanged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679016" y="5212344"/>
            <a:ext cx="2762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CC062D"/>
                </a:solidFill>
                <a:latin typeface="Times New Roman"/>
                <a:cs typeface="Times New Roman"/>
              </a:rPr>
              <a:t>N</a:t>
            </a:r>
            <a:r>
              <a:rPr dirty="0" sz="950" spc="-40">
                <a:solidFill>
                  <a:srgbClr val="CC062D"/>
                </a:solidFill>
                <a:latin typeface="Times New Roman"/>
                <a:cs typeface="Times New Roman"/>
              </a:rPr>
              <a:t>a</a:t>
            </a:r>
            <a:r>
              <a:rPr dirty="0" sz="950" spc="-5">
                <a:solidFill>
                  <a:srgbClr val="00478A"/>
                </a:solidFill>
                <a:latin typeface="Times New Roman"/>
                <a:cs typeface="Times New Roman"/>
              </a:rPr>
              <a:t>Cl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02864" y="6126784"/>
            <a:ext cx="157035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28980" algn="l"/>
              </a:tabLst>
            </a:pP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Arial"/>
                <a:cs typeface="Arial"/>
              </a:rPr>
              <a:t>	</a:t>
            </a:r>
            <a:r>
              <a:rPr dirty="0" sz="950" spc="-15">
                <a:solidFill>
                  <a:srgbClr val="CC062D"/>
                </a:solidFill>
                <a:latin typeface="Times New Roman"/>
                <a:cs typeface="Times New Roman"/>
              </a:rPr>
              <a:t>A</a:t>
            </a:r>
            <a:r>
              <a:rPr dirty="0" sz="950">
                <a:solidFill>
                  <a:srgbClr val="CC062D"/>
                </a:solidFill>
                <a:latin typeface="Times New Roman"/>
                <a:cs typeface="Times New Roman"/>
              </a:rPr>
              <a:t>l</a:t>
            </a:r>
            <a:r>
              <a:rPr dirty="0" sz="950" spc="-10">
                <a:solidFill>
                  <a:srgbClr val="CC062D"/>
                </a:solidFill>
                <a:latin typeface="Times New Roman"/>
                <a:cs typeface="Times New Roman"/>
              </a:rPr>
              <a:t>uminum</a:t>
            </a:r>
            <a:r>
              <a:rPr dirty="0" sz="950" spc="50">
                <a:solidFill>
                  <a:srgbClr val="CC062D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00478A"/>
                </a:solidFill>
                <a:latin typeface="Times New Roman"/>
                <a:cs typeface="Times New Roman"/>
              </a:rPr>
              <a:t>oxide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19294" y="5212344"/>
            <a:ext cx="84137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CC062D"/>
                </a:solidFill>
                <a:latin typeface="Times New Roman"/>
                <a:cs typeface="Times New Roman"/>
              </a:rPr>
              <a:t>Sod</a:t>
            </a:r>
            <a:r>
              <a:rPr dirty="0" sz="950" spc="-10">
                <a:solidFill>
                  <a:srgbClr val="CC062D"/>
                </a:solidFill>
                <a:latin typeface="Times New Roman"/>
                <a:cs typeface="Times New Roman"/>
              </a:rPr>
              <a:t>i</a:t>
            </a:r>
            <a:r>
              <a:rPr dirty="0" sz="950" spc="-10">
                <a:solidFill>
                  <a:srgbClr val="CC062D"/>
                </a:solidFill>
                <a:latin typeface="Times New Roman"/>
                <a:cs typeface="Times New Roman"/>
              </a:rPr>
              <a:t>um</a:t>
            </a:r>
            <a:r>
              <a:rPr dirty="0" sz="950">
                <a:solidFill>
                  <a:srgbClr val="CC062D"/>
                </a:solidFill>
                <a:latin typeface="Times New Roman"/>
                <a:cs typeface="Times New Roman"/>
              </a:rPr>
              <a:t> </a:t>
            </a:r>
            <a:r>
              <a:rPr dirty="0" sz="950" spc="-120">
                <a:solidFill>
                  <a:srgbClr val="CC062D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00478A"/>
                </a:solidFill>
                <a:latin typeface="Times New Roman"/>
                <a:cs typeface="Times New Roman"/>
              </a:rPr>
              <a:t>c</a:t>
            </a:r>
            <a:r>
              <a:rPr dirty="0" sz="950" spc="-5">
                <a:solidFill>
                  <a:srgbClr val="00478A"/>
                </a:solidFill>
                <a:latin typeface="Times New Roman"/>
                <a:cs typeface="Times New Roman"/>
              </a:rPr>
              <a:t>hlo</a:t>
            </a:r>
            <a:r>
              <a:rPr dirty="0" sz="950" spc="-10">
                <a:solidFill>
                  <a:srgbClr val="00478A"/>
                </a:solidFill>
                <a:latin typeface="Times New Roman"/>
                <a:cs typeface="Times New Roman"/>
              </a:rPr>
              <a:t>r</a:t>
            </a:r>
            <a:r>
              <a:rPr dirty="0" sz="950" spc="-5">
                <a:solidFill>
                  <a:srgbClr val="00478A"/>
                </a:solidFill>
                <a:latin typeface="Times New Roman"/>
                <a:cs typeface="Times New Roman"/>
              </a:rPr>
              <a:t>ide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426335" y="5521648"/>
            <a:ext cx="57658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-ide </a:t>
            </a:r>
            <a:r>
              <a:rPr dirty="0" sz="900" spc="40" i="1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ending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679016" y="5821970"/>
            <a:ext cx="328930" cy="483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 marR="5080" indent="-1270">
              <a:lnSpc>
                <a:spcPts val="2400"/>
              </a:lnSpc>
            </a:pPr>
            <a:r>
              <a:rPr dirty="0" sz="950" spc="-10">
                <a:solidFill>
                  <a:srgbClr val="CC062D"/>
                </a:solidFill>
                <a:latin typeface="Times New Roman"/>
                <a:cs typeface="Times New Roman"/>
              </a:rPr>
              <a:t>M</a:t>
            </a:r>
            <a:r>
              <a:rPr dirty="0" sz="950" spc="70">
                <a:solidFill>
                  <a:srgbClr val="CC062D"/>
                </a:solidFill>
                <a:latin typeface="Times New Roman"/>
                <a:cs typeface="Times New Roman"/>
              </a:rPr>
              <a:t>g</a:t>
            </a:r>
            <a:r>
              <a:rPr dirty="0" sz="950" spc="-10">
                <a:solidFill>
                  <a:srgbClr val="00478A"/>
                </a:solidFill>
                <a:latin typeface="Times New Roman"/>
                <a:cs typeface="Times New Roman"/>
              </a:rPr>
              <a:t>I</a:t>
            </a:r>
            <a:r>
              <a:rPr dirty="0" baseline="-22222" sz="1125">
                <a:solidFill>
                  <a:srgbClr val="00478A"/>
                </a:solidFill>
                <a:latin typeface="Times New Roman"/>
                <a:cs typeface="Times New Roman"/>
              </a:rPr>
              <a:t>2</a:t>
            </a:r>
            <a:r>
              <a:rPr dirty="0" baseline="-22222" sz="1125">
                <a:solidFill>
                  <a:srgbClr val="00478A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CC062D"/>
                </a:solidFill>
                <a:latin typeface="Times New Roman"/>
                <a:cs typeface="Times New Roman"/>
              </a:rPr>
              <a:t>A</a:t>
            </a:r>
            <a:r>
              <a:rPr dirty="0" sz="950" spc="-15">
                <a:solidFill>
                  <a:srgbClr val="CC062D"/>
                </a:solidFill>
                <a:latin typeface="Times New Roman"/>
                <a:cs typeface="Times New Roman"/>
              </a:rPr>
              <a:t>l</a:t>
            </a:r>
            <a:r>
              <a:rPr dirty="0" baseline="-22222" sz="1125" spc="-7">
                <a:solidFill>
                  <a:srgbClr val="CC062D"/>
                </a:solidFill>
                <a:latin typeface="Times New Roman"/>
                <a:cs typeface="Times New Roman"/>
              </a:rPr>
              <a:t>2</a:t>
            </a:r>
            <a:r>
              <a:rPr dirty="0" sz="950" spc="-15">
                <a:solidFill>
                  <a:srgbClr val="00478A"/>
                </a:solidFill>
                <a:latin typeface="Times New Roman"/>
                <a:cs typeface="Times New Roman"/>
              </a:rPr>
              <a:t>O</a:t>
            </a:r>
            <a:r>
              <a:rPr dirty="0" baseline="-22222" sz="1125">
                <a:solidFill>
                  <a:srgbClr val="00478A"/>
                </a:solidFill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319294" y="5821970"/>
            <a:ext cx="94551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CC062D"/>
                </a:solidFill>
                <a:latin typeface="Times New Roman"/>
                <a:cs typeface="Times New Roman"/>
              </a:rPr>
              <a:t>M</a:t>
            </a:r>
            <a:r>
              <a:rPr dirty="0" sz="950" spc="-15">
                <a:solidFill>
                  <a:srgbClr val="CC062D"/>
                </a:solidFill>
                <a:latin typeface="Times New Roman"/>
                <a:cs typeface="Times New Roman"/>
              </a:rPr>
              <a:t>a</a:t>
            </a:r>
            <a:r>
              <a:rPr dirty="0" sz="950" spc="-5">
                <a:solidFill>
                  <a:srgbClr val="CC062D"/>
                </a:solidFill>
                <a:latin typeface="Times New Roman"/>
                <a:cs typeface="Times New Roman"/>
              </a:rPr>
              <a:t>gnes</a:t>
            </a:r>
            <a:r>
              <a:rPr dirty="0" sz="950" spc="-10">
                <a:solidFill>
                  <a:srgbClr val="CC062D"/>
                </a:solidFill>
                <a:latin typeface="Times New Roman"/>
                <a:cs typeface="Times New Roman"/>
              </a:rPr>
              <a:t>i</a:t>
            </a:r>
            <a:r>
              <a:rPr dirty="0" sz="950" spc="-10">
                <a:solidFill>
                  <a:srgbClr val="CC062D"/>
                </a:solidFill>
                <a:latin typeface="Times New Roman"/>
                <a:cs typeface="Times New Roman"/>
              </a:rPr>
              <a:t>um</a:t>
            </a:r>
            <a:r>
              <a:rPr dirty="0" sz="950">
                <a:solidFill>
                  <a:srgbClr val="CC062D"/>
                </a:solidFill>
                <a:latin typeface="Times New Roman"/>
                <a:cs typeface="Times New Roman"/>
              </a:rPr>
              <a:t> </a:t>
            </a:r>
            <a:r>
              <a:rPr dirty="0" sz="950" spc="-90">
                <a:solidFill>
                  <a:srgbClr val="CC062D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00478A"/>
                </a:solidFill>
                <a:latin typeface="Times New Roman"/>
                <a:cs typeface="Times New Roman"/>
              </a:rPr>
              <a:t>iodide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602864" y="5218569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602864" y="5828167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74397" y="6423378"/>
            <a:ext cx="4597400" cy="3054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3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gative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ly</a:t>
            </a:r>
            <a:r>
              <a:rPr dirty="0" sz="1050" spc="-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unit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eans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8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8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9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3.3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names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binary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non-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veral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portan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tin-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naming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ample,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two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n(II)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n(I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simpl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II)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whi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n(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130">
              <a:lnSpc>
                <a:spcPts val="1210"/>
              </a:lnSpc>
              <a:spcBef>
                <a:spcPts val="1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nclat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etw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45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5000"/>
              </a:lnSpc>
              <a:spcBef>
                <a:spcPts val="3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CuO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2.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CuO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ferr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chlo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higher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s/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9625" y="4293270"/>
            <a:ext cx="6262370" cy="5017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670050" marR="6350">
              <a:lnSpc>
                <a:spcPts val="1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xt.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ple,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1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8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baseline="-14814" sz="1125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669414">
              <a:lnSpc>
                <a:spcPct val="100000"/>
              </a:lnSpc>
              <a:spcBef>
                <a:spcPts val="555"/>
              </a:spcBef>
            </a:pPr>
            <a:r>
              <a:rPr dirty="0" sz="1200" spc="-10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ar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9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wo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N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670050" marR="5715">
              <a:lnSpc>
                <a:spcPct val="95200"/>
              </a:lnSpc>
              <a:spcBef>
                <a:spcPts val="270"/>
              </a:spcBef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nmet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is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 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endParaRPr sz="1050">
              <a:latin typeface="Palatino Linotype"/>
              <a:cs typeface="Palatino Linotype"/>
            </a:endParaRPr>
          </a:p>
          <a:p>
            <a:pPr marL="3264535">
              <a:lnSpc>
                <a:spcPct val="100000"/>
              </a:lnSpc>
              <a:spcBef>
                <a:spcPts val="44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hydrog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endParaRPr sz="950">
              <a:latin typeface="Palatino Linotype"/>
              <a:cs typeface="Palatino Linotype"/>
            </a:endParaRPr>
          </a:p>
          <a:p>
            <a:pPr algn="just" marL="1670050" marR="5080">
              <a:lnSpc>
                <a:spcPts val="1210"/>
              </a:lnSpc>
              <a:spcBef>
                <a:spcPts val="434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 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first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Cl 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ClH.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75"/>
              </a:spcBef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8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g 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20" b="1">
                <a:solidFill>
                  <a:srgbClr val="000002"/>
                </a:solidFill>
                <a:latin typeface="Arial"/>
                <a:cs typeface="Arial"/>
              </a:rPr>
              <a:t> Na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mpou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ds 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G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241300">
              <a:lnSpc>
                <a:spcPct val="100000"/>
              </a:lnSpc>
            </a:pP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lci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n(I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lfi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170815">
              <a:lnSpc>
                <a:spcPct val="96500"/>
              </a:lnSpc>
              <a:spcBef>
                <a:spcPts val="18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their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base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odic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pea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man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s: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bin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1909445">
              <a:lnSpc>
                <a:spcPct val="100000"/>
              </a:lnSpc>
              <a:spcBef>
                <a:spcPts val="140"/>
              </a:spcBef>
              <a:tabLst>
                <a:tab pos="2941320" algn="l"/>
              </a:tabLst>
            </a:pP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um </a:t>
            </a:r>
            <a:r>
              <a:rPr dirty="0" sz="950" spc="-15">
                <a:solidFill>
                  <a:srgbClr val="00ACEE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de:</a:t>
            </a:r>
            <a:r>
              <a:rPr dirty="0" sz="950">
                <a:solidFill>
                  <a:srgbClr val="00ACEE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 spc="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1746" sz="1050" spc="9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BaO</a:t>
            </a:r>
            <a:endParaRPr sz="950">
              <a:latin typeface="Palatino Linotype"/>
              <a:cs typeface="Palatino Linotype"/>
            </a:endParaRPr>
          </a:p>
          <a:p>
            <a:pPr marL="1909445" marR="1650364">
              <a:lnSpc>
                <a:spcPts val="1390"/>
              </a:lnSpc>
              <a:spcBef>
                <a:spcPts val="70"/>
              </a:spcBef>
              <a:tabLst>
                <a:tab pos="2939415" algn="l"/>
              </a:tabLst>
            </a:pP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ci</a:t>
            </a:r>
            <a:r>
              <a:rPr dirty="0" sz="950" spc="-15">
                <a:solidFill>
                  <a:srgbClr val="00ACEE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 fl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uor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00ACEE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:</a:t>
            </a:r>
            <a:r>
              <a:rPr dirty="0" sz="950">
                <a:solidFill>
                  <a:srgbClr val="00ACEE"/>
                </a:solidFill>
                <a:latin typeface="Palatino Linotype"/>
                <a:cs typeface="Palatino Linotype"/>
              </a:rPr>
              <a:t>   </a:t>
            </a:r>
            <a:r>
              <a:rPr dirty="0" sz="950" spc="25">
                <a:solidFill>
                  <a:srgbClr val="00ACEE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 spc="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1746" sz="1050" spc="9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CA006B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00ACEE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n(</a:t>
            </a:r>
            <a:r>
              <a:rPr dirty="0" sz="950">
                <a:solidFill>
                  <a:srgbClr val="00ACEE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00ACEE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00ACEE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:</a:t>
            </a:r>
            <a:r>
              <a:rPr dirty="0" sz="950">
                <a:solidFill>
                  <a:srgbClr val="00ACEE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 spc="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hree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1746" sz="1050" spc="9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baseline="-11904" sz="105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baseline="-11904" sz="1050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endParaRPr baseline="-11904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172720">
              <a:lnSpc>
                <a:spcPts val="1100"/>
              </a:lnSpc>
              <a:spcBef>
                <a:spcPts val="22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e, 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nit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00">
              <a:latin typeface="Times New Roman"/>
              <a:cs typeface="Times New Roman"/>
            </a:endParaRPr>
          </a:p>
          <a:p>
            <a:pPr marL="242570" marR="172085" indent="-229870">
              <a:lnSpc>
                <a:spcPts val="1100"/>
              </a:lnSpc>
              <a:tabLst>
                <a:tab pos="1522095" algn="l"/>
              </a:tabLst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oun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sul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sium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548359" y="688268"/>
            <a:ext cx="68707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2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75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6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FFFFFF"/>
                </a:solidFill>
                <a:latin typeface="Arial"/>
                <a:cs typeface="Arial"/>
              </a:rPr>
              <a:t>3.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52227" y="688268"/>
            <a:ext cx="118237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3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1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12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548370" y="1002320"/>
            <a:ext cx="35433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43192" y="1002320"/>
            <a:ext cx="1323340" cy="389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0970" marR="5080" indent="-128270">
              <a:lnSpc>
                <a:spcPct val="168000"/>
              </a:lnSpc>
              <a:tabLst>
                <a:tab pos="872490" algn="l"/>
              </a:tabLst>
            </a:pPr>
            <a:r>
              <a:rPr dirty="0" sz="950" spc="1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50" spc="-8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950" spc="4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8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5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52789" y="1002320"/>
            <a:ext cx="4298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50" spc="-8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548363" y="1488836"/>
            <a:ext cx="861060" cy="16884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967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otas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agne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Bar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Z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5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843817" y="1468023"/>
            <a:ext cx="313690" cy="1288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ts val="1115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  <a:p>
            <a:pPr marL="12700" marR="75565" indent="-635">
              <a:lnSpc>
                <a:spcPct val="62600"/>
              </a:lnSpc>
              <a:spcBef>
                <a:spcPts val="40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-23391" sz="1425" spc="44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algn="just" marL="12700">
              <a:lnSpc>
                <a:spcPts val="1120"/>
              </a:lnSpc>
              <a:spcBef>
                <a:spcPts val="34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  <a:p>
            <a:pPr algn="just" marL="12700" marR="5080">
              <a:lnSpc>
                <a:spcPct val="63800"/>
              </a:lnSpc>
              <a:spcBef>
                <a:spcPts val="39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-23391" sz="1425" spc="-7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-23391" sz="1425" spc="37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algn="just" marL="12700" marR="45720">
              <a:lnSpc>
                <a:spcPct val="97100"/>
              </a:lnSpc>
              <a:spcBef>
                <a:spcPts val="10"/>
              </a:spcBef>
            </a:pP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23391" sz="1425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-23391" sz="14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-23391" sz="1425" spc="44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23391" sz="1425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703020" y="1489467"/>
            <a:ext cx="1016635" cy="1687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968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n(I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153427" y="1462727"/>
            <a:ext cx="283845" cy="11537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ts val="1115"/>
              </a:lnSpc>
            </a:pP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23391" sz="1425" spc="44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algn="just" marL="12700" marR="12700">
              <a:lnSpc>
                <a:spcPct val="96700"/>
              </a:lnSpc>
              <a:spcBef>
                <a:spcPts val="10"/>
              </a:spcBef>
            </a:pP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23391" sz="1425" spc="44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23391" sz="1425" spc="37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23391" sz="1425" spc="37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23391" sz="1425" spc="-22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23391" sz="1425" spc="-22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algn="just" marL="12700" marR="5080">
              <a:lnSpc>
                <a:spcPct val="63800"/>
              </a:lnSpc>
              <a:spcBef>
                <a:spcPts val="78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23391" sz="1425" spc="-22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153420" y="2584680"/>
            <a:ext cx="346075" cy="1885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-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23391" sz="1425" spc="7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-43650" sz="1050" spc="44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69084" y="2688823"/>
            <a:ext cx="29845" cy="42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43764" y="2749365"/>
            <a:ext cx="1549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75412" y="2723099"/>
            <a:ext cx="12573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153427" y="2749365"/>
            <a:ext cx="19367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25991" y="2723099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43825" y="2862153"/>
            <a:ext cx="277495" cy="3155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-7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23391" sz="1425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153427" y="2862153"/>
            <a:ext cx="268605" cy="3155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20"/>
              </a:lnSpc>
            </a:pP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23391" sz="1425" spc="7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53052" y="3271277"/>
            <a:ext cx="12325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548370" y="3511398"/>
            <a:ext cx="683260" cy="289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27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Hydr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843825" y="3492239"/>
            <a:ext cx="187960" cy="309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>
              <a:lnSpc>
                <a:spcPts val="1130"/>
              </a:lnSpc>
            </a:pPr>
            <a:r>
              <a:rPr dirty="0" baseline="-23391" sz="1425" spc="6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30"/>
              </a:lnSpc>
            </a:pPr>
            <a:r>
              <a:rPr dirty="0" baseline="-23391" sz="1425" spc="7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703020" y="3511399"/>
            <a:ext cx="573405" cy="289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odide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153427" y="3492239"/>
            <a:ext cx="235585" cy="590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5"/>
              </a:lnSpc>
            </a:pPr>
            <a:r>
              <a:rPr dirty="0" baseline="-23391" sz="1425" spc="7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20"/>
              </a:lnSpc>
            </a:pPr>
            <a:r>
              <a:rPr dirty="0" baseline="-23391" sz="1425" spc="37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10"/>
              </a:lnSpc>
            </a:pPr>
            <a:r>
              <a:rPr dirty="0" baseline="-23391" sz="1425" spc="52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15"/>
              </a:lnSpc>
            </a:pPr>
            <a:r>
              <a:rPr dirty="0" baseline="-23391" sz="1425" spc="82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45160" y="639164"/>
            <a:ext cx="1621155" cy="1962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0175">
              <a:lnSpc>
                <a:spcPct val="96500"/>
              </a:lnSpc>
            </a:pP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3.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ies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con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nde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patte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1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2 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 spc="7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 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one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st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 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gen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ns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3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ost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yth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orked 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 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 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 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cha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2526145" y="3814745"/>
          <a:ext cx="2814320" cy="3206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8729"/>
                <a:gridCol w="832715"/>
                <a:gridCol w="962696"/>
              </a:tblGrid>
              <a:tr h="11654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or</a:t>
                      </a: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de</a:t>
                      </a: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 i</a:t>
                      </a:r>
                      <a:r>
                        <a:rPr dirty="0" sz="950" spc="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222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3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baseline="31746" sz="1050">
                          <a:solidFill>
                            <a:srgbClr val="131313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baseline="31746" sz="10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3782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Su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fi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de i</a:t>
                      </a: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20414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1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de</a:t>
                      </a: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 i</a:t>
                      </a:r>
                      <a:r>
                        <a:rPr dirty="0" sz="950" spc="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184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6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baseline="31746" sz="1050">
                          <a:solidFill>
                            <a:srgbClr val="131313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baseline="31746" sz="10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3782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Ni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tr</a:t>
                      </a: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io</a:t>
                      </a:r>
                      <a:r>
                        <a:rPr dirty="0" sz="950">
                          <a:solidFill>
                            <a:srgbClr val="131313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838234" y="324013"/>
            <a:ext cx="6261100" cy="1658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2919730">
              <a:lnSpc>
                <a:spcPct val="100000"/>
              </a:lnSpc>
              <a:tabLst>
                <a:tab pos="3275965" algn="l"/>
                <a:tab pos="6082030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6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7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9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g C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mpo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ds W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 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ul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A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iv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</a:pP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names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 marR="170180">
              <a:lnSpc>
                <a:spcPts val="1120"/>
              </a:lnSpc>
              <a:spcBef>
                <a:spcPts val="195"/>
              </a:spcBef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amp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3-8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ize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baseline="31746" sz="1050" spc="44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opper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83500" y="2002495"/>
            <a:ext cx="1043940" cy="495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20600"/>
              </a:lnSpc>
            </a:pP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sod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00ACEE"/>
                </a:solidFill>
                <a:latin typeface="Palatino Linotype"/>
                <a:cs typeface="Palatino Linotype"/>
              </a:rPr>
              <a:t>m 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00ACEE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 al</a:t>
            </a:r>
            <a:r>
              <a:rPr dirty="0" sz="950" spc="-15">
                <a:solidFill>
                  <a:srgbClr val="00ACEE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00ACEE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00ACEE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per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(I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00ACEE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00ACEE"/>
                </a:solidFill>
                <a:latin typeface="Palatino Linotype"/>
                <a:cs typeface="Palatino Linotype"/>
              </a:rPr>
              <a:t>ide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4384" y="2623827"/>
            <a:ext cx="6261100" cy="3491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653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405130" marR="5080">
              <a:lnSpc>
                <a:spcPct val="96500"/>
              </a:lnSpc>
              <a:spcBef>
                <a:spcPts val="18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man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numeral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nami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merals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nam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750">
              <a:latin typeface="Times New Roman"/>
              <a:cs typeface="Times New Roman"/>
            </a:endParaRPr>
          </a:p>
          <a:p>
            <a:pPr marL="17653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63830" indent="12700">
              <a:lnSpc>
                <a:spcPct val="100000"/>
              </a:lnSpc>
              <a:spcBef>
                <a:spcPts val="850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names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Cl,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1"/>
              </a:spcBef>
            </a:pPr>
            <a:endParaRPr sz="1350">
              <a:latin typeface="Times New Roman"/>
              <a:cs typeface="Times New Roman"/>
            </a:endParaRPr>
          </a:p>
          <a:p>
            <a:pPr algn="just" marL="12700" marR="1668780" indent="151130">
              <a:lnSpc>
                <a:spcPct val="95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pairs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fi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no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2,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3,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4,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pe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5,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hexa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6,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hep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7,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8,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na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10,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 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wri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marL="1720850">
              <a:lnSpc>
                <a:spcPct val="100000"/>
              </a:lnSpc>
              <a:spcBef>
                <a:spcPts val="645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endParaRPr sz="950">
              <a:latin typeface="Palatino Linotype"/>
              <a:cs typeface="Palatino Linotype"/>
            </a:endParaRPr>
          </a:p>
          <a:p>
            <a:pPr marL="12700" indent="1694814">
              <a:lnSpc>
                <a:spcPct val="100000"/>
              </a:lnSpc>
              <a:spcBef>
                <a:spcPts val="36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tr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54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mpou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  <a:p>
            <a:pPr algn="ctr" marR="1657985">
              <a:lnSpc>
                <a:spcPct val="100000"/>
              </a:lnSpc>
              <a:spcBef>
                <a:spcPts val="645"/>
              </a:spcBef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12700" marR="1669414" indent="151130">
              <a:lnSpc>
                <a:spcPts val="1200"/>
              </a:lnSpc>
              <a:spcBef>
                <a:spcPts val="65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Add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ional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3.4.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amples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o-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ial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irs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28816" y="2002495"/>
            <a:ext cx="359410" cy="5118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 marL="12700" marR="5080" indent="635">
              <a:lnSpc>
                <a:spcPct val="1206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97625" y="6384449"/>
            <a:ext cx="68707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2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75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6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FFFFFF"/>
                </a:solidFill>
                <a:latin typeface="Arial"/>
                <a:cs typeface="Arial"/>
              </a:rPr>
              <a:t>3.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4</a:t>
            </a:r>
            <a:endParaRPr sz="10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01494" y="6384449"/>
            <a:ext cx="249555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dirty="0" sz="1050" spc="4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y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10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ul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1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un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spc="-12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97630" y="6696164"/>
            <a:ext cx="472440" cy="2081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 indent="-1270">
              <a:lnSpc>
                <a:spcPct val="100000"/>
              </a:lnSpc>
            </a:pP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endParaRPr sz="950">
              <a:latin typeface="Arial"/>
              <a:cs typeface="Arial"/>
            </a:endParaRPr>
          </a:p>
          <a:p>
            <a:pPr marL="13335" marR="161290">
              <a:lnSpc>
                <a:spcPct val="96500"/>
              </a:lnSpc>
              <a:spcBef>
                <a:spcPts val="81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marL="14604" marR="161290">
              <a:lnSpc>
                <a:spcPts val="1100"/>
              </a:lnSpc>
              <a:spcBef>
                <a:spcPts val="210"/>
              </a:spcBef>
            </a:pPr>
            <a:r>
              <a:rPr dirty="0" baseline="11695" sz="1425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11695" sz="1425" spc="22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11695" sz="1425" spc="22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  <a:p>
            <a:pPr marL="14604" marR="161290">
              <a:lnSpc>
                <a:spcPct val="88500"/>
              </a:lnSpc>
              <a:spcBef>
                <a:spcPts val="60"/>
              </a:spcBef>
            </a:pPr>
            <a:r>
              <a:rPr dirty="0" baseline="11695" sz="1425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11695" sz="1425" spc="22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endParaRPr baseline="-15873" sz="1050">
              <a:latin typeface="Palatino Linotype"/>
              <a:cs typeface="Palatino Linotype"/>
            </a:endParaRPr>
          </a:p>
          <a:p>
            <a:pPr marL="14604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470889" y="6678426"/>
            <a:ext cx="1433830" cy="2081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baseline="23809" sz="1050" spc="-37">
                <a:solidFill>
                  <a:srgbClr val="131313"/>
                </a:solidFill>
                <a:latin typeface="Arial"/>
                <a:cs typeface="Arial"/>
              </a:rPr>
              <a:t>a</a:t>
            </a:r>
            <a:endParaRPr baseline="23809" sz="1050">
              <a:latin typeface="Arial"/>
              <a:cs typeface="Arial"/>
            </a:endParaRPr>
          </a:p>
          <a:p>
            <a:pPr marL="12700" marR="183515">
              <a:lnSpc>
                <a:spcPct val="96500"/>
              </a:lnSpc>
              <a:spcBef>
                <a:spcPts val="79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oxide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oxide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xide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pentox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ts val="1100"/>
              </a:lnSpc>
              <a:spcBef>
                <a:spcPts val="3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lfu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hexa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ride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97489" y="8815383"/>
            <a:ext cx="3881754" cy="549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 marR="5080" indent="-1270">
              <a:lnSpc>
                <a:spcPct val="94800"/>
              </a:lnSpc>
            </a:pPr>
            <a:r>
              <a:rPr dirty="0" baseline="27777" sz="90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Whe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8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in </a:t>
            </a:r>
            <a:r>
              <a:rPr dirty="0" sz="85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8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8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8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final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8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8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ncia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85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8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8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8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8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850" spc="-1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8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8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850" spc="-2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8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8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8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pho</a:t>
            </a:r>
            <a:r>
              <a:rPr dirty="0" sz="8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850" spc="-1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8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8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8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8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315847" y="5427345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221F20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300" y="630955"/>
            <a:ext cx="4598670" cy="4351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ial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lishe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nam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 us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 marL="924560">
              <a:lnSpc>
                <a:spcPct val="100000"/>
              </a:lnSpc>
              <a:spcBef>
                <a:spcPts val="645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  <a:p>
            <a:pPr algn="ctr" marL="635">
              <a:lnSpc>
                <a:spcPct val="100000"/>
              </a:lnSpc>
              <a:spcBef>
                <a:spcPts val="355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hydr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910"/>
              </a:spcBef>
            </a:pPr>
            <a:r>
              <a:rPr dirty="0" sz="1200" spc="-75" b="1">
                <a:solidFill>
                  <a:srgbClr val="003D73"/>
                </a:solidFill>
                <a:latin typeface="Gill Sans MT"/>
                <a:cs typeface="Gill Sans MT"/>
              </a:rPr>
              <a:t>B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45" b="1">
                <a:solidFill>
                  <a:srgbClr val="003D73"/>
                </a:solidFill>
                <a:latin typeface="Gill Sans MT"/>
                <a:cs typeface="Gill Sans MT"/>
              </a:rPr>
              <a:t>ar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y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 </a:t>
            </a:r>
            <a:r>
              <a:rPr dirty="0" sz="1200" spc="-45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d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aci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gni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ze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3333" sz="1125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*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bin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onmetal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ple,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3333" sz="1125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under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subs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5,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hyd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(O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aqu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binary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hyd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llowe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nary 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650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hydro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ctr" marR="23495">
              <a:lnSpc>
                <a:spcPct val="100000"/>
              </a:lnSpc>
              <a:spcBef>
                <a:spcPts val="360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r(a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hydro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ctr" marR="37465">
              <a:lnSpc>
                <a:spcPct val="100000"/>
              </a:lnSpc>
              <a:spcBef>
                <a:spcPts val="355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hydro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ctr" marR="53975">
              <a:lnSpc>
                <a:spcPct val="100000"/>
              </a:lnSpc>
              <a:spcBef>
                <a:spcPts val="360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I(a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hydro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acid</a:t>
            </a:r>
            <a:endParaRPr sz="950">
              <a:latin typeface="Palatino Linotype"/>
              <a:cs typeface="Palatino Linotype"/>
            </a:endParaRPr>
          </a:p>
          <a:p>
            <a:pPr algn="ctr" marL="12700">
              <a:lnSpc>
                <a:spcPct val="100000"/>
              </a:lnSpc>
              <a:spcBef>
                <a:spcPts val="355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hydro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lfu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5795" y="3830818"/>
            <a:ext cx="1526540" cy="425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525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gni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bstan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4764" y="6545207"/>
            <a:ext cx="4596765" cy="2928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38760" marR="5080" indent="-163195">
              <a:lnSpc>
                <a:spcPct val="95000"/>
              </a:lnSpc>
              <a:buClr>
                <a:srgbClr val="221F20"/>
              </a:buClr>
              <a:buFont typeface="Book Antiqua"/>
              <a:buAutoNum type="arabicPeriod" startAt="2"/>
              <a:tabLst>
                <a:tab pos="239395" algn="l"/>
              </a:tabLst>
            </a:pP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few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omic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ide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their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on)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n)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endin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hyp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per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38760" marR="5715" indent="-163195">
              <a:lnSpc>
                <a:spcPts val="1200"/>
              </a:lnSpc>
              <a:spcBef>
                <a:spcPts val="335"/>
              </a:spcBef>
              <a:buClr>
                <a:srgbClr val="221F20"/>
              </a:buClr>
              <a:buFont typeface="Book Antiqua"/>
              <a:buAutoNum type="arabicPeriod" startAt="2"/>
              <a:tabLst>
                <a:tab pos="239395" algn="l"/>
              </a:tabLst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38760" marR="5080" indent="-163195">
              <a:lnSpc>
                <a:spcPct val="95300"/>
              </a:lnSpc>
              <a:spcBef>
                <a:spcPts val="265"/>
              </a:spcBef>
              <a:buClr>
                <a:srgbClr val="221F20"/>
              </a:buClr>
              <a:buFont typeface="Book Antiqua"/>
              <a:buAutoNum type="arabicPeriod" startAt="2"/>
              <a:tabLst>
                <a:tab pos="239395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taini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 of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ded,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9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185545">
              <a:lnSpc>
                <a:spcPct val="100000"/>
              </a:lnSpc>
              <a:spcBef>
                <a:spcPts val="64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80">
                <a:solidFill>
                  <a:srgbClr val="221F20"/>
                </a:solidFill>
                <a:latin typeface="Arial"/>
                <a:cs typeface="Arial"/>
              </a:rPr>
              <a:t>:</a:t>
            </a:r>
            <a:endParaRPr sz="950">
              <a:latin typeface="Arial"/>
              <a:cs typeface="Arial"/>
            </a:endParaRPr>
          </a:p>
          <a:p>
            <a:pPr marL="1118235">
              <a:lnSpc>
                <a:spcPct val="100000"/>
              </a:lnSpc>
              <a:spcBef>
                <a:spcPts val="360"/>
              </a:spcBef>
              <a:tabLst>
                <a:tab pos="1532890" algn="l"/>
                <a:tab pos="1895475" algn="l"/>
                <a:tab pos="2075814" algn="l"/>
                <a:tab pos="2437765" algn="l"/>
                <a:tab pos="2618740" algn="l"/>
                <a:tab pos="3000375" algn="l"/>
                <a:tab pos="3335654" algn="l"/>
                <a:tab pos="4351655" algn="l"/>
              </a:tabLst>
            </a:pP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po</a:t>
            </a:r>
            <a:r>
              <a:rPr dirty="0" sz="950" spc="-5" i="1" u="sng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 u="sng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 i="1" u="sng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 u="sng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 i="1" u="sng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 u="sng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per</a:t>
            </a:r>
            <a:r>
              <a:rPr dirty="0" sz="950" spc="-5" i="1" u="sng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 u="sng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(3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3)</a:t>
            </a:r>
            <a:endParaRPr sz="950">
              <a:latin typeface="Book Antiqua"/>
              <a:cs typeface="Book Antiqua"/>
            </a:endParaRPr>
          </a:p>
          <a:p>
            <a:pPr marL="1247775">
              <a:lnSpc>
                <a:spcPct val="100000"/>
              </a:lnSpc>
              <a:spcBef>
                <a:spcPts val="360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80">
                <a:solidFill>
                  <a:srgbClr val="221F20"/>
                </a:solidFill>
                <a:latin typeface="Arial"/>
                <a:cs typeface="Arial"/>
              </a:rPr>
              <a:t>: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4"/>
              </a:spcBef>
            </a:pPr>
            <a:endParaRPr sz="1400">
              <a:latin typeface="Times New Roman"/>
              <a:cs typeface="Times New Roman"/>
            </a:endParaRPr>
          </a:p>
          <a:p>
            <a:pPr algn="just" marL="12700" marR="5080" indent="74930">
              <a:lnSpc>
                <a:spcPct val="98000"/>
              </a:lnSpc>
            </a:pP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*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2407" sz="900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2407" sz="900" spc="3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2407" sz="900" spc="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3888" sz="90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now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3888" sz="900" spc="3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2407" sz="900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4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baseline="32407" sz="900" spc="3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2407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2407" sz="900" spc="-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3888" sz="900" spc="3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850" spc="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2407" sz="900" spc="52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disc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hap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5.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00" y="5155452"/>
            <a:ext cx="114554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5" b="1">
                <a:solidFill>
                  <a:srgbClr val="003D73"/>
                </a:solidFill>
                <a:latin typeface="Gill Sans MT"/>
                <a:cs typeface="Gill Sans MT"/>
              </a:rPr>
              <a:t>P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l</a:t>
            </a:r>
            <a:r>
              <a:rPr dirty="0" sz="1200" b="1">
                <a:solidFill>
                  <a:srgbClr val="003D73"/>
                </a:solidFill>
                <a:latin typeface="Gill Sans MT"/>
                <a:cs typeface="Gill Sans MT"/>
              </a:rPr>
              <a:t>y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200" spc="-10" b="1">
                <a:solidFill>
                  <a:srgbClr val="003D73"/>
                </a:solidFill>
                <a:latin typeface="Gill Sans MT"/>
                <a:cs typeface="Gill Sans MT"/>
              </a:rPr>
              <a:t>t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14" b="1">
                <a:solidFill>
                  <a:srgbClr val="003D73"/>
                </a:solidFill>
                <a:latin typeface="Gill Sans MT"/>
                <a:cs typeface="Gill Sans MT"/>
              </a:rPr>
              <a:t>m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 </a:t>
            </a:r>
            <a:r>
              <a:rPr dirty="0" sz="1200" spc="-3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10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457321" y="544639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2273392" y="5365510"/>
            <a:ext cx="159448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56210" y="5365072"/>
            <a:ext cx="2914650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34615" algn="l"/>
              </a:tabLst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73393" y="5515837"/>
            <a:ext cx="4598035" cy="846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4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iall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als.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ning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5.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endParaRPr sz="1050">
              <a:latin typeface="Palatino Linotype"/>
              <a:cs typeface="Palatino Linotype"/>
            </a:endParaRPr>
          </a:p>
          <a:p>
            <a:pPr marL="77470">
              <a:lnSpc>
                <a:spcPct val="100000"/>
              </a:lnSpc>
              <a:spcBef>
                <a:spcPts val="540"/>
              </a:spcBef>
            </a:pP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1.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501382" y="6356148"/>
            <a:ext cx="331406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familiar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mic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nium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            </a:t>
            </a:r>
            <a:r>
              <a:rPr dirty="0" sz="1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637673" y="6407967"/>
            <a:ext cx="7556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694824" y="6333187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841847" y="5336694"/>
            <a:ext cx="136525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 spc="2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758565" y="324013"/>
            <a:ext cx="334073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316166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7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61730" y="688268"/>
            <a:ext cx="68707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2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5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75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6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1050" spc="45" b="1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5</a:t>
            </a:r>
            <a:endParaRPr sz="105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65599" y="688268"/>
            <a:ext cx="2082164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mm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4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ly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12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61734" y="1002320"/>
            <a:ext cx="1497330" cy="22707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1125"/>
              </a:lnSpc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endParaRPr sz="950">
              <a:latin typeface="Book Antiqua"/>
              <a:cs typeface="Book Antiqua"/>
            </a:endParaRPr>
          </a:p>
          <a:p>
            <a:pPr marL="13970" indent="-1270">
              <a:lnSpc>
                <a:spcPts val="112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  <a:p>
            <a:pPr marL="13970" marR="720725">
              <a:lnSpc>
                <a:spcPct val="105300"/>
              </a:lnSpc>
              <a:spcBef>
                <a:spcPts val="219"/>
              </a:spcBef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  <a:p>
            <a:pPr marL="139065" marR="5080">
              <a:lnSpc>
                <a:spcPts val="1120"/>
              </a:lnSpc>
              <a:spcBef>
                <a:spcPts val="5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3809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3809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on)</a:t>
            </a:r>
            <a:endParaRPr sz="950">
              <a:latin typeface="Palatino Linotype"/>
              <a:cs typeface="Palatino Linotype"/>
            </a:endParaRPr>
          </a:p>
          <a:p>
            <a:pPr marL="13970">
              <a:lnSpc>
                <a:spcPts val="104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rite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marL="12700" marR="648970" indent="1270">
              <a:lnSpc>
                <a:spcPct val="113999"/>
              </a:lnSpc>
              <a:spcBef>
                <a:spcPts val="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914780" y="1002320"/>
            <a:ext cx="4724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endParaRPr sz="9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859162" y="1002320"/>
            <a:ext cx="10407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15420" y="1392937"/>
            <a:ext cx="281305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74107" y="1372781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860974" y="1395484"/>
            <a:ext cx="39814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917324" y="1713633"/>
            <a:ext cx="540385" cy="3263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13199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34435" y="1693429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59703" y="1714268"/>
            <a:ext cx="699770" cy="1577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 marR="5080">
              <a:lnSpc>
                <a:spcPct val="1053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marL="13335" marR="147955" indent="-1270">
              <a:lnSpc>
                <a:spcPct val="114300"/>
              </a:lnSpc>
              <a:spcBef>
                <a:spcPts val="919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148709" y="1851315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16050" y="1996300"/>
            <a:ext cx="414655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ts val="91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  <a:p>
            <a:pPr algn="r" marR="60325">
              <a:lnSpc>
                <a:spcPts val="55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916048" y="2282662"/>
            <a:ext cx="302260" cy="1663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15420" y="2468683"/>
            <a:ext cx="294005" cy="4927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905">
              <a:lnSpc>
                <a:spcPct val="1139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186170" y="2447748"/>
            <a:ext cx="78740" cy="446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915420" y="2962099"/>
            <a:ext cx="30670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196329" y="2935807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915420" y="3127206"/>
            <a:ext cx="34798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38237" y="3100893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61734" y="3622530"/>
            <a:ext cx="1628139" cy="21101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996315" indent="1270">
              <a:lnSpc>
                <a:spcPct val="113999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erma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ganate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140"/>
              </a:lnSpc>
              <a:spcBef>
                <a:spcPts val="16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  <a:p>
            <a:pPr marL="133350">
              <a:lnSpc>
                <a:spcPts val="114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baseline="23809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baseline="23809" sz="1050">
              <a:latin typeface="Palatino Linotype"/>
              <a:cs typeface="Palatino Linotype"/>
            </a:endParaRPr>
          </a:p>
          <a:p>
            <a:pPr marL="12700" marR="5080" indent="120650">
              <a:lnSpc>
                <a:spcPts val="1320"/>
              </a:lnSpc>
              <a:spcBef>
                <a:spcPts val="5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3809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3809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marL="133350">
              <a:lnSpc>
                <a:spcPts val="105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baseline="23809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baseline="23809" sz="1050">
              <a:latin typeface="Palatino Linotype"/>
              <a:cs typeface="Palatino Linotype"/>
            </a:endParaRPr>
          </a:p>
          <a:p>
            <a:pPr marL="12700" marR="628650" indent="120014">
              <a:lnSpc>
                <a:spcPts val="1110"/>
              </a:lnSpc>
              <a:spcBef>
                <a:spcPts val="5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marL="133350" marR="306070">
              <a:lnSpc>
                <a:spcPts val="1120"/>
              </a:lnSpc>
              <a:spcBef>
                <a:spcPts val="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3809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3809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n)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07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915420" y="3624435"/>
            <a:ext cx="273685" cy="3276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05">
              <a:lnSpc>
                <a:spcPct val="113599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165852" y="3603355"/>
            <a:ext cx="78740" cy="281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860974" y="3624433"/>
            <a:ext cx="553720" cy="1412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48260">
              <a:lnSpc>
                <a:spcPct val="113999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baseline="-15873" sz="1050">
              <a:latin typeface="Palatino Linotype"/>
              <a:cs typeface="Palatino Linotype"/>
            </a:endParaRPr>
          </a:p>
          <a:p>
            <a:pPr marL="1270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baseline="-15873" sz="1050">
              <a:latin typeface="Palatino Linotype"/>
              <a:cs typeface="Palatino Linotype"/>
            </a:endParaRPr>
          </a:p>
          <a:p>
            <a:pPr marL="12700" marR="5080">
              <a:lnSpc>
                <a:spcPct val="105300"/>
              </a:lnSpc>
              <a:spcBef>
                <a:spcPts val="10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baseline="-15873" sz="1050">
              <a:latin typeface="Palatino Linotype"/>
              <a:cs typeface="Palatino Linotype"/>
            </a:endParaRPr>
          </a:p>
          <a:p>
            <a:pPr marL="12700">
              <a:lnSpc>
                <a:spcPts val="1115"/>
              </a:lnSpc>
              <a:spcBef>
                <a:spcPts val="21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marL="12700">
              <a:lnSpc>
                <a:spcPts val="111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15420" y="3952743"/>
            <a:ext cx="30416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194425" y="3926327"/>
            <a:ext cx="12573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915420" y="4093722"/>
            <a:ext cx="35750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250300" y="4073217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915420" y="4257557"/>
            <a:ext cx="246379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136009" y="4231102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916050" y="4371426"/>
            <a:ext cx="453390" cy="355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2065">
              <a:lnSpc>
                <a:spcPts val="91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3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  <a:p>
            <a:pPr algn="r" marR="111760">
              <a:lnSpc>
                <a:spcPts val="55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00">
              <a:latin typeface="Times New Roman"/>
              <a:cs typeface="Times New Roman"/>
            </a:endParaRPr>
          </a:p>
          <a:p>
            <a:pPr algn="r" marR="5080">
              <a:lnSpc>
                <a:spcPts val="910"/>
              </a:lnSpc>
            </a:pP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  <a:p>
            <a:pPr algn="r" marR="60325">
              <a:lnSpc>
                <a:spcPts val="55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915420" y="4733828"/>
            <a:ext cx="236854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126485" y="4707314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916050" y="4852934"/>
            <a:ext cx="392430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6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222955" y="4952384"/>
            <a:ext cx="29845" cy="42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915415" y="5160569"/>
            <a:ext cx="236854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126485" y="5133999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860974" y="5162472"/>
            <a:ext cx="492759" cy="299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1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baseline="-15873" sz="1050">
              <a:latin typeface="Palatino Linotype"/>
              <a:cs typeface="Palatino Linotype"/>
            </a:endParaRPr>
          </a:p>
          <a:p>
            <a:pPr marL="12700">
              <a:lnSpc>
                <a:spcPts val="111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916050" y="5278349"/>
            <a:ext cx="392430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ts val="91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6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  <a:p>
            <a:pPr algn="r" marR="60325">
              <a:lnSpc>
                <a:spcPts val="55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915415" y="5586036"/>
            <a:ext cx="28765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177917" y="5559415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3621402" y="5868568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5" h="0">
                <a:moveTo>
                  <a:pt x="0" y="0"/>
                </a:moveTo>
                <a:lnTo>
                  <a:pt x="105790" y="0"/>
                </a:lnTo>
              </a:path>
            </a:pathLst>
          </a:custGeom>
          <a:ln w="753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3715735" y="5587942"/>
            <a:ext cx="1252855" cy="346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748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61612" y="5784864"/>
            <a:ext cx="2774950" cy="27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10"/>
              </a:lnSpc>
            </a:pPr>
            <a:r>
              <a:rPr dirty="0" baseline="27777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itten a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850">
              <a:latin typeface="Palatino Linotype"/>
              <a:cs typeface="Palatino Linotype"/>
            </a:endParaRPr>
          </a:p>
          <a:p>
            <a:pPr marL="13335">
              <a:lnSpc>
                <a:spcPts val="1010"/>
              </a:lnSpc>
            </a:pPr>
            <a:r>
              <a:rPr dirty="0" sz="8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te,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609206" y="1084955"/>
            <a:ext cx="13246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Learn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475213" y="1237363"/>
            <a:ext cx="131635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068757" y="1389769"/>
            <a:ext cx="8769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475216" y="1542175"/>
            <a:ext cx="158051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75220" y="1695220"/>
            <a:ext cx="1595120" cy="297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48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rstand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75220" y="1999395"/>
            <a:ext cx="15824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eral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hers,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475216" y="2151803"/>
            <a:ext cx="61849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066852" y="2151803"/>
            <a:ext cx="7442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476500" y="2283297"/>
            <a:ext cx="1512570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1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6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us.</a:t>
            </a:r>
            <a:endParaRPr sz="950">
              <a:latin typeface="Palatino Linotype"/>
              <a:cs typeface="Palatino Linotype"/>
            </a:endParaRPr>
          </a:p>
          <a:p>
            <a:pPr marL="274320">
              <a:lnSpc>
                <a:spcPts val="55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475228" y="2456628"/>
            <a:ext cx="1590040" cy="298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53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411710" y="2198632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685328" y="2125612"/>
            <a:ext cx="85661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00685" algn="l"/>
                <a:tab pos="789940" algn="l"/>
              </a:tabLst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892366" y="204624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944432" y="1978521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305039" y="158908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685328" y="1516062"/>
            <a:ext cx="75057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83895" algn="l"/>
              </a:tabLst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392661" y="1436693"/>
            <a:ext cx="413384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4330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707552" y="1363674"/>
            <a:ext cx="120269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80365" algn="l"/>
                <a:tab pos="749300" algn="l"/>
                <a:tab pos="1089025" algn="l"/>
              </a:tabLst>
            </a:pP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475216" y="1389769"/>
            <a:ext cx="62039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626322" y="128430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678389" y="1216583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210951" y="81857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 txBox="1"/>
          <p:nvPr/>
        </p:nvSpPr>
        <p:spPr>
          <a:xfrm>
            <a:off x="737900" y="6402330"/>
            <a:ext cx="4531995" cy="446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5895" indent="-163195">
              <a:lnSpc>
                <a:spcPct val="100000"/>
              </a:lnSpc>
              <a:buClr>
                <a:srgbClr val="221F20"/>
              </a:buClr>
              <a:buFont typeface="Book Antiqua"/>
              <a:buAutoNum type="arabicPeriod" startAt="5"/>
              <a:tabLst>
                <a:tab pos="175895" algn="l"/>
              </a:tabLst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xoani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arry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3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75895" indent="-163195">
              <a:lnSpc>
                <a:spcPts val="1165"/>
              </a:lnSpc>
              <a:spcBef>
                <a:spcPts val="235"/>
              </a:spcBef>
              <a:buClr>
                <a:srgbClr val="221F20"/>
              </a:buClr>
              <a:buFont typeface="Book Antiqua"/>
              <a:buAutoNum type="arabicPeriod" startAt="5"/>
              <a:tabLst>
                <a:tab pos="175895" algn="l"/>
              </a:tabLst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  <a:p>
            <a:pPr algn="ctr" marL="1040765">
              <a:lnSpc>
                <a:spcPts val="805"/>
              </a:lnSpc>
            </a:pPr>
            <a:r>
              <a:rPr dirty="0" sz="75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 spc="21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901109" y="6746251"/>
            <a:ext cx="436943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17800" algn="l"/>
              </a:tabLst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hyd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gen phosph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901109" y="6898025"/>
            <a:ext cx="2465705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            </a:t>
            </a:r>
            <a:r>
              <a:rPr dirty="0" sz="1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hyd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ph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sph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73100" y="7087522"/>
            <a:ext cx="4598670" cy="23964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0665" marR="5715" indent="-163195">
              <a:lnSpc>
                <a:spcPct val="95200"/>
              </a:lnSpc>
            </a:pP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7.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8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ulfa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10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ms;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ter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ary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nds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ox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aci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Think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ombina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3333" sz="1125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imila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tlin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-o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1050" spc="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6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Also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acid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5.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272573" y="6950906"/>
            <a:ext cx="311150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7650" algn="l"/>
              </a:tabLst>
            </a:pP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565314" y="6875491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1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839509" y="3304199"/>
          <a:ext cx="3423285" cy="2870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3830"/>
                <a:gridCol w="1235271"/>
                <a:gridCol w="733587"/>
              </a:tblGrid>
              <a:tr h="134656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de 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343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baseline="31746" sz="10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4353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aCN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51799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Hyd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ox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3627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baseline="31746" sz="10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4353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95078" y="857842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273300" y="8044067"/>
            <a:ext cx="4596130" cy="978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12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G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at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xi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bli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36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compound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neral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mal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ach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boo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ialize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pharma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euti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appli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sam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pr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c 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388" y="9015835"/>
            <a:ext cx="459549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ormula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emistr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ok,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88" y="9095602"/>
            <a:ext cx="4596130" cy="384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91400"/>
              </a:lnSpc>
            </a:pP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op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er(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car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onate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ihyd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oxide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CuC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8960" sz="2325" spc="-1035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8960" sz="2325" spc="-25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10263" y="4025966"/>
            <a:ext cx="421322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1900" algn="l"/>
              </a:tabLst>
            </a:pP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3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0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ppl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yin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g 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ou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s R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20" b="1">
                <a:solidFill>
                  <a:srgbClr val="000002"/>
                </a:solidFill>
                <a:latin typeface="Arial"/>
                <a:cs typeface="Arial"/>
              </a:rPr>
              <a:t> N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 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mpo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842035" y="605121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24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18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741835" y="6051239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31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09" y="2565"/>
                </a:lnTo>
                <a:lnTo>
                  <a:pt x="41719" y="1231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63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09625" y="4328806"/>
            <a:ext cx="6129020" cy="27959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2570" marR="5080">
              <a:lnSpc>
                <a:spcPct val="96500"/>
              </a:lnSpc>
              <a:spcBef>
                <a:spcPts val="18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622300" marR="38735" indent="-202565">
              <a:lnSpc>
                <a:spcPts val="1100"/>
              </a:lnSpc>
              <a:spcBef>
                <a:spcPts val="210"/>
              </a:spcBef>
              <a:buClr>
                <a:srgbClr val="221F20"/>
              </a:buClr>
              <a:buSzPct val="89473"/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wo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opper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622300" indent="-214629">
              <a:lnSpc>
                <a:spcPct val="100000"/>
              </a:lnSpc>
              <a:spcBef>
                <a:spcPts val="340"/>
              </a:spcBef>
              <a:buClr>
                <a:srgbClr val="221F20"/>
              </a:buClr>
              <a:buSzPct val="89473"/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compou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622300" marR="36830" indent="-196215">
              <a:lnSpc>
                <a:spcPts val="1100"/>
              </a:lnSpc>
              <a:spcBef>
                <a:spcPts val="420"/>
              </a:spcBef>
              <a:buClr>
                <a:srgbClr val="221F20"/>
              </a:buClr>
              <a:buSzPct val="89473"/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peri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id).</a:t>
            </a:r>
            <a:endParaRPr sz="950">
              <a:latin typeface="Palatino Linotype"/>
              <a:cs typeface="Palatino Linotype"/>
            </a:endParaRPr>
          </a:p>
          <a:p>
            <a:pPr marL="624840" marR="38100" indent="-217170">
              <a:lnSpc>
                <a:spcPct val="105900"/>
              </a:lnSpc>
              <a:spcBef>
                <a:spcPts val="365"/>
              </a:spcBef>
              <a:buClr>
                <a:srgbClr val="221F20"/>
              </a:buClr>
              <a:buSzPct val="89473"/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ogen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ihyd</a:t>
            </a:r>
            <a:r>
              <a:rPr dirty="0" sz="950" spc="-25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og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n p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pha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38735">
              <a:lnSpc>
                <a:spcPts val="1100"/>
              </a:lnSpc>
              <a:spcBef>
                <a:spcPts val="2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air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bit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rizati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comp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unds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sub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pract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9658" y="7239232"/>
            <a:ext cx="131953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endParaRPr sz="8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027646" y="7232665"/>
            <a:ext cx="3571240" cy="415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34925">
              <a:lnSpc>
                <a:spcPct val="100000"/>
              </a:lnSpc>
              <a:spcBef>
                <a:spcPts val="85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HBr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09658" y="7493256"/>
            <a:ext cx="131191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endParaRPr sz="8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21075" y="6214263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66106" y="688268"/>
            <a:ext cx="399351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15975" algn="l"/>
              </a:tabLst>
            </a:pPr>
            <a:r>
              <a:rPr dirty="0" sz="1050" spc="-12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75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6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FFFFFF"/>
                </a:solidFill>
                <a:latin typeface="Arial"/>
                <a:cs typeface="Arial"/>
              </a:rPr>
              <a:t>3.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6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1050" spc="11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3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dirty="0" sz="1050" spc="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3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55" b="1">
                <a:solidFill>
                  <a:srgbClr val="FFFFFF"/>
                </a:solidFill>
                <a:latin typeface="Arial"/>
                <a:cs typeface="Arial"/>
              </a:rPr>
              <a:t> O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x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6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spc="-10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12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365786" y="2582860"/>
            <a:ext cx="4398645" cy="917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10"/>
              </a:lnSpc>
            </a:pPr>
            <a:r>
              <a:rPr dirty="0" baseline="27777" sz="900" spc="22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aci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endParaRPr sz="850">
              <a:latin typeface="Palatino Linotype"/>
              <a:cs typeface="Palatino Linotype"/>
            </a:endParaRPr>
          </a:p>
          <a:p>
            <a:pPr marL="13970" marR="200025">
              <a:lnSpc>
                <a:spcPts val="1010"/>
              </a:lnSpc>
              <a:spcBef>
                <a:spcPts val="30"/>
              </a:spcBef>
            </a:pP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act,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insta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nst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ead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baseline="-13888" sz="90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3888" sz="900" spc="-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850">
              <a:latin typeface="Palatino Linotype"/>
              <a:cs typeface="Palatino Linotype"/>
            </a:endParaRPr>
          </a:p>
          <a:p>
            <a:pPr marL="13970" indent="-1905">
              <a:lnSpc>
                <a:spcPts val="955"/>
              </a:lnSpc>
            </a:pPr>
            <a:r>
              <a:rPr dirty="0" baseline="27777" sz="900" spc="22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in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hich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850">
              <a:latin typeface="Palatino Linotype"/>
              <a:cs typeface="Palatino Linotype"/>
            </a:endParaRPr>
          </a:p>
          <a:p>
            <a:pPr marL="13970" marR="5080">
              <a:lnSpc>
                <a:spcPct val="97800"/>
              </a:lnSpc>
              <a:spcBef>
                <a:spcPts val="10"/>
              </a:spcBef>
            </a:pP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ida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 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-i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8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hic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850" spc="-1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(e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79781" y="8912315"/>
            <a:ext cx="133921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dots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45795" y="8985301"/>
            <a:ext cx="1500505" cy="492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270">
              <a:lnSpc>
                <a:spcPct val="945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3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as.</a:t>
            </a:r>
            <a:endParaRPr sz="950">
              <a:latin typeface="Palatino Linotype"/>
              <a:cs typeface="Palatino Linotype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422933" y="951520"/>
          <a:ext cx="6323330" cy="1619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82712"/>
                <a:gridCol w="839667"/>
                <a:gridCol w="664554"/>
                <a:gridCol w="1159542"/>
                <a:gridCol w="678247"/>
                <a:gridCol w="1198607"/>
              </a:tblGrid>
              <a:tr h="387941">
                <a:tc rowSpan="3">
                  <a:txBody>
                    <a:bodyPr/>
                    <a:lstStyle/>
                    <a:p>
                      <a:pPr/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2720" marR="84455">
                        <a:lnSpc>
                          <a:spcPts val="11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x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2075" marR="83185">
                        <a:lnSpc>
                          <a:spcPts val="11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d</a:t>
                      </a:r>
                      <a:r>
                        <a:rPr dirty="0" baseline="23809" sz="10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endParaRPr baseline="23809" sz="10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d</a:t>
                      </a:r>
                      <a:r>
                        <a:rPr dirty="0" baseline="23809" sz="10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b</a:t>
                      </a:r>
                      <a:endParaRPr baseline="23809" sz="10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 marR="80645">
                        <a:lnSpc>
                          <a:spcPts val="11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baseline="23809" sz="10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b</a:t>
                      </a:r>
                      <a:endParaRPr baseline="23809" sz="10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</a:tr>
              <a:tr h="19705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l: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Hyp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lo</a:t>
                      </a:r>
                      <a:r>
                        <a:rPr dirty="0" sz="950" spc="-1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r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o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us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id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0489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Sod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hypo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i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t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e</a:t>
                      </a:r>
                      <a:endParaRPr sz="9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14644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l: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o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u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Sod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lor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i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te</a:t>
                      </a:r>
                      <a:endParaRPr sz="9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282887">
                <a:tc>
                  <a:txBody>
                    <a:bodyPr/>
                    <a:lstStyle/>
                    <a:p>
                      <a:pPr marL="166370">
                        <a:lnSpc>
                          <a:spcPct val="100000"/>
                        </a:lnSpc>
                      </a:pP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en 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t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p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ts val="112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l: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marL="173990">
                        <a:lnSpc>
                          <a:spcPts val="112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l: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4615" marR="198755">
                        <a:lnSpc>
                          <a:spcPts val="11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ts val="112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ric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marL="90805">
                        <a:lnSpc>
                          <a:spcPts val="1120"/>
                        </a:lnSpc>
                      </a:pP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Per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ic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9855" marR="135890">
                        <a:lnSpc>
                          <a:spcPts val="11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 marR="86995">
                        <a:lnSpc>
                          <a:spcPts val="11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Sod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lor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at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e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Sod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per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t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e</a:t>
                      </a:r>
                      <a:endParaRPr sz="9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14033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f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 ex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ple,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w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: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HN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o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u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Sod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i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t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e</a:t>
                      </a:r>
                      <a:endParaRPr sz="9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140014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ll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m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an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q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ueo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 s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lut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: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HN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ic</a:t>
                      </a:r>
                      <a:r>
                        <a:rPr dirty="0" sz="950" spc="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id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Sod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te</a:t>
                      </a:r>
                      <a:endParaRPr sz="9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32396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of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Cl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23809" sz="10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ts val="1125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: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marL="173990">
                        <a:lnSpc>
                          <a:spcPts val="1125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: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4615" marR="205104">
                        <a:lnSpc>
                          <a:spcPts val="1110"/>
                        </a:lnSpc>
                      </a:pP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 marR="308610">
                        <a:lnSpc>
                          <a:spcPts val="111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lfu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o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u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lfu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ic</a:t>
                      </a:r>
                      <a:r>
                        <a:rPr dirty="0" sz="950" spc="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9855" marR="142240">
                        <a:lnSpc>
                          <a:spcPts val="111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 marR="314960">
                        <a:lnSpc>
                          <a:spcPts val="111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Sod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su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lf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i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te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Sod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su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lf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50" spc="-1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t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Book Antiqua"/>
                          <a:cs typeface="Book Antiqua"/>
                        </a:rPr>
                        <a:t>e</a:t>
                      </a:r>
                      <a:endParaRPr sz="9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6506495" y="249140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24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18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609493" y="263113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93" y="31673"/>
                </a:moveTo>
                <a:lnTo>
                  <a:pt x="24828" y="30480"/>
                </a:lnTo>
                <a:lnTo>
                  <a:pt x="27419" y="26377"/>
                </a:lnTo>
                <a:lnTo>
                  <a:pt x="29540" y="22059"/>
                </a:lnTo>
                <a:lnTo>
                  <a:pt x="32791" y="12941"/>
                </a:lnTo>
                <a:lnTo>
                  <a:pt x="33743" y="8318"/>
                </a:lnTo>
                <a:lnTo>
                  <a:pt x="34048" y="3619"/>
                </a:lnTo>
                <a:lnTo>
                  <a:pt x="36004" y="3136"/>
                </a:lnTo>
                <a:lnTo>
                  <a:pt x="37922" y="2565"/>
                </a:lnTo>
                <a:lnTo>
                  <a:pt x="41732" y="1244"/>
                </a:lnTo>
                <a:lnTo>
                  <a:pt x="45516" y="0"/>
                </a:lnTo>
                <a:lnTo>
                  <a:pt x="31800" y="28790"/>
                </a:lnTo>
                <a:lnTo>
                  <a:pt x="26593" y="31673"/>
                </a:lnTo>
                <a:close/>
              </a:path>
              <a:path w="47625" h="31750">
                <a:moveTo>
                  <a:pt x="1777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24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32" y="3619"/>
                </a:lnTo>
                <a:lnTo>
                  <a:pt x="11175" y="3136"/>
                </a:lnTo>
                <a:lnTo>
                  <a:pt x="13106" y="2565"/>
                </a:lnTo>
                <a:lnTo>
                  <a:pt x="16916" y="1244"/>
                </a:lnTo>
                <a:lnTo>
                  <a:pt x="20700" y="0"/>
                </a:lnTo>
                <a:lnTo>
                  <a:pt x="6984" y="28790"/>
                </a:lnTo>
                <a:lnTo>
                  <a:pt x="1777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837593" y="324013"/>
            <a:ext cx="6261735" cy="1981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2920365">
              <a:lnSpc>
                <a:spcPct val="100000"/>
              </a:lnSpc>
              <a:tabLst>
                <a:tab pos="3276600" algn="l"/>
                <a:tab pos="608266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3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123190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3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1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pp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yin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g 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s R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ul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241935">
              <a:lnSpc>
                <a:spcPts val="1125"/>
              </a:lnSpc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(a)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tetr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(b)</a:t>
            </a:r>
            <a:r>
              <a:rPr dirty="0" sz="950" spc="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 </a:t>
            </a:r>
            <a:endParaRPr sz="950">
              <a:latin typeface="Palatino Linotype"/>
              <a:cs typeface="Palatino Linotype"/>
            </a:endParaRPr>
          </a:p>
          <a:p>
            <a:pPr marL="425450" indent="-183515">
              <a:lnSpc>
                <a:spcPts val="1125"/>
              </a:lnSpc>
              <a:buClr>
                <a:srgbClr val="221F20"/>
              </a:buClr>
              <a:buFont typeface="Book Antiqua"/>
              <a:buAutoNum type="alphaLcParenBoth" startAt="4"/>
              <a:tabLst>
                <a:tab pos="426084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3335">
              <a:lnSpc>
                <a:spcPct val="100000"/>
              </a:lnSpc>
              <a:spcBef>
                <a:spcPts val="45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935" marR="168275">
              <a:lnSpc>
                <a:spcPts val="1110"/>
              </a:lnSpc>
              <a:spcBef>
                <a:spcPts val="200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fixe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names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mm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hyp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13335">
              <a:lnSpc>
                <a:spcPct val="100000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lvl="1" marL="622935" indent="-217170">
              <a:lnSpc>
                <a:spcPct val="100000"/>
              </a:lnSpc>
              <a:spcBef>
                <a:spcPts val="140"/>
              </a:spcBef>
              <a:buClr>
                <a:srgbClr val="221F20"/>
              </a:buClr>
              <a:buFont typeface="Book Antiqua"/>
              <a:buAutoNum type="alphaLcParenBoth"/>
              <a:tabLst>
                <a:tab pos="62357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15">
                <a:solidFill>
                  <a:srgbClr val="CA006B"/>
                </a:solidFill>
                <a:latin typeface="Palatino Linotype"/>
                <a:cs typeface="Palatino Linotype"/>
              </a:rPr>
              <a:t>4</a:t>
            </a:r>
            <a:r>
              <a:rPr dirty="0" sz="950" spc="30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spc="15">
                <a:solidFill>
                  <a:srgbClr val="CA006B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27" y="5310814"/>
            <a:ext cx="4598670" cy="2162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1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221.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opper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57.48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same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(2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O),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rmula,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ppearan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3335" marR="5080" indent="151130">
              <a:lnSpc>
                <a:spcPct val="95200"/>
              </a:lnSpc>
              <a:spcBef>
                <a:spcPts val="3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comple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kn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rat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ules.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howe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below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mula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19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algn="just" marL="13335" marR="5715">
              <a:lnSpc>
                <a:spcPts val="1210"/>
              </a:lnSpc>
              <a:spcBef>
                <a:spcPts val="55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ix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I)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hex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lu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asso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O: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18617" y="2331478"/>
            <a:ext cx="571563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1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CrO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  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47862" y="2472416"/>
            <a:ext cx="548640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CA006B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NH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)</a:t>
            </a:r>
            <a:r>
              <a:rPr dirty="0" sz="950" spc="114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(Th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-H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38234" y="2612123"/>
            <a:ext cx="6127750" cy="2254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223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ake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-O-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  <a:p>
            <a:pPr marL="622300" marR="37465" indent="-196215">
              <a:lnSpc>
                <a:spcPts val="1100"/>
              </a:lnSpc>
              <a:spcBef>
                <a:spcPts val="430"/>
              </a:spcBef>
              <a:buClr>
                <a:srgbClr val="221F20"/>
              </a:buClr>
              <a:buSzPct val="89473"/>
              <a:buFont typeface="Book Antiqua"/>
              <a:buAutoNum type="alphaLcParenBoth" startAt="3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acid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HBr</a:t>
            </a:r>
            <a:r>
              <a:rPr dirty="0" sz="950" spc="1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12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622300" indent="-213995">
              <a:lnSpc>
                <a:spcPct val="100000"/>
              </a:lnSpc>
              <a:spcBef>
                <a:spcPts val="335"/>
              </a:spcBef>
              <a:buClr>
                <a:srgbClr val="221F20"/>
              </a:buClr>
              <a:buSzPct val="89473"/>
              <a:buFont typeface="Book Antiqua"/>
              <a:buAutoNum type="alphaLcParenBoth" startAt="3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2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Ca(C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>
              <a:lnSpc>
                <a:spcPts val="1125"/>
              </a:lnSpc>
              <a:spcBef>
                <a:spcPts val="14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me typ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endParaRPr sz="950">
              <a:latin typeface="Palatino Linotype"/>
              <a:cs typeface="Palatino Linotype"/>
            </a:endParaRPr>
          </a:p>
          <a:p>
            <a:pPr algn="just" marL="241300" marR="35560">
              <a:lnSpc>
                <a:spcPct val="96500"/>
              </a:lnSpc>
              <a:spcBef>
                <a:spcPts val="20"/>
              </a:spcBef>
              <a:buClr>
                <a:srgbClr val="221F20"/>
              </a:buClr>
              <a:buFont typeface="Book Antiqua"/>
              <a:buAutoNum type="alphaLcParenBoth" startAt="2"/>
              <a:tabLst>
                <a:tab pos="43370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rtan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1"/>
              </a:spcBef>
              <a:buClr>
                <a:srgbClr val="221F20"/>
              </a:buClr>
              <a:buFont typeface="Book Antiqua"/>
              <a:buAutoNum type="alphaLcParenBoth" startAt="2"/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1120"/>
              </a:lnSpc>
              <a:tabLst>
                <a:tab pos="1476375" algn="l"/>
              </a:tabLst>
            </a:pP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rmula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ound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trifl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rid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ium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marL="405765" indent="-163195">
              <a:lnSpc>
                <a:spcPts val="1120"/>
              </a:lnSpc>
              <a:buClr>
                <a:srgbClr val="221F20"/>
              </a:buClr>
              <a:buFont typeface="Book Antiqua"/>
              <a:buAutoNum type="alphaLcParenBoth" startAt="3"/>
              <a:tabLst>
                <a:tab pos="40640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oride.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800">
              <a:latin typeface="Times New Roman"/>
              <a:cs typeface="Times New Roman"/>
            </a:endParaRPr>
          </a:p>
          <a:p>
            <a:pPr marL="241935" marR="36195" indent="-229235">
              <a:lnSpc>
                <a:spcPts val="1100"/>
              </a:lnSpc>
              <a:tabLst>
                <a:tab pos="1518285" algn="l"/>
              </a:tabLst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lumi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etra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III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(d)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69931" y="2519224"/>
            <a:ext cx="3126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94305" algn="l"/>
                <a:tab pos="3068320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CA006B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700" spc="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CA006B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CA006B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121997" y="2451558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929017" y="2379535"/>
            <a:ext cx="279590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37485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80447" y="2306516"/>
            <a:ext cx="284924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35580" algn="l"/>
              </a:tabLst>
            </a:pP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490316" y="811161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473239" y="8082108"/>
            <a:ext cx="1616710" cy="11328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3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CoCl</a:t>
            </a:r>
            <a:r>
              <a:rPr dirty="0" baseline="-14814" sz="1125" spc="37" b="1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baseline="-14814" sz="1125">
              <a:latin typeface="Arial"/>
              <a:cs typeface="Arial"/>
            </a:endParaRPr>
          </a:p>
          <a:p>
            <a:pPr marL="12700" marR="939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wa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ob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(I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2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065"/>
              </a:lnSpc>
            </a:pP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y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(an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Cl</a:t>
            </a:r>
            <a:r>
              <a:rPr dirty="0" baseline="-15873" sz="1050" spc="-82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473239" y="9195314"/>
            <a:ext cx="1550035" cy="142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473239" y="9270961"/>
            <a:ext cx="1235710" cy="222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(Co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baseline="-15873" sz="1050" spc="-97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baseline="-15873" sz="1050" spc="22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baseline="10288" sz="2025" spc="-90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10288" sz="2025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6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baseline="-15873" sz="1050" spc="-104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O).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382047" y="639971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69" h="35560">
                <a:moveTo>
                  <a:pt x="29121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2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700178" y="6399741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69" h="35560">
                <a:moveTo>
                  <a:pt x="29387" y="35013"/>
                </a:moveTo>
                <a:lnTo>
                  <a:pt x="27431" y="33693"/>
                </a:lnTo>
                <a:lnTo>
                  <a:pt x="30314" y="29159"/>
                </a:lnTo>
                <a:lnTo>
                  <a:pt x="32651" y="24384"/>
                </a:lnTo>
                <a:lnTo>
                  <a:pt x="36233" y="14312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675032" y="7447043"/>
            <a:ext cx="4595495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129.839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0153 u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23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931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eak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74404" y="7527150"/>
            <a:ext cx="2638425" cy="4864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a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;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8960" sz="2325" spc="-1035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8960" sz="2325" spc="-25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his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marL="1512570">
              <a:lnSpc>
                <a:spcPct val="100000"/>
              </a:lnSpc>
              <a:spcBef>
                <a:spcPts val="580"/>
              </a:spcBef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18.0153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74404" y="8256064"/>
            <a:ext cx="4597400" cy="1225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general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nhyd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Figu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3-6).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loses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 (F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3-8)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539309" y="7947631"/>
            <a:ext cx="2865120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891664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	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43%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104486" y="7966181"/>
            <a:ext cx="1279525" cy="227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237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931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232854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  <a:tab pos="107569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73300" y="627018"/>
            <a:ext cx="33020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3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7</a:t>
            </a:r>
            <a:endParaRPr sz="16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984500" y="627018"/>
            <a:ext cx="2338070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11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am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an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as 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35891" y="58985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273392" y="1143858"/>
            <a:ext cx="4599940" cy="396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uildin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imp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fla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pow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 truc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ixt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unds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eutica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comp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 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ani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ncti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anic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arise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abilit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bine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arbon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almos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oms;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sibili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mpou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lar;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fe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nic.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7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comp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unds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mpri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hly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5200"/>
              </a:lnSpc>
              <a:spcBef>
                <a:spcPts val="3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ules.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sys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us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vi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iliar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(sugar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sys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Verdana"/>
                <a:cs typeface="Verdan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D-glu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20">
                <a:solidFill>
                  <a:srgbClr val="221F20"/>
                </a:solidFill>
                <a:latin typeface="Verdana"/>
                <a:cs typeface="Verdan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fura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anic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and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 nam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 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sys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 26.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00" y="5302772"/>
            <a:ext cx="4599305" cy="41795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ar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715">
              <a:lnSpc>
                <a:spcPct val="95300"/>
              </a:lnSpc>
              <a:spcBef>
                <a:spcPts val="27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unds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contai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arbon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arbo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9a).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arbo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endin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lexit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istr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becau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hains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gs,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var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arb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ane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mpl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3-9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14814" sz="112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3-2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a).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seri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s: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5200"/>
              </a:lnSpc>
              <a:spcBef>
                <a:spcPts val="3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endin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9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ems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lkan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ntane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hep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(hept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7).</a:t>
            </a:r>
            <a:endParaRPr sz="1050">
              <a:latin typeface="Palatino Linotype"/>
              <a:cs typeface="Palatino Linotype"/>
            </a:endParaRPr>
          </a:p>
          <a:p>
            <a:pPr marL="12700" marR="5715" indent="151765">
              <a:lnSpc>
                <a:spcPts val="1210"/>
              </a:lnSpc>
              <a:spcBef>
                <a:spcPts val="15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molecule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uble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etwe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3-9d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enzen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9e),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arrange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ts val="120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orti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Refer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3-2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yl-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75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1997" y="6726090"/>
            <a:ext cx="1470660" cy="717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  <a:tabLst>
                <a:tab pos="770255" algn="l"/>
              </a:tabLst>
            </a:pP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9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125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1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7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1050" spc="-15" b="1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13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(</a:t>
            </a:r>
            <a:r>
              <a:rPr dirty="0" sz="1050" spc="-3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8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x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)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-6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-11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65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dirty="0" sz="1050" spc="-5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-1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12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-10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6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10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-55" b="1">
                <a:solidFill>
                  <a:srgbClr val="FFFFFF"/>
                </a:solidFill>
                <a:latin typeface="Arial"/>
                <a:cs typeface="Arial"/>
              </a:rPr>
              <a:t>ul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0724" y="7598361"/>
            <a:ext cx="556895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endParaRPr sz="950">
              <a:latin typeface="Lucida Sans"/>
              <a:cs typeface="Lucida Sans"/>
            </a:endParaRPr>
          </a:p>
          <a:p>
            <a:pPr marL="12700">
              <a:lnSpc>
                <a:spcPts val="1120"/>
              </a:lnSpc>
            </a:pP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95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60866" y="7598361"/>
            <a:ext cx="655320" cy="17964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algn="ctr" marL="33020">
              <a:lnSpc>
                <a:spcPct val="100000"/>
              </a:lnSpc>
              <a:spcBef>
                <a:spcPts val="71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algn="ctr" marL="34290">
              <a:lnSpc>
                <a:spcPts val="1120"/>
              </a:lnSpc>
              <a:spcBef>
                <a:spcPts val="7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algn="ctr" marL="3429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  <a:p>
            <a:pPr algn="ctr" marL="3429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950">
              <a:latin typeface="Palatino Linotype"/>
              <a:cs typeface="Palatino Linotype"/>
            </a:endParaRPr>
          </a:p>
          <a:p>
            <a:pPr algn="ctr" marL="3429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endParaRPr sz="950">
              <a:latin typeface="Palatino Linotype"/>
              <a:cs typeface="Palatino Linotype"/>
            </a:endParaRPr>
          </a:p>
          <a:p>
            <a:pPr algn="ctr" marL="3302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sz="950">
              <a:latin typeface="Palatino Linotype"/>
              <a:cs typeface="Palatino Linotype"/>
            </a:endParaRPr>
          </a:p>
          <a:p>
            <a:pPr algn="ctr" marL="34290">
              <a:lnSpc>
                <a:spcPts val="11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endParaRPr sz="950">
              <a:latin typeface="Palatino Linotype"/>
              <a:cs typeface="Palatino Linotype"/>
            </a:endParaRPr>
          </a:p>
          <a:p>
            <a:pPr algn="ctr" marL="3302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endParaRPr sz="950">
              <a:latin typeface="Palatino Linotype"/>
              <a:cs typeface="Palatino Linotype"/>
            </a:endParaRPr>
          </a:p>
          <a:p>
            <a:pPr algn="ctr" marL="3429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endParaRPr sz="950">
              <a:latin typeface="Palatino Linotype"/>
              <a:cs typeface="Palatino Linotype"/>
            </a:endParaRPr>
          </a:p>
          <a:p>
            <a:pPr algn="ctr" marR="19050">
              <a:lnSpc>
                <a:spcPts val="112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0724" y="7988986"/>
            <a:ext cx="346710" cy="1405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967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20700" y="2864718"/>
            <a:ext cx="1464310" cy="4610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ca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om f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195104" y="324013"/>
            <a:ext cx="5904230" cy="30010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49220">
              <a:lnSpc>
                <a:spcPct val="100000"/>
              </a:lnSpc>
              <a:tabLst>
                <a:tab pos="2992755" algn="l"/>
                <a:tab pos="572516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3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050">
              <a:latin typeface="Times New Roman"/>
              <a:cs typeface="Times New Roman"/>
            </a:endParaRPr>
          </a:p>
          <a:p>
            <a:pPr algn="ctr" marR="487299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238125" marR="5115560">
              <a:lnSpc>
                <a:spcPts val="1920"/>
              </a:lnSpc>
              <a:spcBef>
                <a:spcPts val="175"/>
              </a:spcBef>
              <a:tabLst>
                <a:tab pos="466725" algn="l"/>
                <a:tab pos="69278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  <a:p>
            <a:pPr algn="ctr" marR="4882515">
              <a:lnSpc>
                <a:spcPts val="99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r>
              <a:rPr dirty="0" sz="900" b="1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Methane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algn="ctr" marR="4892040">
              <a:lnSpc>
                <a:spcPct val="100000"/>
              </a:lnSpc>
              <a:tabLst>
                <a:tab pos="22669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114935" marR="5012055">
              <a:lnSpc>
                <a:spcPts val="1910"/>
              </a:lnSpc>
              <a:spcBef>
                <a:spcPts val="180"/>
              </a:spcBef>
              <a:tabLst>
                <a:tab pos="342900" algn="l"/>
                <a:tab pos="570865" algn="l"/>
                <a:tab pos="79629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229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R="4883150">
              <a:lnSpc>
                <a:spcPts val="99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r>
              <a:rPr dirty="0" sz="900" spc="-5" b="1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Ethane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1150">
              <a:latin typeface="Times New Roman"/>
              <a:cs typeface="Times New Roman"/>
            </a:endParaRPr>
          </a:p>
          <a:p>
            <a:pPr algn="ctr" marR="4868545">
              <a:lnSpc>
                <a:spcPct val="100000"/>
              </a:lnSpc>
              <a:tabLst>
                <a:tab pos="227965" algn="l"/>
                <a:tab pos="45720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12700" marR="4885055">
              <a:lnSpc>
                <a:spcPts val="1910"/>
              </a:lnSpc>
              <a:spcBef>
                <a:spcPts val="180"/>
              </a:spcBef>
              <a:tabLst>
                <a:tab pos="240665" algn="l"/>
                <a:tab pos="469265" algn="l"/>
                <a:tab pos="698500" algn="l"/>
                <a:tab pos="92392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R="4883150">
              <a:lnSpc>
                <a:spcPts val="994"/>
              </a:lnSpc>
            </a:pPr>
            <a:r>
              <a:rPr dirty="0" sz="900" b="1">
                <a:latin typeface="Times New Roman"/>
                <a:cs typeface="Times New Roman"/>
              </a:rPr>
              <a:t>(c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r>
              <a:rPr dirty="0" sz="900" b="1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Propane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99513" y="3673035"/>
            <a:ext cx="1001394" cy="4737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5080">
              <a:lnSpc>
                <a:spcPct val="100000"/>
              </a:lnSpc>
              <a:tabLst>
                <a:tab pos="247015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algn="ctr" marL="10795">
              <a:lnSpc>
                <a:spcPct val="100000"/>
              </a:lnSpc>
              <a:spcBef>
                <a:spcPts val="245"/>
              </a:spcBef>
              <a:tabLst>
                <a:tab pos="61976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r>
              <a:rPr dirty="0" sz="900" spc="-5" b="1">
                <a:latin typeface="Times New Roman"/>
                <a:cs typeface="Times New Roman"/>
              </a:rPr>
              <a:t> </a:t>
            </a:r>
            <a:r>
              <a:rPr dirty="0" sz="900" spc="-15">
                <a:latin typeface="Times New Roman"/>
                <a:cs typeface="Times New Roman"/>
              </a:rPr>
              <a:t>E</a:t>
            </a:r>
            <a:r>
              <a:rPr dirty="0" sz="900" spc="-5">
                <a:latin typeface="Times New Roman"/>
                <a:cs typeface="Times New Roman"/>
              </a:rPr>
              <a:t>thene</a:t>
            </a:r>
            <a:r>
              <a:rPr dirty="0" sz="900">
                <a:latin typeface="Times New Roman"/>
                <a:cs typeface="Times New Roman"/>
              </a:rPr>
              <a:t> (ethylene)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44990" y="349395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953983" y="349395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417319" y="5392441"/>
            <a:ext cx="574040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e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r>
              <a:rPr dirty="0" sz="900" b="1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Benzene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37670" y="4539213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37670" y="5017390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65112" y="4539213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46629" y="4319492"/>
            <a:ext cx="114935" cy="3771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" marR="5080" indent="-8890">
              <a:lnSpc>
                <a:spcPct val="159700"/>
              </a:lnSpc>
            </a:pPr>
            <a:r>
              <a:rPr dirty="0" sz="950" spc="-10">
                <a:latin typeface="Times New Roman"/>
                <a:cs typeface="Times New Roman"/>
              </a:rPr>
              <a:t>H 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065112" y="5017390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645997" y="5001512"/>
            <a:ext cx="112395" cy="381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45">
              <a:lnSpc>
                <a:spcPct val="162300"/>
              </a:lnSpc>
            </a:pPr>
            <a:r>
              <a:rPr dirty="0" sz="950" spc="-10">
                <a:latin typeface="Times New Roman"/>
                <a:cs typeface="Times New Roman"/>
              </a:rPr>
              <a:t>C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52310" y="4664948"/>
            <a:ext cx="106045" cy="381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62300"/>
              </a:lnSpc>
            </a:pPr>
            <a:r>
              <a:rPr dirty="0" sz="950" spc="-5">
                <a:latin typeface="Times New Roman"/>
                <a:cs typeface="Times New Roman"/>
              </a:rPr>
              <a:t>C 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859996" y="4664948"/>
            <a:ext cx="106045" cy="381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62300"/>
              </a:lnSpc>
            </a:pPr>
            <a:r>
              <a:rPr dirty="0" sz="950" spc="-5">
                <a:latin typeface="Times New Roman"/>
                <a:cs typeface="Times New Roman"/>
              </a:rPr>
              <a:t>C 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968240" y="5211820"/>
            <a:ext cx="2158365" cy="265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90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70" b="1">
                <a:solidFill>
                  <a:srgbClr val="221F20"/>
                </a:solidFill>
                <a:latin typeface="Gill Sans MT"/>
                <a:cs typeface="Gill Sans MT"/>
              </a:rPr>
              <a:t>V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35" b="1">
                <a:solidFill>
                  <a:srgbClr val="221F20"/>
                </a:solidFill>
                <a:latin typeface="Gill Sans MT"/>
                <a:cs typeface="Gill Sans MT"/>
              </a:rPr>
              <a:t>u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li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z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35" b="1">
                <a:solidFill>
                  <a:srgbClr val="221F20"/>
                </a:solidFill>
                <a:latin typeface="Gill Sans MT"/>
                <a:cs typeface="Gill Sans MT"/>
              </a:rPr>
              <a:t>ti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f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-120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y</a:t>
            </a:r>
            <a:r>
              <a:rPr dirty="0" sz="1000" spc="30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 spc="-100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-40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80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30" b="1">
                <a:solidFill>
                  <a:srgbClr val="221F20"/>
                </a:solidFill>
                <a:latin typeface="Gill Sans MT"/>
                <a:cs typeface="Gill Sans MT"/>
              </a:rPr>
              <a:t>b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956637" y="520923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74405" y="5748627"/>
            <a:ext cx="4597400" cy="1557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20955">
              <a:lnSpc>
                <a:spcPts val="1200"/>
              </a:lnSpc>
            </a:pP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300">
              <a:latin typeface="Times New Roman"/>
              <a:cs typeface="Times New Roman"/>
            </a:endParaRPr>
          </a:p>
          <a:p>
            <a:pPr marL="175895">
              <a:lnSpc>
                <a:spcPct val="100000"/>
              </a:lnSpc>
              <a:tabLst>
                <a:tab pos="1394460" algn="l"/>
              </a:tabLst>
            </a:pP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40" b="1">
                <a:solidFill>
                  <a:srgbClr val="000002"/>
                </a:solidFill>
                <a:latin typeface="Gill Sans MT"/>
                <a:cs typeface="Gill Sans MT"/>
              </a:rPr>
              <a:t>X</a:t>
            </a: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35" b="1">
                <a:solidFill>
                  <a:srgbClr val="000002"/>
                </a:solidFill>
                <a:latin typeface="Gill Sans MT"/>
                <a:cs typeface="Gill Sans MT"/>
              </a:rPr>
              <a:t>3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-1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2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	</a:t>
            </a:r>
            <a:r>
              <a:rPr dirty="0" sz="1050" spc="-6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20" b="1">
                <a:solidFill>
                  <a:srgbClr val="000002"/>
                </a:solidFill>
                <a:latin typeface="Gill Sans MT"/>
                <a:cs typeface="Gill Sans MT"/>
              </a:rPr>
              <a:t>co</a:t>
            </a:r>
            <a:r>
              <a:rPr dirty="0" sz="1050" spc="25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zi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g I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50" b="1">
                <a:solidFill>
                  <a:srgbClr val="000002"/>
                </a:solidFill>
                <a:latin typeface="Gill Sans MT"/>
                <a:cs typeface="Gill Sans MT"/>
              </a:rPr>
              <a:t>om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050">
              <a:latin typeface="Gill Sans MT"/>
              <a:cs typeface="Gill Sans MT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marL="40513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38234" y="7374405"/>
            <a:ext cx="1976120" cy="819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0513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marL="418465">
              <a:lnSpc>
                <a:spcPct val="100000"/>
              </a:lnSpc>
              <a:spcBef>
                <a:spcPts val="370"/>
              </a:spcBef>
              <a:tabLst>
                <a:tab pos="990600" algn="l"/>
                <a:tab pos="1317625" algn="l"/>
                <a:tab pos="1681480" algn="l"/>
              </a:tabLst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</a:t>
            </a:r>
            <a:r>
              <a:rPr dirty="0" sz="900" b="1">
                <a:latin typeface="Times New Roman"/>
                <a:cs typeface="Times New Roman"/>
              </a:rPr>
              <a:t>) </a:t>
            </a:r>
            <a:r>
              <a:rPr dirty="0" sz="900" spc="80" b="1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  <a:p>
            <a:pPr marL="993775">
              <a:lnSpc>
                <a:spcPct val="100000"/>
              </a:lnSpc>
              <a:spcBef>
                <a:spcPts val="844"/>
              </a:spcBef>
              <a:tabLst>
                <a:tab pos="1356995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ze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61945" y="7376106"/>
            <a:ext cx="1978025" cy="617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1594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H(C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  <a:tabLst>
                <a:tab pos="318770" algn="l"/>
                <a:tab pos="683260" algn="l"/>
                <a:tab pos="1010285" algn="l"/>
                <a:tab pos="1374140" algn="l"/>
                <a:tab pos="1731010" algn="l"/>
              </a:tabLst>
            </a:pPr>
            <a:r>
              <a:rPr dirty="0" sz="900" spc="-5">
                <a:latin typeface="Times New Roman"/>
                <a:cs typeface="Times New Roman"/>
              </a:rPr>
              <a:t>an</a:t>
            </a:r>
            <a:r>
              <a:rPr dirty="0" sz="900">
                <a:latin typeface="Times New Roman"/>
                <a:cs typeface="Times New Roman"/>
              </a:rPr>
              <a:t>d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  <a:p>
            <a:pPr algn="ctr" marR="381000">
              <a:lnSpc>
                <a:spcPct val="100000"/>
              </a:lnSpc>
              <a:spcBef>
                <a:spcPts val="840"/>
              </a:spcBef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38234" y="8214345"/>
            <a:ext cx="6108065" cy="1099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 marR="15875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somer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may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4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endParaRPr sz="1050">
              <a:latin typeface="Gill Sans MT"/>
              <a:cs typeface="Gill Sans MT"/>
            </a:endParaRPr>
          </a:p>
          <a:p>
            <a:pPr marL="622300" marR="17780" indent="-202565">
              <a:lnSpc>
                <a:spcPts val="1100"/>
              </a:lnSpc>
              <a:spcBef>
                <a:spcPts val="210"/>
              </a:spcBef>
            </a:pPr>
            <a:r>
              <a:rPr dirty="0" sz="85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b="1">
                <a:solidFill>
                  <a:srgbClr val="221F20"/>
                </a:solidFill>
                <a:latin typeface="Palatino Linotype"/>
                <a:cs typeface="Palatino Linotype"/>
              </a:rPr>
              <a:t>)  </a:t>
            </a:r>
            <a:r>
              <a:rPr dirty="0" sz="850" spc="-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irst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15873" sz="1050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ot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som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r" marR="5080">
              <a:lnSpc>
                <a:spcPct val="100000"/>
              </a:lnSpc>
              <a:spcBef>
                <a:spcPts val="150"/>
              </a:spcBef>
            </a:pP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endParaRPr sz="8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221F20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12800" y="774350"/>
            <a:ext cx="6098540" cy="18516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622300" marR="5080" indent="-213995">
              <a:lnSpc>
                <a:spcPct val="96500"/>
              </a:lnSpc>
            </a:pPr>
            <a:r>
              <a:rPr dirty="0" sz="8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850" b="1">
                <a:solidFill>
                  <a:srgbClr val="221F20"/>
                </a:solidFill>
                <a:latin typeface="Book Antiqua"/>
                <a:cs typeface="Book Antiqua"/>
              </a:rPr>
              <a:t>b)  </a:t>
            </a:r>
            <a:r>
              <a:rPr dirty="0" sz="8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som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arbon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se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715">
              <a:lnSpc>
                <a:spcPct val="96500"/>
              </a:lnSpc>
              <a:spcBef>
                <a:spcPts val="18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sho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8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mole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ormulas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and,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markedl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(b)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opert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60 °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ers?</a:t>
            </a:r>
            <a:endParaRPr sz="950">
              <a:latin typeface="Palatino Linotype"/>
              <a:cs typeface="Palatino Linotype"/>
            </a:endParaRPr>
          </a:p>
          <a:p>
            <a:pPr marL="406400">
              <a:lnSpc>
                <a:spcPct val="100000"/>
              </a:lnSpc>
              <a:spcBef>
                <a:spcPts val="560"/>
              </a:spcBef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1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baseline="-15873" sz="1050" spc="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H(C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12833" y="2905649"/>
            <a:ext cx="2061210" cy="389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039494">
              <a:lnSpc>
                <a:spcPct val="100000"/>
              </a:lnSpc>
              <a:tabLst>
                <a:tab pos="1426845" algn="l"/>
                <a:tab pos="181483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22222" sz="1125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925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endParaRPr sz="8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025106" y="3155707"/>
            <a:ext cx="454215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 by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342514" y="3364250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342514" y="4337489"/>
            <a:ext cx="444500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r>
              <a:rPr dirty="0" sz="900" spc="-5" b="1">
                <a:latin typeface="Times New Roman"/>
                <a:cs typeface="Times New Roman"/>
              </a:rPr>
              <a:t> </a:t>
            </a:r>
            <a:r>
              <a:rPr dirty="0" sz="900" spc="50" b="1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34880" y="3361411"/>
            <a:ext cx="929005" cy="566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64465">
              <a:lnSpc>
                <a:spcPct val="100000"/>
              </a:lnSpc>
              <a:tabLst>
                <a:tab pos="359410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endParaRPr baseline="-22222" sz="1125">
              <a:latin typeface="Times New Roman"/>
              <a:cs typeface="Times New Roman"/>
            </a:endParaRPr>
          </a:p>
          <a:p>
            <a:pPr algn="ctr" marR="219710">
              <a:lnSpc>
                <a:spcPct val="100000"/>
              </a:lnSpc>
              <a:spcBef>
                <a:spcPts val="650"/>
              </a:spcBef>
              <a:tabLst>
                <a:tab pos="507365" algn="l"/>
              </a:tabLst>
            </a:pP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CH</a:t>
            </a:r>
            <a:endParaRPr sz="950">
              <a:latin typeface="Times New Roman"/>
              <a:cs typeface="Times New Roman"/>
            </a:endParaRPr>
          </a:p>
          <a:p>
            <a:pPr marL="201930">
              <a:lnSpc>
                <a:spcPct val="100000"/>
              </a:lnSpc>
              <a:spcBef>
                <a:spcPts val="110"/>
              </a:spcBef>
              <a:tabLst>
                <a:tab pos="700405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20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22430" y="3361411"/>
            <a:ext cx="608330" cy="422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79095" algn="l"/>
              </a:tabLst>
            </a:pP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endParaRPr baseline="-22222" sz="1125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775"/>
              </a:spcBef>
              <a:tabLst>
                <a:tab pos="384175" algn="l"/>
              </a:tabLst>
            </a:pPr>
            <a:r>
              <a:rPr dirty="0" sz="950" spc="-2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40249" y="3814842"/>
            <a:ext cx="11303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525608" y="3744349"/>
            <a:ext cx="241300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79185" y="4699442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277511" y="4354000"/>
            <a:ext cx="241300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288813" y="4699442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863924" y="4523537"/>
            <a:ext cx="3479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4635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779840" y="4337489"/>
            <a:ext cx="241300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25562" y="4699469"/>
            <a:ext cx="241300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528567" y="4354000"/>
            <a:ext cx="11303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06343" y="4694390"/>
            <a:ext cx="240029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097841" y="4522905"/>
            <a:ext cx="346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2729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593976" y="3741804"/>
            <a:ext cx="241300" cy="419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65800"/>
              </a:lnSpc>
            </a:pP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5">
                <a:latin typeface="Times New Roman"/>
                <a:cs typeface="Times New Roman"/>
              </a:rPr>
              <a:t> 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738135" y="3529699"/>
            <a:ext cx="2413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19175" y="2648451"/>
            <a:ext cx="2277110" cy="178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29920" algn="l"/>
                <a:tab pos="981075" algn="l"/>
                <a:tab pos="1368425" algn="l"/>
              </a:tabLst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(b) </a:t>
            </a:r>
            <a:r>
              <a:rPr dirty="0" sz="900" spc="-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	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baseline="-22222" sz="1125" spc="2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22222" sz="1125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425479" y="2648451"/>
            <a:ext cx="610870" cy="4356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875" marR="5080" indent="-3175">
              <a:lnSpc>
                <a:spcPct val="177600"/>
              </a:lnSpc>
              <a:tabLst>
                <a:tab pos="36322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	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22222" sz="1125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164643" y="2648451"/>
            <a:ext cx="608965" cy="4356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875" marR="5080" indent="-3810">
              <a:lnSpc>
                <a:spcPct val="177600"/>
              </a:lnSpc>
              <a:tabLst>
                <a:tab pos="36195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	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22222" sz="112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22222" sz="1125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273300" y="6215288"/>
            <a:ext cx="4599305" cy="3264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un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G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715">
              <a:lnSpc>
                <a:spcPct val="95200"/>
              </a:lnSpc>
              <a:spcBef>
                <a:spcPts val="27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rk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s;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ups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occ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urs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eth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atoms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.10a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in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mmon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ethan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also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tachm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3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arbon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fina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ethy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hus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hyl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fte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eneric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alcohols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tain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  <a:spcBef>
                <a:spcPts val="2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eth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alcohol,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3.10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 name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thyl alc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ting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ain alc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marL="12700" marR="5715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alco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ups</a:t>
            </a:r>
            <a:r>
              <a:rPr dirty="0" sz="1050" spc="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mpound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up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380720" y="5316411"/>
            <a:ext cx="3972560" cy="6019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5115">
              <a:lnSpc>
                <a:spcPct val="100000"/>
              </a:lnSpc>
              <a:tabLst>
                <a:tab pos="817244" algn="l"/>
              </a:tabLst>
            </a:pPr>
            <a:r>
              <a:rPr dirty="0" sz="950" spc="7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7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1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ts val="1090"/>
              </a:lnSpc>
            </a:pP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n,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1904" sz="1050" spc="1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ex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20700" y="7397522"/>
            <a:ext cx="1527810" cy="11601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hat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lco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ded mo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co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xyg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ms a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ca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at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a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ic co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tha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nta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endParaRPr sz="9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289916" y="231660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071197" y="2091941"/>
            <a:ext cx="42545" cy="27940"/>
          </a:xfrm>
          <a:custGeom>
            <a:avLst/>
            <a:gdLst/>
            <a:ahLst/>
            <a:cxnLst/>
            <a:rect l="l" t="t" r="r" b="b"/>
            <a:pathLst>
              <a:path w="42544" h="27939">
                <a:moveTo>
                  <a:pt x="8585" y="27736"/>
                </a:moveTo>
                <a:lnTo>
                  <a:pt x="991" y="22339"/>
                </a:lnTo>
                <a:lnTo>
                  <a:pt x="355" y="21056"/>
                </a:lnTo>
                <a:lnTo>
                  <a:pt x="0" y="19151"/>
                </a:lnTo>
                <a:lnTo>
                  <a:pt x="0" y="14757"/>
                </a:lnTo>
                <a:lnTo>
                  <a:pt x="495" y="12801"/>
                </a:lnTo>
                <a:lnTo>
                  <a:pt x="1511" y="10896"/>
                </a:lnTo>
                <a:lnTo>
                  <a:pt x="2438" y="9042"/>
                </a:lnTo>
                <a:lnTo>
                  <a:pt x="12776" y="0"/>
                </a:lnTo>
                <a:lnTo>
                  <a:pt x="13804" y="2171"/>
                </a:lnTo>
                <a:lnTo>
                  <a:pt x="11912" y="3378"/>
                </a:lnTo>
                <a:lnTo>
                  <a:pt x="10375" y="4572"/>
                </a:lnTo>
                <a:lnTo>
                  <a:pt x="9169" y="5778"/>
                </a:lnTo>
                <a:lnTo>
                  <a:pt x="7937" y="6972"/>
                </a:lnTo>
                <a:lnTo>
                  <a:pt x="6972" y="8115"/>
                </a:lnTo>
                <a:lnTo>
                  <a:pt x="5626" y="10299"/>
                </a:lnTo>
                <a:lnTo>
                  <a:pt x="5143" y="11277"/>
                </a:lnTo>
                <a:lnTo>
                  <a:pt x="4584" y="13017"/>
                </a:lnTo>
                <a:lnTo>
                  <a:pt x="4445" y="13728"/>
                </a:lnTo>
                <a:lnTo>
                  <a:pt x="4445" y="14782"/>
                </a:lnTo>
                <a:lnTo>
                  <a:pt x="4610" y="15176"/>
                </a:lnTo>
                <a:lnTo>
                  <a:pt x="5283" y="15735"/>
                </a:lnTo>
                <a:lnTo>
                  <a:pt x="5638" y="15875"/>
                </a:lnTo>
                <a:lnTo>
                  <a:pt x="12037" y="15875"/>
                </a:lnTo>
                <a:lnTo>
                  <a:pt x="12700" y="16129"/>
                </a:lnTo>
                <a:lnTo>
                  <a:pt x="14160" y="16967"/>
                </a:lnTo>
                <a:lnTo>
                  <a:pt x="14732" y="17551"/>
                </a:lnTo>
                <a:lnTo>
                  <a:pt x="15163" y="18300"/>
                </a:lnTo>
                <a:lnTo>
                  <a:pt x="15621" y="19037"/>
                </a:lnTo>
                <a:lnTo>
                  <a:pt x="15862" y="19977"/>
                </a:lnTo>
                <a:lnTo>
                  <a:pt x="15830" y="22491"/>
                </a:lnTo>
                <a:lnTo>
                  <a:pt x="15646" y="23380"/>
                </a:lnTo>
                <a:lnTo>
                  <a:pt x="10693" y="27622"/>
                </a:lnTo>
                <a:lnTo>
                  <a:pt x="8585" y="27736"/>
                </a:lnTo>
                <a:close/>
              </a:path>
              <a:path w="42544" h="27939">
                <a:moveTo>
                  <a:pt x="12037" y="15875"/>
                </a:moveTo>
                <a:lnTo>
                  <a:pt x="5638" y="15875"/>
                </a:lnTo>
                <a:lnTo>
                  <a:pt x="6273" y="15836"/>
                </a:lnTo>
                <a:lnTo>
                  <a:pt x="7073" y="15633"/>
                </a:lnTo>
                <a:lnTo>
                  <a:pt x="7416" y="15481"/>
                </a:lnTo>
                <a:lnTo>
                  <a:pt x="10312" y="15494"/>
                </a:lnTo>
                <a:lnTo>
                  <a:pt x="11938" y="15836"/>
                </a:lnTo>
                <a:close/>
              </a:path>
              <a:path w="42544" h="27939">
                <a:moveTo>
                  <a:pt x="35052" y="27736"/>
                </a:moveTo>
                <a:lnTo>
                  <a:pt x="27458" y="22339"/>
                </a:lnTo>
                <a:lnTo>
                  <a:pt x="26822" y="21056"/>
                </a:lnTo>
                <a:lnTo>
                  <a:pt x="26466" y="19151"/>
                </a:lnTo>
                <a:lnTo>
                  <a:pt x="26466" y="14757"/>
                </a:lnTo>
                <a:lnTo>
                  <a:pt x="26974" y="12801"/>
                </a:lnTo>
                <a:lnTo>
                  <a:pt x="27978" y="10896"/>
                </a:lnTo>
                <a:lnTo>
                  <a:pt x="28917" y="9042"/>
                </a:lnTo>
                <a:lnTo>
                  <a:pt x="39243" y="0"/>
                </a:lnTo>
                <a:lnTo>
                  <a:pt x="40271" y="2171"/>
                </a:lnTo>
                <a:lnTo>
                  <a:pt x="38392" y="3378"/>
                </a:lnTo>
                <a:lnTo>
                  <a:pt x="36842" y="4572"/>
                </a:lnTo>
                <a:lnTo>
                  <a:pt x="35636" y="5778"/>
                </a:lnTo>
                <a:lnTo>
                  <a:pt x="34404" y="6972"/>
                </a:lnTo>
                <a:lnTo>
                  <a:pt x="33451" y="8115"/>
                </a:lnTo>
                <a:lnTo>
                  <a:pt x="32092" y="10299"/>
                </a:lnTo>
                <a:lnTo>
                  <a:pt x="31610" y="11277"/>
                </a:lnTo>
                <a:lnTo>
                  <a:pt x="31051" y="13017"/>
                </a:lnTo>
                <a:lnTo>
                  <a:pt x="30911" y="13728"/>
                </a:lnTo>
                <a:lnTo>
                  <a:pt x="30911" y="14782"/>
                </a:lnTo>
                <a:lnTo>
                  <a:pt x="31076" y="15176"/>
                </a:lnTo>
                <a:lnTo>
                  <a:pt x="31750" y="15735"/>
                </a:lnTo>
                <a:lnTo>
                  <a:pt x="32118" y="15875"/>
                </a:lnTo>
                <a:lnTo>
                  <a:pt x="38516" y="15875"/>
                </a:lnTo>
                <a:lnTo>
                  <a:pt x="39179" y="16129"/>
                </a:lnTo>
                <a:lnTo>
                  <a:pt x="40627" y="16967"/>
                </a:lnTo>
                <a:lnTo>
                  <a:pt x="41211" y="17551"/>
                </a:lnTo>
                <a:lnTo>
                  <a:pt x="41643" y="18300"/>
                </a:lnTo>
                <a:lnTo>
                  <a:pt x="42100" y="19037"/>
                </a:lnTo>
                <a:lnTo>
                  <a:pt x="42329" y="19977"/>
                </a:lnTo>
                <a:lnTo>
                  <a:pt x="42297" y="22491"/>
                </a:lnTo>
                <a:lnTo>
                  <a:pt x="42113" y="23380"/>
                </a:lnTo>
                <a:lnTo>
                  <a:pt x="41694" y="24218"/>
                </a:lnTo>
                <a:lnTo>
                  <a:pt x="41300" y="25069"/>
                </a:lnTo>
                <a:lnTo>
                  <a:pt x="40767" y="25755"/>
                </a:lnTo>
                <a:lnTo>
                  <a:pt x="39408" y="26784"/>
                </a:lnTo>
                <a:lnTo>
                  <a:pt x="38696" y="27165"/>
                </a:lnTo>
                <a:lnTo>
                  <a:pt x="37172" y="27622"/>
                </a:lnTo>
                <a:lnTo>
                  <a:pt x="35052" y="27736"/>
                </a:lnTo>
                <a:close/>
              </a:path>
              <a:path w="42544" h="27939">
                <a:moveTo>
                  <a:pt x="38516" y="15875"/>
                </a:moveTo>
                <a:lnTo>
                  <a:pt x="32118" y="15875"/>
                </a:lnTo>
                <a:lnTo>
                  <a:pt x="32740" y="15836"/>
                </a:lnTo>
                <a:lnTo>
                  <a:pt x="33540" y="15633"/>
                </a:lnTo>
                <a:lnTo>
                  <a:pt x="33883" y="15481"/>
                </a:lnTo>
                <a:lnTo>
                  <a:pt x="36779" y="15494"/>
                </a:lnTo>
                <a:lnTo>
                  <a:pt x="38417" y="1583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2016674" y="1927815"/>
            <a:ext cx="1035050" cy="5099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204470" indent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Mo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ecu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r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odel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(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ba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and s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ck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")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  <a:p>
            <a:pPr marL="370840">
              <a:lnSpc>
                <a:spcPct val="100000"/>
              </a:lnSpc>
              <a:spcBef>
                <a:spcPts val="715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930092" y="2091941"/>
            <a:ext cx="42545" cy="27940"/>
          </a:xfrm>
          <a:custGeom>
            <a:avLst/>
            <a:gdLst/>
            <a:ahLst/>
            <a:cxnLst/>
            <a:rect l="l" t="t" r="r" b="b"/>
            <a:pathLst>
              <a:path w="42545" h="27939">
                <a:moveTo>
                  <a:pt x="8585" y="27736"/>
                </a:moveTo>
                <a:lnTo>
                  <a:pt x="991" y="22339"/>
                </a:lnTo>
                <a:lnTo>
                  <a:pt x="355" y="21056"/>
                </a:lnTo>
                <a:lnTo>
                  <a:pt x="0" y="19151"/>
                </a:lnTo>
                <a:lnTo>
                  <a:pt x="0" y="14757"/>
                </a:lnTo>
                <a:lnTo>
                  <a:pt x="495" y="12801"/>
                </a:lnTo>
                <a:lnTo>
                  <a:pt x="1511" y="10896"/>
                </a:lnTo>
                <a:lnTo>
                  <a:pt x="2438" y="9042"/>
                </a:lnTo>
                <a:lnTo>
                  <a:pt x="12776" y="0"/>
                </a:lnTo>
                <a:lnTo>
                  <a:pt x="13804" y="2171"/>
                </a:lnTo>
                <a:lnTo>
                  <a:pt x="11912" y="3378"/>
                </a:lnTo>
                <a:lnTo>
                  <a:pt x="10375" y="4572"/>
                </a:lnTo>
                <a:lnTo>
                  <a:pt x="9169" y="5778"/>
                </a:lnTo>
                <a:lnTo>
                  <a:pt x="7937" y="6972"/>
                </a:lnTo>
                <a:lnTo>
                  <a:pt x="6972" y="8115"/>
                </a:lnTo>
                <a:lnTo>
                  <a:pt x="5626" y="10299"/>
                </a:lnTo>
                <a:lnTo>
                  <a:pt x="5143" y="11277"/>
                </a:lnTo>
                <a:lnTo>
                  <a:pt x="4584" y="13017"/>
                </a:lnTo>
                <a:lnTo>
                  <a:pt x="4444" y="13728"/>
                </a:lnTo>
                <a:lnTo>
                  <a:pt x="4444" y="14782"/>
                </a:lnTo>
                <a:lnTo>
                  <a:pt x="4610" y="15176"/>
                </a:lnTo>
                <a:lnTo>
                  <a:pt x="5270" y="15735"/>
                </a:lnTo>
                <a:lnTo>
                  <a:pt x="5638" y="15875"/>
                </a:lnTo>
                <a:lnTo>
                  <a:pt x="12037" y="15875"/>
                </a:lnTo>
                <a:lnTo>
                  <a:pt x="12699" y="16129"/>
                </a:lnTo>
                <a:lnTo>
                  <a:pt x="14160" y="16967"/>
                </a:lnTo>
                <a:lnTo>
                  <a:pt x="14731" y="17551"/>
                </a:lnTo>
                <a:lnTo>
                  <a:pt x="15163" y="18300"/>
                </a:lnTo>
                <a:lnTo>
                  <a:pt x="15620" y="19037"/>
                </a:lnTo>
                <a:lnTo>
                  <a:pt x="15862" y="19977"/>
                </a:lnTo>
                <a:lnTo>
                  <a:pt x="15830" y="22491"/>
                </a:lnTo>
                <a:lnTo>
                  <a:pt x="15646" y="23380"/>
                </a:lnTo>
                <a:lnTo>
                  <a:pt x="10693" y="27622"/>
                </a:lnTo>
                <a:lnTo>
                  <a:pt x="8585" y="27736"/>
                </a:lnTo>
                <a:close/>
              </a:path>
              <a:path w="42545" h="27939">
                <a:moveTo>
                  <a:pt x="12037" y="15875"/>
                </a:moveTo>
                <a:lnTo>
                  <a:pt x="5638" y="15875"/>
                </a:lnTo>
                <a:lnTo>
                  <a:pt x="6273" y="15836"/>
                </a:lnTo>
                <a:lnTo>
                  <a:pt x="7073" y="15633"/>
                </a:lnTo>
                <a:lnTo>
                  <a:pt x="7416" y="15481"/>
                </a:lnTo>
                <a:lnTo>
                  <a:pt x="10312" y="15494"/>
                </a:lnTo>
                <a:lnTo>
                  <a:pt x="11937" y="15836"/>
                </a:lnTo>
                <a:close/>
              </a:path>
              <a:path w="42545" h="27939">
                <a:moveTo>
                  <a:pt x="35051" y="27736"/>
                </a:moveTo>
                <a:lnTo>
                  <a:pt x="27458" y="22339"/>
                </a:lnTo>
                <a:lnTo>
                  <a:pt x="26822" y="21056"/>
                </a:lnTo>
                <a:lnTo>
                  <a:pt x="26466" y="19151"/>
                </a:lnTo>
                <a:lnTo>
                  <a:pt x="26466" y="14757"/>
                </a:lnTo>
                <a:lnTo>
                  <a:pt x="26974" y="12801"/>
                </a:lnTo>
                <a:lnTo>
                  <a:pt x="27978" y="10896"/>
                </a:lnTo>
                <a:lnTo>
                  <a:pt x="28917" y="9042"/>
                </a:lnTo>
                <a:lnTo>
                  <a:pt x="39242" y="0"/>
                </a:lnTo>
                <a:lnTo>
                  <a:pt x="40271" y="2171"/>
                </a:lnTo>
                <a:lnTo>
                  <a:pt x="38392" y="3378"/>
                </a:lnTo>
                <a:lnTo>
                  <a:pt x="36842" y="4572"/>
                </a:lnTo>
                <a:lnTo>
                  <a:pt x="35636" y="5778"/>
                </a:lnTo>
                <a:lnTo>
                  <a:pt x="34404" y="6972"/>
                </a:lnTo>
                <a:lnTo>
                  <a:pt x="33451" y="8115"/>
                </a:lnTo>
                <a:lnTo>
                  <a:pt x="32092" y="10299"/>
                </a:lnTo>
                <a:lnTo>
                  <a:pt x="31610" y="11277"/>
                </a:lnTo>
                <a:lnTo>
                  <a:pt x="31051" y="13017"/>
                </a:lnTo>
                <a:lnTo>
                  <a:pt x="30911" y="13728"/>
                </a:lnTo>
                <a:lnTo>
                  <a:pt x="30911" y="14782"/>
                </a:lnTo>
                <a:lnTo>
                  <a:pt x="31076" y="15176"/>
                </a:lnTo>
                <a:lnTo>
                  <a:pt x="31749" y="15735"/>
                </a:lnTo>
                <a:lnTo>
                  <a:pt x="32118" y="15875"/>
                </a:lnTo>
                <a:lnTo>
                  <a:pt x="38516" y="15875"/>
                </a:lnTo>
                <a:lnTo>
                  <a:pt x="39179" y="16129"/>
                </a:lnTo>
                <a:lnTo>
                  <a:pt x="40627" y="16967"/>
                </a:lnTo>
                <a:lnTo>
                  <a:pt x="41211" y="17551"/>
                </a:lnTo>
                <a:lnTo>
                  <a:pt x="41643" y="18300"/>
                </a:lnTo>
                <a:lnTo>
                  <a:pt x="42100" y="19037"/>
                </a:lnTo>
                <a:lnTo>
                  <a:pt x="42329" y="19977"/>
                </a:lnTo>
                <a:lnTo>
                  <a:pt x="42297" y="22491"/>
                </a:lnTo>
                <a:lnTo>
                  <a:pt x="42113" y="23380"/>
                </a:lnTo>
                <a:lnTo>
                  <a:pt x="41694" y="24218"/>
                </a:lnTo>
                <a:lnTo>
                  <a:pt x="41300" y="25069"/>
                </a:lnTo>
                <a:lnTo>
                  <a:pt x="40766" y="25755"/>
                </a:lnTo>
                <a:lnTo>
                  <a:pt x="39408" y="26784"/>
                </a:lnTo>
                <a:lnTo>
                  <a:pt x="38696" y="27165"/>
                </a:lnTo>
                <a:lnTo>
                  <a:pt x="37172" y="27622"/>
                </a:lnTo>
                <a:lnTo>
                  <a:pt x="35051" y="27736"/>
                </a:lnTo>
                <a:close/>
              </a:path>
              <a:path w="42545" h="27939">
                <a:moveTo>
                  <a:pt x="38516" y="15875"/>
                </a:moveTo>
                <a:lnTo>
                  <a:pt x="32118" y="15875"/>
                </a:lnTo>
                <a:lnTo>
                  <a:pt x="32740" y="15836"/>
                </a:lnTo>
                <a:lnTo>
                  <a:pt x="33540" y="15633"/>
                </a:lnTo>
                <a:lnTo>
                  <a:pt x="33883" y="15481"/>
                </a:lnTo>
                <a:lnTo>
                  <a:pt x="36779" y="15494"/>
                </a:lnTo>
                <a:lnTo>
                  <a:pt x="38417" y="1583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538836" y="2091949"/>
            <a:ext cx="42545" cy="27940"/>
          </a:xfrm>
          <a:custGeom>
            <a:avLst/>
            <a:gdLst/>
            <a:ahLst/>
            <a:cxnLst/>
            <a:rect l="l" t="t" r="r" b="b"/>
            <a:pathLst>
              <a:path w="42545" h="27939">
                <a:moveTo>
                  <a:pt x="8445" y="12255"/>
                </a:moveTo>
                <a:lnTo>
                  <a:pt x="5549" y="12255"/>
                </a:lnTo>
                <a:lnTo>
                  <a:pt x="3856" y="11874"/>
                </a:lnTo>
                <a:lnTo>
                  <a:pt x="0" y="7759"/>
                </a:lnTo>
                <a:lnTo>
                  <a:pt x="31" y="5245"/>
                </a:lnTo>
                <a:lnTo>
                  <a:pt x="7277" y="0"/>
                </a:lnTo>
                <a:lnTo>
                  <a:pt x="8128" y="126"/>
                </a:lnTo>
                <a:lnTo>
                  <a:pt x="14870" y="5397"/>
                </a:lnTo>
                <a:lnTo>
                  <a:pt x="15506" y="6692"/>
                </a:lnTo>
                <a:lnTo>
                  <a:pt x="15862" y="8585"/>
                </a:lnTo>
                <a:lnTo>
                  <a:pt x="15862" y="11874"/>
                </a:lnTo>
                <a:lnTo>
                  <a:pt x="10223" y="11874"/>
                </a:lnTo>
                <a:lnTo>
                  <a:pt x="9588" y="11912"/>
                </a:lnTo>
                <a:lnTo>
                  <a:pt x="8788" y="12103"/>
                </a:lnTo>
                <a:lnTo>
                  <a:pt x="8445" y="12255"/>
                </a:lnTo>
                <a:close/>
              </a:path>
              <a:path w="42545" h="27939">
                <a:moveTo>
                  <a:pt x="3086" y="27736"/>
                </a:moveTo>
                <a:lnTo>
                  <a:pt x="2057" y="25565"/>
                </a:lnTo>
                <a:lnTo>
                  <a:pt x="3937" y="24371"/>
                </a:lnTo>
                <a:lnTo>
                  <a:pt x="5486" y="23164"/>
                </a:lnTo>
                <a:lnTo>
                  <a:pt x="6692" y="21958"/>
                </a:lnTo>
                <a:lnTo>
                  <a:pt x="7924" y="20764"/>
                </a:lnTo>
                <a:lnTo>
                  <a:pt x="8877" y="19634"/>
                </a:lnTo>
                <a:lnTo>
                  <a:pt x="11417" y="14008"/>
                </a:lnTo>
                <a:lnTo>
                  <a:pt x="11417" y="12953"/>
                </a:lnTo>
                <a:lnTo>
                  <a:pt x="11252" y="12560"/>
                </a:lnTo>
                <a:lnTo>
                  <a:pt x="10579" y="12014"/>
                </a:lnTo>
                <a:lnTo>
                  <a:pt x="10223" y="11874"/>
                </a:lnTo>
                <a:lnTo>
                  <a:pt x="15862" y="11874"/>
                </a:lnTo>
                <a:lnTo>
                  <a:pt x="15862" y="12992"/>
                </a:lnTo>
                <a:lnTo>
                  <a:pt x="15354" y="14947"/>
                </a:lnTo>
                <a:lnTo>
                  <a:pt x="14351" y="16840"/>
                </a:lnTo>
                <a:lnTo>
                  <a:pt x="13423" y="18707"/>
                </a:lnTo>
                <a:lnTo>
                  <a:pt x="3937" y="27457"/>
                </a:lnTo>
                <a:lnTo>
                  <a:pt x="3086" y="27736"/>
                </a:lnTo>
                <a:close/>
              </a:path>
              <a:path w="42545" h="27939">
                <a:moveTo>
                  <a:pt x="34925" y="12255"/>
                </a:moveTo>
                <a:lnTo>
                  <a:pt x="32016" y="12255"/>
                </a:lnTo>
                <a:lnTo>
                  <a:pt x="30324" y="11874"/>
                </a:lnTo>
                <a:lnTo>
                  <a:pt x="29629" y="11607"/>
                </a:lnTo>
                <a:lnTo>
                  <a:pt x="28168" y="10769"/>
                </a:lnTo>
                <a:lnTo>
                  <a:pt x="27597" y="10185"/>
                </a:lnTo>
                <a:lnTo>
                  <a:pt x="27165" y="9436"/>
                </a:lnTo>
                <a:lnTo>
                  <a:pt x="26708" y="8699"/>
                </a:lnTo>
                <a:lnTo>
                  <a:pt x="26479" y="7759"/>
                </a:lnTo>
                <a:lnTo>
                  <a:pt x="26509" y="5245"/>
                </a:lnTo>
                <a:lnTo>
                  <a:pt x="26682" y="4356"/>
                </a:lnTo>
                <a:lnTo>
                  <a:pt x="27114" y="3517"/>
                </a:lnTo>
                <a:lnTo>
                  <a:pt x="27508" y="2666"/>
                </a:lnTo>
                <a:lnTo>
                  <a:pt x="33743" y="0"/>
                </a:lnTo>
                <a:lnTo>
                  <a:pt x="34607" y="126"/>
                </a:lnTo>
                <a:lnTo>
                  <a:pt x="41337" y="5397"/>
                </a:lnTo>
                <a:lnTo>
                  <a:pt x="41973" y="6692"/>
                </a:lnTo>
                <a:lnTo>
                  <a:pt x="42341" y="8585"/>
                </a:lnTo>
                <a:lnTo>
                  <a:pt x="42341" y="11874"/>
                </a:lnTo>
                <a:lnTo>
                  <a:pt x="36690" y="11874"/>
                </a:lnTo>
                <a:lnTo>
                  <a:pt x="36055" y="11912"/>
                </a:lnTo>
                <a:lnTo>
                  <a:pt x="35255" y="12103"/>
                </a:lnTo>
                <a:lnTo>
                  <a:pt x="34925" y="12255"/>
                </a:lnTo>
                <a:close/>
              </a:path>
              <a:path w="42545" h="27939">
                <a:moveTo>
                  <a:pt x="29552" y="27736"/>
                </a:moveTo>
                <a:lnTo>
                  <a:pt x="28524" y="25565"/>
                </a:lnTo>
                <a:lnTo>
                  <a:pt x="30416" y="24371"/>
                </a:lnTo>
                <a:lnTo>
                  <a:pt x="31953" y="23164"/>
                </a:lnTo>
                <a:lnTo>
                  <a:pt x="33159" y="21958"/>
                </a:lnTo>
                <a:lnTo>
                  <a:pt x="34404" y="20764"/>
                </a:lnTo>
                <a:lnTo>
                  <a:pt x="35356" y="19634"/>
                </a:lnTo>
                <a:lnTo>
                  <a:pt x="36703" y="17437"/>
                </a:lnTo>
                <a:lnTo>
                  <a:pt x="37198" y="16459"/>
                </a:lnTo>
                <a:lnTo>
                  <a:pt x="37744" y="14719"/>
                </a:lnTo>
                <a:lnTo>
                  <a:pt x="37884" y="14008"/>
                </a:lnTo>
                <a:lnTo>
                  <a:pt x="37884" y="12953"/>
                </a:lnTo>
                <a:lnTo>
                  <a:pt x="37719" y="12560"/>
                </a:lnTo>
                <a:lnTo>
                  <a:pt x="37058" y="12014"/>
                </a:lnTo>
                <a:lnTo>
                  <a:pt x="36690" y="11874"/>
                </a:lnTo>
                <a:lnTo>
                  <a:pt x="42341" y="11874"/>
                </a:lnTo>
                <a:lnTo>
                  <a:pt x="42341" y="12992"/>
                </a:lnTo>
                <a:lnTo>
                  <a:pt x="41833" y="14947"/>
                </a:lnTo>
                <a:lnTo>
                  <a:pt x="40817" y="16840"/>
                </a:lnTo>
                <a:lnTo>
                  <a:pt x="39890" y="18707"/>
                </a:lnTo>
                <a:lnTo>
                  <a:pt x="30416" y="27457"/>
                </a:lnTo>
                <a:lnTo>
                  <a:pt x="29552" y="2773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273108" y="2410277"/>
            <a:ext cx="4632325" cy="70777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ts val="1200"/>
              </a:lnSpc>
            </a:pPr>
            <a:r>
              <a:rPr dirty="0" sz="1000" spc="55" b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1000" spc="-30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60" b="1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b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1000" spc="-20" b="1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ion</a:t>
            </a:r>
            <a:r>
              <a:rPr dirty="0" sz="1000" spc="10" b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b="1">
                <a:solidFill>
                  <a:srgbClr val="131313"/>
                </a:solidFill>
                <a:latin typeface="Trebuchet MS"/>
                <a:cs typeface="Trebuchet MS"/>
              </a:rPr>
              <a:t>of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40" b="1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20" b="1">
                <a:solidFill>
                  <a:srgbClr val="131313"/>
                </a:solidFill>
                <a:latin typeface="Trebuchet MS"/>
                <a:cs typeface="Trebuchet MS"/>
              </a:rPr>
              <a:t>ompo</a:t>
            </a:r>
            <a:r>
              <a:rPr dirty="0" sz="1000" spc="20" b="1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1000" spc="-20" b="1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35" b="1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40" b="1">
                <a:solidFill>
                  <a:srgbClr val="131313"/>
                </a:solidFill>
                <a:latin typeface="Trebuchet MS"/>
                <a:cs typeface="Trebuchet MS"/>
              </a:rPr>
              <a:t>ic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35" b="1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b="1">
                <a:solidFill>
                  <a:srgbClr val="131313"/>
                </a:solidFill>
                <a:latin typeface="Trebuchet MS"/>
                <a:cs typeface="Trebuchet MS"/>
              </a:rPr>
              <a:t>id</a:t>
            </a:r>
            <a:endParaRPr sz="1000">
              <a:latin typeface="Trebuchet MS"/>
              <a:cs typeface="Trebuchet MS"/>
            </a:endParaRPr>
          </a:p>
          <a:p>
            <a:pPr marL="12700" marR="201930">
              <a:lnSpc>
                <a:spcPts val="1100"/>
              </a:lnSpc>
              <a:spcBef>
                <a:spcPts val="20"/>
              </a:spcBef>
            </a:pP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k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2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nt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endParaRPr sz="900">
              <a:latin typeface="Lucida Sans"/>
              <a:cs typeface="Lucida Sans"/>
            </a:endParaRPr>
          </a:p>
          <a:p>
            <a:pPr algn="just" marL="12700" marR="73025">
              <a:lnSpc>
                <a:spcPts val="1090"/>
              </a:lnSpc>
              <a:spcBef>
                <a:spcPts val="15"/>
              </a:spcBef>
            </a:pP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ac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baseline="-15873" sz="1050" spc="-104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baseline="-15873" sz="1050" spc="-104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baseline="-15873" sz="1050" spc="-97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baseline="-15873" sz="1050" spc="-52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5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900">
              <a:latin typeface="Lucida Sans"/>
              <a:cs typeface="Lucida Sans"/>
            </a:endParaRPr>
          </a:p>
          <a:p>
            <a:pPr algn="just" marL="12700" marR="73025" indent="1270">
              <a:lnSpc>
                <a:spcPts val="110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baseline="-15873" sz="1050" spc="-97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Lucida Sans"/>
                <a:cs typeface="Lucida Sans"/>
              </a:rPr>
              <a:t>OH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baseline="-15873" sz="1050" spc="-104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baseline="-15873" sz="1050" spc="-104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 marR="39370">
              <a:lnSpc>
                <a:spcPct val="94800"/>
              </a:lnSpc>
            </a:pP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nes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1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ese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by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ash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10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) 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ble</a:t>
            </a:r>
            <a:r>
              <a:rPr dirty="0" sz="1050" spc="7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len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enc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sin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gle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xt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ein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 or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ight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 bo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ngl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bon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algn="just" marL="12700" marR="38735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ens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which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written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gle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ine,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erna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e,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less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erso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wi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ule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endParaRPr sz="1050">
              <a:latin typeface="Book Antiqua"/>
              <a:cs typeface="Book Antiqua"/>
            </a:endParaRPr>
          </a:p>
          <a:p>
            <a:pPr algn="just" marL="12700">
              <a:lnSpc>
                <a:spcPts val="1150"/>
              </a:lnSpc>
            </a:pP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d.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hus,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her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COOH</a:t>
            </a:r>
            <a:endParaRPr sz="1050">
              <a:latin typeface="Book Antiqua"/>
              <a:cs typeface="Book Antiqua"/>
            </a:endParaRPr>
          </a:p>
          <a:p>
            <a:pPr algn="just" marL="12700" marR="40005">
              <a:lnSpc>
                <a:spcPts val="1190"/>
              </a:lnSpc>
              <a:spcBef>
                <a:spcPts val="65"/>
              </a:spcBef>
            </a:pP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8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1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a,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ent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wa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hich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 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ill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ent.</a:t>
            </a:r>
            <a:endParaRPr sz="1050">
              <a:latin typeface="Book Antiqua"/>
              <a:cs typeface="Book Antiqua"/>
            </a:endParaRPr>
          </a:p>
          <a:p>
            <a:pPr algn="just" marL="12700" marR="38100" indent="151765">
              <a:lnSpc>
                <a:spcPts val="1200"/>
              </a:lnSpc>
            </a:pP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ral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las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also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show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how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attac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ato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ns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et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1050" spc="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10</a:t>
            </a:r>
            <a:r>
              <a:rPr dirty="0" baseline="-14814" sz="1125" spc="-12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Figu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(b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ula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how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-14814" sz="11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4814" sz="1125" spc="-44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up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ched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tur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endParaRPr sz="1050">
              <a:latin typeface="Book Antiqua"/>
              <a:cs typeface="Book Antiqua"/>
            </a:endParaRPr>
          </a:p>
          <a:p>
            <a:pPr algn="just" marL="12700">
              <a:lnSpc>
                <a:spcPts val="1150"/>
              </a:lnSpc>
            </a:pP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his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dicat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enclosi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-14814" sz="1125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endParaRPr sz="1050">
              <a:latin typeface="Book Antiqua"/>
              <a:cs typeface="Book Antiqua"/>
            </a:endParaRPr>
          </a:p>
          <a:p>
            <a:pPr algn="just" marL="12700" marR="38735">
              <a:lnSpc>
                <a:spcPct val="95000"/>
              </a:lnSpc>
              <a:spcBef>
                <a:spcPts val="30"/>
              </a:spcBef>
            </a:pP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ich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d,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thu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H(C</a:t>
            </a:r>
            <a:r>
              <a:rPr dirty="0" sz="1050" spc="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-14814" sz="1125" spc="-12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ive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2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ral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C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s,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ed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truct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ural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ula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-14814" sz="1125" spc="-12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algn="just" marL="12700" indent="151765">
              <a:lnSpc>
                <a:spcPts val="1170"/>
              </a:lnSpc>
            </a:pP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mpo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nds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up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principall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car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and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yd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endParaRPr sz="1050">
              <a:latin typeface="Book Antiqua"/>
              <a:cs typeface="Book Antiqua"/>
            </a:endParaRPr>
          </a:p>
          <a:p>
            <a:pPr algn="just" marL="12700" marR="5080">
              <a:lnSpc>
                <a:spcPct val="95200"/>
              </a:lnSpc>
              <a:spcBef>
                <a:spcPts val="30"/>
              </a:spcBef>
            </a:pP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ox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/o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ac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ur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cov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nt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nds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mpou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ver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ay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im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lif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tura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ut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ms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licitl</a:t>
            </a:r>
            <a:r>
              <a:rPr dirty="0" sz="1050" spc="-13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by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li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e-a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rm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so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),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ich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line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ep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mic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sts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e,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 of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eac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arbo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 a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sen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sy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bol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ms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oms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tl</a:t>
            </a:r>
            <a:r>
              <a:rPr dirty="0" sz="1050" spc="-13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for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mul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mp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2(c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f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algn="just" marL="12700" marR="38100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ules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space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ave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e-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im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shape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mpir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cal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mole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lar</a:t>
            </a:r>
            <a:r>
              <a:rPr dirty="0" sz="10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for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ula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8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ot</a:t>
            </a:r>
            <a:r>
              <a:rPr dirty="0" sz="1050" spc="8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ma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8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atia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men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ms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uct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ur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met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me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bu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endParaRPr sz="1050">
              <a:latin typeface="Book Antiqua"/>
              <a:cs typeface="Book Antiqua"/>
            </a:endParaRPr>
          </a:p>
          <a:p>
            <a:pPr algn="just" marL="12700" marR="38100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ly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onl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ry way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esen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im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ona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ith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els.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ll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ck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mod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ep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endParaRPr sz="1050">
              <a:latin typeface="Book Antiqua"/>
              <a:cs typeface="Book Antiqua"/>
            </a:endParaRPr>
          </a:p>
          <a:p>
            <a:pPr algn="just" marL="12700">
              <a:lnSpc>
                <a:spcPts val="1145"/>
              </a:lnSpc>
            </a:pP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mall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bon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tw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icks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3-1)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endParaRPr sz="1050">
              <a:latin typeface="Book Antiqua"/>
              <a:cs typeface="Book Antiqua"/>
            </a:endParaRPr>
          </a:p>
          <a:p>
            <a:pPr algn="just" marL="12700" marR="38735">
              <a:lnSpc>
                <a:spcPct val="95200"/>
              </a:lnSpc>
              <a:spcBef>
                <a:spcPts val="30"/>
              </a:spcBef>
            </a:pP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ls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lp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ualize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istances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len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s)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ome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ap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d-st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easy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raw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erp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hey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ewha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lea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Chemi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851283" y="1927818"/>
            <a:ext cx="808990" cy="27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6195" marR="5080" indent="-23495">
              <a:lnSpc>
                <a:spcPct val="100000"/>
              </a:lnSpc>
            </a:pP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ecu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ar model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(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space </a:t>
            </a:r>
            <a:r>
              <a:rPr dirty="0" sz="900" spc="-25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il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ng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502515" y="640086"/>
            <a:ext cx="9055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ca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mu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a: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78676" y="638819"/>
            <a:ext cx="30924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13888" sz="900" spc="44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503786" y="1108064"/>
            <a:ext cx="9245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ecu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ar</a:t>
            </a:r>
            <a:r>
              <a:rPr dirty="0" sz="900" spc="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formu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a: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80175" y="1108064"/>
            <a:ext cx="39433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9259" sz="1350" spc="-3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600" spc="3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baseline="9259" sz="1350" spc="-15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600" spc="30">
                <a:solidFill>
                  <a:srgbClr val="131313"/>
                </a:solidFill>
                <a:latin typeface="Times New Roman"/>
                <a:cs typeface="Times New Roman"/>
              </a:rPr>
              <a:t>4</a:t>
            </a:r>
            <a:r>
              <a:rPr dirty="0" baseline="9259" sz="1350" spc="-15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600" spc="3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501878" y="1787486"/>
            <a:ext cx="90614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uc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ura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formu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: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817114" y="1554992"/>
            <a:ext cx="33274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36854" algn="l"/>
              </a:tabLst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92322" y="1786135"/>
            <a:ext cx="1017269" cy="3740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0029" marR="5080" indent="-227329">
              <a:lnSpc>
                <a:spcPct val="170800"/>
              </a:lnSpc>
              <a:tabLst>
                <a:tab pos="238760" algn="l"/>
                <a:tab pos="466725" algn="l"/>
                <a:tab pos="694690" algn="l"/>
                <a:tab pos="921385" algn="l"/>
              </a:tabLst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885953" y="736684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131313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10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158273" y="324013"/>
            <a:ext cx="5941060" cy="2422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86050">
              <a:lnSpc>
                <a:spcPct val="100000"/>
              </a:lnSpc>
              <a:tabLst>
                <a:tab pos="3029585" algn="l"/>
                <a:tab pos="5761990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7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3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350">
              <a:latin typeface="Times New Roman"/>
              <a:cs typeface="Times New Roman"/>
            </a:endParaRPr>
          </a:p>
          <a:p>
            <a:pPr algn="ctr" marR="5137150">
              <a:lnSpc>
                <a:spcPct val="100000"/>
              </a:lnSpc>
              <a:tabLst>
                <a:tab pos="22542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240665" marR="5060950" indent="-228600">
              <a:lnSpc>
                <a:spcPts val="1920"/>
              </a:lnSpc>
              <a:spcBef>
                <a:spcPts val="175"/>
              </a:spcBef>
              <a:tabLst>
                <a:tab pos="240665" algn="l"/>
                <a:tab pos="468630" algn="l"/>
                <a:tab pos="69786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23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OH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84455" marR="5140325">
              <a:lnSpc>
                <a:spcPts val="1000"/>
              </a:lnSpc>
              <a:spcBef>
                <a:spcPts val="5"/>
              </a:spcBef>
            </a:pPr>
            <a:r>
              <a:rPr dirty="0" sz="900" b="1">
                <a:latin typeface="Times New Roman"/>
                <a:cs typeface="Times New Roman"/>
              </a:rPr>
              <a:t>(a)</a:t>
            </a:r>
            <a:r>
              <a:rPr dirty="0" sz="900" b="1">
                <a:latin typeface="Times New Roman"/>
                <a:cs typeface="Times New Roman"/>
              </a:rPr>
              <a:t> </a:t>
            </a:r>
            <a:r>
              <a:rPr dirty="0" sz="900" spc="70" b="1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Ethanol, or Ethyl alc</a:t>
            </a:r>
            <a:r>
              <a:rPr dirty="0" sz="900">
                <a:latin typeface="Times New Roman"/>
                <a:cs typeface="Times New Roman"/>
              </a:rPr>
              <a:t>ohol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R="51308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359410" marR="5171440" indent="-231140">
              <a:lnSpc>
                <a:spcPts val="1930"/>
              </a:lnSpc>
              <a:spcBef>
                <a:spcPts val="155"/>
              </a:spcBef>
              <a:tabLst>
                <a:tab pos="359410" algn="l"/>
                <a:tab pos="58674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OH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  <a:p>
            <a:pPr algn="ctr" marL="42545" marR="5084445">
              <a:lnSpc>
                <a:spcPts val="1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r>
              <a:rPr dirty="0" sz="900" spc="-5" b="1">
                <a:latin typeface="Times New Roman"/>
                <a:cs typeface="Times New Roman"/>
              </a:rPr>
              <a:t>  </a:t>
            </a:r>
            <a:r>
              <a:rPr dirty="0" sz="900" spc="-90" b="1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Methanol, or Methyl alc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>
                <a:latin typeface="Times New Roman"/>
                <a:cs typeface="Times New Roman"/>
              </a:rPr>
              <a:t>hol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114925" y="4722870"/>
            <a:ext cx="1836420" cy="265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30" b="1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1000" spc="-55" b="1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-40" b="1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55" b="1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1000" spc="-55" b="1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-70" b="1">
                <a:solidFill>
                  <a:srgbClr val="131313"/>
                </a:solidFill>
                <a:latin typeface="Trebuchet MS"/>
                <a:cs typeface="Trebuchet MS"/>
              </a:rPr>
              <a:t>z</a:t>
            </a:r>
            <a:r>
              <a:rPr dirty="0" sz="1000" spc="-20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55" b="1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15" b="1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-35" b="1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-30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-40" b="1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1000" spc="-2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1000" spc="-25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30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55" b="1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1000" spc="-55" b="1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15" b="1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-40" b="1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-55" b="1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03957" y="472028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35113" y="2983386"/>
            <a:ext cx="342265" cy="630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r" marL="241300" marR="6350" indent="-229235">
              <a:lnSpc>
                <a:spcPts val="1920"/>
              </a:lnSpc>
              <a:spcBef>
                <a:spcPts val="175"/>
              </a:spcBef>
              <a:tabLst>
                <a:tab pos="24130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489145" y="2984029"/>
            <a:ext cx="656590" cy="629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3749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750"/>
              </a:spcBef>
              <a:tabLst>
                <a:tab pos="241935" algn="l"/>
                <a:tab pos="469265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OH</a:t>
            </a:r>
            <a:endParaRPr sz="9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780"/>
              </a:spcBef>
              <a:tabLst>
                <a:tab pos="24130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60144" y="3623966"/>
            <a:ext cx="869950" cy="267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00330" marR="5080" indent="-87630">
              <a:lnSpc>
                <a:spcPts val="1000"/>
              </a:lnSpc>
            </a:pPr>
            <a:r>
              <a:rPr dirty="0" sz="900" b="1">
                <a:latin typeface="Times New Roman"/>
                <a:cs typeface="Times New Roman"/>
              </a:rPr>
              <a:t>(c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r>
              <a:rPr dirty="0" sz="900" b="1">
                <a:latin typeface="Times New Roman"/>
                <a:cs typeface="Times New Roman"/>
              </a:rPr>
              <a:t>  </a:t>
            </a:r>
            <a:r>
              <a:rPr dirty="0" sz="900">
                <a:latin typeface="Times New Roman"/>
                <a:cs typeface="Times New Roman"/>
              </a:rPr>
              <a:t>1-Propanol, or </a:t>
            </a:r>
            <a:r>
              <a:rPr dirty="0" sz="900" spc="-5">
                <a:latin typeface="Times New Roman"/>
                <a:cs typeface="Times New Roman"/>
              </a:rPr>
              <a:t>Pro</a:t>
            </a:r>
            <a:r>
              <a:rPr dirty="0" sz="900" spc="-15">
                <a:latin typeface="Times New Roman"/>
                <a:cs typeface="Times New Roman"/>
              </a:rPr>
              <a:t>p</a:t>
            </a:r>
            <a:r>
              <a:rPr dirty="0" sz="900">
                <a:latin typeface="Times New Roman"/>
                <a:cs typeface="Times New Roman"/>
              </a:rPr>
              <a:t>yl al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>
                <a:latin typeface="Times New Roman"/>
                <a:cs typeface="Times New Roman"/>
              </a:rPr>
              <a:t>ohol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34502" y="4134062"/>
            <a:ext cx="1024255" cy="6311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22479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2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7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12700" marR="5080">
              <a:lnSpc>
                <a:spcPts val="1920"/>
              </a:lnSpc>
              <a:spcBef>
                <a:spcPts val="170"/>
              </a:spcBef>
              <a:tabLst>
                <a:tab pos="240029" algn="l"/>
                <a:tab pos="466725" algn="l"/>
                <a:tab pos="696595" algn="l"/>
                <a:tab pos="92392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22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22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46810" y="4775220"/>
            <a:ext cx="896619" cy="267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90" marR="5080" indent="-34290">
              <a:lnSpc>
                <a:spcPts val="1000"/>
              </a:lnSpc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r>
              <a:rPr dirty="0" sz="900" spc="-5" b="1">
                <a:latin typeface="Times New Roman"/>
                <a:cs typeface="Times New Roman"/>
              </a:rPr>
              <a:t>  </a:t>
            </a:r>
            <a:r>
              <a:rPr dirty="0" sz="900" spc="-114" b="1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2-Propanol, or </a:t>
            </a:r>
            <a:r>
              <a:rPr dirty="0" sz="900" spc="-5">
                <a:latin typeface="Times New Roman"/>
                <a:cs typeface="Times New Roman"/>
              </a:rPr>
              <a:t>Isopro</a:t>
            </a:r>
            <a:r>
              <a:rPr dirty="0" sz="900" spc="-15">
                <a:latin typeface="Times New Roman"/>
                <a:cs typeface="Times New Roman"/>
              </a:rPr>
              <a:t>p</a:t>
            </a:r>
            <a:r>
              <a:rPr dirty="0" sz="900">
                <a:latin typeface="Times New Roman"/>
                <a:cs typeface="Times New Roman"/>
              </a:rPr>
              <a:t>yl alcohol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82444" y="918926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69" h="35559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370095" y="918929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45" y="14300"/>
                </a:lnTo>
                <a:lnTo>
                  <a:pt x="37312" y="9194"/>
                </a:lnTo>
                <a:lnTo>
                  <a:pt x="37642" y="4000"/>
                </a:lnTo>
                <a:lnTo>
                  <a:pt x="39801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69" h="35559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3"/>
                </a:lnTo>
                <a:lnTo>
                  <a:pt x="8813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699776" y="787908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673111" y="5359795"/>
            <a:ext cx="4599305" cy="4121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heir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ies.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same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rally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ies.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fun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 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oups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26.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1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nal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rs.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baseline="-14814" sz="1125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How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place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ilitie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(Fi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10c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1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 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with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calle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opyl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hol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aticall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icate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OH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carbo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2-p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;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on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r" marL="12700" marR="5080" indent="151765">
              <a:lnSpc>
                <a:spcPct val="9520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9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COOH,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ways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ble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1a).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iz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ac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id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xyl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ds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arbo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xyli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cid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alka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etha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1050" spc="1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acid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3.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1b).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atic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nam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met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ha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carbo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nam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mic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ormic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es;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his 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urni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 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221F20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9625" y="5320146"/>
            <a:ext cx="96774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endParaRPr sz="10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28011" y="5320146"/>
            <a:ext cx="266573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co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zi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 </a:t>
            </a:r>
            <a:r>
              <a:rPr dirty="0" sz="1050" spc="-1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of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ic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mpo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ds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38238" y="5625967"/>
            <a:ext cx="26511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691768" y="6614769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827533" y="6995769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247143" y="8189569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47293" y="8189569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202433" y="818956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09625" y="5840176"/>
            <a:ext cx="1584325" cy="540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0513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marL="12700" indent="399415">
              <a:lnSpc>
                <a:spcPct val="100000"/>
              </a:lnSpc>
              <a:spcBef>
                <a:spcPts val="260"/>
              </a:spcBef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65216" y="5840176"/>
            <a:ext cx="1692910" cy="349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1904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1904"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09625" y="6400702"/>
            <a:ext cx="6097905" cy="2533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 marR="571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up,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622300" indent="-217170">
              <a:lnSpc>
                <a:spcPct val="100000"/>
              </a:lnSpc>
              <a:spcBef>
                <a:spcPts val="14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omp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und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kan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622300" marR="6350" indent="-229235">
              <a:lnSpc>
                <a:spcPts val="1100"/>
              </a:lnSpc>
              <a:spcBef>
                <a:spcPts val="33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been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m-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nd 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lo</a:t>
            </a:r>
            <a:r>
              <a:rPr dirty="0" sz="950" spc="-25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oal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622300" marR="6350" indent="-210185">
              <a:lnSpc>
                <a:spcPts val="1090"/>
              </a:lnSpc>
              <a:spcBef>
                <a:spcPts val="31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xyl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622300" indent="-229235">
              <a:lnSpc>
                <a:spcPct val="100000"/>
              </a:lnSpc>
              <a:spcBef>
                <a:spcPts val="229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onds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opert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deta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hapter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26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27.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 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03348" y="9002618"/>
            <a:ext cx="1283335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marL="18415">
              <a:lnSpc>
                <a:spcPct val="100000"/>
              </a:lnSpc>
              <a:spcBef>
                <a:spcPts val="260"/>
              </a:spcBef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665217" y="9002618"/>
            <a:ext cx="1102995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1904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672708" y="451357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274666" y="3822593"/>
            <a:ext cx="4597400" cy="1073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simpl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COOH,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loge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carry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mes,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fluo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44500" y="3085205"/>
            <a:ext cx="2188210" cy="392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90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yl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vi</a:t>
            </a:r>
            <a:r>
              <a:rPr dirty="0" sz="10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li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3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3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9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yli</a:t>
            </a: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45942" y="3080385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969895" y="794449"/>
            <a:ext cx="981075" cy="1575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9431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 marR="147955">
              <a:lnSpc>
                <a:spcPct val="100000"/>
              </a:lnSpc>
              <a:spcBef>
                <a:spcPts val="195"/>
              </a:spcBef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algn="ctr" marL="281305">
              <a:lnSpc>
                <a:spcPct val="100000"/>
              </a:lnSpc>
              <a:spcBef>
                <a:spcPts val="185"/>
              </a:spcBef>
            </a:pPr>
            <a:r>
              <a:rPr dirty="0" sz="950" spc="-10">
                <a:latin typeface="Times New Roman"/>
                <a:cs typeface="Times New Roman"/>
              </a:rPr>
              <a:t>OH</a:t>
            </a:r>
            <a:endParaRPr sz="950">
              <a:latin typeface="Times New Roman"/>
              <a:cs typeface="Times New Roman"/>
            </a:endParaRPr>
          </a:p>
          <a:p>
            <a:pPr algn="ctr" marR="24130">
              <a:lnSpc>
                <a:spcPct val="100000"/>
              </a:lnSpc>
              <a:spcBef>
                <a:spcPts val="90"/>
              </a:spcBef>
            </a:pPr>
            <a:r>
              <a:rPr dirty="0" sz="900" b="1">
                <a:latin typeface="Times New Roman"/>
                <a:cs typeface="Times New Roman"/>
              </a:rPr>
              <a:t>(a)</a:t>
            </a:r>
            <a:r>
              <a:rPr dirty="0" sz="900" b="1">
                <a:latin typeface="Times New Roman"/>
                <a:cs typeface="Times New Roman"/>
              </a:rPr>
              <a:t>  </a:t>
            </a:r>
            <a:r>
              <a:rPr dirty="0" sz="900" spc="-125" b="1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C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rboxyl group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 marL="29845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92405">
              <a:lnSpc>
                <a:spcPct val="100000"/>
              </a:lnSpc>
              <a:spcBef>
                <a:spcPts val="185"/>
              </a:spcBef>
              <a:tabLst>
                <a:tab pos="42418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596265">
              <a:lnSpc>
                <a:spcPct val="100000"/>
              </a:lnSpc>
              <a:spcBef>
                <a:spcPts val="190"/>
              </a:spcBef>
            </a:pPr>
            <a:r>
              <a:rPr dirty="0" sz="950" spc="-10">
                <a:latin typeface="Times New Roman"/>
                <a:cs typeface="Times New Roman"/>
              </a:rPr>
              <a:t>OH</a:t>
            </a:r>
            <a:endParaRPr sz="950">
              <a:latin typeface="Times New Roman"/>
              <a:cs typeface="Times New Roman"/>
            </a:endParaRPr>
          </a:p>
          <a:p>
            <a:pPr marL="52069">
              <a:lnSpc>
                <a:spcPct val="100000"/>
              </a:lnSpc>
              <a:spcBef>
                <a:spcPts val="135"/>
              </a:spcBef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20" b="1">
                <a:latin typeface="Times New Roman"/>
                <a:cs typeface="Times New Roman"/>
              </a:rPr>
              <a:t>b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r>
              <a:rPr dirty="0" sz="900" b="1">
                <a:latin typeface="Times New Roman"/>
                <a:cs typeface="Times New Roman"/>
              </a:rPr>
              <a:t>  </a:t>
            </a:r>
            <a:r>
              <a:rPr dirty="0" sz="900" spc="-135" b="1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Methanoic acid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92622" y="3130719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063422" y="2644917"/>
            <a:ext cx="562610" cy="387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952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65"/>
              </a:spcBef>
              <a:tabLst>
                <a:tab pos="229235" algn="l"/>
                <a:tab pos="45593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081020" y="3286145"/>
            <a:ext cx="779780" cy="267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0175" marR="5080" indent="-118110">
              <a:lnSpc>
                <a:spcPts val="1000"/>
              </a:lnSpc>
            </a:pPr>
            <a:r>
              <a:rPr dirty="0" sz="900" b="1">
                <a:latin typeface="Times New Roman"/>
                <a:cs typeface="Times New Roman"/>
              </a:rPr>
              <a:t>(c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r>
              <a:rPr dirty="0" sz="900" b="1">
                <a:latin typeface="Times New Roman"/>
                <a:cs typeface="Times New Roman"/>
              </a:rPr>
              <a:t>  </a:t>
            </a:r>
            <a:r>
              <a:rPr dirty="0" sz="900" spc="-135" b="1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Ethanoic, or </a:t>
            </a:r>
            <a:r>
              <a:rPr dirty="0" sz="900">
                <a:latin typeface="Times New Roman"/>
                <a:cs typeface="Times New Roman"/>
              </a:rPr>
              <a:t>Acetic acid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692690" y="3056425"/>
            <a:ext cx="1993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692690" y="2717323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838280" y="324013"/>
            <a:ext cx="6261100" cy="609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2993390">
              <a:lnSpc>
                <a:spcPct val="100000"/>
              </a:lnSpc>
              <a:tabLst>
                <a:tab pos="3349625" algn="l"/>
                <a:tab pos="608203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7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31959" y="1001894"/>
            <a:ext cx="1177925" cy="342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(OH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marL="19685">
              <a:lnSpc>
                <a:spcPct val="100000"/>
              </a:lnSpc>
              <a:spcBef>
                <a:spcPts val="260"/>
              </a:spcBef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893829" y="1001894"/>
            <a:ext cx="1548765" cy="342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BrC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25534" y="2089770"/>
            <a:ext cx="96774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4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043920" y="2089770"/>
            <a:ext cx="183642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20" b="1">
                <a:solidFill>
                  <a:srgbClr val="000002"/>
                </a:solidFill>
                <a:latin typeface="Arial"/>
                <a:cs typeface="Arial"/>
              </a:rPr>
              <a:t>g 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ga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c 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om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25534" y="2395578"/>
            <a:ext cx="1821814" cy="7550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405130">
              <a:lnSpc>
                <a:spcPct val="100000"/>
              </a:lnSpc>
              <a:spcBef>
                <a:spcPts val="560"/>
              </a:spcBef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marL="12700" indent="399415">
              <a:lnSpc>
                <a:spcPct val="100000"/>
              </a:lnSpc>
              <a:spcBef>
                <a:spcPts val="260"/>
              </a:spcBef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1126" y="2609787"/>
            <a:ext cx="1666875" cy="342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HFC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25534" y="3170312"/>
            <a:ext cx="6122670" cy="3088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 marR="571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hen,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count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atoms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riate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(o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-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622300" indent="-217170">
              <a:lnSpc>
                <a:spcPct val="100000"/>
              </a:lnSpc>
              <a:spcBef>
                <a:spcPts val="14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kane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pent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622300" marR="5715" indent="-229235">
              <a:lnSpc>
                <a:spcPts val="1100"/>
              </a:lnSpc>
              <a:spcBef>
                <a:spcPts val="33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3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C0569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CC0569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CC0569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CC0569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CC0569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CC0569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CC0569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CC0569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CC0569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CC0569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CC0569"/>
                </a:solidFill>
                <a:latin typeface="Palatino Linotype"/>
                <a:cs typeface="Palatino Linotype"/>
              </a:rPr>
              <a:t>tane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622300" marR="5080" indent="-210185">
              <a:lnSpc>
                <a:spcPts val="1100"/>
              </a:lnSpc>
              <a:spcBef>
                <a:spcPts val="30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C0569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CC0569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CC0569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CC0569"/>
                </a:solidFill>
                <a:latin typeface="Palatino Linotype"/>
                <a:cs typeface="Palatino Linotype"/>
              </a:rPr>
              <a:t>panoi</a:t>
            </a:r>
            <a:r>
              <a:rPr dirty="0" sz="950" spc="-10">
                <a:solidFill>
                  <a:srgbClr val="CC0569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CC0569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CC0569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CC0569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CC0569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622300" marR="6350" indent="-229235">
              <a:lnSpc>
                <a:spcPts val="1100"/>
              </a:lnSpc>
              <a:spcBef>
                <a:spcPts val="30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oxy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hird</a:t>
            </a:r>
            <a:r>
              <a:rPr dirty="0" sz="950" spc="3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C0569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CC0569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CC0569"/>
                </a:solidFill>
                <a:latin typeface="Palatino Linotype"/>
                <a:cs typeface="Palatino Linotype"/>
              </a:rPr>
              <a:t>pen</a:t>
            </a:r>
            <a:r>
              <a:rPr dirty="0" sz="950" spc="-10">
                <a:solidFill>
                  <a:srgbClr val="CC0569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CC0569"/>
                </a:solidFill>
                <a:latin typeface="Palatino Linotype"/>
                <a:cs typeface="Palatino Linotype"/>
              </a:rPr>
              <a:t>anol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 indent="-635">
              <a:lnSpc>
                <a:spcPts val="1100"/>
              </a:lnSpc>
              <a:spcBef>
                <a:spcPts val="2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tated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nded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rated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ys.</a:t>
            </a:r>
            <a:endParaRPr sz="950">
              <a:latin typeface="Palatino Linotype"/>
              <a:cs typeface="Palatino Linotype"/>
            </a:endParaRPr>
          </a:p>
          <a:p>
            <a:pPr marL="1221105">
              <a:lnSpc>
                <a:spcPct val="100000"/>
              </a:lnSpc>
              <a:spcBef>
                <a:spcPts val="780"/>
              </a:spcBef>
              <a:tabLst>
                <a:tab pos="1540510" algn="l"/>
                <a:tab pos="1842135" algn="l"/>
                <a:tab pos="2153285" algn="l"/>
                <a:tab pos="3870325" algn="l"/>
                <a:tab pos="4191000" algn="l"/>
                <a:tab pos="4492625" algn="l"/>
                <a:tab pos="4803775" algn="l"/>
              </a:tabLst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5">
                <a:solidFill>
                  <a:srgbClr val="CA006B"/>
                </a:solidFill>
                <a:latin typeface="Times New Roman"/>
                <a:cs typeface="Times New Roman"/>
              </a:rPr>
              <a:t>F</a:t>
            </a:r>
            <a:r>
              <a:rPr dirty="0" sz="900" spc="-5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5">
                <a:solidFill>
                  <a:srgbClr val="CA006B"/>
                </a:solidFill>
                <a:latin typeface="Times New Roman"/>
                <a:cs typeface="Times New Roman"/>
              </a:rPr>
              <a:t>F</a:t>
            </a:r>
            <a:r>
              <a:rPr dirty="0" sz="900" spc="-5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1150620" marR="906780" indent="-237490">
              <a:lnSpc>
                <a:spcPts val="919"/>
              </a:lnSpc>
              <a:spcBef>
                <a:spcPts val="545"/>
              </a:spcBef>
              <a:tabLst>
                <a:tab pos="1227455" algn="l"/>
                <a:tab pos="1473200" algn="l"/>
                <a:tab pos="1534795" algn="l"/>
                <a:tab pos="1784350" algn="l"/>
                <a:tab pos="2095500" algn="l"/>
                <a:tab pos="2474595" algn="l"/>
                <a:tab pos="3562350" algn="l"/>
                <a:tab pos="3799204" algn="l"/>
                <a:tab pos="3876040" algn="l"/>
                <a:tab pos="4123054" algn="l"/>
                <a:tab pos="4434840" algn="l"/>
                <a:tab pos="4498340" algn="l"/>
                <a:tab pos="4745355" algn="l"/>
                <a:tab pos="5124450" algn="l"/>
              </a:tabLst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	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		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25">
                <a:latin typeface="Times New Roman"/>
                <a:cs typeface="Times New Roman"/>
              </a:rPr>
              <a:t>  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15">
                <a:latin typeface="Times New Roman"/>
                <a:cs typeface="Times New Roman"/>
              </a:rPr>
              <a:t>  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	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15">
                <a:latin typeface="Times New Roman"/>
                <a:cs typeface="Times New Roman"/>
              </a:rPr>
              <a:t>  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		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15">
                <a:latin typeface="Times New Roman"/>
                <a:cs typeface="Times New Roman"/>
              </a:rPr>
              <a:t>  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1		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2		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3	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4			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4		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3	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 	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25578" y="6961432"/>
            <a:ext cx="6122670" cy="13487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0665" marR="508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nated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-flu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ame.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1125"/>
              </a:lnSpc>
              <a:tabLst>
                <a:tab pos="1623695" algn="l"/>
              </a:tabLst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10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10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6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410209" indent="-168910">
              <a:lnSpc>
                <a:spcPts val="1125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1084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lphaLcParenBoth" startAt="3"/>
            </a:pPr>
            <a:endParaRPr sz="950">
              <a:latin typeface="Times New Roman"/>
              <a:cs typeface="Times New Roman"/>
            </a:endParaRPr>
          </a:p>
          <a:p>
            <a:pPr marL="241935" marR="6350" indent="-229870">
              <a:lnSpc>
                <a:spcPts val="1100"/>
              </a:lnSpc>
            </a:pP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spond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l-a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2045335" indent="-998219">
              <a:lnSpc>
                <a:spcPct val="100000"/>
              </a:lnSpc>
              <a:spcBef>
                <a:spcPts val="750"/>
              </a:spcBef>
              <a:buFont typeface="Times New Roman"/>
              <a:buAutoNum type="alphaLcParenBoth"/>
              <a:tabLst>
                <a:tab pos="2045970" algn="l"/>
                <a:tab pos="3975735" algn="l"/>
              </a:tabLst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</a:t>
            </a:r>
            <a:r>
              <a:rPr dirty="0" sz="900" b="1">
                <a:latin typeface="Times New Roman"/>
                <a:cs typeface="Times New Roman"/>
              </a:rPr>
              <a:t>)	</a:t>
            </a:r>
            <a:r>
              <a:rPr dirty="0" sz="900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032636" y="6316456"/>
            <a:ext cx="863600" cy="556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1945" algn="l"/>
                <a:tab pos="633095" algn="l"/>
              </a:tabLst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313690" marR="5080" indent="-142875">
              <a:lnSpc>
                <a:spcPts val="1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>
                <a:latin typeface="Times New Roman"/>
                <a:cs typeface="Times New Roman"/>
              </a:rPr>
              <a:t>-</a:t>
            </a:r>
            <a:r>
              <a:rPr dirty="0" sz="900">
                <a:latin typeface="Times New Roman"/>
                <a:cs typeface="Times New Roman"/>
              </a:rPr>
              <a:t>fluorobutane</a:t>
            </a:r>
            <a:r>
              <a:rPr dirty="0" sz="900">
                <a:latin typeface="Times New Roman"/>
                <a:cs typeface="Times New Roman"/>
              </a:rPr>
              <a:t> (cor</a:t>
            </a:r>
            <a:r>
              <a:rPr dirty="0" sz="900" spc="-5">
                <a:latin typeface="Times New Roman"/>
                <a:cs typeface="Times New Roman"/>
              </a:rPr>
              <a:t>rect)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64174" y="6316463"/>
            <a:ext cx="2581910" cy="556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729105" algn="l"/>
                <a:tab pos="2040255" algn="l"/>
                <a:tab pos="2351405" algn="l"/>
              </a:tabLst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987550" marR="5080" indent="-98425">
              <a:lnSpc>
                <a:spcPts val="1000"/>
              </a:lnSpc>
            </a:pPr>
            <a:r>
              <a:rPr dirty="0" sz="900">
                <a:latin typeface="Times New Roman"/>
                <a:cs typeface="Times New Roman"/>
              </a:rPr>
              <a:t>3-fluorobutane (incorrect)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614655" y="631647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un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96925" y="782252"/>
            <a:ext cx="6154420" cy="41738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5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g S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s 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of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ic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un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ds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marL="241300">
              <a:lnSpc>
                <a:spcPts val="1125"/>
              </a:lnSpc>
            </a:pP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con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8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but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405130" indent="-163830">
              <a:lnSpc>
                <a:spcPts val="1125"/>
              </a:lnSpc>
              <a:buClr>
                <a:srgbClr val="131313"/>
              </a:buClr>
              <a:buFont typeface="Book Antiqua"/>
              <a:buAutoNum type="alphaLcParenBoth" startAt="3"/>
              <a:tabLst>
                <a:tab pos="405765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(d)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 marR="36830">
              <a:lnSpc>
                <a:spcPts val="1110"/>
              </a:lnSpc>
              <a:spcBef>
                <a:spcPts val="20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dent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if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lvl="1" marL="622300" marR="37465" indent="-202565">
              <a:lnSpc>
                <a:spcPts val="1110"/>
              </a:lnSpc>
              <a:spcBef>
                <a:spcPts val="200"/>
              </a:spcBef>
              <a:buClr>
                <a:srgbClr val="131313"/>
              </a:buClr>
              <a:buSzPct val="89473"/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CA006B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 spc="-30">
                <a:solidFill>
                  <a:srgbClr val="CA006B"/>
                </a:solidFill>
                <a:latin typeface="Arial Narrow"/>
                <a:cs typeface="Arial Narrow"/>
              </a:rPr>
              <a:t>2</a:t>
            </a:r>
            <a:r>
              <a:rPr dirty="0" baseline="-11904" sz="1050" spc="15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15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622300" marR="38100" indent="-214629">
              <a:lnSpc>
                <a:spcPts val="1110"/>
              </a:lnSpc>
              <a:spcBef>
                <a:spcPts val="275"/>
              </a:spcBef>
              <a:buClr>
                <a:srgbClr val="131313"/>
              </a:buClr>
              <a:buSzPct val="89473"/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3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CA006B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CA006B"/>
                </a:solidFill>
                <a:latin typeface="Arial Narrow"/>
                <a:cs typeface="Arial Narrow"/>
              </a:rPr>
              <a:t>2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622300" marR="36830" indent="-196215">
              <a:lnSpc>
                <a:spcPts val="1100"/>
              </a:lnSpc>
              <a:spcBef>
                <a:spcPts val="290"/>
              </a:spcBef>
              <a:buClr>
                <a:srgbClr val="131313"/>
              </a:buClr>
              <a:buSzPct val="89473"/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hlo</a:t>
            </a:r>
            <a:r>
              <a:rPr dirty="0" sz="950" spc="-25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CA006B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CA006B"/>
                </a:solidFill>
                <a:latin typeface="Arial Narrow"/>
                <a:cs typeface="Arial Narrow"/>
              </a:rPr>
              <a:t>2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622300" marR="36195" indent="-214629">
              <a:lnSpc>
                <a:spcPts val="1100"/>
              </a:lnSpc>
              <a:spcBef>
                <a:spcPts val="290"/>
              </a:spcBef>
              <a:buClr>
                <a:srgbClr val="131313"/>
              </a:buClr>
              <a:buSzPct val="89473"/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hex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CA006B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CA006B"/>
                </a:solidFill>
                <a:latin typeface="Arial Narrow"/>
                <a:cs typeface="Arial Narrow"/>
              </a:rPr>
              <a:t>2</a:t>
            </a:r>
            <a:r>
              <a:rPr dirty="0" baseline="-15873" sz="1050">
                <a:solidFill>
                  <a:srgbClr val="CA006B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 marR="36830">
              <a:lnSpc>
                <a:spcPts val="1110"/>
              </a:lnSpc>
              <a:spcBef>
                <a:spcPts val="20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ummar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name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pie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tem,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x.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rmat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abo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str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 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1120"/>
              </a:lnSpc>
              <a:tabLst>
                <a:tab pos="1515745" algn="l"/>
              </a:tabLst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nde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426720" indent="-184785">
              <a:lnSpc>
                <a:spcPts val="1120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42735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ctane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ugh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1-pe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2"/>
              </a:spcBef>
              <a:buClr>
                <a:srgbClr val="131313"/>
              </a:buClr>
              <a:buFont typeface="Book Antiqua"/>
              <a:buAutoNum type="alphaLcParenBoth" startAt="2"/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1120"/>
              </a:lnSpc>
              <a:tabLst>
                <a:tab pos="1463040" algn="l"/>
              </a:tabLst>
            </a:pP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lin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ngl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mpo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(a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ol,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405765" indent="-163195">
              <a:lnSpc>
                <a:spcPts val="1120"/>
              </a:lnSpc>
              <a:buClr>
                <a:srgbClr val="131313"/>
              </a:buClr>
              <a:buFont typeface="Book Antiqua"/>
              <a:buAutoNum type="alphaLcParenBoth" startAt="3"/>
              <a:tabLst>
                <a:tab pos="406400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70616" y="703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87711" y="77330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613541" y="77330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422021" y="77330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162043" y="787206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3759200" y="7221011"/>
            <a:ext cx="3110865" cy="169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35965" algn="l"/>
                <a:tab pos="1275715" algn="l"/>
                <a:tab pos="2040889" algn="l"/>
                <a:tab pos="2490470" algn="l"/>
              </a:tabLst>
            </a:pPr>
            <a:r>
              <a:rPr dirty="0" sz="1100" spc="-85">
                <a:solidFill>
                  <a:srgbClr val="009139"/>
                </a:solidFill>
                <a:latin typeface="Lucida Sans"/>
                <a:cs typeface="Lucida Sans"/>
              </a:rPr>
              <a:t>3</a:t>
            </a:r>
            <a:r>
              <a:rPr dirty="0" sz="1100">
                <a:solidFill>
                  <a:srgbClr val="009139"/>
                </a:solidFill>
                <a:latin typeface="Lucida Sans"/>
                <a:cs typeface="Lucida Sans"/>
              </a:rPr>
              <a:t>-</a:t>
            </a:r>
            <a:r>
              <a:rPr dirty="0" sz="1100" spc="-95">
                <a:solidFill>
                  <a:srgbClr val="009139"/>
                </a:solidFill>
                <a:latin typeface="Lucida Sans"/>
                <a:cs typeface="Lucida Sans"/>
              </a:rPr>
              <a:t>2</a:t>
            </a:r>
            <a:r>
              <a:rPr dirty="0" sz="1100">
                <a:solidFill>
                  <a:srgbClr val="009139"/>
                </a:solidFill>
                <a:latin typeface="Lucida Sans"/>
                <a:cs typeface="Lucida Sans"/>
              </a:rPr>
              <a:t> </a:t>
            </a:r>
            <a:r>
              <a:rPr dirty="0" sz="1100" spc="-114">
                <a:solidFill>
                  <a:srgbClr val="009139"/>
                </a:solidFill>
                <a:latin typeface="Lucida Sans"/>
                <a:cs typeface="Lucida Sans"/>
              </a:rPr>
              <a:t> 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	</a:t>
            </a:r>
            <a:r>
              <a:rPr dirty="0" sz="1100" spc="114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	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6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	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	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551051" y="745423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759200" y="7360711"/>
            <a:ext cx="3112135" cy="4451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335" marR="5080" indent="-1270">
              <a:lnSpc>
                <a:spcPts val="1100"/>
              </a:lnSpc>
            </a:pP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un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extended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ecu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9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und,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rmu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058403" y="843213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6535426" y="899093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3759200" y="7797805"/>
            <a:ext cx="3112135" cy="1823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335" marR="5080">
              <a:lnSpc>
                <a:spcPct val="9660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mas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ik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ewi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cept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ogad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appl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vin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molar</a:t>
            </a:r>
            <a:r>
              <a:rPr dirty="0" sz="9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ss</a:t>
            </a:r>
            <a:r>
              <a:rPr dirty="0" sz="950" spc="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een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 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3335" marR="5080" indent="-1270">
              <a:lnSpc>
                <a:spcPct val="95900"/>
              </a:lnSpc>
            </a:pPr>
            <a:r>
              <a:rPr dirty="0" sz="1100" spc="-100">
                <a:solidFill>
                  <a:srgbClr val="009139"/>
                </a:solidFill>
                <a:latin typeface="Lucida Sans"/>
                <a:cs typeface="Lucida Sans"/>
              </a:rPr>
              <a:t>3</a:t>
            </a:r>
            <a:r>
              <a:rPr dirty="0" sz="1100" spc="-20">
                <a:solidFill>
                  <a:srgbClr val="009139"/>
                </a:solidFill>
                <a:latin typeface="Lucida Sans"/>
                <a:cs typeface="Lucida Sans"/>
              </a:rPr>
              <a:t>-</a:t>
            </a:r>
            <a:r>
              <a:rPr dirty="0" sz="1100" spc="-95">
                <a:solidFill>
                  <a:srgbClr val="009139"/>
                </a:solidFill>
                <a:latin typeface="Lucida Sans"/>
                <a:cs typeface="Lucida Sans"/>
              </a:rPr>
              <a:t>3</a:t>
            </a:r>
            <a:r>
              <a:rPr dirty="0" sz="1100">
                <a:solidFill>
                  <a:srgbClr val="009139"/>
                </a:solidFill>
                <a:latin typeface="Lucida Sans"/>
                <a:cs typeface="Lucida Sans"/>
              </a:rPr>
              <a:t> </a:t>
            </a:r>
            <a:r>
              <a:rPr dirty="0" sz="1100" spc="-150">
                <a:solidFill>
                  <a:srgbClr val="009139"/>
                </a:solidFill>
                <a:latin typeface="Lucida Sans"/>
                <a:cs typeface="Lucida Sans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9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ca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9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3.1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467986" y="5932246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 h="0">
                <a:moveTo>
                  <a:pt x="0" y="0"/>
                </a:moveTo>
                <a:lnTo>
                  <a:pt x="133985" y="0"/>
                </a:lnTo>
              </a:path>
            </a:pathLst>
          </a:custGeom>
          <a:ln w="1286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96942" y="5339449"/>
            <a:ext cx="6094730" cy="1341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05939">
              <a:lnSpc>
                <a:spcPct val="100000"/>
              </a:lnSpc>
            </a:pPr>
            <a:r>
              <a:rPr dirty="0" sz="1200" spc="-3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ww</a:t>
            </a:r>
            <a:r>
              <a:rPr dirty="0" sz="1200" spc="-14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200" spc="-2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.ma</a:t>
            </a:r>
            <a:r>
              <a:rPr dirty="0" sz="1200" spc="-2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s</a:t>
            </a:r>
            <a:r>
              <a:rPr dirty="0" sz="1200" spc="-1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t</a:t>
            </a:r>
            <a:r>
              <a:rPr dirty="0" sz="1200" spc="-2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e</a:t>
            </a:r>
            <a:r>
              <a:rPr dirty="0" sz="1200" spc="-1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200" spc="-2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in</a:t>
            </a:r>
            <a:r>
              <a:rPr dirty="0" sz="1200" spc="-2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g</a:t>
            </a:r>
            <a:r>
              <a:rPr dirty="0" sz="1200" spc="-2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200" spc="-2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hem</a:t>
            </a:r>
            <a:r>
              <a:rPr dirty="0" sz="1200" spc="-2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200" spc="-2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s</a:t>
            </a:r>
            <a:r>
              <a:rPr dirty="0" sz="1200" spc="-2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tr</a:t>
            </a:r>
            <a:r>
              <a:rPr dirty="0" sz="1200" spc="-13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y</a:t>
            </a:r>
            <a:r>
              <a:rPr dirty="0" sz="1200" spc="-1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.c</a:t>
            </a:r>
            <a:r>
              <a:rPr dirty="0" sz="1200" spc="-2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o</a:t>
            </a:r>
            <a:r>
              <a:rPr dirty="0" sz="1200" spc="-3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200" spc="-1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.</a:t>
            </a:r>
            <a:endParaRPr sz="12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250"/>
              </a:lnSpc>
              <a:tabLst>
                <a:tab pos="5006975" algn="l"/>
              </a:tabLst>
            </a:pP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a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isc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40" b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ch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emi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se </a:t>
            </a:r>
            <a:r>
              <a:rPr dirty="0" sz="1100" spc="-4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pe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tr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try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o es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h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st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tur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100" spc="-4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ul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s, g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the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 On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fea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ur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fo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 C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r 3,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 M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ss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Sp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ctr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tr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	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mi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4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ole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uc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ura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F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mu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s, o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100" spc="-4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aste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y 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te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endParaRPr sz="11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600">
              <a:latin typeface="Times New Roman"/>
              <a:cs typeface="Times New Roman"/>
            </a:endParaRPr>
          </a:p>
          <a:p>
            <a:pPr algn="ctr" marL="25400">
              <a:lnSpc>
                <a:spcPct val="100000"/>
              </a:lnSpc>
            </a:pPr>
            <a:r>
              <a:rPr dirty="0" sz="1800" spc="-180" b="1">
                <a:solidFill>
                  <a:srgbClr val="2D3091"/>
                </a:solidFill>
                <a:latin typeface="Arial"/>
                <a:cs typeface="Arial"/>
              </a:rPr>
              <a:t>S</a:t>
            </a:r>
            <a:r>
              <a:rPr dirty="0" sz="1800" spc="-90" b="1">
                <a:solidFill>
                  <a:srgbClr val="2D3091"/>
                </a:solidFill>
                <a:latin typeface="Arial"/>
                <a:cs typeface="Arial"/>
              </a:rPr>
              <a:t>u</a:t>
            </a:r>
            <a:r>
              <a:rPr dirty="0" sz="1800" spc="-65" b="1">
                <a:solidFill>
                  <a:srgbClr val="2D3091"/>
                </a:solidFill>
                <a:latin typeface="Arial"/>
                <a:cs typeface="Arial"/>
              </a:rPr>
              <a:t>mm</a:t>
            </a:r>
            <a:r>
              <a:rPr dirty="0" sz="1800" spc="-50" b="1">
                <a:solidFill>
                  <a:srgbClr val="2D3091"/>
                </a:solidFill>
                <a:latin typeface="Arial"/>
                <a:cs typeface="Arial"/>
              </a:rPr>
              <a:t>a</a:t>
            </a:r>
            <a:r>
              <a:rPr dirty="0" sz="1800" spc="-25" b="1">
                <a:solidFill>
                  <a:srgbClr val="2D3091"/>
                </a:solidFill>
                <a:latin typeface="Arial"/>
                <a:cs typeface="Arial"/>
              </a:rPr>
              <a:t>r</a:t>
            </a:r>
            <a:r>
              <a:rPr dirty="0" sz="1800" spc="-70" b="1">
                <a:solidFill>
                  <a:srgbClr val="2D3091"/>
                </a:solidFill>
                <a:latin typeface="Arial"/>
                <a:cs typeface="Arial"/>
              </a:rPr>
              <a:t>y</a:t>
            </a:r>
            <a:endParaRPr sz="18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44500" y="6801276"/>
            <a:ext cx="3112770" cy="281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3500"/>
              </a:lnSpc>
            </a:pPr>
            <a:r>
              <a:rPr dirty="0" sz="1100" spc="-85">
                <a:solidFill>
                  <a:srgbClr val="009139"/>
                </a:solidFill>
                <a:latin typeface="Lucida Sans"/>
                <a:cs typeface="Lucida Sans"/>
              </a:rPr>
              <a:t>3</a:t>
            </a:r>
            <a:r>
              <a:rPr dirty="0" sz="1100">
                <a:solidFill>
                  <a:srgbClr val="009139"/>
                </a:solidFill>
                <a:latin typeface="Lucida Sans"/>
                <a:cs typeface="Lucida Sans"/>
              </a:rPr>
              <a:t>-</a:t>
            </a:r>
            <a:r>
              <a:rPr dirty="0" sz="1100" spc="-95">
                <a:solidFill>
                  <a:srgbClr val="009139"/>
                </a:solidFill>
                <a:latin typeface="Lucida Sans"/>
                <a:cs typeface="Lucida Sans"/>
              </a:rPr>
              <a:t>1</a:t>
            </a:r>
            <a:r>
              <a:rPr dirty="0" sz="1100">
                <a:solidFill>
                  <a:srgbClr val="009139"/>
                </a:solidFill>
                <a:latin typeface="Lucida Sans"/>
                <a:cs typeface="Lucida Sans"/>
              </a:rPr>
              <a:t> </a:t>
            </a:r>
            <a:r>
              <a:rPr dirty="0" sz="1100" spc="-114">
                <a:solidFill>
                  <a:srgbClr val="009139"/>
                </a:solidFill>
                <a:latin typeface="Lucida Sans"/>
                <a:cs typeface="Lucida Sans"/>
              </a:rPr>
              <a:t> </a:t>
            </a:r>
            <a:r>
              <a:rPr dirty="0" sz="1100" spc="-16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y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14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8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1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7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14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6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nit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13335" marR="5080">
              <a:lnSpc>
                <a:spcPct val="96500"/>
              </a:lnSpc>
              <a:spcBef>
                <a:spcPts val="5"/>
              </a:spcBef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ion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ani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mi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oun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1).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script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ir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rmu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tua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rmu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sho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how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ur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orm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Abb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via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nde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tru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950" spc="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mul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ne-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gl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rmu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sho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tly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59390" y="6822426"/>
            <a:ext cx="3111500" cy="284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09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532120" y="324013"/>
            <a:ext cx="156718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05560" algn="l"/>
              </a:tabLst>
            </a:pP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iv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484251" y="9854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044058" y="17982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490338" y="2970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880241" y="31102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767323" y="31102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496688" y="456181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73100" y="631544"/>
            <a:ext cx="3112770" cy="42811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ct val="96500"/>
              </a:lnSpc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invol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lvl="1" marL="12700" marR="5715">
              <a:lnSpc>
                <a:spcPts val="1100"/>
              </a:lnSpc>
              <a:buClr>
                <a:srgbClr val="009139"/>
              </a:buClr>
              <a:buFont typeface="Arial"/>
              <a:buAutoNum type="arabicPlain" startAt="4"/>
              <a:tabLst>
                <a:tab pos="267970" algn="l"/>
              </a:tabLst>
            </a:pP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x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3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6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: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15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20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6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12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8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2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3335" marR="5715">
              <a:lnSpc>
                <a:spcPts val="1100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tates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3.2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13335" marR="6350">
              <a:lnSpc>
                <a:spcPts val="1100"/>
              </a:lnSpc>
              <a:spcBef>
                <a:spcPts val="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cept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aid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compo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2700" marR="5715">
              <a:lnSpc>
                <a:spcPts val="1100"/>
              </a:lnSpc>
              <a:spcBef>
                <a:spcPts val="434"/>
              </a:spcBef>
              <a:buClr>
                <a:srgbClr val="009139"/>
              </a:buClr>
              <a:buFont typeface="Arial"/>
              <a:buAutoNum type="arabicPlain" startAt="5"/>
              <a:tabLst>
                <a:tab pos="278765" algn="l"/>
              </a:tabLst>
            </a:pPr>
            <a:r>
              <a:rPr dirty="0" sz="1100" spc="6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4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:</a:t>
            </a:r>
            <a:r>
              <a:rPr dirty="0" sz="1100" spc="-9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0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6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13335" marR="5080">
              <a:lnSpc>
                <a:spcPts val="11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rgan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om-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nds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whi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13335" marR="5080">
              <a:lnSpc>
                <a:spcPts val="1100"/>
              </a:lnSpc>
              <a:spcBef>
                <a:spcPts val="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ten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fe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other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(2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no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endParaRPr sz="950">
              <a:latin typeface="Book Antiqua"/>
              <a:cs typeface="Book Antiqua"/>
            </a:endParaRPr>
          </a:p>
          <a:p>
            <a:pPr algn="just" marL="13335" marR="5080">
              <a:lnSpc>
                <a:spcPts val="1100"/>
              </a:lnSpc>
              <a:spcBef>
                <a:spcPts val="5"/>
              </a:spcBef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mpounds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hem-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mpound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extended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add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hout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text.</a:t>
            </a:r>
            <a:endParaRPr sz="950">
              <a:latin typeface="Palatino Linotype"/>
              <a:cs typeface="Palatino Linotype"/>
            </a:endParaRPr>
          </a:p>
          <a:p>
            <a:pPr algn="just" lvl="1" marL="12700" marR="5715">
              <a:lnSpc>
                <a:spcPct val="91600"/>
              </a:lnSpc>
              <a:spcBef>
                <a:spcPts val="320"/>
              </a:spcBef>
              <a:buClr>
                <a:srgbClr val="009139"/>
              </a:buClr>
              <a:buFont typeface="Arial"/>
              <a:buAutoNum type="arabicPlain" startAt="6"/>
              <a:tabLst>
                <a:tab pos="292735" algn="l"/>
              </a:tabLst>
            </a:pPr>
            <a:r>
              <a:rPr dirty="0" sz="1100" spc="9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1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1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1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1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7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8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842503" y="18249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3987341" y="632814"/>
            <a:ext cx="3113405" cy="2381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.3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cula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3.4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sted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ommon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po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rn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unds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rna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oxoac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lyatomic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ved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ox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ani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oxoan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ven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xoa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ummariz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Also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drate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950" spc="8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ixed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water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987800" y="3047791"/>
            <a:ext cx="3111500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51230" algn="l"/>
                <a:tab pos="1411605" algn="l"/>
                <a:tab pos="2228850" algn="l"/>
                <a:tab pos="2580005" algn="l"/>
              </a:tabLst>
            </a:pPr>
            <a:r>
              <a:rPr dirty="0" sz="1100" spc="-10">
                <a:solidFill>
                  <a:srgbClr val="009139"/>
                </a:solidFill>
                <a:latin typeface="Arial"/>
                <a:cs typeface="Arial"/>
              </a:rPr>
              <a:t>3</a:t>
            </a:r>
            <a:r>
              <a:rPr dirty="0" sz="1100" spc="-20">
                <a:solidFill>
                  <a:srgbClr val="009139"/>
                </a:solidFill>
                <a:latin typeface="Arial"/>
                <a:cs typeface="Arial"/>
              </a:rPr>
              <a:t>-</a:t>
            </a:r>
            <a:r>
              <a:rPr dirty="0" sz="1100" spc="-10">
                <a:solidFill>
                  <a:srgbClr val="009139"/>
                </a:solidFill>
                <a:latin typeface="Arial"/>
                <a:cs typeface="Arial"/>
              </a:rPr>
              <a:t>7</a:t>
            </a:r>
            <a:r>
              <a:rPr dirty="0" sz="1100" spc="-10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5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	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	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ul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12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	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	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ni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endParaRPr sz="1100">
              <a:latin typeface="Arial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769478" y="328101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987808" y="3187491"/>
            <a:ext cx="311150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pound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562481" y="397951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988614" y="3344984"/>
            <a:ext cx="3111500" cy="1550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dr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rb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kan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arb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xist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mer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na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oups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substitute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rin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gs.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 indent="19685">
              <a:lnSpc>
                <a:spcPts val="1100"/>
              </a:lnSpc>
              <a:spcBef>
                <a:spcPts val="30"/>
              </a:spcBef>
            </a:pP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—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73127" y="5150951"/>
            <a:ext cx="6427470" cy="2131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800" spc="-1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800" spc="-90" b="1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1800" spc="80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eg</a:t>
            </a:r>
            <a:r>
              <a:rPr dirty="0" sz="1800" spc="-2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800" spc="80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800" spc="-65" b="1">
                <a:solidFill>
                  <a:srgbClr val="005C9D"/>
                </a:solidFill>
                <a:latin typeface="Arial"/>
                <a:cs typeface="Arial"/>
              </a:rPr>
              <a:t>iv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1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800" spc="-1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x</a:t>
            </a:r>
            <a:r>
              <a:rPr dirty="0" sz="1800" spc="-55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800" spc="-60" b="1">
                <a:solidFill>
                  <a:srgbClr val="005C9D"/>
                </a:solidFill>
                <a:latin typeface="Arial"/>
                <a:cs typeface="Arial"/>
              </a:rPr>
              <a:t>m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p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l</a:t>
            </a:r>
            <a:r>
              <a:rPr dirty="0" sz="1800" spc="3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endParaRPr sz="1800">
              <a:latin typeface="Arial"/>
              <a:cs typeface="Arial"/>
            </a:endParaRPr>
          </a:p>
          <a:p>
            <a:pPr algn="just" marL="12700" marR="5080">
              <a:lnSpc>
                <a:spcPts val="1100"/>
              </a:lnSpc>
              <a:spcBef>
                <a:spcPts val="1160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cules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acid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8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box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H).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50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sam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rned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xyg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548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629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174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data,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deduce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just" marL="12700">
              <a:lnSpc>
                <a:spcPts val="1230"/>
              </a:lnSpc>
              <a:spcBef>
                <a:spcPts val="73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96500"/>
              </a:lnSpc>
              <a:spcBef>
                <a:spcPts val="10"/>
              </a:spcBef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oac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ombu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data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compo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xampl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ermi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compo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Exam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3-5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Obta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empir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(4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Dete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ght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semb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nto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arbo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least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rmedi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lator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undi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56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00136" y="8782770"/>
            <a:ext cx="2385060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548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293426" y="9243804"/>
            <a:ext cx="558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27753" y="9250870"/>
            <a:ext cx="1384935" cy="223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57580" algn="l"/>
              </a:tabLst>
            </a:pPr>
            <a:r>
              <a:rPr dirty="0" baseline="38011" sz="1425" spc="277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38011" sz="1425" spc="27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8011" sz="1425" spc="-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730963" y="9159341"/>
            <a:ext cx="4394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170385" y="937418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77086" y="9250867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408534" y="9139018"/>
            <a:ext cx="57023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011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013085" y="9243793"/>
            <a:ext cx="63563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1.241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027985" y="8876745"/>
            <a:ext cx="1924685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4.548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44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010 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endParaRPr baseline="-38011" sz="1425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352652" y="8784039"/>
            <a:ext cx="582295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929783" y="900528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00136" y="8210608"/>
            <a:ext cx="2794000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2.250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026719" y="8210608"/>
            <a:ext cx="2395855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51180">
              <a:lnSpc>
                <a:spcPts val="99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1823 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99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250 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ompd.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8.102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75682" y="7280885"/>
            <a:ext cx="2918460" cy="301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7160" marR="5080" indent="-124460">
              <a:lnSpc>
                <a:spcPts val="1110"/>
              </a:lnSpc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1.</a:t>
            </a:r>
            <a:r>
              <a:rPr dirty="0" sz="9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1.629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308667" y="7743864"/>
            <a:ext cx="558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542361" y="7750931"/>
            <a:ext cx="1417320" cy="223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38011" sz="1425" spc="277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38011" sz="1425" spc="27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8011" sz="1425" spc="-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8011" sz="1425" spc="277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38011" sz="1425">
                <a:solidFill>
                  <a:srgbClr val="221F20"/>
                </a:solidFill>
                <a:latin typeface="Arial"/>
                <a:cs typeface="Arial"/>
              </a:rPr>
              <a:t>   </a:t>
            </a:r>
            <a:r>
              <a:rPr dirty="0" baseline="38011" sz="1425" spc="-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46837" y="7658131"/>
            <a:ext cx="1278890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0548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0079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107525" y="7874437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060073" y="7744499"/>
            <a:ext cx="71120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0.1823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 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028619" y="7374911"/>
            <a:ext cx="1255395" cy="153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629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992599" y="7421084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385047" y="7282832"/>
            <a:ext cx="60007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320270" y="7459369"/>
            <a:ext cx="7302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015 g 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884067" y="7505533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2954020" cy="5930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	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139700" marR="5080">
              <a:lnSpc>
                <a:spcPts val="1100"/>
              </a:lnSpc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.2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71526" y="1133142"/>
            <a:ext cx="2794000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tai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798109" y="1267767"/>
            <a:ext cx="292544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100.00%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16%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8.102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74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7072" y="1585487"/>
            <a:ext cx="2918460" cy="427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7160" marR="5080" indent="-124460">
              <a:lnSpc>
                <a:spcPct val="96500"/>
              </a:lnSpc>
            </a:pPr>
            <a:r>
              <a:rPr dirty="0" sz="950" spc="-30" b="1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950" spc="55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pe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i-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798117" y="1778730"/>
            <a:ext cx="1793239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55.16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102 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74 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72159" y="2180939"/>
            <a:ext cx="2794635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00007" y="2182189"/>
            <a:ext cx="2094230" cy="13347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46050">
              <a:lnSpc>
                <a:spcPts val="9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  <a:p>
            <a:pPr marL="763270" indent="-736600">
              <a:lnSpc>
                <a:spcPts val="905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12.011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592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  <a:p>
            <a:pPr algn="ctr" marR="131445">
              <a:lnSpc>
                <a:spcPts val="905"/>
              </a:lnSpc>
              <a:spcBef>
                <a:spcPts val="93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905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102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1.0079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038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endParaRPr sz="950">
              <a:latin typeface="Palatino Linotype"/>
              <a:cs typeface="Palatino Linotype"/>
            </a:endParaRPr>
          </a:p>
          <a:p>
            <a:pPr algn="ctr" marR="136525">
              <a:lnSpc>
                <a:spcPts val="905"/>
              </a:lnSpc>
              <a:spcBef>
                <a:spcPts val="92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endParaRPr sz="950">
              <a:latin typeface="Palatino Linotype"/>
              <a:cs typeface="Palatino Linotype"/>
            </a:endParaRPr>
          </a:p>
          <a:p>
            <a:pPr marL="12700" indent="4445">
              <a:lnSpc>
                <a:spcPts val="905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74 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15.999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296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baseline="11695" sz="1425" spc="-44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59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11695" sz="1425" spc="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03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11695" sz="1425" spc="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29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72167" y="3357623"/>
            <a:ext cx="26155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ased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4519" y="7323115"/>
            <a:ext cx="6427470" cy="2157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ts val="1110"/>
              </a:lnSpc>
              <a:spcBef>
                <a:spcPts val="220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uted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 marL="462915">
              <a:lnSpc>
                <a:spcPct val="100000"/>
              </a:lnSpc>
              <a:spcBef>
                <a:spcPts val="51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H;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55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just" marL="12700" marR="5715">
              <a:lnSpc>
                <a:spcPct val="96500"/>
              </a:lnSpc>
              <a:spcBef>
                <a:spcPts val="770"/>
              </a:spcBef>
            </a:pP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5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950" spc="4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spc="1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9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950" spc="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3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6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950" spc="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12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9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3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4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-40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9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950" spc="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58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yzed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 to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2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23.57%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 4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 nam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unkn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drate?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2700" marR="5080">
              <a:lnSpc>
                <a:spcPct val="96700"/>
              </a:lnSpc>
            </a:pPr>
            <a:r>
              <a:rPr dirty="0" sz="950" spc="-3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5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9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950" spc="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9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spc="-3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4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9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10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9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6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950" spc="-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4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4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950" spc="-40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9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950" spc="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anal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% 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4%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60.4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ss;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6426" y="5488369"/>
            <a:ext cx="2920365" cy="993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065" marR="5080" indent="-126364">
              <a:lnSpc>
                <a:spcPts val="1100"/>
              </a:lnSpc>
            </a:pPr>
            <a:r>
              <a:rPr dirty="0" sz="950" spc="-20" b="1">
                <a:solidFill>
                  <a:srgbClr val="221F20"/>
                </a:solidFill>
                <a:latin typeface="Times New Roman"/>
                <a:cs typeface="Times New Roman"/>
              </a:rPr>
              <a:t>4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950" spc="60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 spc="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yli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marL="138430" marR="5080" indent="1905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—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marL="138430" marR="5080">
              <a:lnSpc>
                <a:spcPts val="1100"/>
              </a:lnSpc>
              <a:spcBef>
                <a:spcPts val="5"/>
              </a:spcBef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uctu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xample,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six-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rbo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138430">
              <a:lnSpc>
                <a:spcPts val="1075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atta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 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98741" y="5489436"/>
            <a:ext cx="1926589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72792" y="6644551"/>
            <a:ext cx="279400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iliti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rter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examp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98253" y="6632572"/>
            <a:ext cx="2169795" cy="653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21209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35"/>
              </a:spcBef>
              <a:tabLst>
                <a:tab pos="501015" algn="l"/>
                <a:tab pos="864235" algn="l"/>
                <a:tab pos="1091565" algn="l"/>
                <a:tab pos="1455420" algn="l"/>
                <a:tab pos="1815464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5">
                <a:latin typeface="Times New Roman"/>
                <a:cs typeface="Times New Roman"/>
              </a:rPr>
              <a:t>OO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20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20">
                <a:latin typeface="Times New Roman"/>
                <a:cs typeface="Times New Roman"/>
              </a:rPr>
              <a:t>O</a:t>
            </a:r>
            <a:r>
              <a:rPr dirty="0" sz="950" spc="-15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R="212090">
              <a:lnSpc>
                <a:spcPct val="100000"/>
              </a:lnSpc>
              <a:spcBef>
                <a:spcPts val="715"/>
              </a:spcBef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71526" y="3669445"/>
            <a:ext cx="22872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crip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2.296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798109" y="3670715"/>
            <a:ext cx="51625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1695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11695" sz="1425" spc="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11695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baseline="11695" sz="1425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72799" y="3984422"/>
            <a:ext cx="2794635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99382" y="4120950"/>
            <a:ext cx="45021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1695" sz="1425" spc="-37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11695" sz="1425" spc="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11695" sz="1425" spc="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71526" y="4437194"/>
            <a:ext cx="25920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798109" y="4438467"/>
            <a:ext cx="3036570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5"/>
              </a:lnSpc>
            </a:pP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0107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1.00794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9994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ts val="112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87.0972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47049" y="4891444"/>
            <a:ext cx="2918460" cy="426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7160" marR="5080" indent="-124460">
              <a:lnSpc>
                <a:spcPct val="96300"/>
              </a:lnSpc>
            </a:pPr>
            <a:r>
              <a:rPr dirty="0" sz="950" spc="-30" b="1">
                <a:solidFill>
                  <a:srgbClr val="221F20"/>
                </a:solidFill>
                <a:latin typeface="Times New Roman"/>
                <a:cs typeface="Times New Roman"/>
              </a:rPr>
              <a:t>3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950" spc="55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emp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798094" y="5170649"/>
            <a:ext cx="49720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1695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11695" sz="1425" spc="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11695" sz="1425" spc="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798109" y="632741"/>
            <a:ext cx="2366010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74040">
              <a:lnSpc>
                <a:spcPts val="99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241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99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250 </a:t>
            </a:r>
            <a:r>
              <a:rPr dirty="0" baseline="-38011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ompd.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100%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16%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145529" y="324013"/>
            <a:ext cx="953769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92150" algn="l"/>
              </a:tabLst>
            </a:pP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20">
                <a:solidFill>
                  <a:srgbClr val="131313"/>
                </a:solidFill>
                <a:latin typeface="Trebuchet MS"/>
                <a:cs typeface="Trebuchet MS"/>
              </a:rPr>
              <a:t>is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10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1859065"/>
            <a:ext cx="3112135" cy="681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ul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241300" marR="5080" indent="-154305">
              <a:lnSpc>
                <a:spcPts val="1100"/>
              </a:lnSpc>
              <a:spcBef>
                <a:spcPts val="665"/>
              </a:spcBef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1.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062284" y="2113663"/>
            <a:ext cx="3037205" cy="426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66370" marR="5080" indent="-153670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2.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33169" y="7530486"/>
            <a:ext cx="1524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e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26183" y="6539248"/>
            <a:ext cx="3255010" cy="404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85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e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29998" y="4687594"/>
            <a:ext cx="3255645" cy="622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50"/>
              </a:spcBef>
            </a:pPr>
            <a:r>
              <a:rPr dirty="0" sz="900" spc="-1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33177" y="3671596"/>
            <a:ext cx="3254375" cy="27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31269" y="2881647"/>
            <a:ext cx="15748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b="1">
                <a:latin typeface="Times New Roman"/>
                <a:cs typeface="Times New Roman"/>
              </a:rPr>
              <a:t>(</a:t>
            </a:r>
            <a:r>
              <a:rPr dirty="0" sz="900" b="1">
                <a:latin typeface="Times New Roman"/>
                <a:cs typeface="Times New Roman"/>
              </a:rPr>
              <a:t>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28799" y="5799476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325620" y="2816253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62278" y="7399004"/>
            <a:ext cx="3037205" cy="566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7005" marR="5080" indent="-154305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3"/>
              <a:tabLst>
                <a:tab pos="16700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67005" marR="5080" indent="-154305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3"/>
              <a:tabLst>
                <a:tab pos="16700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3100" y="8233830"/>
            <a:ext cx="3111500" cy="12598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an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200">
              <a:latin typeface="Arial"/>
              <a:cs typeface="Arial"/>
            </a:endParaRPr>
          </a:p>
          <a:p>
            <a:pPr marL="241300" marR="5080" indent="-151765">
              <a:lnSpc>
                <a:spcPts val="1120"/>
              </a:lnSpc>
              <a:spcBef>
                <a:spcPts val="680"/>
              </a:spcBef>
              <a:buClr>
                <a:srgbClr val="AA0731"/>
              </a:buClr>
              <a:buFont typeface="Book Antiqua"/>
              <a:buAutoNum type="arabicPeriod" startAt="5"/>
              <a:tabLst>
                <a:tab pos="2419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spc="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425450" indent="-184150">
              <a:lnSpc>
                <a:spcPts val="1045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426084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0.00102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H;</a:t>
            </a:r>
            <a:endParaRPr sz="950">
              <a:latin typeface="Palatino Linotype"/>
              <a:cs typeface="Palatino Linotype"/>
            </a:endParaRPr>
          </a:p>
          <a:p>
            <a:pPr lvl="1" marL="405130" indent="-163830">
              <a:lnSpc>
                <a:spcPts val="1095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4057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12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15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BrC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1300" indent="-152400">
              <a:lnSpc>
                <a:spcPts val="1095"/>
              </a:lnSpc>
              <a:buClr>
                <a:srgbClr val="AA0731"/>
              </a:buClr>
              <a:buFont typeface="Book Antiqua"/>
              <a:buAutoNum type="arabicPeriod" startAt="5"/>
              <a:tabLst>
                <a:tab pos="24193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etermi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gram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10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7.34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471170" indent="-229870">
              <a:lnSpc>
                <a:spcPts val="1120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471805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064821" y="8429707"/>
            <a:ext cx="3067050" cy="910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3830">
              <a:lnSpc>
                <a:spcPts val="1614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18.6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 spc="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131313"/>
                </a:solidFill>
                <a:latin typeface="Arial"/>
                <a:cs typeface="Arial"/>
              </a:rPr>
              <a:t>#</a:t>
            </a:r>
            <a:r>
              <a:rPr dirty="0" baseline="9920" sz="2100" spc="-20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163830">
              <a:lnSpc>
                <a:spcPts val="105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(d)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1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4.18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63830" marR="5080" indent="-151130">
              <a:lnSpc>
                <a:spcPts val="1100"/>
              </a:lnSpc>
              <a:spcBef>
                <a:spcPts val="45"/>
              </a:spcBef>
            </a:pPr>
            <a:r>
              <a:rPr dirty="0" sz="950" spc="-25" b="1">
                <a:solidFill>
                  <a:srgbClr val="AA0731"/>
                </a:solidFill>
                <a:latin typeface="Book Antiqua"/>
                <a:cs typeface="Book Antiqua"/>
              </a:rPr>
              <a:t>7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865010" y="1052248"/>
            <a:ext cx="25400" cy="46990"/>
          </a:xfrm>
          <a:custGeom>
            <a:avLst/>
            <a:gdLst/>
            <a:ahLst/>
            <a:cxnLst/>
            <a:rect l="l" t="t" r="r" b="b"/>
            <a:pathLst>
              <a:path w="25400" h="46990">
                <a:moveTo>
                  <a:pt x="9169" y="22478"/>
                </a:moveTo>
                <a:lnTo>
                  <a:pt x="1041" y="16878"/>
                </a:lnTo>
                <a:lnTo>
                  <a:pt x="342" y="15455"/>
                </a:lnTo>
                <a:lnTo>
                  <a:pt x="84" y="14096"/>
                </a:lnTo>
                <a:lnTo>
                  <a:pt x="0" y="7823"/>
                </a:lnTo>
                <a:lnTo>
                  <a:pt x="1092" y="5003"/>
                </a:lnTo>
                <a:lnTo>
                  <a:pt x="5422" y="1003"/>
                </a:lnTo>
                <a:lnTo>
                  <a:pt x="8077" y="0"/>
                </a:lnTo>
                <a:lnTo>
                  <a:pt x="13728" y="0"/>
                </a:lnTo>
                <a:lnTo>
                  <a:pt x="15862" y="482"/>
                </a:lnTo>
                <a:lnTo>
                  <a:pt x="17627" y="1473"/>
                </a:lnTo>
                <a:lnTo>
                  <a:pt x="19405" y="2400"/>
                </a:lnTo>
                <a:lnTo>
                  <a:pt x="25196" y="20307"/>
                </a:lnTo>
                <a:lnTo>
                  <a:pt x="24782" y="22199"/>
                </a:lnTo>
                <a:lnTo>
                  <a:pt x="12801" y="22199"/>
                </a:lnTo>
                <a:lnTo>
                  <a:pt x="12001" y="22339"/>
                </a:lnTo>
                <a:lnTo>
                  <a:pt x="9169" y="22478"/>
                </a:lnTo>
                <a:close/>
              </a:path>
              <a:path w="25400" h="46990">
                <a:moveTo>
                  <a:pt x="2463" y="46774"/>
                </a:moveTo>
                <a:lnTo>
                  <a:pt x="952" y="43700"/>
                </a:lnTo>
                <a:lnTo>
                  <a:pt x="1917" y="43027"/>
                </a:lnTo>
                <a:lnTo>
                  <a:pt x="3238" y="42062"/>
                </a:lnTo>
                <a:lnTo>
                  <a:pt x="14155" y="30962"/>
                </a:lnTo>
                <a:lnTo>
                  <a:pt x="15278" y="29159"/>
                </a:lnTo>
                <a:lnTo>
                  <a:pt x="15779" y="27571"/>
                </a:lnTo>
                <a:lnTo>
                  <a:pt x="15807" y="24193"/>
                </a:lnTo>
                <a:lnTo>
                  <a:pt x="15646" y="23710"/>
                </a:lnTo>
                <a:lnTo>
                  <a:pt x="14706" y="22504"/>
                </a:lnTo>
                <a:lnTo>
                  <a:pt x="14033" y="22199"/>
                </a:lnTo>
                <a:lnTo>
                  <a:pt x="24782" y="22199"/>
                </a:lnTo>
                <a:lnTo>
                  <a:pt x="24345" y="24193"/>
                </a:lnTo>
                <a:lnTo>
                  <a:pt x="22656" y="27571"/>
                </a:lnTo>
                <a:lnTo>
                  <a:pt x="21094" y="30962"/>
                </a:lnTo>
                <a:lnTo>
                  <a:pt x="4279" y="45719"/>
                </a:lnTo>
                <a:lnTo>
                  <a:pt x="2463" y="46774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1595755" y="1028086"/>
            <a:ext cx="4615815" cy="718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ts val="1250"/>
              </a:lnSpc>
            </a:pPr>
            <a:r>
              <a:rPr dirty="0" sz="1100" spc="-9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8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a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k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se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ud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ue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 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 area 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 w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100" spc="-10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.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as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t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er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n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g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h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e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t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100" spc="-114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y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.c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o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endParaRPr sz="1100">
              <a:latin typeface="Book Antiqua"/>
              <a:cs typeface="Book Antiqua"/>
            </a:endParaRPr>
          </a:p>
          <a:p>
            <a:pPr algn="ctr" marR="27305">
              <a:lnSpc>
                <a:spcPct val="100000"/>
              </a:lnSpc>
              <a:spcBef>
                <a:spcPts val="935"/>
              </a:spcBef>
            </a:pPr>
            <a:r>
              <a:rPr dirty="0" sz="1800" spc="-1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x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800" spc="-160" b="1">
                <a:solidFill>
                  <a:srgbClr val="005C9D"/>
                </a:solidFill>
                <a:latin typeface="Arial"/>
                <a:cs typeface="Arial"/>
              </a:rPr>
              <a:t>c</a:t>
            </a:r>
            <a:r>
              <a:rPr dirty="0" sz="1800" spc="-4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800" spc="-225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215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241109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	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4500" y="3885472"/>
            <a:ext cx="3112770" cy="25184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75" b="1">
                <a:solidFill>
                  <a:srgbClr val="003D73"/>
                </a:solidFill>
                <a:latin typeface="Trebuchet MS"/>
                <a:cs typeface="Trebuchet MS"/>
              </a:rPr>
              <a:t>C</a:t>
            </a:r>
            <a:r>
              <a:rPr dirty="0" sz="1200" spc="-30" b="1">
                <a:solidFill>
                  <a:srgbClr val="003D73"/>
                </a:solidFill>
                <a:latin typeface="Trebuchet MS"/>
                <a:cs typeface="Trebuchet MS"/>
              </a:rPr>
              <a:t>h</a:t>
            </a:r>
            <a:r>
              <a:rPr dirty="0" sz="1200" spc="-15" b="1">
                <a:solidFill>
                  <a:srgbClr val="003D73"/>
                </a:solidFill>
                <a:latin typeface="Trebuchet MS"/>
                <a:cs typeface="Trebuchet MS"/>
              </a:rPr>
              <a:t>e</a:t>
            </a:r>
            <a:r>
              <a:rPr dirty="0" sz="1200" spc="10" b="1">
                <a:solidFill>
                  <a:srgbClr val="003D73"/>
                </a:solidFill>
                <a:latin typeface="Trebuchet MS"/>
                <a:cs typeface="Trebuchet MS"/>
              </a:rPr>
              <a:t>m</a:t>
            </a:r>
            <a:r>
              <a:rPr dirty="0" sz="1200" spc="-50" b="1">
                <a:solidFill>
                  <a:srgbClr val="003D73"/>
                </a:solidFill>
                <a:latin typeface="Trebuchet MS"/>
                <a:cs typeface="Trebuchet MS"/>
              </a:rPr>
              <a:t>i</a:t>
            </a:r>
            <a:r>
              <a:rPr dirty="0" sz="1200" spc="-45" b="1">
                <a:solidFill>
                  <a:srgbClr val="003D73"/>
                </a:solidFill>
                <a:latin typeface="Trebuchet MS"/>
                <a:cs typeface="Trebuchet MS"/>
              </a:rPr>
              <a:t>c</a:t>
            </a:r>
            <a:r>
              <a:rPr dirty="0" sz="1200" spc="-25" b="1">
                <a:solidFill>
                  <a:srgbClr val="003D73"/>
                </a:solidFill>
                <a:latin typeface="Trebuchet MS"/>
                <a:cs typeface="Trebuchet MS"/>
              </a:rPr>
              <a:t>al</a:t>
            </a:r>
            <a:r>
              <a:rPr dirty="0" sz="1200" spc="-15" b="1">
                <a:solidFill>
                  <a:srgbClr val="003D73"/>
                </a:solidFill>
                <a:latin typeface="Trebuchet MS"/>
                <a:cs typeface="Trebuchet MS"/>
              </a:rPr>
              <a:t> F</a:t>
            </a:r>
            <a:r>
              <a:rPr dirty="0" sz="1200" spc="45" b="1">
                <a:solidFill>
                  <a:srgbClr val="003D73"/>
                </a:solidFill>
                <a:latin typeface="Trebuchet MS"/>
                <a:cs typeface="Trebuchet MS"/>
              </a:rPr>
              <a:t>o</a:t>
            </a:r>
            <a:r>
              <a:rPr dirty="0" sz="1200" spc="-35" b="1">
                <a:solidFill>
                  <a:srgbClr val="003D73"/>
                </a:solidFill>
                <a:latin typeface="Trebuchet MS"/>
                <a:cs typeface="Trebuchet MS"/>
              </a:rPr>
              <a:t>r</a:t>
            </a:r>
            <a:r>
              <a:rPr dirty="0" sz="1200" spc="10" b="1">
                <a:solidFill>
                  <a:srgbClr val="003D73"/>
                </a:solidFill>
                <a:latin typeface="Trebuchet MS"/>
                <a:cs typeface="Trebuchet MS"/>
              </a:rPr>
              <a:t>m</a:t>
            </a:r>
            <a:r>
              <a:rPr dirty="0" sz="1200" spc="-25" b="1">
                <a:solidFill>
                  <a:srgbClr val="003D73"/>
                </a:solidFill>
                <a:latin typeface="Trebuchet MS"/>
                <a:cs typeface="Trebuchet MS"/>
              </a:rPr>
              <a:t>u</a:t>
            </a:r>
            <a:r>
              <a:rPr dirty="0" sz="1200" spc="-50" b="1">
                <a:solidFill>
                  <a:srgbClr val="003D73"/>
                </a:solidFill>
                <a:latin typeface="Trebuchet MS"/>
                <a:cs typeface="Trebuchet MS"/>
              </a:rPr>
              <a:t>l</a:t>
            </a:r>
            <a:r>
              <a:rPr dirty="0" sz="1200" b="1">
                <a:solidFill>
                  <a:srgbClr val="003D73"/>
                </a:solidFill>
                <a:latin typeface="Trebuchet MS"/>
                <a:cs typeface="Trebuchet MS"/>
              </a:rPr>
              <a:t>as</a:t>
            </a:r>
            <a:endParaRPr sz="1200">
              <a:latin typeface="Trebuchet MS"/>
              <a:cs typeface="Trebuchet MS"/>
            </a:endParaRPr>
          </a:p>
          <a:p>
            <a:pPr algn="just" marL="240665" marR="5080" indent="-208915">
              <a:lnSpc>
                <a:spcPts val="1120"/>
              </a:lnSpc>
              <a:spcBef>
                <a:spcPts val="680"/>
              </a:spcBef>
              <a:buClr>
                <a:srgbClr val="210000"/>
              </a:buClr>
              <a:buFont typeface="Palatino Linotype"/>
              <a:buAutoNum type="arabicPeriod" startAt="15"/>
              <a:tabLst>
                <a:tab pos="241300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240665">
              <a:lnSpc>
                <a:spcPts val="103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4450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endParaRPr sz="950">
              <a:latin typeface="Palatino Linotype"/>
              <a:cs typeface="Palatino Linotype"/>
            </a:endParaRPr>
          </a:p>
          <a:p>
            <a:pPr marL="240665">
              <a:lnSpc>
                <a:spcPts val="111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CO.</a:t>
            </a:r>
            <a:endParaRPr sz="950">
              <a:latin typeface="Palatino Linotype"/>
              <a:cs typeface="Palatino Linotype"/>
            </a:endParaRPr>
          </a:p>
          <a:p>
            <a:pPr lvl="1" marL="240665" marR="5080">
              <a:lnSpc>
                <a:spcPts val="1100"/>
              </a:lnSpc>
              <a:spcBef>
                <a:spcPts val="55"/>
              </a:spcBef>
              <a:buClr>
                <a:srgbClr val="221F20"/>
              </a:buClr>
              <a:buFont typeface="Palatino Linotype"/>
              <a:buAutoNum type="alphaLcParenBoth" startAt="2"/>
              <a:tabLst>
                <a:tab pos="44450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endParaRPr sz="950">
              <a:latin typeface="Palatino Linotype"/>
              <a:cs typeface="Palatino Linotype"/>
            </a:endParaRPr>
          </a:p>
          <a:p>
            <a:pPr lvl="1" marL="443865" indent="-203200">
              <a:lnSpc>
                <a:spcPts val="1035"/>
              </a:lnSpc>
              <a:buClr>
                <a:srgbClr val="221F20"/>
              </a:buClr>
              <a:buFont typeface="Palatino Linotype"/>
              <a:buAutoNum type="alphaLcParenBoth" startAt="2"/>
              <a:tabLst>
                <a:tab pos="44450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endParaRPr sz="950">
              <a:latin typeface="Palatino Linotype"/>
              <a:cs typeface="Palatino Linotype"/>
            </a:endParaRPr>
          </a:p>
          <a:p>
            <a:pPr lvl="1" marL="443865" indent="-203200">
              <a:lnSpc>
                <a:spcPts val="1105"/>
              </a:lnSpc>
              <a:buClr>
                <a:srgbClr val="221F20"/>
              </a:buClr>
              <a:buFont typeface="Palatino Linotype"/>
              <a:buAutoNum type="alphaLcParenBoth" startAt="2"/>
              <a:tabLst>
                <a:tab pos="44450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0665" marR="5080" indent="-212725">
              <a:lnSpc>
                <a:spcPct val="96300"/>
              </a:lnSpc>
              <a:spcBef>
                <a:spcPts val="25"/>
              </a:spcBef>
              <a:buClr>
                <a:srgbClr val="210000"/>
              </a:buClr>
              <a:buFont typeface="Palatino Linotype"/>
              <a:buAutoNum type="arabicPeriod" startAt="15"/>
              <a:tabLst>
                <a:tab pos="241300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acid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240665">
              <a:lnSpc>
                <a:spcPts val="108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4450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 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950">
              <a:latin typeface="Palatino Linotype"/>
              <a:cs typeface="Palatino Linotype"/>
            </a:endParaRPr>
          </a:p>
          <a:p>
            <a:pPr lvl="1" marL="240665" marR="6350">
              <a:lnSpc>
                <a:spcPts val="1110"/>
              </a:lnSpc>
              <a:spcBef>
                <a:spcPts val="3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44500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endParaRPr sz="950">
              <a:latin typeface="Palatino Linotype"/>
              <a:cs typeface="Palatino Linotype"/>
            </a:endParaRPr>
          </a:p>
          <a:p>
            <a:pPr lvl="1" marL="443865" indent="-203200">
              <a:lnSpc>
                <a:spcPts val="104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44500" algn="l"/>
              </a:tabLst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marL="241935">
              <a:lnSpc>
                <a:spcPts val="112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sed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para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982" y="4145917"/>
            <a:ext cx="288353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7982" y="4285498"/>
            <a:ext cx="19380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mass.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773350" y="4359578"/>
            <a:ext cx="3096260" cy="20281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0185">
              <a:lnSpc>
                <a:spcPct val="91700"/>
              </a:lnSpc>
              <a:buClr>
                <a:srgbClr val="210000"/>
              </a:buClr>
              <a:buFont typeface="Palatino Linotype"/>
              <a:buAutoNum type="arabicPeriod" startAt="17"/>
              <a:tabLst>
                <a:tab pos="227329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2565">
              <a:lnSpc>
                <a:spcPts val="108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256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toms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256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256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ment 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2565">
              <a:lnSpc>
                <a:spcPts val="110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1.00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17"/>
              <a:tabLst>
                <a:tab pos="227329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mpound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endParaRPr sz="950">
              <a:latin typeface="Palatino Linotype"/>
              <a:cs typeface="Palatino Linotype"/>
            </a:endParaRPr>
          </a:p>
          <a:p>
            <a:pPr lvl="1" marL="227329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256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256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 S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2565">
              <a:lnSpc>
                <a:spcPts val="110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lvl="1" marL="227329" marR="565785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 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44500" y="6836317"/>
            <a:ext cx="3111500" cy="1120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20" b="1">
                <a:solidFill>
                  <a:srgbClr val="003D73"/>
                </a:solidFill>
                <a:latin typeface="Trebuchet MS"/>
                <a:cs typeface="Trebuchet MS"/>
              </a:rPr>
              <a:t>P</a:t>
            </a:r>
            <a:r>
              <a:rPr dirty="0" sz="1200" spc="-10" b="1">
                <a:solidFill>
                  <a:srgbClr val="003D73"/>
                </a:solidFill>
                <a:latin typeface="Trebuchet MS"/>
                <a:cs typeface="Trebuchet MS"/>
              </a:rPr>
              <a:t>e</a:t>
            </a:r>
            <a:r>
              <a:rPr dirty="0" sz="1200" spc="-75" b="1">
                <a:solidFill>
                  <a:srgbClr val="003D73"/>
                </a:solidFill>
                <a:latin typeface="Trebuchet MS"/>
                <a:cs typeface="Trebuchet MS"/>
              </a:rPr>
              <a:t>r</a:t>
            </a:r>
            <a:r>
              <a:rPr dirty="0" sz="1200" spc="-40" b="1">
                <a:solidFill>
                  <a:srgbClr val="003D73"/>
                </a:solidFill>
                <a:latin typeface="Trebuchet MS"/>
                <a:cs typeface="Trebuchet MS"/>
              </a:rPr>
              <a:t>c</a:t>
            </a:r>
            <a:r>
              <a:rPr dirty="0" sz="1200" spc="-15" b="1">
                <a:solidFill>
                  <a:srgbClr val="003D73"/>
                </a:solidFill>
                <a:latin typeface="Trebuchet MS"/>
                <a:cs typeface="Trebuchet MS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Trebuchet MS"/>
                <a:cs typeface="Trebuchet MS"/>
              </a:rPr>
              <a:t>n</a:t>
            </a:r>
            <a:r>
              <a:rPr dirty="0" sz="1200" spc="-15" b="1">
                <a:solidFill>
                  <a:srgbClr val="003D73"/>
                </a:solidFill>
                <a:latin typeface="Trebuchet MS"/>
                <a:cs typeface="Trebuchet MS"/>
              </a:rPr>
              <a:t>t</a:t>
            </a:r>
            <a:r>
              <a:rPr dirty="0" sz="1200" spc="35" b="1">
                <a:solidFill>
                  <a:srgbClr val="003D73"/>
                </a:solidFill>
                <a:latin typeface="Trebuchet MS"/>
                <a:cs typeface="Trebuchet MS"/>
              </a:rPr>
              <a:t> C</a:t>
            </a:r>
            <a:r>
              <a:rPr dirty="0" sz="1200" spc="40" b="1">
                <a:solidFill>
                  <a:srgbClr val="003D73"/>
                </a:solidFill>
                <a:latin typeface="Trebuchet MS"/>
                <a:cs typeface="Trebuchet MS"/>
              </a:rPr>
              <a:t>o</a:t>
            </a:r>
            <a:r>
              <a:rPr dirty="0" sz="1200" spc="10" b="1">
                <a:solidFill>
                  <a:srgbClr val="003D73"/>
                </a:solidFill>
                <a:latin typeface="Trebuchet MS"/>
                <a:cs typeface="Trebuchet MS"/>
              </a:rPr>
              <a:t>m</a:t>
            </a:r>
            <a:r>
              <a:rPr dirty="0" sz="1200" spc="50" b="1">
                <a:solidFill>
                  <a:srgbClr val="003D73"/>
                </a:solidFill>
                <a:latin typeface="Trebuchet MS"/>
                <a:cs typeface="Trebuchet MS"/>
              </a:rPr>
              <a:t>p</a:t>
            </a:r>
            <a:r>
              <a:rPr dirty="0" sz="1200" spc="40" b="1">
                <a:solidFill>
                  <a:srgbClr val="003D73"/>
                </a:solidFill>
                <a:latin typeface="Trebuchet MS"/>
                <a:cs typeface="Trebuchet MS"/>
              </a:rPr>
              <a:t>o</a:t>
            </a:r>
            <a:r>
              <a:rPr dirty="0" sz="1200" spc="15" b="1">
                <a:solidFill>
                  <a:srgbClr val="003D73"/>
                </a:solidFill>
                <a:latin typeface="Trebuchet MS"/>
                <a:cs typeface="Trebuchet MS"/>
              </a:rPr>
              <a:t>s</a:t>
            </a:r>
            <a:r>
              <a:rPr dirty="0" sz="1200" spc="-55" b="1">
                <a:solidFill>
                  <a:srgbClr val="003D73"/>
                </a:solidFill>
                <a:latin typeface="Trebuchet MS"/>
                <a:cs typeface="Trebuchet MS"/>
              </a:rPr>
              <a:t>i</a:t>
            </a:r>
            <a:r>
              <a:rPr dirty="0" sz="1200" spc="-10" b="1">
                <a:solidFill>
                  <a:srgbClr val="003D73"/>
                </a:solidFill>
                <a:latin typeface="Trebuchet MS"/>
                <a:cs typeface="Trebuchet MS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Trebuchet MS"/>
                <a:cs typeface="Trebuchet MS"/>
              </a:rPr>
              <a:t>i</a:t>
            </a:r>
            <a:r>
              <a:rPr dirty="0" sz="1200" spc="40" b="1">
                <a:solidFill>
                  <a:srgbClr val="003D73"/>
                </a:solidFill>
                <a:latin typeface="Trebuchet MS"/>
                <a:cs typeface="Trebuchet MS"/>
              </a:rPr>
              <a:t>o</a:t>
            </a:r>
            <a:r>
              <a:rPr dirty="0" sz="1200" spc="-25" b="1">
                <a:solidFill>
                  <a:srgbClr val="003D73"/>
                </a:solidFill>
                <a:latin typeface="Trebuchet MS"/>
                <a:cs typeface="Trebuchet MS"/>
              </a:rPr>
              <a:t>n</a:t>
            </a:r>
            <a:r>
              <a:rPr dirty="0" sz="1200" spc="20" b="1">
                <a:solidFill>
                  <a:srgbClr val="003D73"/>
                </a:solidFill>
                <a:latin typeface="Trebuchet MS"/>
                <a:cs typeface="Trebuchet MS"/>
              </a:rPr>
              <a:t> o</a:t>
            </a:r>
            <a:r>
              <a:rPr dirty="0" sz="1200" spc="-30" b="1">
                <a:solidFill>
                  <a:srgbClr val="003D73"/>
                </a:solidFill>
                <a:latin typeface="Trebuchet MS"/>
                <a:cs typeface="Trebuchet MS"/>
              </a:rPr>
              <a:t>f</a:t>
            </a:r>
            <a:r>
              <a:rPr dirty="0" sz="1200" spc="25" b="1">
                <a:solidFill>
                  <a:srgbClr val="003D73"/>
                </a:solidFill>
                <a:latin typeface="Trebuchet MS"/>
                <a:cs typeface="Trebuchet MS"/>
              </a:rPr>
              <a:t> </a:t>
            </a:r>
            <a:r>
              <a:rPr dirty="0" sz="1200" spc="45" b="1">
                <a:solidFill>
                  <a:srgbClr val="003D73"/>
                </a:solidFill>
                <a:latin typeface="Trebuchet MS"/>
                <a:cs typeface="Trebuchet MS"/>
              </a:rPr>
              <a:t>C</a:t>
            </a:r>
            <a:r>
              <a:rPr dirty="0" sz="1200" spc="45" b="1">
                <a:solidFill>
                  <a:srgbClr val="003D73"/>
                </a:solidFill>
                <a:latin typeface="Trebuchet MS"/>
                <a:cs typeface="Trebuchet MS"/>
              </a:rPr>
              <a:t>o</a:t>
            </a:r>
            <a:r>
              <a:rPr dirty="0" sz="1200" spc="10" b="1">
                <a:solidFill>
                  <a:srgbClr val="003D73"/>
                </a:solidFill>
                <a:latin typeface="Trebuchet MS"/>
                <a:cs typeface="Trebuchet MS"/>
              </a:rPr>
              <a:t>m</a:t>
            </a:r>
            <a:r>
              <a:rPr dirty="0" sz="1200" spc="50" b="1">
                <a:solidFill>
                  <a:srgbClr val="003D73"/>
                </a:solidFill>
                <a:latin typeface="Trebuchet MS"/>
                <a:cs typeface="Trebuchet MS"/>
              </a:rPr>
              <a:t>p</a:t>
            </a:r>
            <a:r>
              <a:rPr dirty="0" sz="1200" spc="40" b="1">
                <a:solidFill>
                  <a:srgbClr val="003D73"/>
                </a:solidFill>
                <a:latin typeface="Trebuchet MS"/>
                <a:cs typeface="Trebuchet MS"/>
              </a:rPr>
              <a:t>o</a:t>
            </a:r>
            <a:r>
              <a:rPr dirty="0" sz="1200" spc="-25" b="1">
                <a:solidFill>
                  <a:srgbClr val="003D73"/>
                </a:solidFill>
                <a:latin typeface="Trebuchet MS"/>
                <a:cs typeface="Trebuchet MS"/>
              </a:rPr>
              <a:t>un</a:t>
            </a:r>
            <a:r>
              <a:rPr dirty="0" sz="1200" spc="50" b="1">
                <a:solidFill>
                  <a:srgbClr val="003D73"/>
                </a:solidFill>
                <a:latin typeface="Trebuchet MS"/>
                <a:cs typeface="Trebuchet MS"/>
              </a:rPr>
              <a:t>d</a:t>
            </a:r>
            <a:r>
              <a:rPr dirty="0" sz="1200" spc="15" b="1">
                <a:solidFill>
                  <a:srgbClr val="003D73"/>
                </a:solidFill>
                <a:latin typeface="Trebuchet MS"/>
                <a:cs typeface="Trebuchet MS"/>
              </a:rPr>
              <a:t>s</a:t>
            </a:r>
            <a:endParaRPr sz="1200">
              <a:latin typeface="Trebuchet MS"/>
              <a:cs typeface="Trebuchet MS"/>
            </a:endParaRPr>
          </a:p>
          <a:p>
            <a:pPr marL="240665" marR="5715" indent="-208915">
              <a:lnSpc>
                <a:spcPts val="1110"/>
              </a:lnSpc>
              <a:spcBef>
                <a:spcPts val="690"/>
              </a:spcBef>
              <a:buClr>
                <a:srgbClr val="210000"/>
              </a:buClr>
              <a:buFont typeface="Palatino Linotype"/>
              <a:buAutoNum type="arabicPeriod" startAt="19"/>
              <a:tabLst>
                <a:tab pos="241300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0665" indent="-212725">
              <a:lnSpc>
                <a:spcPts val="1045"/>
              </a:lnSpc>
              <a:buClr>
                <a:srgbClr val="210000"/>
              </a:buClr>
              <a:buFont typeface="Palatino Linotype"/>
              <a:buAutoNum type="arabicPeriod" startAt="19"/>
              <a:tabLst>
                <a:tab pos="241300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marL="24066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0665" marR="5715" indent="-208915">
              <a:lnSpc>
                <a:spcPts val="1120"/>
              </a:lnSpc>
              <a:spcBef>
                <a:spcPts val="25"/>
              </a:spcBef>
              <a:buClr>
                <a:srgbClr val="210000"/>
              </a:buClr>
              <a:buFont typeface="Palatino Linotype"/>
              <a:buAutoNum type="arabicPeriod" startAt="21"/>
              <a:tabLst>
                <a:tab pos="241300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ctane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H(C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62" y="7933221"/>
            <a:ext cx="3096260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59762" y="8008725"/>
            <a:ext cx="3096895" cy="14693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8600">
              <a:lnSpc>
                <a:spcPts val="16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5425" indent="-208915">
              <a:lnSpc>
                <a:spcPts val="1055"/>
              </a:lnSpc>
              <a:buClr>
                <a:srgbClr val="210000"/>
              </a:buClr>
              <a:buFont typeface="Palatino Linotype"/>
              <a:buAutoNum type="arabicPeriod" startAt="23"/>
              <a:tabLst>
                <a:tab pos="225425" algn="l"/>
              </a:tabLst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225425">
              <a:lnSpc>
                <a:spcPts val="1100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mala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nine,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5425" marR="5715" indent="-212725">
              <a:lnSpc>
                <a:spcPts val="1110"/>
              </a:lnSpc>
              <a:spcBef>
                <a:spcPts val="35"/>
              </a:spcBef>
              <a:buClr>
                <a:srgbClr val="210000"/>
              </a:buClr>
              <a:buFont typeface="Palatino Linotype"/>
              <a:buAutoNum type="arabicPeriod" startAt="24"/>
              <a:tabLst>
                <a:tab pos="22542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pper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u(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5425" indent="-208915">
              <a:lnSpc>
                <a:spcPts val="1040"/>
              </a:lnSpc>
              <a:buClr>
                <a:srgbClr val="210000"/>
              </a:buClr>
              <a:buFont typeface="Palatino Linotype"/>
              <a:buAutoNum type="arabicPeriod" startAt="24"/>
              <a:tabLst>
                <a:tab pos="22542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just" marL="22542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 algn="just" lvl="1" marL="225425" marR="5080">
              <a:lnSpc>
                <a:spcPct val="96500"/>
              </a:lnSpc>
              <a:spcBef>
                <a:spcPts val="1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2925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lead,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kn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73337" y="7095630"/>
            <a:ext cx="3098165" cy="23977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71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2"/>
              <a:tabLst>
                <a:tab pos="4311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inks</a:t>
            </a:r>
            <a:endParaRPr sz="950">
              <a:latin typeface="Palatino Linotype"/>
              <a:cs typeface="Palatino Linotype"/>
            </a:endParaRPr>
          </a:p>
          <a:p>
            <a:pPr marL="227329" marR="508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2"/>
              <a:tabLst>
                <a:tab pos="4311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26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or 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ement.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z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baseline="-15873" sz="10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10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merald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endParaRPr baseline="-15873" sz="10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10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laz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rite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azu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1904" sz="10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1904" sz="1050">
              <a:latin typeface="Palatino Linotype"/>
              <a:cs typeface="Palatino Linotype"/>
            </a:endParaRPr>
          </a:p>
          <a:p>
            <a:pPr algn="just" marL="227329" marR="5080" indent="-210185">
              <a:lnSpc>
                <a:spcPct val="96900"/>
              </a:lnSpc>
              <a:spcBef>
                <a:spcPts val="10"/>
              </a:spcBef>
              <a:buClr>
                <a:srgbClr val="221F20"/>
              </a:buClr>
              <a:buFont typeface="Palatino Linotype"/>
              <a:buAutoNum type="arabicPeriod" startAt="26"/>
              <a:tabLst>
                <a:tab pos="227965" algn="l"/>
              </a:tabLst>
            </a:pP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det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iled</a:t>
            </a:r>
            <a:r>
              <a:rPr dirty="0" sz="9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range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20"/>
              </a:spcBef>
              <a:buClr>
                <a:srgbClr val="221F20"/>
              </a:buClr>
              <a:buFont typeface="Palatino Linotype"/>
              <a:buAutoNum type="arabicPeriod" startAt="26"/>
              <a:tabLst>
                <a:tab pos="227965" algn="l"/>
              </a:tabLst>
            </a:pP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eatest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0098" y="630402"/>
            <a:ext cx="3037840" cy="443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7005" marR="5080">
              <a:lnSpc>
                <a:spcPts val="111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9.07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07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2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4411" y="1051935"/>
            <a:ext cx="858519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36600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672043" y="1024612"/>
            <a:ext cx="1918335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1945" algn="l"/>
                <a:tab pos="1285240" algn="l"/>
              </a:tabLst>
            </a:pP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74411" y="1164301"/>
            <a:ext cx="288290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ms;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4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1.3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e;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(d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4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2.65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9787" y="1330710"/>
            <a:ext cx="3098165" cy="2117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695">
              <a:lnSpc>
                <a:spcPts val="112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151765">
              <a:lnSpc>
                <a:spcPct val="96500"/>
              </a:lnSpc>
              <a:spcBef>
                <a:spcPts val="20"/>
              </a:spcBef>
              <a:buClr>
                <a:srgbClr val="210000"/>
              </a:buClr>
              <a:buFont typeface="Palatino Linotype"/>
              <a:buAutoNum type="arabicPeriod" startAt="9"/>
              <a:tabLst>
                <a:tab pos="227329" algn="l"/>
              </a:tabLst>
            </a:pP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iled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marL="227965">
              <a:lnSpc>
                <a:spcPts val="108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0.983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(d)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50"/>
              </a:spcBef>
              <a:buClr>
                <a:srgbClr val="210000"/>
              </a:buClr>
              <a:buFont typeface="Palatino Linotype"/>
              <a:buAutoNum type="arabicPeriod" startAt="10"/>
              <a:tabLst>
                <a:tab pos="227329" algn="l"/>
              </a:tabLst>
            </a:pP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led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lvl="1" marL="397510" indent="-170180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39814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0.50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gase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endParaRPr sz="950">
              <a:latin typeface="Palatino Linotype"/>
              <a:cs typeface="Palatino Linotype"/>
            </a:endParaRPr>
          </a:p>
          <a:p>
            <a:pPr marL="227329" marR="5080">
              <a:lnSpc>
                <a:spcPts val="1100"/>
              </a:lnSpc>
              <a:spcBef>
                <a:spcPts val="50"/>
              </a:spcBef>
            </a:pP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65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75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1.064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indent="-205104">
              <a:lnSpc>
                <a:spcPts val="1055"/>
              </a:lnSpc>
              <a:buClr>
                <a:srgbClr val="210000"/>
              </a:buClr>
              <a:buFont typeface="Palatino Linotype"/>
              <a:buAutoNum type="arabicPeriod" startAt="11"/>
              <a:tabLst>
                <a:tab pos="227329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mber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les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endParaRPr sz="950">
              <a:latin typeface="Palatino Linotype"/>
              <a:cs typeface="Palatino Linotype"/>
            </a:endParaRPr>
          </a:p>
          <a:p>
            <a:pPr lvl="1" marL="227329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  <a:p>
            <a:pPr lvl="1" marL="227329" marR="66675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12.4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773340" y="629766"/>
            <a:ext cx="3129915" cy="25266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indent="-214629">
              <a:lnSpc>
                <a:spcPts val="1120"/>
              </a:lnSpc>
              <a:buClr>
                <a:srgbClr val="221F20"/>
              </a:buClr>
              <a:buFont typeface="Palatino Linotype"/>
              <a:buAutoNum type="arabicPeriod" startAt="12"/>
              <a:tabLst>
                <a:tab pos="227329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mas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5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baseline="-15873" sz="1050">
              <a:latin typeface="Palatino Linotype"/>
              <a:cs typeface="Palatino Linotype"/>
            </a:endParaRPr>
          </a:p>
          <a:p>
            <a:pPr lvl="1" marL="227329">
              <a:lnSpc>
                <a:spcPts val="1105"/>
              </a:lnSpc>
              <a:buClr>
                <a:srgbClr val="221F20"/>
              </a:buClr>
              <a:buFont typeface="Palatino Linotype"/>
              <a:buAutoNum type="alphaLcParenBoth" startAt="2"/>
              <a:tabLst>
                <a:tab pos="432434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steari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5873" sz="1050">
              <a:latin typeface="Palatino Linotype"/>
              <a:cs typeface="Palatino Linotype"/>
            </a:endParaRPr>
          </a:p>
          <a:p>
            <a:pPr lvl="1" marL="227329" marR="127000">
              <a:lnSpc>
                <a:spcPts val="1090"/>
              </a:lnSpc>
              <a:spcBef>
                <a:spcPts val="55"/>
              </a:spcBef>
              <a:buClr>
                <a:srgbClr val="221F20"/>
              </a:buClr>
              <a:buFont typeface="Palatino Linotype"/>
              <a:buAutoNum type="alphaLcParenBoth" startAt="2"/>
              <a:tabLst>
                <a:tab pos="43116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endParaRPr sz="950">
              <a:latin typeface="Palatino Linotype"/>
              <a:cs typeface="Palatino Linotype"/>
            </a:endParaRPr>
          </a:p>
          <a:p>
            <a:pPr algn="just" marL="227329" indent="-210185">
              <a:lnSpc>
                <a:spcPts val="1060"/>
              </a:lnSpc>
              <a:buClr>
                <a:srgbClr val="221F20"/>
              </a:buClr>
              <a:buFont typeface="Palatino Linotype"/>
              <a:buAutoNum type="arabicPeriod" startAt="13"/>
              <a:tabLst>
                <a:tab pos="2279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  <a:p>
            <a:pPr marL="227329" marR="36830" indent="1270">
              <a:lnSpc>
                <a:spcPct val="96900"/>
              </a:lnSpc>
              <a:spcBef>
                <a:spcPts val="2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15.5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500 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t?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ct val="964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rabicPeriod" startAt="14"/>
              <a:tabLst>
                <a:tab pos="2279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(se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3-5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823 g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lvl="1" marL="227329" marR="36195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15925" algn="l"/>
              </a:tabLst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145529" y="324013"/>
            <a:ext cx="953769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92150" algn="l"/>
              </a:tabLst>
            </a:pP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Trebuchet MS"/>
                <a:cs typeface="Trebuchet MS"/>
              </a:rPr>
              <a:t>is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711578" y="193989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450978" y="2079599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73100" y="629172"/>
            <a:ext cx="3288665" cy="3896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20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200" spc="-114" b="1">
                <a:solidFill>
                  <a:srgbClr val="003D73"/>
                </a:solidFill>
                <a:latin typeface="Gill Sans MT"/>
                <a:cs typeface="Gill Sans MT"/>
              </a:rPr>
              <a:t>m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-10" b="1">
                <a:solidFill>
                  <a:srgbClr val="003D73"/>
                </a:solidFill>
                <a:latin typeface="Gill Sans MT"/>
                <a:cs typeface="Gill Sans MT"/>
              </a:rPr>
              <a:t>al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 F</a:t>
            </a:r>
            <a:r>
              <a:rPr dirty="0" sz="1200" spc="10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65" b="1">
                <a:solidFill>
                  <a:srgbClr val="003D73"/>
                </a:solidFill>
                <a:latin typeface="Gill Sans MT"/>
                <a:cs typeface="Gill Sans MT"/>
              </a:rPr>
              <a:t>r</a:t>
            </a:r>
            <a:r>
              <a:rPr dirty="0" sz="1200" spc="-114" b="1">
                <a:solidFill>
                  <a:srgbClr val="003D73"/>
                </a:solidFill>
                <a:latin typeface="Gill Sans MT"/>
                <a:cs typeface="Gill Sans MT"/>
              </a:rPr>
              <a:t>m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u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l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as</a:t>
            </a:r>
            <a:r>
              <a:rPr dirty="0" sz="1200" spc="35" b="1">
                <a:solidFill>
                  <a:srgbClr val="003D73"/>
                </a:solidFill>
                <a:latin typeface="Gill Sans MT"/>
                <a:cs typeface="Gill Sans MT"/>
              </a:rPr>
              <a:t> f</a:t>
            </a:r>
            <a:r>
              <a:rPr dirty="0" sz="1200" spc="-105" b="1">
                <a:solidFill>
                  <a:srgbClr val="003D73"/>
                </a:solidFill>
                <a:latin typeface="Gill Sans MT"/>
                <a:cs typeface="Gill Sans MT"/>
              </a:rPr>
              <a:t>r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14" b="1">
                <a:solidFill>
                  <a:srgbClr val="003D73"/>
                </a:solidFill>
                <a:latin typeface="Gill Sans MT"/>
                <a:cs typeface="Gill Sans MT"/>
              </a:rPr>
              <a:t>m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 P</a:t>
            </a:r>
            <a:r>
              <a:rPr dirty="0" sz="1200" spc="25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200" spc="-105" b="1">
                <a:solidFill>
                  <a:srgbClr val="003D73"/>
                </a:solidFill>
                <a:latin typeface="Gill Sans MT"/>
                <a:cs typeface="Gill Sans MT"/>
              </a:rPr>
              <a:t>r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25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 </a:t>
            </a:r>
            <a:r>
              <a:rPr dirty="0" sz="1200" spc="-70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10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14" b="1">
                <a:solidFill>
                  <a:srgbClr val="003D73"/>
                </a:solidFill>
                <a:latin typeface="Gill Sans MT"/>
                <a:cs typeface="Gill Sans MT"/>
              </a:rPr>
              <a:t>m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p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it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endParaRPr sz="1200">
              <a:latin typeface="Gill Sans MT"/>
              <a:cs typeface="Gill Sans MT"/>
            </a:endParaRPr>
          </a:p>
          <a:p>
            <a:pPr algn="just" marL="240665" marR="181610" indent="-208915">
              <a:lnSpc>
                <a:spcPts val="1100"/>
              </a:lnSpc>
              <a:spcBef>
                <a:spcPts val="685"/>
              </a:spcBef>
              <a:buClr>
                <a:srgbClr val="210000"/>
              </a:buClr>
              <a:buFont typeface="Palatino Linotype"/>
              <a:buAutoNum type="arabicPeriod" startAt="29"/>
              <a:tabLst>
                <a:tab pos="241300" algn="l"/>
              </a:tabLst>
            </a:pP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des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nearl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lar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40.05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S.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le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s?</a:t>
            </a:r>
            <a:endParaRPr sz="950">
              <a:latin typeface="Book Antiqua"/>
              <a:cs typeface="Book Antiqua"/>
            </a:endParaRPr>
          </a:p>
          <a:p>
            <a:pPr algn="just" marL="240665" marR="180975" indent="-212725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29"/>
              <a:tabLst>
                <a:tab pos="241300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plat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formu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100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ntain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per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t.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tabl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nd,</a:t>
            </a:r>
            <a:endParaRPr sz="950">
              <a:latin typeface="Book Antiqua"/>
              <a:cs typeface="Book Antiqua"/>
            </a:endParaRPr>
          </a:p>
          <a:p>
            <a:pPr algn="just" marL="240665">
              <a:lnSpc>
                <a:spcPts val="1050"/>
              </a:lnSpc>
            </a:pP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im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240665" marR="180975" indent="-208915">
              <a:lnSpc>
                <a:spcPts val="1100"/>
              </a:lnSpc>
              <a:spcBef>
                <a:spcPts val="50"/>
              </a:spcBef>
              <a:buClr>
                <a:srgbClr val="210000"/>
              </a:buClr>
              <a:buFont typeface="Palatino Linotype"/>
              <a:buAutoNum type="arabicPeriod" startAt="31"/>
              <a:tabLst>
                <a:tab pos="241300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Diet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lene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aft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9.50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H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al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la?</a:t>
            </a:r>
            <a:endParaRPr sz="950">
              <a:latin typeface="Book Antiqua"/>
              <a:cs typeface="Book Antiqua"/>
            </a:endParaRPr>
          </a:p>
          <a:p>
            <a:pPr algn="just" marL="240665" marR="149225" indent="-212725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31"/>
              <a:tabLst>
                <a:tab pos="241300" algn="l"/>
              </a:tabLst>
            </a:pP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950">
              <a:latin typeface="Book Antiqua"/>
              <a:cs typeface="Book Antiqua"/>
            </a:endParaRPr>
          </a:p>
          <a:p>
            <a:pPr algn="just" marL="240665" marR="18097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4.8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3%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37.8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What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emp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cal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orm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MSG?</a:t>
            </a:r>
            <a:endParaRPr sz="950">
              <a:latin typeface="Book Antiqua"/>
              <a:cs typeface="Book Antiqua"/>
            </a:endParaRPr>
          </a:p>
          <a:p>
            <a:pPr algn="just" marL="240665" marR="180975" indent="-208915">
              <a:lnSpc>
                <a:spcPts val="1100"/>
              </a:lnSpc>
              <a:spcBef>
                <a:spcPts val="5"/>
              </a:spcBef>
              <a:buClr>
                <a:srgbClr val="210000"/>
              </a:buClr>
              <a:buFont typeface="Palatino Linotype"/>
              <a:buAutoNum type="arabicPeriod" startAt="33"/>
              <a:tabLst>
                <a:tab pos="241300" algn="l"/>
              </a:tabLst>
            </a:pP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rat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r)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war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n,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74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01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5.23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20.7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ter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3.73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H,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20.73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1.84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 23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72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by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algn="just" marL="240665" marR="181610" indent="-208915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33"/>
              <a:tabLst>
                <a:tab pos="241300" algn="l"/>
              </a:tabLst>
            </a:pP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3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[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]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endParaRPr sz="950">
              <a:latin typeface="Book Antiqua"/>
              <a:cs typeface="Book Antiqua"/>
            </a:endParaRPr>
          </a:p>
          <a:p>
            <a:pPr algn="just" marL="240665" marR="182880">
              <a:lnSpc>
                <a:spcPts val="1100"/>
              </a:lnSpc>
              <a:spcBef>
                <a:spcPts val="5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of </a:t>
            </a:r>
            <a:r>
              <a:rPr dirty="0" sz="950" spc="-1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95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21%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and </a:t>
            </a:r>
            <a:r>
              <a:rPr dirty="0" sz="950" spc="-1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4.79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H,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ass;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phe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onsi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38.3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C,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52.2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,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6%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algn="just" marL="240665" marR="181610" indent="-208915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35"/>
              <a:tabLst>
                <a:tab pos="241300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94.34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66%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ass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ole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lar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001973" y="887458"/>
            <a:ext cx="3098165" cy="3637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omp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ound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178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u.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cul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ar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a?</a:t>
            </a:r>
            <a:endParaRPr sz="950">
              <a:latin typeface="Book Antiqua"/>
              <a:cs typeface="Book Antiqua"/>
            </a:endParaRPr>
          </a:p>
          <a:p>
            <a:pPr algn="just" marL="226695" marR="5080" indent="-213995">
              <a:lnSpc>
                <a:spcPts val="11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36.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m,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endParaRPr sz="950">
              <a:latin typeface="Book Antiqua"/>
              <a:cs typeface="Book Antiqua"/>
            </a:endParaRPr>
          </a:p>
          <a:p>
            <a:pPr algn="just" marL="226695" marR="5080">
              <a:lnSpc>
                <a:spcPts val="1100"/>
              </a:lnSpc>
            </a:pP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epta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nam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em.</a:t>
            </a:r>
            <a:endParaRPr sz="950">
              <a:latin typeface="Book Antiqua"/>
              <a:cs typeface="Book Antiqua"/>
            </a:endParaRPr>
          </a:p>
          <a:p>
            <a:pPr algn="just" marL="226695" marR="5080" indent="-207645">
              <a:lnSpc>
                <a:spcPts val="1100"/>
              </a:lnSpc>
              <a:spcBef>
                <a:spcPts val="5"/>
              </a:spcBef>
              <a:buClr>
                <a:srgbClr val="210000"/>
              </a:buClr>
              <a:buFont typeface="Palatino Linotype"/>
              <a:buAutoNum type="arabicPeriod" startAt="37"/>
              <a:tabLst>
                <a:tab pos="226695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j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  <a:p>
            <a:pPr algn="just" marL="226695" indent="-213995">
              <a:lnSpc>
                <a:spcPts val="1050"/>
              </a:lnSpc>
              <a:buClr>
                <a:srgbClr val="210000"/>
              </a:buClr>
              <a:buFont typeface="Palatino Linotype"/>
              <a:buAutoNum type="arabicPeriod" startAt="37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ine,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pone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cle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algn="just" marL="226695" marR="5080">
              <a:lnSpc>
                <a:spcPct val="96500"/>
              </a:lnSpc>
              <a:spcBef>
                <a:spcPts val="20"/>
              </a:spcBef>
            </a:pP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comp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on: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4.45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3.7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.82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mass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35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olecular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a?</a:t>
            </a:r>
            <a:endParaRPr sz="950">
              <a:latin typeface="Book Antiqua"/>
              <a:cs typeface="Book Antiqua"/>
            </a:endParaRPr>
          </a:p>
          <a:p>
            <a:pPr algn="just" marL="226695" marR="6350" indent="-208915">
              <a:lnSpc>
                <a:spcPts val="1100"/>
              </a:lnSpc>
              <a:spcBef>
                <a:spcPts val="30"/>
              </a:spcBef>
              <a:buClr>
                <a:srgbClr val="210000"/>
              </a:buClr>
              <a:buFont typeface="Palatino Linotype"/>
              <a:buAutoNum type="arabicPeriod" startAt="39"/>
              <a:tabLst>
                <a:tab pos="227329" algn="l"/>
              </a:tabLst>
            </a:pP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XCl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75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l,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eme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X?</a:t>
            </a:r>
            <a:endParaRPr sz="950">
              <a:latin typeface="Book Antiqua"/>
              <a:cs typeface="Book Antiqua"/>
            </a:endParaRPr>
          </a:p>
          <a:p>
            <a:pPr algn="just" marL="226695" marR="5715" indent="-213995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39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eme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omp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und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XO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59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l.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What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ement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X?</a:t>
            </a:r>
            <a:endParaRPr sz="950">
              <a:latin typeface="Book Antiqua"/>
              <a:cs typeface="Book Antiqua"/>
            </a:endParaRPr>
          </a:p>
          <a:p>
            <a:pPr algn="just" marL="226695" marR="5080" indent="-208915">
              <a:lnSpc>
                <a:spcPts val="1100"/>
              </a:lnSpc>
              <a:buClr>
                <a:srgbClr val="210000"/>
              </a:buClr>
              <a:buFont typeface="Palatino Linotype"/>
              <a:buAutoNum type="arabicPeriod" startAt="39"/>
              <a:tabLst>
                <a:tab pos="227329" algn="l"/>
              </a:tabLst>
            </a:pP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endParaRPr sz="950">
              <a:latin typeface="Book Antiqua"/>
              <a:cs typeface="Book Antiqua"/>
            </a:endParaRPr>
          </a:p>
          <a:p>
            <a:pPr algn="just" marL="226695">
              <a:lnSpc>
                <a:spcPts val="1055"/>
              </a:lnSpc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ar ma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oph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yll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  <a:p>
            <a:pPr algn="just" marL="226695" marR="5080" indent="-213995">
              <a:lnSpc>
                <a:spcPct val="96300"/>
              </a:lnSpc>
              <a:spcBef>
                <a:spcPts val="20"/>
              </a:spcBef>
              <a:buClr>
                <a:srgbClr val="210000"/>
              </a:buClr>
              <a:buFont typeface="Palatino Linotype"/>
              <a:buAutoNum type="arabicPeriod" startAt="42"/>
              <a:tabLst>
                <a:tab pos="227329" algn="l"/>
              </a:tabLst>
            </a:pP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have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77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208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85.1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%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 What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 X?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ach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89408" y="6162014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188848" y="6162014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644778" y="6860514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42313" y="686051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133728" y="7698079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711578" y="769807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673100" y="4849382"/>
            <a:ext cx="3112770" cy="3199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20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14" b="1">
                <a:solidFill>
                  <a:srgbClr val="003D73"/>
                </a:solidFill>
                <a:latin typeface="Gill Sans MT"/>
                <a:cs typeface="Gill Sans MT"/>
              </a:rPr>
              <a:t>m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b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u</a:t>
            </a:r>
            <a:r>
              <a:rPr dirty="0" sz="1200" spc="15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10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 A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200" spc="-5" b="1">
                <a:solidFill>
                  <a:srgbClr val="003D73"/>
                </a:solidFill>
                <a:latin typeface="Gill Sans MT"/>
                <a:cs typeface="Gill Sans MT"/>
              </a:rPr>
              <a:t>l</a:t>
            </a:r>
            <a:r>
              <a:rPr dirty="0" sz="1200" b="1">
                <a:solidFill>
                  <a:srgbClr val="003D73"/>
                </a:solidFill>
                <a:latin typeface="Gill Sans MT"/>
                <a:cs typeface="Gill Sans MT"/>
              </a:rPr>
              <a:t>y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240665" marR="5715" indent="-208915">
              <a:lnSpc>
                <a:spcPts val="1100"/>
              </a:lnSpc>
              <a:spcBef>
                <a:spcPts val="700"/>
              </a:spcBef>
              <a:buClr>
                <a:srgbClr val="210000"/>
              </a:buClr>
              <a:buFont typeface="Palatino Linotype"/>
              <a:buAutoNum type="arabicPeriod" startAt="43"/>
              <a:tabLst>
                <a:tab pos="241300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1888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arbon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6260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6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mol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lar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106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endParaRPr sz="950">
              <a:latin typeface="Book Antiqua"/>
              <a:cs typeface="Book Antiqua"/>
            </a:endParaRPr>
          </a:p>
          <a:p>
            <a:pPr marL="240665">
              <a:lnSpc>
                <a:spcPts val="105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a;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ar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a.</a:t>
            </a:r>
            <a:endParaRPr sz="950">
              <a:latin typeface="Book Antiqua"/>
              <a:cs typeface="Book Antiqua"/>
            </a:endParaRPr>
          </a:p>
          <a:p>
            <a:pPr algn="just" marL="240665" marR="5080" indent="-212725">
              <a:lnSpc>
                <a:spcPct val="96400"/>
              </a:lnSpc>
              <a:spcBef>
                <a:spcPts val="20"/>
              </a:spcBef>
              <a:buClr>
                <a:srgbClr val="210000"/>
              </a:buClr>
              <a:buFont typeface="Palatino Linotype"/>
              <a:buAutoNum type="arabicPeriod" startAt="44"/>
              <a:tabLst>
                <a:tab pos="241300" algn="l"/>
              </a:tabLst>
            </a:pP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l)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1.1518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-10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2694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aly-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ole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ular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108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u.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deter-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ts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a;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a.</a:t>
            </a:r>
            <a:endParaRPr sz="950">
              <a:latin typeface="Book Antiqua"/>
              <a:cs typeface="Book Antiqua"/>
            </a:endParaRPr>
          </a:p>
          <a:p>
            <a:pPr algn="just" marL="240665" marR="5080" indent="-208915">
              <a:lnSpc>
                <a:spcPct val="96500"/>
              </a:lnSpc>
              <a:spcBef>
                <a:spcPts val="5"/>
              </a:spcBef>
              <a:buClr>
                <a:srgbClr val="210000"/>
              </a:buClr>
              <a:buFont typeface="Palatino Linotype"/>
              <a:buAutoNum type="arabicPeriod" startAt="44"/>
              <a:tabLst>
                <a:tab pos="241300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exc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ox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0.312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samp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458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sa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nverted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226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empir-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cal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orm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ydraz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  <a:p>
            <a:pPr algn="just" marL="240665" indent="-212725">
              <a:lnSpc>
                <a:spcPts val="1080"/>
              </a:lnSpc>
              <a:buClr>
                <a:srgbClr val="210000"/>
              </a:buClr>
              <a:buFont typeface="Palatino Linotype"/>
              <a:buAutoNum type="arabicPeriod" startAt="44"/>
              <a:tabLst>
                <a:tab pos="241300" algn="l"/>
              </a:tabLst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ent th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phen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endParaRPr sz="950">
              <a:latin typeface="Book Antiqua"/>
              <a:cs typeface="Book Antiqua"/>
            </a:endParaRPr>
          </a:p>
          <a:p>
            <a:pPr marL="240665" marR="5080">
              <a:lnSpc>
                <a:spcPts val="1100"/>
              </a:lnSpc>
              <a:spcBef>
                <a:spcPts val="50"/>
              </a:spcBef>
            </a:pP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yi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exce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bje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003214" y="5109765"/>
            <a:ext cx="3128645" cy="2939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080">
              <a:lnSpc>
                <a:spcPct val="96500"/>
              </a:lnSpc>
            </a:pP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hio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uce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Wh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mul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e?</a:t>
            </a:r>
            <a:endParaRPr sz="950">
              <a:latin typeface="Book Antiqua"/>
              <a:cs typeface="Book Antiqua"/>
            </a:endParaRPr>
          </a:p>
          <a:p>
            <a:pPr marL="226060" indent="-208279">
              <a:lnSpc>
                <a:spcPts val="1085"/>
              </a:lnSpc>
              <a:buClr>
                <a:srgbClr val="210000"/>
              </a:buClr>
              <a:buFont typeface="Palatino Linotype"/>
              <a:buAutoNum type="arabicPeriod" startAt="47"/>
              <a:tabLst>
                <a:tab pos="226695" algn="l"/>
              </a:tabLst>
            </a:pPr>
            <a:r>
              <a:rPr dirty="0" sz="950" spc="-5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endParaRPr sz="950">
              <a:latin typeface="Book Antiqua"/>
              <a:cs typeface="Book Antiqua"/>
            </a:endParaRPr>
          </a:p>
          <a:p>
            <a:pPr algn="just" marL="226060" marR="37465">
              <a:lnSpc>
                <a:spcPct val="96500"/>
              </a:lnSpc>
              <a:spcBef>
                <a:spcPts val="25"/>
              </a:spcBef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oun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est</a:t>
            </a:r>
            <a:r>
              <a:rPr dirty="0" sz="950" spc="6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-11904" sz="1050" spc="-52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.00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mpo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xy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n: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baseline="-11904" sz="10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baseline="-11904" sz="1050" spc="-7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baseline="-11904" sz="1050" spc="1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baseline="-11904" sz="1050" spc="-10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1904" sz="1050" spc="15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226060" indent="-213360">
              <a:lnSpc>
                <a:spcPts val="1075"/>
              </a:lnSpc>
              <a:buClr>
                <a:srgbClr val="210000"/>
              </a:buClr>
              <a:buFont typeface="Palatino Linotype"/>
              <a:buAutoNum type="arabicPeriod" startAt="48"/>
              <a:tabLst>
                <a:tab pos="226060" algn="l"/>
              </a:tabLst>
            </a:pP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endParaRPr sz="950">
              <a:latin typeface="Book Antiqua"/>
              <a:cs typeface="Book Antiqua"/>
            </a:endParaRPr>
          </a:p>
          <a:p>
            <a:pPr algn="just" marL="226060" marR="36830">
              <a:lnSpc>
                <a:spcPct val="96100"/>
              </a:lnSpc>
              <a:spcBef>
                <a:spcPts val="3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com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ces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00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und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rned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exc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ox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baseline="-15873" sz="1050" spc="-7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baseline="-15873" sz="1050" spc="-112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H.</a:t>
            </a:r>
            <a:endParaRPr sz="950">
              <a:latin typeface="Book Antiqua"/>
              <a:cs typeface="Book Antiqua"/>
            </a:endParaRPr>
          </a:p>
          <a:p>
            <a:pPr marL="226060" indent="-208279">
              <a:lnSpc>
                <a:spcPts val="1085"/>
              </a:lnSpc>
              <a:buClr>
                <a:srgbClr val="210000"/>
              </a:buClr>
              <a:buFont typeface="Palatino Linotype"/>
              <a:buAutoNum type="arabicPeriod" startAt="49"/>
              <a:tabLst>
                <a:tab pos="226695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1.562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ampl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hol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HOHC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baseline="-15873" sz="1050" spc="6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algn="just" marL="226060" marR="39370">
              <a:lnSpc>
                <a:spcPts val="1100"/>
              </a:lnSpc>
              <a:spcBef>
                <a:spcPts val="5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urne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yg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ass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ld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ed?</a:t>
            </a:r>
            <a:endParaRPr sz="950">
              <a:latin typeface="Book Antiqua"/>
              <a:cs typeface="Book Antiqua"/>
            </a:endParaRPr>
          </a:p>
          <a:p>
            <a:pPr marL="226060" marR="5080" indent="-213360">
              <a:lnSpc>
                <a:spcPts val="1080"/>
              </a:lnSpc>
              <a:spcBef>
                <a:spcPts val="20"/>
              </a:spcBef>
              <a:buClr>
                <a:srgbClr val="210000"/>
              </a:buClr>
              <a:buFont typeface="Palatino Linotype"/>
              <a:buAutoNum type="arabicPeriod" startAt="50"/>
              <a:tabLst>
                <a:tab pos="226695" algn="l"/>
              </a:tabLst>
            </a:pP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/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algn="just" marL="226060" marR="37465">
              <a:lnSpc>
                <a:spcPts val="1100"/>
              </a:lnSpc>
              <a:spcBef>
                <a:spcPts val="10"/>
              </a:spcBef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ompou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5873" sz="1050" spc="-10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ese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uc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endParaRPr sz="950">
              <a:latin typeface="Book Antiqua"/>
              <a:cs typeface="Book Antiqua"/>
            </a:endParaRPr>
          </a:p>
          <a:p>
            <a:pPr algn="just" marL="226060" marR="37465">
              <a:lnSpc>
                <a:spcPts val="1100"/>
              </a:lnSpc>
              <a:spcBef>
                <a:spcPts val="5"/>
              </a:spcBef>
            </a:pP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captan?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73100" y="8373632"/>
            <a:ext cx="3112135" cy="405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35" b="1">
                <a:solidFill>
                  <a:srgbClr val="003D73"/>
                </a:solidFill>
                <a:latin typeface="Gill Sans MT"/>
                <a:cs typeface="Gill Sans MT"/>
              </a:rPr>
              <a:t>x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d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at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10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25" b="1">
                <a:solidFill>
                  <a:srgbClr val="003D73"/>
                </a:solidFill>
                <a:latin typeface="Gill Sans MT"/>
                <a:cs typeface="Gill Sans MT"/>
              </a:rPr>
              <a:t> </a:t>
            </a:r>
            <a:r>
              <a:rPr dirty="0" sz="1200" spc="-45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t</a:t>
            </a:r>
            <a:r>
              <a:rPr dirty="0" sz="1200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t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marL="31750">
              <a:lnSpc>
                <a:spcPct val="100000"/>
              </a:lnSpc>
              <a:spcBef>
                <a:spcPts val="625"/>
              </a:spcBef>
            </a:pPr>
            <a:r>
              <a:rPr dirty="0" sz="950" spc="-25" b="1">
                <a:solidFill>
                  <a:srgbClr val="210000"/>
                </a:solidFill>
                <a:latin typeface="Palatino Linotype"/>
                <a:cs typeface="Palatino Linotype"/>
              </a:rPr>
              <a:t>5</a:t>
            </a:r>
            <a:r>
              <a:rPr dirty="0" sz="950" spc="-25" b="1">
                <a:solidFill>
                  <a:srgbClr val="21000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ment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01106" y="8771467"/>
            <a:ext cx="2882265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baseline="-11904" sz="10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7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baseline="-11904" sz="10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1904" sz="1050" spc="-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0">
                <a:solidFill>
                  <a:srgbClr val="221F20"/>
                </a:solidFill>
                <a:latin typeface="Book Antiqua"/>
                <a:cs typeface="Book Antiqua"/>
              </a:rPr>
              <a:t>                     </a:t>
            </a:r>
            <a:r>
              <a:rPr dirty="0" sz="1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01106" y="8923875"/>
            <a:ext cx="604520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(e)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1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0">
                <a:solidFill>
                  <a:srgbClr val="221F20"/>
                </a:solidFill>
                <a:latin typeface="Book Antiqua"/>
                <a:cs typeface="Book Antiqua"/>
              </a:rPr>
              <a:t>                                </a:t>
            </a:r>
            <a:r>
              <a:rPr dirty="0" sz="10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88372" y="9063583"/>
            <a:ext cx="3094990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4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0">
                <a:solidFill>
                  <a:srgbClr val="221F20"/>
                </a:solidFill>
                <a:latin typeface="Book Antiqua"/>
                <a:cs typeface="Book Antiqua"/>
              </a:rPr>
              <a:t>                                   </a:t>
            </a:r>
            <a:r>
              <a:rPr dirty="0" sz="10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1106" y="9202650"/>
            <a:ext cx="2453005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1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0">
                <a:solidFill>
                  <a:srgbClr val="221F20"/>
                </a:solidFill>
                <a:latin typeface="Book Antiqua"/>
                <a:cs typeface="Book Antiqua"/>
              </a:rPr>
              <a:t>                                    </a:t>
            </a:r>
            <a:r>
              <a:rPr dirty="0" sz="10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1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0">
                <a:solidFill>
                  <a:srgbClr val="221F20"/>
                </a:solidFill>
                <a:latin typeface="Book Antiqua"/>
                <a:cs typeface="Book Antiqua"/>
              </a:rPr>
              <a:t>                                    </a:t>
            </a:r>
            <a:r>
              <a:rPr dirty="0" sz="10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(d)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0">
                <a:solidFill>
                  <a:srgbClr val="221F20"/>
                </a:solidFill>
                <a:latin typeface="Book Antiqua"/>
                <a:cs typeface="Book Antiqua"/>
              </a:rPr>
              <a:t>                     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(e)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0">
                <a:solidFill>
                  <a:srgbClr val="221F20"/>
                </a:solidFill>
                <a:latin typeface="Book Antiqua"/>
                <a:cs typeface="Book Antiqua"/>
              </a:rPr>
              <a:t>                                </a:t>
            </a:r>
            <a:r>
              <a:rPr dirty="0" sz="10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001401" y="9251007"/>
            <a:ext cx="214629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70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49264" y="9177987"/>
            <a:ext cx="197167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17220" algn="l"/>
                <a:tab pos="1293495" algn="l"/>
                <a:tab pos="1857375" algn="l"/>
              </a:tabLst>
            </a:pPr>
            <a:r>
              <a:rPr dirty="0" sz="70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578525" y="9251007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611586" y="9038298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46089" y="8898610"/>
            <a:ext cx="126364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312525" y="8819241"/>
            <a:ext cx="36639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    </a:t>
            </a:r>
            <a:r>
              <a:rPr dirty="0" sz="70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70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659207" y="8751519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001944" y="8630494"/>
            <a:ext cx="3098165" cy="845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08915">
              <a:lnSpc>
                <a:spcPct val="96100"/>
              </a:lnSpc>
              <a:buClr>
                <a:srgbClr val="210000"/>
              </a:buClr>
              <a:buFont typeface="Palatino Linotype"/>
              <a:buAutoNum type="arabicPeriod" startAt="53"/>
              <a:tabLst>
                <a:tab pos="226695" algn="l"/>
              </a:tabLst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3,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6,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algn="just" marL="226695" marR="5080" indent="-213995">
              <a:lnSpc>
                <a:spcPct val="96500"/>
              </a:lnSpc>
              <a:buClr>
                <a:srgbClr val="210000"/>
              </a:buClr>
              <a:buFont typeface="Palatino Linotype"/>
              <a:buAutoNum type="arabicPeriod" startAt="53"/>
              <a:tabLst>
                <a:tab pos="226695" algn="l"/>
              </a:tabLst>
            </a:pP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states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1,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2,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3,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and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5,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950" spc="-12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ate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ompo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3113405" cy="1160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	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241935" marR="5080" indent="-213995">
              <a:lnSpc>
                <a:spcPts val="1100"/>
              </a:lnSpc>
              <a:buClr>
                <a:srgbClr val="210000"/>
              </a:buClr>
              <a:buFont typeface="Book Antiqua"/>
              <a:buAutoNum type="arabicPeriod" startAt="55"/>
              <a:tabLst>
                <a:tab pos="242570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nds?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a)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c)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935" indent="-213995">
              <a:lnSpc>
                <a:spcPts val="1050"/>
              </a:lnSpc>
              <a:buClr>
                <a:srgbClr val="210000"/>
              </a:buClr>
              <a:buFont typeface="Book Antiqua"/>
              <a:buAutoNum type="arabicPeriod" startAt="55"/>
              <a:tabLst>
                <a:tab pos="24257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marL="241935">
              <a:lnSpc>
                <a:spcPts val="112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tivel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pounds.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4500" y="1824877"/>
            <a:ext cx="3110230" cy="563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3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14" b="1">
                <a:solidFill>
                  <a:srgbClr val="003D73"/>
                </a:solidFill>
                <a:latin typeface="Gill Sans MT"/>
                <a:cs typeface="Gill Sans MT"/>
              </a:rPr>
              <a:t>m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l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at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u</a:t>
            </a:r>
            <a:r>
              <a:rPr dirty="0" sz="1200" spc="-105" b="1">
                <a:solidFill>
                  <a:srgbClr val="003D73"/>
                </a:solidFill>
                <a:latin typeface="Gill Sans MT"/>
                <a:cs typeface="Gill Sans MT"/>
              </a:rPr>
              <a:t>r</a:t>
            </a:r>
            <a:r>
              <a:rPr dirty="0" sz="1200" spc="25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endParaRPr sz="1200">
              <a:latin typeface="Gill Sans MT"/>
              <a:cs typeface="Gill Sans MT"/>
            </a:endParaRPr>
          </a:p>
          <a:p>
            <a:pPr marL="26670">
              <a:lnSpc>
                <a:spcPts val="1120"/>
              </a:lnSpc>
              <a:spcBef>
                <a:spcPts val="640"/>
              </a:spcBef>
            </a:pPr>
            <a:r>
              <a:rPr dirty="0" sz="950" spc="-5" b="1">
                <a:solidFill>
                  <a:srgbClr val="210000"/>
                </a:solidFill>
                <a:latin typeface="Book Antiqua"/>
                <a:cs typeface="Book Antiqua"/>
              </a:rPr>
              <a:t>57.</a:t>
            </a:r>
            <a:r>
              <a:rPr dirty="0" sz="950" spc="-5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nds: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(a)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(b)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c)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12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e)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f)</a:t>
            </a:r>
            <a:r>
              <a:rPr dirty="0" sz="950" spc="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g)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29" y="2363865"/>
            <a:ext cx="2881630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j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-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29" y="2503573"/>
            <a:ext cx="2459990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k)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m)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HBr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58490" y="2642640"/>
            <a:ext cx="3098165" cy="2662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58.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Ba(N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14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14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j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indent="-210185">
              <a:lnSpc>
                <a:spcPts val="1105"/>
              </a:lnSpc>
              <a:buClr>
                <a:srgbClr val="210000"/>
              </a:buClr>
              <a:buFont typeface="Book Antiqua"/>
              <a:buAutoNum type="arabicPeriod" startAt="59"/>
              <a:tabLst>
                <a:tab pos="2279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f)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095"/>
              </a:lnSpc>
              <a:buClr>
                <a:srgbClr val="210000"/>
              </a:buClr>
              <a:buFont typeface="Book Antiqua"/>
              <a:buAutoNum type="arabicPeriod" startAt="60"/>
              <a:tabLst>
                <a:tab pos="2279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(e)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f)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marR="5715" indent="-210185">
              <a:lnSpc>
                <a:spcPts val="1100"/>
              </a:lnSpc>
              <a:spcBef>
                <a:spcPts val="50"/>
              </a:spcBef>
              <a:buClr>
                <a:srgbClr val="210000"/>
              </a:buClr>
              <a:buFont typeface="Book Antiqua"/>
              <a:buAutoNum type="arabicPeriod" startAt="61"/>
              <a:tabLst>
                <a:tab pos="227965" algn="l"/>
              </a:tabLst>
            </a:pP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 marR="5080">
              <a:lnSpc>
                <a:spcPts val="1100"/>
              </a:lnSpc>
              <a:spcBef>
                <a:spcPts val="5"/>
              </a:spcBef>
            </a:pP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g)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h)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50"/>
              </a:lnSpc>
            </a:pP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j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marR="5080" indent="-214629">
              <a:lnSpc>
                <a:spcPts val="1100"/>
              </a:lnSpc>
              <a:spcBef>
                <a:spcPts val="50"/>
              </a:spcBef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62.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9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 marR="5080">
              <a:lnSpc>
                <a:spcPts val="1100"/>
              </a:lnSpc>
              <a:spcBef>
                <a:spcPts val="5"/>
              </a:spcBef>
            </a:pP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ite;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g)</a:t>
            </a:r>
            <a:r>
              <a:rPr dirty="0" sz="9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osphate;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55"/>
              </a:lnSpc>
            </a:pP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6695">
              <a:lnSpc>
                <a:spcPts val="112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j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773355" y="2083818"/>
            <a:ext cx="3098800" cy="3096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715" indent="-208915">
              <a:lnSpc>
                <a:spcPts val="1100"/>
              </a:lnSpc>
            </a:pPr>
            <a:r>
              <a:rPr dirty="0" sz="950" spc="-25" b="1">
                <a:solidFill>
                  <a:srgbClr val="210000"/>
                </a:solidFill>
                <a:latin typeface="Book Antiqua"/>
                <a:cs typeface="Book Antiqua"/>
              </a:rPr>
              <a:t>6</a:t>
            </a:r>
            <a:r>
              <a:rPr dirty="0" sz="950" spc="-25" b="1">
                <a:solidFill>
                  <a:srgbClr val="210000"/>
                </a:solidFill>
                <a:latin typeface="Book Antiqua"/>
                <a:cs typeface="Book Antiqua"/>
              </a:rPr>
              <a:t>3</a:t>
            </a:r>
            <a:r>
              <a:rPr dirty="0" sz="950" spc="-5" b="1">
                <a:solidFill>
                  <a:srgbClr val="210000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a)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c)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hlor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6695" indent="14604">
              <a:lnSpc>
                <a:spcPts val="105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fur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  <a:p>
            <a:pPr marL="22669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4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600"/>
              </a:lnSpc>
              <a:spcBef>
                <a:spcPts val="10"/>
              </a:spcBef>
              <a:buClr>
                <a:srgbClr val="221F20"/>
              </a:buClr>
              <a:buFont typeface="Book Antiqua"/>
              <a:buAutoNum type="arabicPeriod" startAt="64"/>
              <a:tabLst>
                <a:tab pos="226695" algn="l"/>
              </a:tabLst>
            </a:pP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(a)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.S.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5;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(b)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.S.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3;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.S.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spc="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xoa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cha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6695" indent="-209550">
              <a:lnSpc>
                <a:spcPts val="1085"/>
              </a:lnSpc>
              <a:buClr>
                <a:srgbClr val="221F20"/>
              </a:buClr>
              <a:buFont typeface="Book Antiqua"/>
              <a:buAutoNum type="arabicPeriod" startAt="64"/>
              <a:tabLst>
                <a:tab pos="227329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Se;</a:t>
            </a:r>
            <a:endParaRPr sz="950">
              <a:latin typeface="Palatino Linotype"/>
              <a:cs typeface="Palatino Linotype"/>
            </a:endParaRPr>
          </a:p>
          <a:p>
            <a:pPr marL="226695">
              <a:lnSpc>
                <a:spcPts val="1100"/>
              </a:lnSpc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(d)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300"/>
              </a:lnSpc>
              <a:spcBef>
                <a:spcPts val="15"/>
              </a:spcBef>
              <a:buClr>
                <a:srgbClr val="221F20"/>
              </a:buClr>
              <a:buFont typeface="Book Antiqua"/>
              <a:buAutoNum type="arabicPeriod" startAt="66"/>
              <a:tabLst>
                <a:tab pos="227329" algn="l"/>
              </a:tabLst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d;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d;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d;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08915">
              <a:lnSpc>
                <a:spcPts val="1110"/>
              </a:lnSpc>
              <a:spcBef>
                <a:spcPts val="25"/>
              </a:spcBef>
              <a:buClr>
                <a:srgbClr val="221F20"/>
              </a:buClr>
              <a:buFont typeface="Book Antiqua"/>
              <a:buAutoNum type="arabicPeriod" startAt="66"/>
              <a:tabLst>
                <a:tab pos="227329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393700" indent="-167005">
              <a:lnSpc>
                <a:spcPts val="1050"/>
              </a:lnSpc>
              <a:buClr>
                <a:srgbClr val="221F20"/>
              </a:buClr>
              <a:buFont typeface="Book Antiqua"/>
              <a:buAutoNum type="alphaLcParenBoth" startAt="3"/>
              <a:tabLst>
                <a:tab pos="39370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110"/>
              </a:lnSpc>
              <a:spcBef>
                <a:spcPts val="35"/>
              </a:spcBef>
              <a:buClr>
                <a:srgbClr val="221F20"/>
              </a:buClr>
              <a:buFont typeface="Book Antiqua"/>
              <a:buAutoNum type="arabicPeriod" startAt="66"/>
              <a:tabLst>
                <a:tab pos="227329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393700" indent="-167005">
              <a:lnSpc>
                <a:spcPts val="1065"/>
              </a:lnSpc>
              <a:buClr>
                <a:srgbClr val="221F20"/>
              </a:buClr>
              <a:buFont typeface="Book Antiqua"/>
              <a:buAutoNum type="alphaLcParenBoth" startAt="3"/>
              <a:tabLst>
                <a:tab pos="393700" algn="l"/>
              </a:tabLst>
            </a:pP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(e)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4500" y="5652657"/>
            <a:ext cx="3112135" cy="405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25" b="1">
                <a:solidFill>
                  <a:srgbClr val="003D73"/>
                </a:solidFill>
                <a:latin typeface="Gill Sans MT"/>
                <a:cs typeface="Gill Sans MT"/>
              </a:rPr>
              <a:t>H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y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d</a:t>
            </a:r>
            <a:r>
              <a:rPr dirty="0" sz="1200" spc="-85" b="1">
                <a:solidFill>
                  <a:srgbClr val="003D73"/>
                </a:solidFill>
                <a:latin typeface="Gill Sans MT"/>
                <a:cs typeface="Gill Sans MT"/>
              </a:rPr>
              <a:t>r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200" spc="-10" b="1">
                <a:solidFill>
                  <a:srgbClr val="003D73"/>
                </a:solidFill>
                <a:latin typeface="Gill Sans MT"/>
                <a:cs typeface="Gill Sans MT"/>
              </a:rPr>
              <a:t>t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marL="32384">
              <a:lnSpc>
                <a:spcPct val="100000"/>
              </a:lnSpc>
              <a:spcBef>
                <a:spcPts val="620"/>
              </a:spcBef>
            </a:pPr>
            <a:r>
              <a:rPr dirty="0" sz="950" spc="-25" b="1">
                <a:solidFill>
                  <a:srgbClr val="210000"/>
                </a:solidFill>
                <a:latin typeface="Book Antiqua"/>
                <a:cs typeface="Book Antiqua"/>
              </a:rPr>
              <a:t>6</a:t>
            </a:r>
            <a:r>
              <a:rPr dirty="0" sz="950" spc="-35" b="1">
                <a:solidFill>
                  <a:srgbClr val="210000"/>
                </a:solidFill>
                <a:latin typeface="Book Antiqua"/>
                <a:cs typeface="Book Antiqua"/>
              </a:rPr>
              <a:t>9</a:t>
            </a:r>
            <a:r>
              <a:rPr dirty="0" sz="950" spc="-5" b="1">
                <a:solidFill>
                  <a:srgbClr val="210000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2491" y="6051436"/>
            <a:ext cx="288417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9757" y="6264473"/>
            <a:ext cx="3096260" cy="647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5425">
              <a:lnSpc>
                <a:spcPts val="1614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5425" indent="-212725">
              <a:lnSpc>
                <a:spcPts val="1060"/>
              </a:lnSpc>
            </a:pP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0.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ail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ion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endParaRPr sz="950">
              <a:latin typeface="Palatino Linotype"/>
              <a:cs typeface="Palatino Linotype"/>
            </a:endParaRPr>
          </a:p>
          <a:p>
            <a:pPr marL="227329" marR="5080" indent="-1905">
              <a:lnSpc>
                <a:spcPts val="1100"/>
              </a:lnSpc>
              <a:spcBef>
                <a:spcPts val="5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almos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50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mass.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8016" y="6888434"/>
            <a:ext cx="308800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 b="1">
                <a:solidFill>
                  <a:srgbClr val="210000"/>
                </a:solidFill>
                <a:latin typeface="Book Antiqua"/>
                <a:cs typeface="Book Antiqua"/>
              </a:rPr>
              <a:t>7</a:t>
            </a:r>
            <a:r>
              <a:rPr dirty="0" sz="950" spc="-50" b="1">
                <a:solidFill>
                  <a:srgbClr val="210000"/>
                </a:solidFill>
                <a:latin typeface="Book Antiqua"/>
                <a:cs typeface="Book Antiqua"/>
              </a:rPr>
              <a:t>1</a:t>
            </a:r>
            <a:r>
              <a:rPr dirty="0" sz="950" spc="-5" b="1">
                <a:solidFill>
                  <a:srgbClr val="210000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2491" y="6962935"/>
            <a:ext cx="2883535" cy="647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100"/>
              </a:lnSpc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olub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om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nkf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gas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5671" y="6124781"/>
            <a:ext cx="287909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3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3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73339" y="5913635"/>
            <a:ext cx="309816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72.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1904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87346" y="6052709"/>
            <a:ext cx="28841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dra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778421" y="6126686"/>
            <a:ext cx="3093085" cy="787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1615" marR="5715" indent="1905">
              <a:lnSpc>
                <a:spcPct val="943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oul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-2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21615" marR="5080" indent="-209550">
              <a:lnSpc>
                <a:spcPts val="1120"/>
              </a:lnSpc>
              <a:spcBef>
                <a:spcPts val="10"/>
              </a:spcBef>
            </a:pPr>
            <a:r>
              <a:rPr dirty="0" sz="950" spc="-25" b="1">
                <a:solidFill>
                  <a:srgbClr val="210000"/>
                </a:solidFill>
                <a:latin typeface="Book Antiqua"/>
                <a:cs typeface="Book Antiqua"/>
              </a:rPr>
              <a:t>7</a:t>
            </a:r>
            <a:r>
              <a:rPr dirty="0" sz="950" spc="-25" b="1">
                <a:solidFill>
                  <a:srgbClr val="210000"/>
                </a:solidFill>
                <a:latin typeface="Book Antiqua"/>
                <a:cs typeface="Book Antiqua"/>
              </a:rPr>
              <a:t>3</a:t>
            </a:r>
            <a:r>
              <a:rPr dirty="0" sz="950" spc="-5" b="1">
                <a:solidFill>
                  <a:srgbClr val="210000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20.3%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95%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3%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87353" y="6891571"/>
            <a:ext cx="24841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73354" y="6964840"/>
            <a:ext cx="3098165" cy="631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ct val="94900"/>
              </a:lnSpc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74.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967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drate?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44500" y="7944372"/>
            <a:ext cx="345884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05" b="1">
                <a:solidFill>
                  <a:srgbClr val="003D73"/>
                </a:solidFill>
                <a:latin typeface="Gill Sans MT"/>
                <a:cs typeface="Gill Sans MT"/>
              </a:rPr>
              <a:t>r</a:t>
            </a:r>
            <a:r>
              <a:rPr dirty="0" sz="1200" spc="100" b="1">
                <a:solidFill>
                  <a:srgbClr val="003D73"/>
                </a:solidFill>
                <a:latin typeface="Gill Sans MT"/>
                <a:cs typeface="Gill Sans MT"/>
              </a:rPr>
              <a:t>g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an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-45" b="1">
                <a:solidFill>
                  <a:srgbClr val="003D73"/>
                </a:solidFill>
                <a:latin typeface="Gill Sans MT"/>
                <a:cs typeface="Gill Sans MT"/>
              </a:rPr>
              <a:t> C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14" b="1">
                <a:solidFill>
                  <a:srgbClr val="003D73"/>
                </a:solidFill>
                <a:latin typeface="Gill Sans MT"/>
                <a:cs typeface="Gill Sans MT"/>
              </a:rPr>
              <a:t>m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p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un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d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 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d</a:t>
            </a:r>
            <a:r>
              <a:rPr dirty="0" sz="1200" spc="-45" b="1">
                <a:solidFill>
                  <a:srgbClr val="003D73"/>
                </a:solidFill>
                <a:latin typeface="Gill Sans MT"/>
                <a:cs typeface="Gill Sans MT"/>
              </a:rPr>
              <a:t> O</a:t>
            </a:r>
            <a:r>
              <a:rPr dirty="0" sz="1200" spc="-60" b="1">
                <a:solidFill>
                  <a:srgbClr val="003D73"/>
                </a:solidFill>
                <a:latin typeface="Gill Sans MT"/>
                <a:cs typeface="Gill Sans MT"/>
              </a:rPr>
              <a:t>r</a:t>
            </a:r>
            <a:r>
              <a:rPr dirty="0" sz="1200" spc="100" b="1">
                <a:solidFill>
                  <a:srgbClr val="003D73"/>
                </a:solidFill>
                <a:latin typeface="Gill Sans MT"/>
                <a:cs typeface="Gill Sans MT"/>
              </a:rPr>
              <a:t>g</a:t>
            </a:r>
            <a:r>
              <a:rPr dirty="0" sz="1200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-10" b="1">
                <a:solidFill>
                  <a:srgbClr val="003D73"/>
                </a:solidFill>
                <a:latin typeface="Gill Sans MT"/>
                <a:cs typeface="Gill Sans MT"/>
              </a:rPr>
              <a:t> No</a:t>
            </a:r>
            <a:r>
              <a:rPr dirty="0" sz="1200" spc="-120" b="1">
                <a:solidFill>
                  <a:srgbClr val="003D73"/>
                </a:solidFill>
                <a:latin typeface="Gill Sans MT"/>
                <a:cs typeface="Gill Sans MT"/>
              </a:rPr>
              <a:t>m</a:t>
            </a:r>
            <a:r>
              <a:rPr dirty="0" sz="1200" spc="25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l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at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u</a:t>
            </a:r>
            <a:r>
              <a:rPr dirty="0" sz="1200" spc="-105" b="1">
                <a:solidFill>
                  <a:srgbClr val="003D73"/>
                </a:solidFill>
                <a:latin typeface="Gill Sans MT"/>
                <a:cs typeface="Gill Sans MT"/>
              </a:rPr>
              <a:t>r</a:t>
            </a:r>
            <a:r>
              <a:rPr dirty="0" sz="1200" spc="25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endParaRPr sz="1200">
              <a:latin typeface="Gill Sans MT"/>
              <a:cs typeface="Gill Sans MT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3571" y="8202314"/>
            <a:ext cx="3092450" cy="566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1615" marR="5080" indent="-208915">
              <a:lnSpc>
                <a:spcPts val="1100"/>
              </a:lnSpc>
            </a:pPr>
            <a:r>
              <a:rPr dirty="0" sz="950" spc="-25" b="1">
                <a:solidFill>
                  <a:srgbClr val="210000"/>
                </a:solidFill>
                <a:latin typeface="Book Antiqua"/>
                <a:cs typeface="Book Antiqua"/>
              </a:rPr>
              <a:t>7</a:t>
            </a:r>
            <a:r>
              <a:rPr dirty="0" sz="950" spc="-25" b="1">
                <a:solidFill>
                  <a:srgbClr val="210000"/>
                </a:solidFill>
                <a:latin typeface="Book Antiqua"/>
                <a:cs typeface="Book Antiqua"/>
              </a:rPr>
              <a:t>5</a:t>
            </a:r>
            <a:r>
              <a:rPr dirty="0" sz="950" spc="-5" b="1">
                <a:solidFill>
                  <a:srgbClr val="210000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-1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74891" y="8854616"/>
            <a:ext cx="1252220" cy="6216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350">
              <a:lnSpc>
                <a:spcPct val="100000"/>
              </a:lnSpc>
              <a:tabLst>
                <a:tab pos="236854" algn="l"/>
                <a:tab pos="464184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OH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12065" marR="5080">
              <a:lnSpc>
                <a:spcPct val="163900"/>
              </a:lnSpc>
              <a:tabLst>
                <a:tab pos="241935" algn="l"/>
                <a:tab pos="471170" algn="l"/>
                <a:tab pos="699770" algn="l"/>
                <a:tab pos="931544" algn="l"/>
                <a:tab pos="115189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22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22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23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775879" y="8202314"/>
            <a:ext cx="3126105" cy="1156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4790" marR="5080" indent="-212090">
              <a:lnSpc>
                <a:spcPct val="96300"/>
              </a:lnSpc>
              <a:buClr>
                <a:srgbClr val="221F20"/>
              </a:buClr>
              <a:buFont typeface="Book Antiqua"/>
              <a:buAutoNum type="arabicPeriod" startAt="76"/>
              <a:tabLst>
                <a:tab pos="22479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OH?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24790">
              <a:lnSpc>
                <a:spcPts val="1090"/>
              </a:lnSpc>
            </a:pP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6060" indent="-209550">
              <a:lnSpc>
                <a:spcPts val="1125"/>
              </a:lnSpc>
              <a:buClr>
                <a:srgbClr val="221F20"/>
              </a:buClr>
              <a:buFont typeface="Book Antiqua"/>
              <a:buAutoNum type="arabicPeriod" startAt="77"/>
              <a:tabLst>
                <a:tab pos="22606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somer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lvl="1" marL="422909" indent="-201295">
              <a:lnSpc>
                <a:spcPct val="100000"/>
              </a:lnSpc>
              <a:spcBef>
                <a:spcPts val="325"/>
              </a:spcBef>
              <a:buSzPct val="94736"/>
              <a:buFont typeface="Times New Roman"/>
              <a:buAutoNum type="alphaLcParenBoth"/>
              <a:tabLst>
                <a:tab pos="423545" algn="l"/>
                <a:tab pos="785495" algn="l"/>
                <a:tab pos="1099185" algn="l"/>
                <a:tab pos="1463675" algn="l"/>
              </a:tabLst>
            </a:pPr>
            <a:r>
              <a:rPr dirty="0" sz="950" spc="-5">
                <a:latin typeface="Times New Roman"/>
                <a:cs typeface="Times New Roman"/>
              </a:rPr>
              <a:t>C</a:t>
            </a:r>
            <a:r>
              <a:rPr dirty="0" sz="950" spc="-2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2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788035">
              <a:lnSpc>
                <a:spcPct val="100000"/>
              </a:lnSpc>
              <a:spcBef>
                <a:spcPts val="715"/>
              </a:spcBef>
              <a:tabLst>
                <a:tab pos="1141730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987342" y="632105"/>
            <a:ext cx="2884170" cy="5816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oll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ase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except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llowi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095"/>
              </a:lnSpc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(b)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(d)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509645" y="324013"/>
            <a:ext cx="3589654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3410585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-14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10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3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40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0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8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5">
                <a:solidFill>
                  <a:srgbClr val="131313"/>
                </a:solidFill>
                <a:latin typeface="Gill Sans MT"/>
                <a:cs typeface="Gill Sans MT"/>
              </a:rPr>
              <a:t>l </a:t>
            </a:r>
            <a:r>
              <a:rPr dirty="0" sz="1000" spc="-10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105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50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5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9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3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8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5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9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5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30">
                <a:solidFill>
                  <a:srgbClr val="131313"/>
                </a:solidFill>
                <a:latin typeface="Gill Sans MT"/>
                <a:cs typeface="Gill Sans MT"/>
              </a:rPr>
              <a:t>ir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75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6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75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50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30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89716" y="539953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673127" y="5843684"/>
            <a:ext cx="4599305" cy="3503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715">
              <a:lnSpc>
                <a:spcPts val="1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mplie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ball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tick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sp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ce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ing</a:t>
            </a:r>
            <a:r>
              <a:rPr dirty="0" sz="1050" spc="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del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upy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ual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ogra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spac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illing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dels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2.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space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size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endParaRPr sz="1050">
              <a:latin typeface="Palatino Linotype"/>
              <a:cs typeface="Palatino Linotype"/>
            </a:endParaRPr>
          </a:p>
          <a:p>
            <a:pPr marL="12700" marR="5715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ause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size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 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 indent="151765">
              <a:lnSpc>
                <a:spcPts val="1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l-an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ck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3-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3)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colo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siz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whi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145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55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epicti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ju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ualiza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siz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shap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emical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sizes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apes is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rtant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 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393700">
              <a:lnSpc>
                <a:spcPct val="100000"/>
              </a:lnSpc>
              <a:tabLst>
                <a:tab pos="925830" algn="l"/>
              </a:tabLst>
            </a:pPr>
            <a:r>
              <a:rPr dirty="0" sz="950" spc="7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1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100">
              <a:latin typeface="Times New Roman"/>
              <a:cs typeface="Times New Roman"/>
            </a:endParaRPr>
          </a:p>
          <a:p>
            <a:pPr marL="121285" marR="158750">
              <a:lnSpc>
                <a:spcPts val="1110"/>
              </a:lnSpc>
            </a:pP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HO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CC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H,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91225" y="1077673"/>
            <a:ext cx="1252220" cy="2243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810">
              <a:lnSpc>
                <a:spcPct val="100000"/>
              </a:lnSpc>
              <a:tabLst>
                <a:tab pos="231775" algn="l"/>
                <a:tab pos="461009" algn="l"/>
                <a:tab pos="68961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12700" marR="5080">
              <a:lnSpc>
                <a:spcPts val="1910"/>
              </a:lnSpc>
              <a:spcBef>
                <a:spcPts val="180"/>
              </a:spcBef>
              <a:tabLst>
                <a:tab pos="240665" algn="l"/>
                <a:tab pos="469265" algn="l"/>
                <a:tab pos="697865" algn="l"/>
                <a:tab pos="927100" algn="l"/>
                <a:tab pos="115252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23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r>
              <a:rPr dirty="0" sz="950" spc="-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R="3175">
              <a:lnSpc>
                <a:spcPts val="994"/>
              </a:lnSpc>
            </a:pPr>
            <a:r>
              <a:rPr dirty="0" sz="900" b="1">
                <a:latin typeface="Times New Roman"/>
                <a:cs typeface="Times New Roman"/>
              </a:rPr>
              <a:t>(a) </a:t>
            </a:r>
            <a:r>
              <a:rPr dirty="0" sz="900">
                <a:latin typeface="Times New Roman"/>
                <a:cs typeface="Times New Roman"/>
              </a:rPr>
              <a:t>Butane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  <a:tabLst>
                <a:tab pos="232410" algn="l"/>
                <a:tab pos="46164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125095" marR="124460">
              <a:lnSpc>
                <a:spcPts val="1920"/>
              </a:lnSpc>
              <a:spcBef>
                <a:spcPts val="170"/>
              </a:spcBef>
              <a:tabLst>
                <a:tab pos="354330" algn="l"/>
                <a:tab pos="582930" algn="l"/>
                <a:tab pos="812800" algn="l"/>
                <a:tab pos="103378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23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5">
                <a:latin typeface="Times New Roman"/>
                <a:cs typeface="Times New Roman"/>
              </a:rPr>
              <a:t> H</a:t>
            </a:r>
            <a:r>
              <a:rPr dirty="0" sz="950" spc="-5">
                <a:latin typeface="Times New Roman"/>
                <a:cs typeface="Times New Roman"/>
              </a:rPr>
              <a:t>	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4445">
              <a:lnSpc>
                <a:spcPct val="100000"/>
              </a:lnSpc>
              <a:spcBef>
                <a:spcPts val="180"/>
              </a:spcBef>
              <a:tabLst>
                <a:tab pos="232410" algn="l"/>
                <a:tab pos="45847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6985">
              <a:lnSpc>
                <a:spcPct val="100000"/>
              </a:lnSpc>
              <a:spcBef>
                <a:spcPts val="775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6985">
              <a:lnSpc>
                <a:spcPct val="100000"/>
              </a:lnSpc>
              <a:spcBef>
                <a:spcPts val="105"/>
              </a:spcBef>
            </a:pPr>
            <a:r>
              <a:rPr dirty="0" sz="900" spc="-5" b="1">
                <a:latin typeface="Times New Roman"/>
                <a:cs typeface="Times New Roman"/>
              </a:rPr>
              <a:t>(b) </a:t>
            </a:r>
            <a:r>
              <a:rPr dirty="0" sz="900" spc="-5">
                <a:latin typeface="Times New Roman"/>
                <a:cs typeface="Times New Roman"/>
              </a:rPr>
              <a:t>Methylpropane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5002147"/>
            <a:ext cx="4053840" cy="644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381000">
              <a:lnSpc>
                <a:spcPct val="100000"/>
              </a:lnSpc>
              <a:spcBef>
                <a:spcPts val="15"/>
              </a:spcBef>
            </a:pPr>
            <a:r>
              <a:rPr dirty="0" sz="900" b="1">
                <a:latin typeface="Times New Roman"/>
                <a:cs typeface="Times New Roman"/>
              </a:rPr>
              <a:t>(c)</a:t>
            </a:r>
            <a:r>
              <a:rPr dirty="0" sz="900" spc="-5" b="1">
                <a:latin typeface="Times New Roman"/>
                <a:cs typeface="Times New Roman"/>
              </a:rPr>
              <a:t> </a:t>
            </a:r>
            <a:r>
              <a:rPr dirty="0" sz="900" spc="-65">
                <a:latin typeface="Times New Roman"/>
                <a:cs typeface="Times New Roman"/>
              </a:rPr>
              <a:t>T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 spc="-5">
                <a:latin typeface="Times New Roman"/>
                <a:cs typeface="Times New Roman"/>
              </a:rPr>
              <a:t>stos</a:t>
            </a:r>
            <a:r>
              <a:rPr dirty="0" sz="900" spc="-5">
                <a:latin typeface="Times New Roman"/>
                <a:cs typeface="Times New Roman"/>
              </a:rPr>
              <a:t>te</a:t>
            </a:r>
            <a:r>
              <a:rPr dirty="0" sz="900">
                <a:latin typeface="Times New Roman"/>
                <a:cs typeface="Times New Roman"/>
              </a:rPr>
              <a:t>rone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715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95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900" spc="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Gill Sans MT"/>
                <a:cs typeface="Gill Sans MT"/>
              </a:rPr>
              <a:t>3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-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2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ts val="1110"/>
              </a:lnSpc>
            </a:pP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is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li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bu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b)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hy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lp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opa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os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922234" y="4083896"/>
            <a:ext cx="2000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90316" y="817956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5473239" y="7944438"/>
            <a:ext cx="1612265" cy="1448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5730">
              <a:lnSpc>
                <a:spcPct val="100000"/>
              </a:lnSpc>
              <a:tabLst>
                <a:tab pos="504190" algn="l"/>
                <a:tab pos="925194" algn="l"/>
                <a:tab pos="1421765" algn="l"/>
              </a:tabLst>
            </a:pPr>
            <a:r>
              <a:rPr dirty="0" sz="950" spc="-10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Cl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950" spc="-15">
                <a:solidFill>
                  <a:srgbClr val="221F20"/>
                </a:solidFill>
                <a:latin typeface="Times New Roman"/>
                <a:cs typeface="Times New Roman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53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95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900" spc="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Gill Sans MT"/>
                <a:cs typeface="Gill Sans MT"/>
              </a:rPr>
              <a:t>3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-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3</a:t>
            </a:r>
            <a:endParaRPr sz="900">
              <a:latin typeface="Gill Sans MT"/>
              <a:cs typeface="Gill Sans MT"/>
            </a:endParaRPr>
          </a:p>
          <a:p>
            <a:pPr marL="12700" marR="189865">
              <a:lnSpc>
                <a:spcPts val="1000"/>
              </a:lnSpc>
              <a:spcBef>
                <a:spcPts val="110"/>
              </a:spcBef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olo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ol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la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mode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ls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2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z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9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85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,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v</a:t>
            </a:r>
            <a:r>
              <a:rPr dirty="0" sz="900" spc="9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3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z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95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105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,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900" spc="8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95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900" spc="8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85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3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105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95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8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105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,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8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3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95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ss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95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9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9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-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3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.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555228" y="6771541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981285" y="6771541"/>
            <a:ext cx="1060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Times New Roman"/>
                <a:cs typeface="Times New Roman"/>
              </a:rPr>
              <a:t>B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404811" y="6771541"/>
            <a:ext cx="1060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858813" y="6771541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877356" y="7347514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08056" y="7347514"/>
            <a:ext cx="12573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975616" y="7347514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563532" y="7347514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647565" y="324013"/>
            <a:ext cx="245173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90115" algn="l"/>
              </a:tabLst>
            </a:pP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iv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is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463106" y="645923"/>
            <a:ext cx="1240790" cy="417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 marR="5080" indent="-2540">
              <a:lnSpc>
                <a:spcPct val="163200"/>
              </a:lnSpc>
              <a:tabLst>
                <a:tab pos="325755" algn="l"/>
                <a:tab pos="689610" algn="l"/>
                <a:tab pos="1053465" algn="l"/>
              </a:tabLst>
            </a:pP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5">
                <a:latin typeface="Times New Roman"/>
                <a:cs typeface="Times New Roman"/>
              </a:rPr>
              <a:t> 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8525" y="645923"/>
            <a:ext cx="441325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r>
              <a:rPr dirty="0" sz="900" spc="-5" b="1">
                <a:latin typeface="Times New Roman"/>
                <a:cs typeface="Times New Roman"/>
              </a:rPr>
              <a:t> </a:t>
            </a:r>
            <a:r>
              <a:rPr dirty="0" sz="900" spc="35" b="1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20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63106" y="1735039"/>
            <a:ext cx="1155065" cy="96646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 marR="5080" indent="-1270">
              <a:lnSpc>
                <a:spcPct val="163200"/>
              </a:lnSpc>
              <a:tabLst>
                <a:tab pos="329565" algn="l"/>
                <a:tab pos="687705" algn="l"/>
                <a:tab pos="926465" algn="l"/>
              </a:tabLst>
            </a:pP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r>
              <a:rPr dirty="0" baseline="-22222" sz="112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CH</a:t>
            </a:r>
            <a:endParaRPr sz="95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720"/>
              </a:spcBef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98525" y="1735039"/>
            <a:ext cx="441325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spc="-5" b="1">
                <a:latin typeface="Times New Roman"/>
                <a:cs typeface="Times New Roman"/>
              </a:rPr>
              <a:t>) </a:t>
            </a:r>
            <a:r>
              <a:rPr dirty="0" sz="900" spc="25" b="1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62529" y="1186988"/>
            <a:ext cx="1241425" cy="414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7274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20"/>
              </a:spcBef>
              <a:tabLst>
                <a:tab pos="372110" algn="l"/>
                <a:tab pos="690245" algn="l"/>
                <a:tab pos="1054100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98525" y="1421959"/>
            <a:ext cx="441325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(c)  </a:t>
            </a:r>
            <a:r>
              <a:rPr dirty="0" sz="900" spc="-90" b="1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20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98525" y="2284361"/>
            <a:ext cx="441325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e</a:t>
            </a:r>
            <a:r>
              <a:rPr dirty="0" sz="900" b="1">
                <a:latin typeface="Times New Roman"/>
                <a:cs typeface="Times New Roman"/>
              </a:rPr>
              <a:t>)  </a:t>
            </a:r>
            <a:r>
              <a:rPr dirty="0" sz="900" spc="-100" b="1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781323" y="2284361"/>
            <a:ext cx="919480" cy="384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73380" marR="5080" indent="-361315">
              <a:lnSpc>
                <a:spcPct val="163200"/>
              </a:lnSpc>
              <a:tabLst>
                <a:tab pos="373380" algn="l"/>
                <a:tab pos="690880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2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r>
              <a:rPr dirty="0" baseline="-22222" sz="1125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92181" y="5151168"/>
            <a:ext cx="3091815" cy="287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1615" marR="5080" indent="-208915">
              <a:lnSpc>
                <a:spcPts val="1100"/>
              </a:lnSpc>
            </a:pPr>
            <a:r>
              <a:rPr dirty="0" sz="950" spc="-25" b="1">
                <a:solidFill>
                  <a:srgbClr val="210000"/>
                </a:solidFill>
                <a:latin typeface="Palatino Linotype"/>
                <a:cs typeface="Palatino Linotype"/>
              </a:rPr>
              <a:t>7</a:t>
            </a:r>
            <a:r>
              <a:rPr dirty="0" sz="950" spc="-25" b="1">
                <a:solidFill>
                  <a:srgbClr val="210000"/>
                </a:solidFill>
                <a:latin typeface="Palatino Linotype"/>
                <a:cs typeface="Palatino Linotype"/>
              </a:rPr>
              <a:t>9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01106" y="5430583"/>
            <a:ext cx="1316990" cy="287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heptane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methy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425813" y="5430583"/>
            <a:ext cx="1022985" cy="287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90916" y="5709358"/>
            <a:ext cx="3093085" cy="288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2885" marR="5080" indent="-210185">
              <a:lnSpc>
                <a:spcPts val="1110"/>
              </a:lnSpc>
            </a:pP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01114" y="5988766"/>
            <a:ext cx="751840" cy="288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5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tane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5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hexanol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425820" y="5988766"/>
            <a:ext cx="1032510" cy="288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5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heptano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5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tane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465646" y="2997526"/>
            <a:ext cx="817244" cy="7289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 marR="5080" indent="-2540">
              <a:lnSpc>
                <a:spcPct val="162800"/>
              </a:lnSpc>
              <a:tabLst>
                <a:tab pos="325755" algn="l"/>
                <a:tab pos="690245" algn="l"/>
              </a:tabLst>
            </a:pP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baseline="-22222" sz="1125" spc="-37">
                <a:latin typeface="Times New Roman"/>
                <a:cs typeface="Times New Roman"/>
              </a:rPr>
              <a:t> 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325755" algn="l"/>
              </a:tabLst>
            </a:pP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1700" y="2997526"/>
            <a:ext cx="441325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b="1">
                <a:latin typeface="Times New Roman"/>
                <a:cs typeface="Times New Roman"/>
              </a:rPr>
              <a:t>a) </a:t>
            </a:r>
            <a:r>
              <a:rPr dirty="0" sz="900" spc="85" b="1">
                <a:latin typeface="Times New Roman"/>
                <a:cs typeface="Times New Roman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C</a:t>
            </a:r>
            <a:r>
              <a:rPr dirty="0" sz="950" spc="-2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143306" y="3546847"/>
            <a:ext cx="241300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700" y="3546847"/>
            <a:ext cx="441325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</a:t>
            </a:r>
            <a:r>
              <a:rPr dirty="0" sz="900" b="1">
                <a:latin typeface="Times New Roman"/>
                <a:cs typeface="Times New Roman"/>
              </a:rPr>
              <a:t>) </a:t>
            </a:r>
            <a:r>
              <a:rPr dirty="0" sz="900" spc="25" b="1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467609" y="3783722"/>
            <a:ext cx="355600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65646" y="4645489"/>
            <a:ext cx="1229995" cy="415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050" marR="5080" indent="-6985">
              <a:lnSpc>
                <a:spcPct val="162900"/>
              </a:lnSpc>
              <a:tabLst>
                <a:tab pos="330200" algn="l"/>
                <a:tab pos="687705" algn="l"/>
                <a:tab pos="1000760" algn="l"/>
              </a:tabLst>
            </a:pP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r>
              <a:rPr dirty="0" baseline="-22222" sz="112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r>
              <a:rPr dirty="0" baseline="-22222" sz="1125">
                <a:latin typeface="Times New Roman"/>
                <a:cs typeface="Times New Roman"/>
              </a:rPr>
              <a:t>		</a:t>
            </a:r>
            <a:r>
              <a:rPr dirty="0" baseline="-22222" sz="1125" spc="-27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01700" y="4645489"/>
            <a:ext cx="441325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spc="-5" b="1">
                <a:latin typeface="Times New Roman"/>
                <a:cs typeface="Times New Roman"/>
              </a:rPr>
              <a:t>) </a:t>
            </a:r>
            <a:r>
              <a:rPr dirty="0" sz="900" spc="25" b="1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466973" y="4098073"/>
            <a:ext cx="835025" cy="415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8930" marR="5080" indent="-316865">
              <a:lnSpc>
                <a:spcPct val="163200"/>
              </a:lnSpc>
              <a:tabLst>
                <a:tab pos="325755" algn="l"/>
              </a:tabLst>
            </a:pP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5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20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r>
              <a:rPr dirty="0" baseline="-22222" sz="112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01700" y="4096803"/>
            <a:ext cx="441325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(c</a:t>
            </a:r>
            <a:r>
              <a:rPr dirty="0" sz="900" b="1">
                <a:latin typeface="Times New Roman"/>
                <a:cs typeface="Times New Roman"/>
              </a:rPr>
              <a:t>)  </a:t>
            </a:r>
            <a:r>
              <a:rPr dirty="0" sz="900" spc="-95" b="1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897879" y="2294275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049391" y="2294275"/>
            <a:ext cx="1524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007030" y="630395"/>
            <a:ext cx="3093085" cy="690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1615" marR="5080" indent="-208915">
              <a:lnSpc>
                <a:spcPct val="96500"/>
              </a:lnSpc>
              <a:buClr>
                <a:srgbClr val="210000"/>
              </a:buClr>
              <a:buFont typeface="Palatino Linotype"/>
              <a:buAutoNum type="arabicPeriod" startAt="81"/>
              <a:tabLst>
                <a:tab pos="22161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7"/>
              </a:spcBef>
              <a:buClr>
                <a:srgbClr val="210000"/>
              </a:buClr>
              <a:buFont typeface="Palatino Linotype"/>
              <a:buAutoNum type="arabicPeriod" startAt="81"/>
            </a:pPr>
            <a:endParaRPr sz="850">
              <a:latin typeface="Times New Roman"/>
              <a:cs typeface="Times New Roman"/>
            </a:endParaRPr>
          </a:p>
          <a:p>
            <a:pPr lvl="1" marL="1254760" indent="-1203325">
              <a:lnSpc>
                <a:spcPct val="100000"/>
              </a:lnSpc>
              <a:buFont typeface="Times New Roman"/>
              <a:buAutoNum type="alphaLcParenBoth"/>
              <a:tabLst>
                <a:tab pos="1255395" algn="l"/>
              </a:tabLst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617209" y="4893329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059557" y="4895872"/>
            <a:ext cx="1524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04493" y="3357849"/>
            <a:ext cx="3095625" cy="662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4154" marR="5080" indent="-211454">
              <a:lnSpc>
                <a:spcPct val="96500"/>
              </a:lnSpc>
              <a:buClr>
                <a:srgbClr val="221F20"/>
              </a:buClr>
              <a:buFont typeface="Palatino Linotype"/>
              <a:buAutoNum type="arabicPeriod" startAt="82"/>
              <a:tabLst>
                <a:tab pos="224154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8"/>
              </a:spcBef>
              <a:buClr>
                <a:srgbClr val="221F20"/>
              </a:buClr>
              <a:buFont typeface="Palatino Linotype"/>
              <a:buAutoNum type="arabicPeriod" startAt="82"/>
            </a:pPr>
            <a:endParaRPr sz="700">
              <a:latin typeface="Times New Roman"/>
              <a:cs typeface="Times New Roman"/>
            </a:endParaRPr>
          </a:p>
          <a:p>
            <a:pPr lvl="1" marL="1633220" indent="-1569085">
              <a:lnSpc>
                <a:spcPct val="100000"/>
              </a:lnSpc>
              <a:buFont typeface="Times New Roman"/>
              <a:buAutoNum type="alphaLcParenBoth"/>
              <a:tabLst>
                <a:tab pos="1633855" algn="l"/>
              </a:tabLst>
            </a:pPr>
            <a:r>
              <a:rPr dirty="0" sz="900" spc="-5" b="1">
                <a:latin typeface="Times New Roman"/>
                <a:cs typeface="Times New Roman"/>
              </a:rPr>
              <a:t>(b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87101" y="2763461"/>
            <a:ext cx="272161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78.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somer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983104" y="6577007"/>
            <a:ext cx="380619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120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145" b="1">
                <a:solidFill>
                  <a:srgbClr val="005C9D"/>
                </a:solidFill>
                <a:latin typeface="Gill Sans MT"/>
                <a:cs typeface="Gill Sans MT"/>
              </a:rPr>
              <a:t>g</a:t>
            </a:r>
            <a:r>
              <a:rPr dirty="0" sz="1800" spc="-13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-5" b="1">
                <a:solidFill>
                  <a:srgbClr val="005C9D"/>
                </a:solidFill>
                <a:latin typeface="Gill Sans MT"/>
                <a:cs typeface="Gill Sans MT"/>
              </a:rPr>
              <a:t>v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70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125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70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-5" b="1">
                <a:solidFill>
                  <a:srgbClr val="005C9D"/>
                </a:solidFill>
                <a:latin typeface="Gill Sans MT"/>
                <a:cs typeface="Gill Sans MT"/>
              </a:rPr>
              <a:t>v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65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6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x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16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se</a:t>
            </a:r>
            <a:r>
              <a:rPr dirty="0" sz="1800" spc="30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endParaRPr sz="18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50604" y="6957826"/>
            <a:ext cx="3034665" cy="1824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400"/>
              </a:lnSpc>
              <a:buClr>
                <a:srgbClr val="210000"/>
              </a:buClr>
              <a:buFont typeface="Palatino Linotype"/>
              <a:buAutoNum type="arabicPeriod" startAt="83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3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518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ne?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ct val="96500"/>
              </a:lnSpc>
              <a:spcBef>
                <a:spcPts val="5"/>
              </a:spcBef>
              <a:buClr>
                <a:srgbClr val="210000"/>
              </a:buClr>
              <a:buFont typeface="Palatino Linotype"/>
              <a:buAutoNum type="arabicPeriod" startAt="83"/>
              <a:tabLst>
                <a:tab pos="2279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1713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eated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3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3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e?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715" indent="-214629">
              <a:lnSpc>
                <a:spcPct val="96500"/>
              </a:lnSpc>
              <a:buClr>
                <a:srgbClr val="210000"/>
              </a:buClr>
              <a:buFont typeface="Palatino Linotype"/>
              <a:buAutoNum type="arabicPeriod" startAt="83"/>
              <a:tabLst>
                <a:tab pos="2279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a.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50641" y="8773361"/>
            <a:ext cx="303403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86.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mportan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965281" y="8848783"/>
            <a:ext cx="281940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borax,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965281" y="8988476"/>
            <a:ext cx="2819400" cy="492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270">
              <a:lnSpc>
                <a:spcPct val="944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-15873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mus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rather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erni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065453" y="6957826"/>
            <a:ext cx="3034665" cy="2522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600"/>
              </a:lnSpc>
              <a:buClr>
                <a:srgbClr val="221F20"/>
              </a:buClr>
              <a:buFont typeface="Palatino Linotype"/>
              <a:buAutoNum type="arabicPeriod" startAt="87"/>
              <a:tabLst>
                <a:tab pos="227329" algn="l"/>
              </a:tabLst>
            </a:pP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exact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arada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 obtai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Verdana"/>
                <a:cs typeface="Verdana"/>
              </a:rPr>
              <a:t>N</a:t>
            </a:r>
            <a:r>
              <a:rPr dirty="0" baseline="-11904" sz="1050" spc="104" i="1">
                <a:solidFill>
                  <a:srgbClr val="221F20"/>
                </a:solidFill>
                <a:latin typeface="Verdana"/>
                <a:cs typeface="Verdan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20"/>
              </a:spcBef>
              <a:buClr>
                <a:srgbClr val="221F20"/>
              </a:buClr>
              <a:buFont typeface="Palatino Linotype"/>
              <a:buAutoNum type="arabicPeriod" startAt="87"/>
              <a:tabLst>
                <a:tab pos="227329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58 %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35.45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nd?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060"/>
              </a:lnSpc>
              <a:buClr>
                <a:srgbClr val="221F20"/>
              </a:buClr>
              <a:buFont typeface="Palatino Linotype"/>
              <a:buAutoNum type="arabicPeriod" startAt="89"/>
              <a:tabLst>
                <a:tab pos="227329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1270">
              <a:lnSpc>
                <a:spcPts val="1100"/>
              </a:lnSpc>
              <a:spcBef>
                <a:spcPts val="4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g?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15873" sz="1050" spc="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.)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241109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	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709545" y="8535214"/>
            <a:ext cx="189611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40" b="1">
                <a:solidFill>
                  <a:srgbClr val="005C9D"/>
                </a:solidFill>
                <a:latin typeface="Trebuchet MS"/>
                <a:cs typeface="Trebuchet MS"/>
              </a:rPr>
              <a:t>F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-10" b="1">
                <a:solidFill>
                  <a:srgbClr val="005C9D"/>
                </a:solidFill>
                <a:latin typeface="Trebuchet MS"/>
                <a:cs typeface="Trebuchet MS"/>
              </a:rPr>
              <a:t>a</a:t>
            </a:r>
            <a:r>
              <a:rPr dirty="0" sz="1800" spc="-30" b="1">
                <a:solidFill>
                  <a:srgbClr val="005C9D"/>
                </a:solidFill>
                <a:latin typeface="Trebuchet MS"/>
                <a:cs typeface="Trebuchet MS"/>
              </a:rPr>
              <a:t>t</a:t>
            </a:r>
            <a:r>
              <a:rPr dirty="0" sz="1800" spc="-45" b="1">
                <a:solidFill>
                  <a:srgbClr val="005C9D"/>
                </a:solidFill>
                <a:latin typeface="Trebuchet MS"/>
                <a:cs typeface="Trebuchet MS"/>
              </a:rPr>
              <a:t>u</a:t>
            </a:r>
            <a:r>
              <a:rPr dirty="0" sz="1800" spc="-114" b="1">
                <a:solidFill>
                  <a:srgbClr val="005C9D"/>
                </a:solidFill>
                <a:latin typeface="Trebuchet MS"/>
                <a:cs typeface="Trebuchet MS"/>
              </a:rPr>
              <a:t>r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 </a:t>
            </a:r>
            <a:r>
              <a:rPr dirty="0" sz="1800" spc="30" b="1">
                <a:solidFill>
                  <a:srgbClr val="005C9D"/>
                </a:solidFill>
                <a:latin typeface="Trebuchet MS"/>
                <a:cs typeface="Trebuchet MS"/>
              </a:rPr>
              <a:t>P</a:t>
            </a:r>
            <a:r>
              <a:rPr dirty="0" sz="1800" spc="-110" b="1">
                <a:solidFill>
                  <a:srgbClr val="005C9D"/>
                </a:solidFill>
                <a:latin typeface="Trebuchet MS"/>
                <a:cs typeface="Trebuchet MS"/>
              </a:rPr>
              <a:t>r</a:t>
            </a:r>
            <a:r>
              <a:rPr dirty="0" sz="1800" spc="60" b="1">
                <a:solidFill>
                  <a:srgbClr val="005C9D"/>
                </a:solidFill>
                <a:latin typeface="Trebuchet MS"/>
                <a:cs typeface="Trebuchet MS"/>
              </a:rPr>
              <a:t>o</a:t>
            </a:r>
            <a:r>
              <a:rPr dirty="0" sz="1800" spc="70" b="1">
                <a:solidFill>
                  <a:srgbClr val="005C9D"/>
                </a:solidFill>
                <a:latin typeface="Trebuchet MS"/>
                <a:cs typeface="Trebuchet MS"/>
              </a:rPr>
              <a:t>b</a:t>
            </a:r>
            <a:r>
              <a:rPr dirty="0" sz="1800" spc="-80" b="1">
                <a:solidFill>
                  <a:srgbClr val="005C9D"/>
                </a:solidFill>
                <a:latin typeface="Trebuchet MS"/>
                <a:cs typeface="Trebuchet MS"/>
              </a:rPr>
              <a:t>l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5" b="1">
                <a:solidFill>
                  <a:srgbClr val="005C9D"/>
                </a:solidFill>
                <a:latin typeface="Trebuchet MS"/>
                <a:cs typeface="Trebuchet MS"/>
              </a:rPr>
              <a:t>m</a:t>
            </a:r>
            <a:r>
              <a:rPr dirty="0" sz="1800" spc="20" b="1">
                <a:solidFill>
                  <a:srgbClr val="005C9D"/>
                </a:solidFill>
                <a:latin typeface="Trebuchet MS"/>
                <a:cs typeface="Trebuchet MS"/>
              </a:rPr>
              <a:t>s</a:t>
            </a:r>
            <a:endParaRPr sz="1800">
              <a:latin typeface="Trebuchet MS"/>
              <a:cs typeface="Trebuchet M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076221" y="921034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458488" y="9210364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93" y="31673"/>
                </a:moveTo>
                <a:lnTo>
                  <a:pt x="24828" y="30480"/>
                </a:lnTo>
                <a:lnTo>
                  <a:pt x="27432" y="26377"/>
                </a:lnTo>
                <a:lnTo>
                  <a:pt x="29540" y="22059"/>
                </a:lnTo>
                <a:lnTo>
                  <a:pt x="32791" y="12941"/>
                </a:lnTo>
                <a:lnTo>
                  <a:pt x="33743" y="8318"/>
                </a:lnTo>
                <a:lnTo>
                  <a:pt x="34048" y="3619"/>
                </a:lnTo>
                <a:lnTo>
                  <a:pt x="36004" y="3136"/>
                </a:lnTo>
                <a:lnTo>
                  <a:pt x="37922" y="2565"/>
                </a:lnTo>
                <a:lnTo>
                  <a:pt x="41732" y="1244"/>
                </a:lnTo>
                <a:lnTo>
                  <a:pt x="45516" y="0"/>
                </a:lnTo>
                <a:lnTo>
                  <a:pt x="31800" y="28790"/>
                </a:lnTo>
                <a:lnTo>
                  <a:pt x="26593" y="31673"/>
                </a:lnTo>
                <a:close/>
              </a:path>
              <a:path w="47625" h="31750">
                <a:moveTo>
                  <a:pt x="1778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24" y="22059"/>
                </a:lnTo>
                <a:lnTo>
                  <a:pt x="7975" y="12941"/>
                </a:lnTo>
                <a:lnTo>
                  <a:pt x="8928" y="8318"/>
                </a:lnTo>
                <a:lnTo>
                  <a:pt x="9232" y="3619"/>
                </a:lnTo>
                <a:lnTo>
                  <a:pt x="11176" y="3136"/>
                </a:lnTo>
                <a:lnTo>
                  <a:pt x="13106" y="2565"/>
                </a:lnTo>
                <a:lnTo>
                  <a:pt x="16916" y="1244"/>
                </a:lnTo>
                <a:lnTo>
                  <a:pt x="20701" y="0"/>
                </a:lnTo>
                <a:lnTo>
                  <a:pt x="6985" y="28790"/>
                </a:lnTo>
                <a:lnTo>
                  <a:pt x="1778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70556" y="8910537"/>
            <a:ext cx="3118485" cy="582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78130" marR="5080" indent="-266065">
              <a:lnSpc>
                <a:spcPct val="96600"/>
              </a:lnSpc>
            </a:pPr>
            <a:r>
              <a:rPr dirty="0" sz="950" spc="-40" b="1">
                <a:solidFill>
                  <a:srgbClr val="210000"/>
                </a:solidFill>
                <a:latin typeface="Palatino Linotype"/>
                <a:cs typeface="Palatino Linotype"/>
              </a:rPr>
              <a:t>1</a:t>
            </a:r>
            <a:r>
              <a:rPr dirty="0" sz="950" spc="-40" b="1">
                <a:solidFill>
                  <a:srgbClr val="21000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1.</a:t>
            </a:r>
            <a:r>
              <a:rPr dirty="0" sz="95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purp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ypi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5-10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051481" y="8914145"/>
            <a:ext cx="2819400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sph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te,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Cl.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3269" y="631034"/>
            <a:ext cx="3065145" cy="7832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34925" indent="-211454">
              <a:lnSpc>
                <a:spcPct val="96300"/>
              </a:lnSpc>
              <a:buClr>
                <a:srgbClr val="221F20"/>
              </a:buClr>
              <a:buFont typeface="Palatino Linotype"/>
              <a:buAutoNum type="arabicPeriod" startAt="90"/>
              <a:tabLst>
                <a:tab pos="226695" algn="l"/>
              </a:tabLst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ubl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34925" indent="-212725">
              <a:lnSpc>
                <a:spcPts val="1100"/>
              </a:lnSpc>
              <a:spcBef>
                <a:spcPts val="35"/>
              </a:spcBef>
              <a:buClr>
                <a:srgbClr val="221F20"/>
              </a:buClr>
              <a:buFont typeface="Palatino Linotype"/>
              <a:buAutoNum type="arabicPeriod" startAt="90"/>
              <a:tabLst>
                <a:tab pos="22669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-15873" sz="1050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22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26695">
              <a:lnSpc>
                <a:spcPts val="1070"/>
              </a:lnSpc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2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.8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950">
              <a:latin typeface="Palatino Linotype"/>
              <a:cs typeface="Palatino Linotype"/>
            </a:endParaRPr>
          </a:p>
          <a:p>
            <a:pPr algn="just" marL="226695" marR="35560">
              <a:lnSpc>
                <a:spcPts val="1100"/>
              </a:lnSpc>
              <a:spcBef>
                <a:spcPts val="50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arbon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695" indent="-213360">
              <a:lnSpc>
                <a:spcPts val="1050"/>
              </a:lnSpc>
              <a:buClr>
                <a:srgbClr val="221F20"/>
              </a:buClr>
              <a:buFont typeface="Palatino Linotype"/>
              <a:buAutoNum type="arabicPeriod" startAt="92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6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algn="just" marL="226695" marR="35560" indent="635">
              <a:lnSpc>
                <a:spcPts val="1100"/>
              </a:lnSpc>
              <a:spcBef>
                <a:spcPts val="5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5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iel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64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5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xtu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algn="just" marL="226695">
              <a:lnSpc>
                <a:spcPts val="1055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8255" indent="-211454">
              <a:lnSpc>
                <a:spcPct val="96600"/>
              </a:lnSpc>
              <a:spcBef>
                <a:spcPts val="15"/>
              </a:spcBef>
              <a:buClr>
                <a:srgbClr val="221F20"/>
              </a:buClr>
              <a:buFont typeface="Palatino Linotype"/>
              <a:buAutoNum type="arabicPeriod" startAt="93"/>
              <a:tabLst>
                <a:tab pos="227329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78 g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mL.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44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695" indent="-213360">
              <a:lnSpc>
                <a:spcPts val="1080"/>
              </a:lnSpc>
              <a:buClr>
                <a:srgbClr val="221F20"/>
              </a:buClr>
              <a:buFont typeface="Palatino Linotype"/>
              <a:buAutoNum type="arabicPeriod" startAt="93"/>
              <a:tabLst>
                <a:tab pos="227329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26.39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endParaRPr sz="950">
              <a:latin typeface="Palatino Linotype"/>
              <a:cs typeface="Palatino Linotype"/>
            </a:endParaRPr>
          </a:p>
          <a:p>
            <a:pPr algn="just" marL="226695" marR="34925">
              <a:lnSpc>
                <a:spcPct val="96500"/>
              </a:lnSpc>
              <a:spcBef>
                <a:spcPts val="2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ride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34925" indent="-212725">
              <a:lnSpc>
                <a:spcPct val="96500"/>
              </a:lnSpc>
              <a:buClr>
                <a:srgbClr val="221F20"/>
              </a:buClr>
              <a:buFont typeface="Palatino Linotype"/>
              <a:buAutoNum type="arabicPeriod" startAt="95"/>
              <a:tabLst>
                <a:tab pos="227329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 g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marL="226695" marR="35560" indent="-213360">
              <a:lnSpc>
                <a:spcPct val="96400"/>
              </a:lnSpc>
              <a:buClr>
                <a:srgbClr val="221F20"/>
              </a:buClr>
              <a:buFont typeface="Palatino Linotype"/>
              <a:buAutoNum type="arabicPeriod" startAt="95"/>
              <a:tabLst>
                <a:tab pos="227329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 spc="5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6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0.04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23809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ple,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 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air?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Palatino Linotype"/>
              <a:buAutoNum type="arabicPeriod" startAt="95"/>
              <a:tabLst>
                <a:tab pos="22669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lvl="1" marL="394970" indent="-168275">
              <a:lnSpc>
                <a:spcPts val="105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39560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endParaRPr sz="950">
              <a:latin typeface="Palatino Linotype"/>
              <a:cs typeface="Palatino Linotype"/>
            </a:endParaRPr>
          </a:p>
          <a:p>
            <a:pPr algn="just" marL="22669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225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endParaRPr sz="950">
              <a:latin typeface="Palatino Linotype"/>
              <a:cs typeface="Palatino Linotype"/>
            </a:endParaRPr>
          </a:p>
          <a:p>
            <a:pPr algn="just" marL="226695" marR="36830">
              <a:lnSpc>
                <a:spcPct val="96500"/>
              </a:lnSpc>
              <a:spcBef>
                <a:spcPts val="15"/>
              </a:spcBef>
            </a:pP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5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mea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90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0001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8255" indent="-210185">
              <a:lnSpc>
                <a:spcPct val="963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rabicPeriod" startAt="98"/>
              <a:tabLst>
                <a:tab pos="22669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spc="-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baseline="-15873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algn="just" marL="226695" marR="37465" indent="-213995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Palatino Linotype"/>
              <a:buAutoNum type="arabicPeriod" startAt="98"/>
              <a:tabLst>
                <a:tab pos="227329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sulfa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-15873" sz="1050" spc="3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fate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verted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6695" marR="1172210">
              <a:lnSpc>
                <a:spcPts val="1100"/>
              </a:lnSpc>
              <a:spcBef>
                <a:spcPts val="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[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98.]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35920" y="7733420"/>
            <a:ext cx="12700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76513" y="631036"/>
            <a:ext cx="3094990" cy="1543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020" marR="5080" indent="-274320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100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622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What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M?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74320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100"/>
              <a:tabLst>
                <a:tab pos="28956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5200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61.10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What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ple?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r?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74320">
              <a:lnSpc>
                <a:spcPts val="1090"/>
              </a:lnSpc>
              <a:spcBef>
                <a:spcPts val="15"/>
              </a:spcBef>
              <a:buClr>
                <a:srgbClr val="221F20"/>
              </a:buClr>
              <a:buFont typeface="Palatino Linotype"/>
              <a:buAutoNum type="arabicPeriod" startAt="100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When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750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heated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0640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marL="287020">
              <a:lnSpc>
                <a:spcPts val="107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686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ead.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50884" y="2168226"/>
            <a:ext cx="24447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76550" y="2241968"/>
            <a:ext cx="3094990" cy="3145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020" marR="5080" indent="-274320">
              <a:lnSpc>
                <a:spcPct val="94900"/>
              </a:lnSpc>
              <a:buClr>
                <a:srgbClr val="210000"/>
              </a:buClr>
              <a:buFont typeface="Palatino Linotype"/>
              <a:buAutoNum type="arabicPeriod" startAt="103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fate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8223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zi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hydrate?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74320">
              <a:lnSpc>
                <a:spcPct val="96500"/>
              </a:lnSpc>
              <a:spcBef>
                <a:spcPts val="5"/>
              </a:spcBef>
              <a:buClr>
                <a:srgbClr val="210000"/>
              </a:buClr>
              <a:buFont typeface="Palatino Linotype"/>
              <a:buAutoNum type="arabicPeriod" startAt="103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552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M?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74320">
              <a:lnSpc>
                <a:spcPct val="96500"/>
              </a:lnSpc>
              <a:buClr>
                <a:srgbClr val="210000"/>
              </a:buClr>
              <a:buFont typeface="Palatino Linotype"/>
              <a:buAutoNum type="arabicPeriod" startAt="103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7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82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178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715" indent="-274320">
              <a:lnSpc>
                <a:spcPts val="1110"/>
              </a:lnSpc>
              <a:spcBef>
                <a:spcPts val="15"/>
              </a:spcBef>
              <a:buClr>
                <a:srgbClr val="210000"/>
              </a:buClr>
              <a:buFont typeface="Palatino Linotype"/>
              <a:buAutoNum type="arabicPeriod" startAt="103"/>
              <a:tabLst>
                <a:tab pos="28765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715">
              <a:lnSpc>
                <a:spcPts val="1090"/>
              </a:lnSpc>
              <a:spcBef>
                <a:spcPts val="10"/>
              </a:spcBef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gen,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iel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94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0.2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87020" marR="6350">
              <a:lnSpc>
                <a:spcPts val="1100"/>
              </a:lnSpc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ny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chl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ms.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olec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mul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74320">
              <a:lnSpc>
                <a:spcPts val="1090"/>
              </a:lnSpc>
              <a:spcBef>
                <a:spcPts val="10"/>
              </a:spcBef>
              <a:buClr>
                <a:srgbClr val="210000"/>
              </a:buClr>
              <a:buFont typeface="Palatino Linotype"/>
              <a:buAutoNum type="arabicPeriod" startAt="107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atmosp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0.387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050914" y="5380799"/>
            <a:ext cx="28200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76581" y="5454893"/>
            <a:ext cx="3094990" cy="2451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020" marR="5715" indent="1270">
              <a:lnSpc>
                <a:spcPct val="922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sul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drate?</a:t>
            </a:r>
            <a:endParaRPr sz="950">
              <a:latin typeface="Palatino Linotype"/>
              <a:cs typeface="Palatino Linotype"/>
            </a:endParaRPr>
          </a:p>
          <a:p>
            <a:pPr marL="287020" marR="5080" indent="-274320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Palatino Linotype"/>
              <a:buAutoNum type="arabicPeriod" startAt="108"/>
              <a:tabLst>
                <a:tab pos="28765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5.610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>
              <a:lnSpc>
                <a:spcPts val="1090"/>
              </a:lnSpc>
              <a:spcBef>
                <a:spcPts val="4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 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3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87020" marR="5080" indent="-274320">
              <a:lnSpc>
                <a:spcPts val="11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rabicPeriod" startAt="109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0.25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eatmen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1.400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orid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is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endParaRPr sz="950">
              <a:latin typeface="Palatino Linotype"/>
              <a:cs typeface="Palatino Linotype"/>
            </a:endParaRPr>
          </a:p>
          <a:p>
            <a:pPr algn="just" marL="287020">
              <a:lnSpc>
                <a:spcPts val="106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oride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de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 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cm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87020" indent="-269875">
              <a:lnSpc>
                <a:spcPts val="1095"/>
              </a:lnSpc>
              <a:buClr>
                <a:srgbClr val="221F20"/>
              </a:buClr>
              <a:buFont typeface="Palatino Linotype"/>
              <a:buAutoNum type="arabicPeriod" startAt="110"/>
              <a:tabLst>
                <a:tab pos="287655" algn="l"/>
              </a:tabLst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8829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898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>
              <a:lnSpc>
                <a:spcPct val="96500"/>
              </a:lnSpc>
              <a:spcBef>
                <a:spcPts val="2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1.553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separate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467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nd?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668645" y="324013"/>
            <a:ext cx="143065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69035" algn="l"/>
              </a:tabLst>
            </a:pPr>
            <a:r>
              <a:rPr dirty="0" sz="1000" spc="10">
                <a:solidFill>
                  <a:srgbClr val="131313"/>
                </a:solidFill>
                <a:latin typeface="Cambria"/>
                <a:cs typeface="Cambria"/>
              </a:rPr>
              <a:t>F</a:t>
            </a:r>
            <a:r>
              <a:rPr dirty="0" sz="1000" spc="55">
                <a:solidFill>
                  <a:srgbClr val="131313"/>
                </a:solidFill>
                <a:latin typeface="Cambria"/>
                <a:cs typeface="Cambria"/>
              </a:rPr>
              <a:t>e</a:t>
            </a:r>
            <a:r>
              <a:rPr dirty="0" sz="1000" spc="25">
                <a:solidFill>
                  <a:srgbClr val="131313"/>
                </a:solidFill>
                <a:latin typeface="Cambria"/>
                <a:cs typeface="Cambria"/>
              </a:rPr>
              <a:t>a</a:t>
            </a:r>
            <a:r>
              <a:rPr dirty="0" sz="1000" spc="-10">
                <a:solidFill>
                  <a:srgbClr val="131313"/>
                </a:solidFill>
                <a:latin typeface="Cambria"/>
                <a:cs typeface="Cambria"/>
              </a:rPr>
              <a:t>t</a:t>
            </a:r>
            <a:r>
              <a:rPr dirty="0" sz="1000" spc="-5">
                <a:solidFill>
                  <a:srgbClr val="131313"/>
                </a:solidFill>
                <a:latin typeface="Cambria"/>
                <a:cs typeface="Cambria"/>
              </a:rPr>
              <a:t>u</a:t>
            </a:r>
            <a:r>
              <a:rPr dirty="0" sz="1000" spc="-105">
                <a:solidFill>
                  <a:srgbClr val="131313"/>
                </a:solidFill>
                <a:latin typeface="Cambria"/>
                <a:cs typeface="Cambria"/>
              </a:rPr>
              <a:t>r</a:t>
            </a:r>
            <a:r>
              <a:rPr dirty="0" sz="1000" spc="55">
                <a:solidFill>
                  <a:srgbClr val="131313"/>
                </a:solidFill>
                <a:latin typeface="Cambria"/>
                <a:cs typeface="Cambria"/>
              </a:rPr>
              <a:t>e</a:t>
            </a:r>
            <a:r>
              <a:rPr dirty="0" sz="1000" spc="50">
                <a:solidFill>
                  <a:srgbClr val="131313"/>
                </a:solidFill>
                <a:latin typeface="Cambria"/>
                <a:cs typeface="Cambria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Cambria"/>
                <a:cs typeface="Cambria"/>
              </a:rPr>
              <a:t>P</a:t>
            </a:r>
            <a:r>
              <a:rPr dirty="0" sz="1000" spc="-105">
                <a:solidFill>
                  <a:srgbClr val="131313"/>
                </a:solidFill>
                <a:latin typeface="Cambria"/>
                <a:cs typeface="Cambria"/>
              </a:rPr>
              <a:t>r</a:t>
            </a:r>
            <a:r>
              <a:rPr dirty="0" sz="1000" spc="50">
                <a:solidFill>
                  <a:srgbClr val="131313"/>
                </a:solidFill>
                <a:latin typeface="Cambria"/>
                <a:cs typeface="Cambria"/>
              </a:rPr>
              <a:t>o</a:t>
            </a:r>
            <a:r>
              <a:rPr dirty="0" sz="1000" spc="60">
                <a:solidFill>
                  <a:srgbClr val="131313"/>
                </a:solidFill>
                <a:latin typeface="Cambria"/>
                <a:cs typeface="Cambria"/>
              </a:rPr>
              <a:t>b</a:t>
            </a:r>
            <a:r>
              <a:rPr dirty="0" sz="1000" spc="10">
                <a:solidFill>
                  <a:srgbClr val="131313"/>
                </a:solidFill>
                <a:latin typeface="Cambria"/>
                <a:cs typeface="Cambria"/>
              </a:rPr>
              <a:t>le</a:t>
            </a:r>
            <a:r>
              <a:rPr dirty="0" sz="1000" spc="10">
                <a:solidFill>
                  <a:srgbClr val="131313"/>
                </a:solidFill>
                <a:latin typeface="Cambria"/>
                <a:cs typeface="Cambria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Cambria"/>
                <a:cs typeface="Cambria"/>
              </a:rPr>
              <a:t>s</a:t>
            </a:r>
            <a:r>
              <a:rPr dirty="0" sz="1000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10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89450" y="8452587"/>
            <a:ext cx="5626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Stearic acid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26174" y="8452587"/>
            <a:ext cx="49149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O</a:t>
            </a:r>
            <a:r>
              <a:rPr dirty="0" sz="900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eic acid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10515" y="162971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30137" y="30441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25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18" y="29108"/>
                </a:lnTo>
                <a:lnTo>
                  <a:pt x="5321" y="30441"/>
                </a:lnTo>
                <a:lnTo>
                  <a:pt x="1536" y="316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492778" y="162973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93" y="31673"/>
                </a:moveTo>
                <a:lnTo>
                  <a:pt x="24828" y="30480"/>
                </a:lnTo>
                <a:lnTo>
                  <a:pt x="27419" y="26377"/>
                </a:lnTo>
                <a:lnTo>
                  <a:pt x="29540" y="22059"/>
                </a:lnTo>
                <a:lnTo>
                  <a:pt x="32791" y="12941"/>
                </a:lnTo>
                <a:lnTo>
                  <a:pt x="33743" y="8318"/>
                </a:lnTo>
                <a:lnTo>
                  <a:pt x="34048" y="3619"/>
                </a:lnTo>
                <a:lnTo>
                  <a:pt x="36004" y="3136"/>
                </a:lnTo>
                <a:lnTo>
                  <a:pt x="37922" y="2565"/>
                </a:lnTo>
                <a:lnTo>
                  <a:pt x="41732" y="1231"/>
                </a:lnTo>
                <a:lnTo>
                  <a:pt x="45516" y="0"/>
                </a:lnTo>
                <a:lnTo>
                  <a:pt x="31800" y="28790"/>
                </a:lnTo>
                <a:lnTo>
                  <a:pt x="26593" y="31673"/>
                </a:lnTo>
                <a:close/>
              </a:path>
              <a:path w="47625" h="31750">
                <a:moveTo>
                  <a:pt x="1778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24" y="22059"/>
                </a:lnTo>
                <a:lnTo>
                  <a:pt x="7975" y="12941"/>
                </a:lnTo>
                <a:lnTo>
                  <a:pt x="8928" y="8318"/>
                </a:lnTo>
                <a:lnTo>
                  <a:pt x="9232" y="3619"/>
                </a:lnTo>
                <a:lnTo>
                  <a:pt x="11176" y="3136"/>
                </a:lnTo>
                <a:lnTo>
                  <a:pt x="13106" y="2565"/>
                </a:lnTo>
                <a:lnTo>
                  <a:pt x="16916" y="1231"/>
                </a:lnTo>
                <a:lnTo>
                  <a:pt x="20701" y="0"/>
                </a:lnTo>
                <a:lnTo>
                  <a:pt x="6985" y="28790"/>
                </a:lnTo>
                <a:lnTo>
                  <a:pt x="1778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784756" y="232884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183533" y="232887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93" y="31673"/>
                </a:moveTo>
                <a:lnTo>
                  <a:pt x="24828" y="30480"/>
                </a:lnTo>
                <a:lnTo>
                  <a:pt x="27431" y="26377"/>
                </a:lnTo>
                <a:lnTo>
                  <a:pt x="29540" y="22059"/>
                </a:lnTo>
                <a:lnTo>
                  <a:pt x="32791" y="12941"/>
                </a:lnTo>
                <a:lnTo>
                  <a:pt x="33743" y="8318"/>
                </a:lnTo>
                <a:lnTo>
                  <a:pt x="34048" y="3619"/>
                </a:lnTo>
                <a:lnTo>
                  <a:pt x="36004" y="3136"/>
                </a:lnTo>
                <a:lnTo>
                  <a:pt x="37922" y="2565"/>
                </a:lnTo>
                <a:lnTo>
                  <a:pt x="41732" y="1244"/>
                </a:lnTo>
                <a:lnTo>
                  <a:pt x="45516" y="0"/>
                </a:lnTo>
                <a:lnTo>
                  <a:pt x="31800" y="28790"/>
                </a:lnTo>
                <a:lnTo>
                  <a:pt x="26593" y="31673"/>
                </a:lnTo>
                <a:close/>
              </a:path>
              <a:path w="47625" h="31750">
                <a:moveTo>
                  <a:pt x="1777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24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32" y="3619"/>
                </a:lnTo>
                <a:lnTo>
                  <a:pt x="11175" y="3136"/>
                </a:lnTo>
                <a:lnTo>
                  <a:pt x="13106" y="2565"/>
                </a:lnTo>
                <a:lnTo>
                  <a:pt x="16916" y="1244"/>
                </a:lnTo>
                <a:lnTo>
                  <a:pt x="20700" y="0"/>
                </a:lnTo>
                <a:lnTo>
                  <a:pt x="6984" y="28790"/>
                </a:lnTo>
                <a:lnTo>
                  <a:pt x="1777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552221" y="288701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5321" y="30441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30137" y="30441"/>
                </a:lnTo>
                <a:lnTo>
                  <a:pt x="26352" y="316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951010" y="288703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81" y="31673"/>
                </a:moveTo>
                <a:lnTo>
                  <a:pt x="24815" y="30480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31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09" y="2565"/>
                </a:lnTo>
                <a:lnTo>
                  <a:pt x="41719" y="1231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  <a:path w="476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63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331491" y="344581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31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717576" y="344583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965882" y="5403199"/>
            <a:ext cx="4700270" cy="11099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ts val="1000"/>
              </a:lnSpc>
            </a:pPr>
            <a:r>
              <a:rPr dirty="0" sz="900">
                <a:latin typeface="Times New Roman"/>
                <a:cs typeface="Times New Roman"/>
              </a:rPr>
              <a:t>0.22 n</a:t>
            </a:r>
            <a:r>
              <a:rPr dirty="0" sz="900" spc="-5">
                <a:latin typeface="Times New Roman"/>
                <a:cs typeface="Times New Roman"/>
              </a:rPr>
              <a:t>m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  <a:p>
            <a:pPr marL="170815">
              <a:lnSpc>
                <a:spcPts val="1000"/>
              </a:lnSpc>
              <a:tabLst>
                <a:tab pos="883285" algn="l"/>
                <a:tab pos="1605280" algn="l"/>
                <a:tab pos="2313940" algn="l"/>
              </a:tabLst>
            </a:pPr>
            <a:r>
              <a:rPr dirty="0" sz="900" b="1">
                <a:latin typeface="Times New Roman"/>
                <a:cs typeface="Times New Roman"/>
              </a:rPr>
              <a:t>(a)	</a:t>
            </a:r>
            <a:r>
              <a:rPr dirty="0" sz="900" spc="-5" b="1">
                <a:latin typeface="Times New Roman"/>
                <a:cs typeface="Times New Roman"/>
              </a:rPr>
              <a:t>(b)</a:t>
            </a:r>
            <a:r>
              <a:rPr dirty="0" sz="900" spc="-5" b="1">
                <a:latin typeface="Times New Roman"/>
                <a:cs typeface="Times New Roman"/>
              </a:rPr>
              <a:t>	(c)	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 algn="just" marL="12700" marR="1884045">
              <a:lnSpc>
                <a:spcPct val="95300"/>
              </a:lnSpc>
              <a:spcBef>
                <a:spcPts val="60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574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sam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131313"/>
                </a:solidFill>
                <a:latin typeface="Arial"/>
                <a:cs typeface="Arial"/>
              </a:rPr>
              <a:t>#</a:t>
            </a:r>
            <a:r>
              <a:rPr dirty="0" baseline="9920" sz="2100" spc="-23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140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ewe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ghed.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ated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40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ewe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Fi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1000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°C, coo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ewe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95993" y="633374"/>
            <a:ext cx="3089910" cy="40570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1940" marR="5080">
              <a:lnSpc>
                <a:spcPct val="965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sed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net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nat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pou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mol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used,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1940" marR="5715">
              <a:lnSpc>
                <a:spcPts val="1100"/>
              </a:lnSpc>
              <a:spcBef>
                <a:spcPts val="25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8577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mpos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5-10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er-</a:t>
            </a:r>
            <a:endParaRPr sz="950">
              <a:latin typeface="Palatino Linotype"/>
              <a:cs typeface="Palatino Linotype"/>
            </a:endParaRPr>
          </a:p>
          <a:p>
            <a:pPr algn="just" marL="281940">
              <a:lnSpc>
                <a:spcPts val="106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% </a:t>
            </a:r>
            <a:r>
              <a:rPr dirty="0" sz="950" spc="-1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81940" marR="6350">
              <a:lnSpc>
                <a:spcPts val="1100"/>
              </a:lnSpc>
              <a:spcBef>
                <a:spcPts val="50"/>
              </a:spcBef>
              <a:buClr>
                <a:srgbClr val="131313"/>
              </a:buClr>
              <a:buFont typeface="Palatino Linotype"/>
              <a:buAutoNum type="alphaLcParenBoth" startAt="2"/>
              <a:tabLst>
                <a:tab pos="48577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algn="just" marL="281940">
              <a:lnSpc>
                <a:spcPts val="1045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HP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1940" marR="5080">
              <a:lnSpc>
                <a:spcPct val="96500"/>
              </a:lnSpc>
              <a:spcBef>
                <a:spcPts val="20"/>
              </a:spcBef>
              <a:buClr>
                <a:srgbClr val="131313"/>
              </a:buClr>
              <a:buFont typeface="Palatino Linotype"/>
              <a:buAutoNum type="alphaLcParenBoth" startAt="3"/>
              <a:tabLst>
                <a:tab pos="485775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5.00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1.00?</a:t>
            </a:r>
            <a:endParaRPr sz="950">
              <a:latin typeface="Palatino Linotype"/>
              <a:cs typeface="Palatino Linotype"/>
            </a:endParaRPr>
          </a:p>
          <a:p>
            <a:pPr algn="just" marL="485140" indent="-203200">
              <a:lnSpc>
                <a:spcPts val="1080"/>
              </a:lnSpc>
              <a:buClr>
                <a:srgbClr val="131313"/>
              </a:buClr>
              <a:buFont typeface="Palatino Linotype"/>
              <a:buAutoNum type="alphaLcParenBoth" startAt="3"/>
              <a:tabLst>
                <a:tab pos="48577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marL="281940" marR="5715" indent="635">
              <a:lnSpc>
                <a:spcPct val="96400"/>
              </a:lnSpc>
              <a:spcBef>
                <a:spcPts val="2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fert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wit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ner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zer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add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ort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ert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zer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ert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epa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ed,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hy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t?</a:t>
            </a:r>
            <a:endParaRPr sz="950">
              <a:latin typeface="Palatino Linotype"/>
              <a:cs typeface="Palatino Linotype"/>
            </a:endParaRPr>
          </a:p>
          <a:p>
            <a:pPr algn="just" marL="281940" marR="5080" indent="-269875">
              <a:lnSpc>
                <a:spcPct val="96500"/>
              </a:lnSpc>
              <a:spcBef>
                <a:spcPts val="5"/>
              </a:spcBef>
            </a:pPr>
            <a:r>
              <a:rPr dirty="0" sz="950" spc="-40" b="1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12.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7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algn="just" marL="281940" marR="6350">
              <a:lnSpc>
                <a:spcPts val="1100"/>
              </a:lnSpc>
              <a:spcBef>
                <a:spcPts val="30"/>
              </a:spcBef>
            </a:pPr>
            <a:r>
              <a:rPr dirty="0" sz="950" spc="-2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25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6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(d)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ned 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1000 °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282781" y="499015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109271" y="631469"/>
            <a:ext cx="2990850" cy="4485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83515" marR="5080">
              <a:lnSpc>
                <a:spcPct val="964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ear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rms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anged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upr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wit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one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ked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upr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 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83515" marR="5715">
              <a:lnSpc>
                <a:spcPts val="1100"/>
              </a:lnSpc>
              <a:spcBef>
                <a:spcPts val="35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35242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many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d?</a:t>
            </a:r>
            <a:endParaRPr sz="950">
              <a:latin typeface="Palatino Linotype"/>
              <a:cs typeface="Palatino Linotype"/>
            </a:endParaRPr>
          </a:p>
          <a:p>
            <a:pPr algn="just" marL="183515">
              <a:lnSpc>
                <a:spcPts val="111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t: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teari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d?]</a:t>
            </a:r>
            <a:endParaRPr sz="950">
              <a:latin typeface="Palatino Linotype"/>
              <a:cs typeface="Palatino Linotype"/>
            </a:endParaRPr>
          </a:p>
          <a:p>
            <a:pPr algn="just" marL="183515" marR="6350">
              <a:lnSpc>
                <a:spcPct val="96100"/>
              </a:lnSpc>
              <a:spcBef>
                <a:spcPts val="30"/>
              </a:spcBef>
              <a:buClr>
                <a:srgbClr val="131313"/>
              </a:buClr>
              <a:buFont typeface="Palatino Linotype"/>
              <a:buAutoNum type="alphaLcParenBoth" startAt="2"/>
              <a:tabLst>
                <a:tab pos="38417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85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marL="183515" marR="363855">
              <a:lnSpc>
                <a:spcPct val="101299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t: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pa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a?]</a:t>
            </a:r>
            <a:endParaRPr sz="950">
              <a:latin typeface="Palatino Linotype"/>
              <a:cs typeface="Palatino Linotype"/>
            </a:endParaRPr>
          </a:p>
          <a:p>
            <a:pPr algn="just" marL="183515" marR="5715">
              <a:lnSpc>
                <a:spcPts val="1110"/>
              </a:lnSpc>
              <a:spcBef>
                <a:spcPts val="20"/>
              </a:spcBef>
              <a:buClr>
                <a:srgbClr val="131313"/>
              </a:buClr>
              <a:buFont typeface="Palatino Linotype"/>
              <a:buAutoNum type="alphaLcParenBoth" startAt="3"/>
              <a:tabLst>
                <a:tab pos="34798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epa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 algn="ctr" marL="103505">
              <a:lnSpc>
                <a:spcPct val="100000"/>
              </a:lnSpc>
              <a:spcBef>
                <a:spcPts val="53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00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9.00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mL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80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00 mL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1)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9.00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mL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80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00 mL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2)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9.00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mL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80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183515" indent="-171450">
              <a:lnSpc>
                <a:spcPct val="100000"/>
              </a:lnSpc>
              <a:spcBef>
                <a:spcPts val="26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00 mL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3)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9.00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mL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80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83515" marR="5080">
              <a:lnSpc>
                <a:spcPct val="96500"/>
              </a:lnSpc>
              <a:spcBef>
                <a:spcPts val="59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0.10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mL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4)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ayer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85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ran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acid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mole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cule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sit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olei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cid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0.895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mL.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data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65882" y="6582946"/>
            <a:ext cx="1409065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5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ample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ct val="96300"/>
              </a:lnSpc>
              <a:spcBef>
                <a:spcPts val="2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140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°C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eheat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400 °C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eheat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1000 °C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86389" y="6582946"/>
            <a:ext cx="398780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875">
              <a:lnSpc>
                <a:spcPts val="1125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574 g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1.833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1.647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marL="17145">
              <a:lnSpc>
                <a:spcPts val="112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812 g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96006" y="7216902"/>
            <a:ext cx="3091180" cy="1684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2575" marR="6350">
              <a:lnSpc>
                <a:spcPct val="96300"/>
              </a:lnSpc>
              <a:buClr>
                <a:srgbClr val="131313"/>
              </a:buClr>
              <a:buFont typeface="Palatino Linotype"/>
              <a:buAutoNum type="alphaLcParenBoth"/>
              <a:tabLst>
                <a:tab pos="48704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marL="282575" marR="5715">
              <a:lnSpc>
                <a:spcPts val="1100"/>
              </a:lnSpc>
              <a:spcBef>
                <a:spcPts val="35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96570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drate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heated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40 °C?</a:t>
            </a:r>
            <a:endParaRPr sz="950">
              <a:latin typeface="Palatino Linotype"/>
              <a:cs typeface="Palatino Linotype"/>
            </a:endParaRPr>
          </a:p>
          <a:p>
            <a:pPr algn="just" marL="282575" marR="5080">
              <a:lnSpc>
                <a:spcPts val="110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49580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due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ned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1000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°C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oxide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just" marL="282575">
              <a:lnSpc>
                <a:spcPts val="1055"/>
              </a:lnSpc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82575" marR="5715" indent="-270510">
              <a:lnSpc>
                <a:spcPct val="96500"/>
              </a:lnSpc>
              <a:spcBef>
                <a:spcPts val="15"/>
              </a:spcBef>
            </a:pPr>
            <a:r>
              <a:rPr dirty="0" sz="950" spc="-40" b="1">
                <a:solidFill>
                  <a:srgbClr val="21000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13.</a:t>
            </a:r>
            <a:r>
              <a:rPr dirty="0" sz="95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htly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solu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water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rfa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un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776515" y="2633741"/>
            <a:ext cx="3094990" cy="3005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655" marR="5715">
              <a:lnSpc>
                <a:spcPct val="956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9920" sz="2100" spc="-937">
                <a:solidFill>
                  <a:srgbClr val="221F20"/>
                </a:solidFill>
                <a:latin typeface="Arial"/>
                <a:cs typeface="Arial"/>
              </a:rPr>
              <a:t>#</a:t>
            </a:r>
            <a:r>
              <a:rPr dirty="0" baseline="9920" sz="210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copp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hite?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ield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II)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mala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 indent="-274955">
              <a:lnSpc>
                <a:spcPts val="1100"/>
              </a:lnSpc>
              <a:spcBef>
                <a:spcPts val="25"/>
              </a:spcBef>
              <a:buClr>
                <a:srgbClr val="210000"/>
              </a:buClr>
              <a:buFont typeface="Palatino Linotype"/>
              <a:buAutoNum type="arabicPeriod" startAt="129"/>
              <a:tabLst>
                <a:tab pos="287655" algn="l"/>
              </a:tabLst>
            </a:pP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>
              <a:lnSpc>
                <a:spcPts val="1100"/>
              </a:lnSpc>
              <a:spcBef>
                <a:spcPts val="5"/>
              </a:spcBef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mpo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6%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6.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0%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algn="just" marL="287655">
              <a:lnSpc>
                <a:spcPts val="1055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080" indent="-274955">
              <a:lnSpc>
                <a:spcPct val="96500"/>
              </a:lnSpc>
              <a:spcBef>
                <a:spcPts val="15"/>
              </a:spcBef>
              <a:buClr>
                <a:srgbClr val="210000"/>
              </a:buClr>
              <a:buFont typeface="Palatino Linotype"/>
              <a:buAutoNum type="arabicPeriod" startAt="130"/>
              <a:tabLst>
                <a:tab pos="28765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87655" marR="5715" indent="-274955">
              <a:lnSpc>
                <a:spcPct val="96300"/>
              </a:lnSpc>
              <a:spcBef>
                <a:spcPts val="5"/>
              </a:spcBef>
              <a:buClr>
                <a:srgbClr val="210000"/>
              </a:buClr>
              <a:buFont typeface="Palatino Linotype"/>
              <a:buAutoNum type="arabicPeriod" startAt="130"/>
              <a:tabLst>
                <a:tab pos="28765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App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3-3.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80313" y="1794484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079118" y="1794484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462935" y="2696134"/>
            <a:ext cx="3094990" cy="3088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7020" indent="-264160">
              <a:lnSpc>
                <a:spcPts val="1120"/>
              </a:lnSpc>
              <a:buClr>
                <a:srgbClr val="221F20"/>
              </a:buClr>
              <a:buFont typeface="Palatino Linotype"/>
              <a:buAutoNum type="arabicPeriod" startAt="117"/>
              <a:tabLst>
                <a:tab pos="287655" algn="l"/>
              </a:tabLst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87020">
              <a:lnSpc>
                <a:spcPts val="1100"/>
              </a:lnSpc>
            </a:pP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)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atomi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lar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mola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69875">
              <a:lnSpc>
                <a:spcPct val="96600"/>
              </a:lnSpc>
              <a:spcBef>
                <a:spcPts val="20"/>
              </a:spcBef>
              <a:buClr>
                <a:srgbClr val="221F20"/>
              </a:buClr>
              <a:buFont typeface="Palatino Linotype"/>
              <a:buAutoNum type="arabicPeriod" startAt="118"/>
              <a:tabLst>
                <a:tab pos="287655" algn="l"/>
              </a:tabLst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6.022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4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69875">
              <a:lnSpc>
                <a:spcPts val="1100"/>
              </a:lnSpc>
              <a:spcBef>
                <a:spcPts val="25"/>
              </a:spcBef>
              <a:buClr>
                <a:srgbClr val="221F20"/>
              </a:buClr>
              <a:buFont typeface="Palatino Linotype"/>
              <a:buAutoNum type="arabicPeriod" startAt="118"/>
              <a:tabLst>
                <a:tab pos="28765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molecu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endParaRPr sz="950">
              <a:latin typeface="Palatino Linotype"/>
              <a:cs typeface="Palatino Linotype"/>
            </a:endParaRPr>
          </a:p>
          <a:p>
            <a:pPr marL="287020">
              <a:lnSpc>
                <a:spcPts val="106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87020">
              <a:lnSpc>
                <a:spcPts val="1105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70510">
              <a:lnSpc>
                <a:spcPct val="96200"/>
              </a:lnSpc>
              <a:spcBef>
                <a:spcPts val="25"/>
              </a:spcBef>
              <a:buClr>
                <a:srgbClr val="221F20"/>
              </a:buClr>
              <a:buFont typeface="Palatino Linotype"/>
              <a:buAutoNum type="arabicPeriod" startAt="120"/>
              <a:tabLst>
                <a:tab pos="28765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ntains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6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4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4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indent="-274320">
              <a:lnSpc>
                <a:spcPts val="1080"/>
              </a:lnSpc>
              <a:buClr>
                <a:srgbClr val="221F20"/>
              </a:buClr>
              <a:buFont typeface="Palatino Linotype"/>
              <a:buAutoNum type="arabicPeriod" startAt="120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-3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marL="288925" marR="5715">
              <a:lnSpc>
                <a:spcPts val="1100"/>
              </a:lnSpc>
              <a:spcBef>
                <a:spcPts val="55"/>
              </a:spcBef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6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17.0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150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pyr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983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74320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122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87020" indent="-274320">
              <a:lnSpc>
                <a:spcPts val="1050"/>
              </a:lnSpc>
              <a:buClr>
                <a:srgbClr val="221F20"/>
              </a:buClr>
              <a:buFont typeface="Palatino Linotype"/>
              <a:buAutoNum type="arabicPeriod" startAt="122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          </a:t>
            </a:r>
            <a:r>
              <a:rPr dirty="0" sz="1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1;</a:t>
            </a:r>
            <a:endParaRPr sz="950">
              <a:latin typeface="Palatino Linotype"/>
              <a:cs typeface="Palatino Linotype"/>
            </a:endParaRPr>
          </a:p>
          <a:p>
            <a:pPr marL="287020">
              <a:lnSpc>
                <a:spcPts val="112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10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spc="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(d)</a:t>
            </a:r>
            <a:r>
              <a:rPr dirty="0" sz="950" spc="10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940446" y="5470739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0125" y="625654"/>
            <a:ext cx="2774315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65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l</a:t>
            </a:r>
            <a:r>
              <a:rPr dirty="0" sz="1800" spc="75" b="1">
                <a:solidFill>
                  <a:srgbClr val="005C9D"/>
                </a:solidFill>
                <a:latin typeface="Gill Sans MT"/>
                <a:cs typeface="Gill Sans MT"/>
              </a:rPr>
              <a:t>f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-</a:t>
            </a:r>
            <a:r>
              <a:rPr dirty="0" sz="1800" spc="-125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ssess</a:t>
            </a:r>
            <a:r>
              <a:rPr dirty="0" sz="1800" spc="-190" b="1">
                <a:solidFill>
                  <a:srgbClr val="005C9D"/>
                </a:solidFill>
                <a:latin typeface="Gill Sans MT"/>
                <a:cs typeface="Gill Sans MT"/>
              </a:rPr>
              <a:t>m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6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5" b="1">
                <a:solidFill>
                  <a:srgbClr val="005C9D"/>
                </a:solidFill>
                <a:latin typeface="Gill Sans MT"/>
                <a:cs typeface="Gill Sans MT"/>
              </a:rPr>
              <a:t>x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155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se</a:t>
            </a:r>
            <a:r>
              <a:rPr dirty="0" sz="1800" spc="30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endParaRPr sz="1800">
              <a:latin typeface="Gill Sans MT"/>
              <a:cs typeface="Gill Sans MT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445160" y="970144"/>
          <a:ext cx="6483350" cy="17862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18828"/>
                <a:gridCol w="368300"/>
                <a:gridCol w="2896229"/>
              </a:tblGrid>
              <a:tr h="342798">
                <a:tc>
                  <a:txBody>
                    <a:bodyPr/>
                    <a:lstStyle/>
                    <a:p>
                      <a:pPr marL="304800" marR="111125" indent="-269875">
                        <a:lnSpc>
                          <a:spcPts val="1100"/>
                        </a:lnSpc>
                      </a:pPr>
                      <a:r>
                        <a:rPr dirty="0" sz="950" spc="-3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14.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our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ne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ow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ms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mbo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s: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(a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spc="1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b)</a:t>
                      </a:r>
                      <a:r>
                        <a:rPr dirty="0" sz="950" spc="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baseline="-15873" sz="1050" spc="-1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spc="1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ec-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dirty="0" sz="950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124.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ts val="1115"/>
                        </a:lnSpc>
                      </a:pP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fo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ium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or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3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baseline="-15873" sz="1050" spc="-112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marL="31750">
                        <a:lnSpc>
                          <a:spcPts val="1115"/>
                        </a:lnSpc>
                      </a:pP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b)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baseline="-15873" sz="1050" spc="-1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CaC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baseline="-15873" sz="1050" spc="-112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(d)</a:t>
                      </a:r>
                      <a:r>
                        <a:rPr dirty="0" sz="950" spc="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baseline="-15873" sz="1050" spc="-112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270114">
                <a:tc>
                  <a:txBody>
                    <a:bodyPr/>
                    <a:lstStyle/>
                    <a:p>
                      <a:pPr marL="304800">
                        <a:lnSpc>
                          <a:spcPts val="1120"/>
                        </a:lnSpc>
                      </a:pP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ar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ompo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d)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ary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mp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spc="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drate.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marL="34925">
                        <a:lnSpc>
                          <a:spcPts val="1120"/>
                        </a:lnSpc>
                      </a:pPr>
                      <a:r>
                        <a:rPr dirty="0" sz="950" spc="-3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15.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des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ribe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idea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dirty="0" sz="950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125.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 marR="62865">
                        <a:lnSpc>
                          <a:spcPts val="111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form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of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omp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und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[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(N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]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baseline="-15873" sz="1050" spc="9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has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q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1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nd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O;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14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703">
                <a:tc>
                  <a:txBody>
                    <a:bodyPr/>
                    <a:lstStyle/>
                    <a:p>
                      <a:pPr marL="30480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ods: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(a)</a:t>
                      </a:r>
                      <a:r>
                        <a:rPr dirty="0" sz="950" spc="1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ol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mpou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(b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ura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la;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-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and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d)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and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8936">
                <a:tc>
                  <a:txBody>
                    <a:bodyPr/>
                    <a:lstStyle/>
                    <a:p>
                      <a:pPr marL="304800">
                        <a:lnSpc>
                          <a:spcPct val="100000"/>
                        </a:lnSpc>
                      </a:pP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1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dirty="0" sz="950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126.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somer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the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ompo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nd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HOHC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baseline="-15873" sz="1050" spc="-52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690142">
                <a:tc>
                  <a:txBody>
                    <a:bodyPr/>
                    <a:lstStyle/>
                    <a:p>
                      <a:pPr marL="304800">
                        <a:lnSpc>
                          <a:spcPts val="1125"/>
                        </a:lnSpc>
                      </a:pP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nat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 by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mbu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ana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algn="just" marL="304800" marR="111125" indent="-269875">
                        <a:lnSpc>
                          <a:spcPct val="96500"/>
                        </a:lnSpc>
                        <a:spcBef>
                          <a:spcPts val="20"/>
                        </a:spcBef>
                      </a:pPr>
                      <a:r>
                        <a:rPr dirty="0" sz="950" spc="-3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16.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: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1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spc="8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(b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spc="1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emp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rica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and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-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spc="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ste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atic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and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or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e;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(d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spc="1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car-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dirty="0" sz="950" spc="15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12</a:t>
                      </a:r>
                      <a:r>
                        <a:rPr dirty="0" sz="950" spc="20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7</a:t>
                      </a:r>
                      <a:r>
                        <a:rPr dirty="0" sz="950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just" marL="31750">
                        <a:lnSpc>
                          <a:spcPts val="1110"/>
                        </a:lnSpc>
                      </a:pP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a)</a:t>
                      </a:r>
                      <a:r>
                        <a:rPr dirty="0" sz="950" spc="1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 spc="-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spc="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baseline="-15873" sz="1050" spc="-112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;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algn="just" marL="31750">
                        <a:lnSpc>
                          <a:spcPts val="1100"/>
                        </a:lnSpc>
                      </a:pP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-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H;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(d)</a:t>
                      </a:r>
                      <a:r>
                        <a:rPr dirty="0" sz="950" spc="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baseline="-15873" sz="1050" spc="-112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algn="just" marL="31750" marR="27305">
                        <a:lnSpc>
                          <a:spcPts val="1090"/>
                        </a:lnSpc>
                        <a:spcBef>
                          <a:spcPts val="65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  </a:t>
                      </a:r>
                      <a:r>
                        <a:rPr dirty="0" baseline="-15873" sz="1050" spc="-1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%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baseline="-15873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?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94209">
                <a:tc>
                  <a:txBody>
                    <a:bodyPr/>
                    <a:lstStyle/>
                    <a:p>
                      <a:pPr marL="304800">
                        <a:lnSpc>
                          <a:spcPct val="100000"/>
                        </a:lnSpc>
                      </a:pP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dirty="0" sz="950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128.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achi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te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is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inin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672323" y="259651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941688" y="259651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2273300" y="629172"/>
            <a:ext cx="4634230" cy="57029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40005">
              <a:lnSpc>
                <a:spcPct val="95200"/>
              </a:lnSpc>
              <a:spcBef>
                <a:spcPts val="27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egat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pposi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obj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ons.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sult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atio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sually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elongs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2-6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lp us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9370" indent="151765">
              <a:lnSpc>
                <a:spcPct val="95200"/>
              </a:lnSpc>
            </a:pP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ble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ion,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82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nforms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twee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ations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simple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53).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4800"/>
              </a:lnSpc>
              <a:spcBef>
                <a:spcPts val="1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 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tral,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ach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4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sodium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40005" indent="151765">
              <a:lnSpc>
                <a:spcPct val="95200"/>
              </a:lnSpc>
            </a:pP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serv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284">
                <a:solidFill>
                  <a:srgbClr val="221F20"/>
                </a:solidFill>
                <a:latin typeface="Arial"/>
                <a:cs typeface="Arial"/>
              </a:rPr>
              <a:t>-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3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4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4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4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raril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bina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22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9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3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ionic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ions.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ions,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pound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istinc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solid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40005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magn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chlori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simila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chlo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salt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magnesiu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tain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  <a:p>
            <a:pPr algn="just" marL="12700" marR="40005">
              <a:lnSpc>
                <a:spcPts val="121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9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ions,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12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sium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chl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40640" indent="151765">
              <a:lnSpc>
                <a:spcPts val="1190"/>
              </a:lnSpc>
              <a:spcBef>
                <a:spcPts val="5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 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ont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ast,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po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ya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114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73403" y="6325238"/>
            <a:ext cx="4597400" cy="160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nitrate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ion,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             </a:t>
            </a:r>
            <a:r>
              <a:rPr dirty="0" sz="1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ipts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nify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403" y="6477644"/>
            <a:ext cx="4596130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             </a:t>
            </a:r>
            <a:r>
              <a:rPr dirty="0" sz="1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412" y="6630489"/>
            <a:ext cx="4598035" cy="787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ionic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rate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ust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221F20"/>
                </a:solidFill>
                <a:latin typeface="Palatino Linotype"/>
                <a:cs typeface="Palatino Linotype"/>
              </a:rPr>
              <a:t>                     </a:t>
            </a:r>
            <a:r>
              <a:rPr dirty="0" sz="1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base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ncl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129359" y="6906455"/>
            <a:ext cx="1280160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07770" algn="l"/>
              </a:tabLst>
            </a:pPr>
            <a:r>
              <a:rPr dirty="0" sz="75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 spc="2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7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50" spc="21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91800" y="6529890"/>
            <a:ext cx="7556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48951" y="6455111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1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97184" y="6377486"/>
            <a:ext cx="7556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54335" y="6302707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1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221F20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un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61116" y="611517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546100" y="6085668"/>
            <a:ext cx="67691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44461" y="6209359"/>
            <a:ext cx="1604010" cy="1538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91500"/>
              </a:lnSpc>
            </a:pP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or</a:t>
            </a:r>
            <a:r>
              <a:rPr dirty="0" sz="10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7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7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-114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un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it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7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Cl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00">
              <a:latin typeface="Lucida Sans"/>
              <a:cs typeface="Lucida Sans"/>
            </a:endParaRPr>
          </a:p>
          <a:p>
            <a:pPr marL="12700" marR="83820">
              <a:lnSpc>
                <a:spcPct val="101800"/>
              </a:lnSpc>
            </a:pP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baseline="27777" sz="1050" spc="-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7777" sz="1050" spc="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baseline="27777" sz="105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7777" sz="1050" spc="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ys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  </a:t>
            </a:r>
            <a:r>
              <a:rPr dirty="0" sz="900" spc="-1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  </a:t>
            </a:r>
            <a:r>
              <a:rPr dirty="0" sz="900" spc="-1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1813" y="7165481"/>
            <a:ext cx="77470" cy="1136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57283" y="7025787"/>
            <a:ext cx="77470" cy="1136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66850" y="5881472"/>
            <a:ext cx="6197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Formula un</a:t>
            </a:r>
            <a:r>
              <a:rPr dirty="0" sz="900" spc="-5">
                <a:latin typeface="Times New Roman"/>
                <a:cs typeface="Times New Roman"/>
              </a:rPr>
              <a:t>i</a:t>
            </a:r>
            <a:r>
              <a:rPr dirty="0" sz="900">
                <a:latin typeface="Times New Roman"/>
                <a:cs typeface="Times New Roman"/>
              </a:rPr>
              <a:t>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13105" y="5699377"/>
            <a:ext cx="233679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N</a:t>
            </a:r>
            <a:r>
              <a:rPr dirty="0" sz="900" spc="-10">
                <a:latin typeface="Times New Roman"/>
                <a:cs typeface="Times New Roman"/>
              </a:rPr>
              <a:t>a</a:t>
            </a:r>
            <a:r>
              <a:rPr dirty="0" baseline="23809" sz="1050" spc="480">
                <a:latin typeface="Arial"/>
                <a:cs typeface="Arial"/>
              </a:rPr>
              <a:t>*</a:t>
            </a:r>
            <a:endParaRPr baseline="23809" sz="10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44500" y="5607306"/>
            <a:ext cx="209550" cy="158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baseline="23809" sz="1050" spc="277">
                <a:latin typeface="Arial"/>
                <a:cs typeface="Arial"/>
              </a:rPr>
              <a:t>+</a:t>
            </a:r>
            <a:endParaRPr baseline="23809" sz="10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400407" y="7785622"/>
            <a:ext cx="4344035" cy="13500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>
              <a:lnSpc>
                <a:spcPct val="100000"/>
              </a:lnSpc>
              <a:tabLst>
                <a:tab pos="926465" algn="l"/>
              </a:tabLst>
            </a:pPr>
            <a:r>
              <a:rPr dirty="0" sz="1200" spc="100" b="1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200" spc="30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200" b="1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469265" marR="664210">
              <a:lnSpc>
                <a:spcPts val="1200"/>
              </a:lnSpc>
              <a:spcBef>
                <a:spcPts val="600"/>
              </a:spcBef>
            </a:pPr>
            <a:r>
              <a:rPr dirty="0" sz="1100" spc="-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un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60" b="1">
                <a:solidFill>
                  <a:srgbClr val="221F20"/>
                </a:solidFill>
                <a:latin typeface="Arial"/>
                <a:cs typeface="Arial"/>
              </a:rPr>
              <a:t>ca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-110" b="1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5080">
              <a:lnSpc>
                <a:spcPct val="96400"/>
              </a:lnSpc>
              <a:spcBef>
                <a:spcPts val="705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8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same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ment,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erm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llic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mpound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aracter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heat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hapter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796029" y="324013"/>
            <a:ext cx="330327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6235" algn="l"/>
                <a:tab pos="312420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Mo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626198"/>
            <a:ext cx="33020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3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2</a:t>
            </a:r>
            <a:endParaRPr sz="16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84300" y="626198"/>
            <a:ext cx="3113405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145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ep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an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2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68768" y="57848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410598" y="602826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578343" y="62414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599318" y="694203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73119" y="1143858"/>
            <a:ext cx="4598670" cy="3515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3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Once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emical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ass.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ula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speak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cular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ass.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lar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ass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mole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mass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0"/>
              </a:lnSpc>
            </a:pP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6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weig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rage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hus,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ular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endParaRPr sz="1050">
              <a:latin typeface="Palatino Linotype"/>
              <a:cs typeface="Palatino Linotype"/>
            </a:endParaRPr>
          </a:p>
          <a:p>
            <a:pPr algn="ctr" marL="1270">
              <a:lnSpc>
                <a:spcPct val="100000"/>
              </a:lnSpc>
              <a:spcBef>
                <a:spcPts val="625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O)</a:t>
            </a:r>
            <a:endParaRPr sz="950">
              <a:latin typeface="Palatino Linotype"/>
              <a:cs typeface="Palatino Linotype"/>
            </a:endParaRPr>
          </a:p>
          <a:p>
            <a:pPr marL="1776730">
              <a:lnSpc>
                <a:spcPct val="100000"/>
              </a:lnSpc>
              <a:spcBef>
                <a:spcPts val="35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.00794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15.9994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endParaRPr sz="950">
              <a:latin typeface="Palatino Linotype"/>
              <a:cs typeface="Palatino Linotype"/>
            </a:endParaRPr>
          </a:p>
          <a:p>
            <a:pPr algn="ctr" marR="361950">
              <a:lnSpc>
                <a:spcPct val="100000"/>
              </a:lnSpc>
              <a:spcBef>
                <a:spcPts val="3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0153 u</a:t>
            </a:r>
            <a:endParaRPr sz="950">
              <a:latin typeface="Palatino Linotype"/>
              <a:cs typeface="Palatino Linotype"/>
            </a:endParaRPr>
          </a:p>
          <a:p>
            <a:pPr algn="ctr" marR="1102360">
              <a:lnSpc>
                <a:spcPct val="100000"/>
              </a:lnSpc>
              <a:spcBef>
                <a:spcPts val="56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 algn="ctr" marL="635">
              <a:lnSpc>
                <a:spcPct val="100000"/>
              </a:lnSpc>
              <a:spcBef>
                <a:spcPts val="650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2(a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  <a:p>
            <a:pPr marL="1760855">
              <a:lnSpc>
                <a:spcPct val="100000"/>
              </a:lnSpc>
              <a:spcBef>
                <a:spcPts val="35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3050 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35.453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  <a:p>
            <a:pPr algn="ctr" marR="454025">
              <a:lnSpc>
                <a:spcPct val="100000"/>
              </a:lnSpc>
              <a:spcBef>
                <a:spcPts val="3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211 u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56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 algn="just" marL="63500">
              <a:lnSpc>
                <a:spcPct val="100000"/>
              </a:lnSpc>
              <a:spcBef>
                <a:spcPts val="650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 spc="1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2[at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 spc="2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O)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algn="ctr" marL="448309">
              <a:lnSpc>
                <a:spcPct val="100000"/>
              </a:lnSpc>
              <a:spcBef>
                <a:spcPts val="35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3050 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14.0067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.9994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u)]</a:t>
            </a:r>
            <a:endParaRPr sz="950">
              <a:latin typeface="Palatino Linotype"/>
              <a:cs typeface="Palatino Linotype"/>
            </a:endParaRPr>
          </a:p>
          <a:p>
            <a:pPr algn="ctr" marR="1114425">
              <a:lnSpc>
                <a:spcPct val="100000"/>
              </a:lnSpc>
              <a:spcBef>
                <a:spcPts val="3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3148 u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3100" y="4883057"/>
            <a:ext cx="4598670" cy="1311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10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a 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400"/>
              </a:lnSpc>
              <a:spcBef>
                <a:spcPts val="27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stance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arbon-12.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ids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sayi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always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rmula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cificall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umbe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022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10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23</a:t>
            </a:r>
            <a:endParaRPr baseline="33333" sz="1125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975261" y="6008790"/>
            <a:ext cx="12954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32" y="6158599"/>
            <a:ext cx="4597400" cy="160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038600" algn="l"/>
              </a:tabLst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molar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pound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3116" y="6312969"/>
            <a:ext cx="4599305" cy="3016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350">
              <a:lnSpc>
                <a:spcPts val="121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mpound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nic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190"/>
              </a:lnSpc>
              <a:spcBef>
                <a:spcPts val="15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avera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18.0153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carbon-12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-635">
              <a:lnSpc>
                <a:spcPts val="1145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lecule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4800"/>
              </a:lnSpc>
              <a:spcBef>
                <a:spcPts val="4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015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3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arbon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0153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6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know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ollowin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rms,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illu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MgC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 marR="21590">
              <a:lnSpc>
                <a:spcPct val="100000"/>
              </a:lnSpc>
              <a:spcBef>
                <a:spcPts val="650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0153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02214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ctr" marL="201295">
              <a:lnSpc>
                <a:spcPct val="100000"/>
              </a:lnSpc>
              <a:spcBef>
                <a:spcPts val="350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95.211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6.02214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endParaRPr sz="950">
              <a:latin typeface="Palatino Linotype"/>
              <a:cs typeface="Palatino Linotype"/>
            </a:endParaRPr>
          </a:p>
          <a:p>
            <a:pPr marL="318135">
              <a:lnSpc>
                <a:spcPct val="100000"/>
              </a:lnSpc>
              <a:spcBef>
                <a:spcPts val="370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148.3148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1904" sz="1050">
              <a:latin typeface="Palatino Linotype"/>
              <a:cs typeface="Palatino Linotype"/>
            </a:endParaRPr>
          </a:p>
          <a:p>
            <a:pPr algn="ctr" marL="92710">
              <a:lnSpc>
                <a:spcPct val="100000"/>
              </a:lnSpc>
              <a:spcBef>
                <a:spcPts val="3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02214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625"/>
              </a:spcBef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uch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essi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tor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ety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trate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works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bes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icular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obl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wil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vers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moles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ms,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475220" y="1155046"/>
            <a:ext cx="1604010" cy="1124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16510" indent="13398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weight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weight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we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tno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48.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462732" y="115284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475220" y="3060767"/>
            <a:ext cx="1615440" cy="984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242570" indent="13398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05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marL="12700" marR="151765">
              <a:lnSpc>
                <a:spcPct val="96300"/>
              </a:lnSpc>
              <a:spcBef>
                <a:spcPts val="2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oper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term.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62732" y="3058485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191195" y="6485500"/>
            <a:ext cx="21590" cy="30480"/>
          </a:xfrm>
          <a:custGeom>
            <a:avLst/>
            <a:gdLst/>
            <a:ahLst/>
            <a:cxnLst/>
            <a:rect l="l" t="t" r="r" b="b"/>
            <a:pathLst>
              <a:path w="21589" h="30479">
                <a:moveTo>
                  <a:pt x="1676" y="30060"/>
                </a:moveTo>
                <a:lnTo>
                  <a:pt x="0" y="28917"/>
                </a:lnTo>
                <a:lnTo>
                  <a:pt x="2463" y="25031"/>
                </a:lnTo>
                <a:lnTo>
                  <a:pt x="4470" y="20929"/>
                </a:lnTo>
                <a:lnTo>
                  <a:pt x="7556" y="12280"/>
                </a:lnTo>
                <a:lnTo>
                  <a:pt x="8470" y="7886"/>
                </a:lnTo>
                <a:lnTo>
                  <a:pt x="8750" y="3429"/>
                </a:lnTo>
                <a:lnTo>
                  <a:pt x="10604" y="2971"/>
                </a:lnTo>
                <a:lnTo>
                  <a:pt x="12433" y="2425"/>
                </a:lnTo>
                <a:lnTo>
                  <a:pt x="16040" y="1168"/>
                </a:lnTo>
                <a:lnTo>
                  <a:pt x="19634" y="0"/>
                </a:lnTo>
                <a:lnTo>
                  <a:pt x="6616" y="27317"/>
                </a:lnTo>
                <a:lnTo>
                  <a:pt x="1676" y="3006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549895" y="5167402"/>
            <a:ext cx="1487170" cy="2138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11430">
              <a:lnSpc>
                <a:spcPct val="101899"/>
              </a:lnSpc>
              <a:spcBef>
                <a:spcPts val="300"/>
              </a:spcBef>
            </a:pP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0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0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0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0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0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e.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ted-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 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0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0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0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00">
              <a:latin typeface="Palatino Linotype"/>
              <a:cs typeface="Palatino Linotype"/>
            </a:endParaRPr>
          </a:p>
          <a:p>
            <a:pPr marL="12700" marR="5080">
              <a:lnSpc>
                <a:spcPct val="101899"/>
              </a:lnSpc>
            </a:pP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9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gr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le,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rms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221F20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392" y="631310"/>
            <a:ext cx="4598670" cy="1073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vers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rsion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wed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olv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vers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 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3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1, we 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ariz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ss,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10270" y="4094546"/>
            <a:ext cx="88963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3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-1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30121" y="4094546"/>
            <a:ext cx="2910205" cy="297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-635">
              <a:lnSpc>
                <a:spcPts val="1100"/>
              </a:lnSpc>
            </a:pP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Re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7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 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95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,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, 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d 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ni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c 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om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endParaRPr sz="105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920455" y="681260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09625" y="4540069"/>
            <a:ext cx="6128385" cy="23996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 marR="35560" indent="-635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tical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ance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0.1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esent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tectable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935" marR="5080" indent="-635">
              <a:lnSpc>
                <a:spcPct val="96300"/>
              </a:lnSpc>
              <a:spcBef>
                <a:spcPts val="180"/>
              </a:spcBef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ce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 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23809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amo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 mak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nv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g,</a:t>
            </a:r>
            <a:r>
              <a:rPr dirty="0" baseline="2923" sz="1425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-37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baseline="2923" sz="1425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amo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2923" sz="142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hen,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mbe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marL="241935" marR="36195">
              <a:lnSpc>
                <a:spcPct val="96500"/>
              </a:lnSpc>
              <a:spcBef>
                <a:spcPts val="16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eed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based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12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22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form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ften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pfu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ugh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ser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ugh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we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 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 marL="1662430">
              <a:lnSpc>
                <a:spcPct val="100000"/>
              </a:lnSpc>
              <a:spcBef>
                <a:spcPts val="580"/>
              </a:spcBef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mber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baseline="2923" sz="1425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35560">
              <a:lnSpc>
                <a:spcPct val="96300"/>
              </a:lnSpc>
              <a:spcBef>
                <a:spcPts val="18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arried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singl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alcul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ving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rit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own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lts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09625" y="7763901"/>
            <a:ext cx="6097905" cy="1173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0467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CA006B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CA006B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CA006B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ions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01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300"/>
              </a:lnSpc>
              <a:spcBef>
                <a:spcPts val="18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answ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gCl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need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obta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5.0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09658" y="9029085"/>
            <a:ext cx="6097270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4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oxy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 </a:t>
            </a:r>
            <a:r>
              <a:rPr dirty="0" sz="950" spc="-40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39515" y="9168156"/>
            <a:ext cx="1701164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555711" y="9075069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607141" y="9007402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353418" y="7514541"/>
            <a:ext cx="33020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574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18560" y="7381026"/>
            <a:ext cx="1087120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1904" sz="10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910970" y="7521050"/>
            <a:ext cx="1622425" cy="223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4170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baseline="38011" sz="1425" spc="277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38011" sz="14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8011" sz="1425" spc="-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541743" y="7644530"/>
            <a:ext cx="103695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78535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106727" y="7430085"/>
            <a:ext cx="33845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095593" y="7026203"/>
            <a:ext cx="3121025" cy="335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60830">
              <a:lnSpc>
                <a:spcPts val="985"/>
              </a:lnSpc>
              <a:tabLst>
                <a:tab pos="243205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11904" sz="1050">
              <a:latin typeface="Palatino Linotype"/>
              <a:cs typeface="Palatino Linotype"/>
            </a:endParaRPr>
          </a:p>
          <a:p>
            <a:pPr marL="12700">
              <a:lnSpc>
                <a:spcPts val="985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ns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000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baseline="-3801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38011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gC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38011" sz="1425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baseline="-38011" sz="1425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277648" y="7261655"/>
            <a:ext cx="89852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40105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55059" y="7215444"/>
            <a:ext cx="5759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 Mg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847455" y="2209791"/>
            <a:ext cx="3423920" cy="297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  <a:tabLst>
                <a:tab pos="828675" algn="l"/>
              </a:tabLst>
            </a:pP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75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7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1050" spc="50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10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7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114" b="1">
                <a:solidFill>
                  <a:srgbClr val="FFFFFF"/>
                </a:solidFill>
                <a:latin typeface="Arial"/>
                <a:cs typeface="Arial"/>
              </a:rPr>
              <a:t>y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, </a:t>
            </a:r>
            <a:r>
              <a:rPr dirty="0" sz="1050" spc="10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11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100" b="1">
                <a:solidFill>
                  <a:srgbClr val="FFFFFF"/>
                </a:solidFill>
                <a:latin typeface="Arial"/>
                <a:cs typeface="Arial"/>
              </a:rPr>
              <a:t>ss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, 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spc="4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7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15" b="1">
                <a:solidFill>
                  <a:srgbClr val="FFFFFF"/>
                </a:solidFill>
                <a:latin typeface="Arial"/>
                <a:cs typeface="Arial"/>
              </a:rPr>
              <a:t>v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10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11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15" b="1">
                <a:solidFill>
                  <a:srgbClr val="FFFFFF"/>
                </a:solidFill>
                <a:latin typeface="Arial"/>
                <a:cs typeface="Arial"/>
              </a:rPr>
              <a:t>v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-11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6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8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or</a:t>
            </a:r>
            <a:r>
              <a:rPr dirty="0" sz="1050" spc="-12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847468" y="2601178"/>
            <a:ext cx="822325" cy="319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193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91854" y="2601962"/>
            <a:ext cx="1668780" cy="765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endParaRPr sz="950">
              <a:latin typeface="Palatino Linotype"/>
              <a:cs typeface="Palatino Linotype"/>
            </a:endParaRPr>
          </a:p>
          <a:p>
            <a:pPr marL="12700" marR="26034">
              <a:lnSpc>
                <a:spcPts val="1100"/>
              </a:lnSpc>
              <a:spcBef>
                <a:spcPts val="29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  <a:p>
            <a:pPr marL="12700" marR="7620">
              <a:lnSpc>
                <a:spcPts val="1100"/>
              </a:lnSpc>
              <a:spcBef>
                <a:spcPts val="21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847475" y="3082531"/>
            <a:ext cx="1259840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baseline="-15873"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838234" y="324013"/>
            <a:ext cx="6261100" cy="2943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2957195">
              <a:lnSpc>
                <a:spcPct val="100000"/>
              </a:lnSpc>
              <a:tabLst>
                <a:tab pos="3314065" algn="l"/>
                <a:tab pos="608203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Mo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2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bi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g S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or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a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ul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g 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 M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241300" marR="168275">
              <a:lnSpc>
                <a:spcPct val="95800"/>
              </a:lnSpc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hyl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an,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dori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ubs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anc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ow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imes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add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ral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gas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le.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man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onta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ned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 </a:t>
            </a:r>
            <a:r>
              <a:rPr dirty="0" sz="950" spc="-40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amp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 li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an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0.84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/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mL.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168275">
              <a:lnSpc>
                <a:spcPct val="96800"/>
              </a:lnSpc>
              <a:spcBef>
                <a:spcPts val="175"/>
              </a:spcBef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entra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vers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amo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es.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aus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ty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mL,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 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 mea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ed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ter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be 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ed as 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gram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lar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ole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s.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ant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amou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mber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le-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es.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ummar</a:t>
            </a:r>
            <a:r>
              <a:rPr dirty="0" sz="950" spc="-12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 path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8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8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8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8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es.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170180">
              <a:lnSpc>
                <a:spcPct val="96600"/>
              </a:lnSpc>
              <a:spcBef>
                <a:spcPts val="175"/>
              </a:spcBef>
            </a:pP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ways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ation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ati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int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ee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ste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onv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ion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ume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mas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(2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ion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mas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mol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ersi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amo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moles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lec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steps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emp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iz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2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yed b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nsit</a:t>
            </a:r>
            <a:r>
              <a:rPr dirty="0" sz="950" spc="-13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, m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path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3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.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able 3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66840" y="3434557"/>
            <a:ext cx="16490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nvert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v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6840" y="3684411"/>
            <a:ext cx="4246245" cy="774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49225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8.4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algn="r" marR="19685">
              <a:lnSpc>
                <a:spcPct val="100000"/>
              </a:lnSpc>
              <a:tabLst>
                <a:tab pos="2190115" algn="l"/>
              </a:tabLst>
            </a:pP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 mas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unt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2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8.4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10</a:t>
            </a:r>
            <a:r>
              <a:rPr dirty="0" sz="950" spc="-1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94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6840" y="4630318"/>
            <a:ext cx="1092200" cy="294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2600"/>
              </a:lnSpc>
            </a:pP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 m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 mo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ules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38234" y="5095346"/>
            <a:ext cx="6096635" cy="604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500"/>
              </a:lnSpc>
              <a:spcBef>
                <a:spcPts val="18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emb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sul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cal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ulat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8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oun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ing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ounded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ume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ty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ided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if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comb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ned 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00" y="6484535"/>
            <a:ext cx="6294120" cy="3016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286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8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1</a:t>
            </a:r>
            <a:r>
              <a:rPr dirty="0" sz="95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CA006B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1</a:t>
            </a:r>
            <a:r>
              <a:rPr dirty="0" sz="950" spc="-20">
                <a:solidFill>
                  <a:srgbClr val="CA006B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CA006B"/>
                </a:solidFill>
                <a:latin typeface="Book Antiqua"/>
                <a:cs typeface="Book Antiqua"/>
              </a:rPr>
              <a:t>1</a:t>
            </a:r>
            <a:r>
              <a:rPr dirty="0" baseline="31746" sz="1050" spc="7">
                <a:solidFill>
                  <a:srgbClr val="CA006B"/>
                </a:solidFill>
                <a:latin typeface="Book Antiqua"/>
                <a:cs typeface="Book Antiqua"/>
              </a:rPr>
              <a:t>8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 m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cu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s 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C</a:t>
            </a:r>
            <a:r>
              <a:rPr dirty="0" baseline="-11904" sz="1050">
                <a:solidFill>
                  <a:srgbClr val="CA006B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H</a:t>
            </a:r>
            <a:r>
              <a:rPr dirty="0" baseline="-11904" sz="1050">
                <a:solidFill>
                  <a:srgbClr val="CA006B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algn="just" marL="407670" marR="5080" indent="-229870">
              <a:lnSpc>
                <a:spcPts val="1100"/>
              </a:lnSpc>
              <a:spcBef>
                <a:spcPts val="730"/>
              </a:spcBef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14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7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ensi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19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32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iece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gol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foi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2.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cm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100 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Ho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pie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old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l?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14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407034" marR="36830" indent="-229235">
              <a:lnSpc>
                <a:spcPct val="963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1.0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iqu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apta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ple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3-2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vap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and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stri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str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62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14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t,</a:t>
            </a:r>
            <a:r>
              <a:rPr dirty="0" sz="950" spc="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vap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 be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li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tabi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baseline="31746" sz="1050" spc="1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7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10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 an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1200" spc="-1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k</a:t>
            </a:r>
            <a:endParaRPr sz="1200">
              <a:latin typeface="Arial"/>
              <a:cs typeface="Arial"/>
            </a:endParaRPr>
          </a:p>
          <a:p>
            <a:pPr algn="just" marL="12700" marR="1700530">
              <a:lnSpc>
                <a:spcPct val="95200"/>
              </a:lnSpc>
              <a:spcBef>
                <a:spcPts val="270"/>
              </a:spcBef>
            </a:pP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apt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ok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02214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baseline="33333" sz="1125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3333" sz="1125" spc="22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baseline="33333" sz="1125" spc="89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ly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ion p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sible f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 su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 as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ium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sodi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ppe</a:t>
            </a:r>
            <a:r>
              <a:rPr dirty="0" sz="1050" spc="-8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whic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ers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iv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sp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clu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ste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8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mar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les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som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eme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j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toge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orm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molecu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ulk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ese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mpose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olle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ons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ules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ole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baseline="-14814" sz="1125" spc="9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baseline="-14814" sz="1125" spc="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ig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-5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lecula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ments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that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am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liar wi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endParaRPr sz="1050">
              <a:latin typeface="Book Antiqua"/>
              <a:cs typeface="Book Antiqua"/>
            </a:endParaRPr>
          </a:p>
          <a:p>
            <a:pPr marL="1245235">
              <a:lnSpc>
                <a:spcPct val="100000"/>
              </a:lnSpc>
              <a:spcBef>
                <a:spcPts val="640"/>
              </a:spcBef>
            </a:pP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endParaRPr baseline="-15873" sz="1050">
              <a:latin typeface="Book Antiqua"/>
              <a:cs typeface="Book Antiqu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160534" y="6244004"/>
            <a:ext cx="971550" cy="222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38011" sz="1425" spc="277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38011" sz="1425" spc="27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8011" sz="1425" spc="-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62.1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38011" sz="1425" spc="277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baseline="38011" sz="1425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297697" y="6117534"/>
            <a:ext cx="2439035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81380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6.02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 spc="15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15084" y="6366434"/>
            <a:ext cx="152273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12545" algn="l"/>
              </a:tabLst>
            </a:pP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    </a:t>
            </a:r>
            <a:r>
              <a:rPr dirty="0" sz="70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    </a:t>
            </a:r>
            <a:r>
              <a:rPr dirty="0" sz="70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03325" y="6320128"/>
            <a:ext cx="69850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1 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950" spc="10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78114" y="5866679"/>
            <a:ext cx="165163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?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 m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le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cu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le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CA006B"/>
                </a:solidFill>
                <a:latin typeface="Book Antiqua"/>
                <a:cs typeface="Book Antiqua"/>
              </a:rPr>
              <a:t>C</a:t>
            </a:r>
            <a:r>
              <a:rPr dirty="0" baseline="-11904" sz="1050" spc="7">
                <a:solidFill>
                  <a:srgbClr val="CA006B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H</a:t>
            </a:r>
            <a:r>
              <a:rPr dirty="0" baseline="-11904" sz="1050">
                <a:solidFill>
                  <a:srgbClr val="CA006B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1.0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664749" y="5756249"/>
            <a:ext cx="610870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endParaRPr sz="950">
              <a:latin typeface="Book Antiqua"/>
              <a:cs typeface="Book Antiqua"/>
            </a:endParaRPr>
          </a:p>
          <a:p>
            <a:pPr algn="ctr" marL="2540">
              <a:lnSpc>
                <a:spcPct val="100000"/>
              </a:lnSpc>
              <a:spcBef>
                <a:spcPts val="18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310570" y="5874418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41387" y="5782888"/>
            <a:ext cx="478155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1000 mL</a:t>
            </a:r>
            <a:endParaRPr sz="950">
              <a:latin typeface="Book Antiqua"/>
              <a:cs typeface="Book Antiqua"/>
            </a:endParaRPr>
          </a:p>
          <a:p>
            <a:pPr algn="ctr">
              <a:lnSpc>
                <a:spcPct val="100000"/>
              </a:lnSpc>
              <a:spcBef>
                <a:spcPts val="19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 L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953855" y="5874410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085304" y="5761939"/>
            <a:ext cx="704215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84 g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algn="ctr" marL="1905">
              <a:lnSpc>
                <a:spcPct val="100000"/>
              </a:lnSpc>
              <a:spcBef>
                <a:spcPts val="355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mL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06992" y="4866686"/>
            <a:ext cx="1680845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8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1</a:t>
            </a:r>
            <a:r>
              <a:rPr dirty="0" sz="95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CA006B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1</a:t>
            </a:r>
            <a:r>
              <a:rPr dirty="0" sz="950" spc="-20">
                <a:solidFill>
                  <a:srgbClr val="CA006B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CA006B"/>
                </a:solidFill>
                <a:latin typeface="Book Antiqua"/>
                <a:cs typeface="Book Antiqua"/>
              </a:rPr>
              <a:t>1</a:t>
            </a:r>
            <a:r>
              <a:rPr dirty="0" baseline="31746" sz="1050" spc="7">
                <a:solidFill>
                  <a:srgbClr val="CA006B"/>
                </a:solidFill>
                <a:latin typeface="Book Antiqua"/>
                <a:cs typeface="Book Antiqua"/>
              </a:rPr>
              <a:t>8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cu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es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 C</a:t>
            </a:r>
            <a:r>
              <a:rPr dirty="0" baseline="-15873" sz="1050">
                <a:solidFill>
                  <a:srgbClr val="CA006B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CA006B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11905" y="4591119"/>
            <a:ext cx="2498090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? 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mol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ul</a:t>
            </a:r>
            <a:r>
              <a:rPr dirty="0" sz="950">
                <a:solidFill>
                  <a:srgbClr val="CA006B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s </a:t>
            </a:r>
            <a:r>
              <a:rPr dirty="0" sz="950" spc="-25">
                <a:solidFill>
                  <a:srgbClr val="CA006B"/>
                </a:solidFill>
                <a:latin typeface="Book Antiqua"/>
                <a:cs typeface="Book Antiqua"/>
              </a:rPr>
              <a:t>C</a:t>
            </a:r>
            <a:r>
              <a:rPr dirty="0" baseline="-15873" sz="1050">
                <a:solidFill>
                  <a:srgbClr val="CA006B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CA006B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CA006B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1.4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10</a:t>
            </a:r>
            <a:r>
              <a:rPr dirty="0" sz="950" spc="-1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 C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44400" y="4499685"/>
            <a:ext cx="1562735" cy="365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48945" marR="5080" indent="-436880">
              <a:lnSpc>
                <a:spcPct val="1215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02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1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1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15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334874" y="3940678"/>
            <a:ext cx="720090" cy="338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225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62</a:t>
            </a:r>
            <a:r>
              <a:rPr dirty="0" sz="950" spc="-1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392958" y="3433250"/>
            <a:ext cx="1189990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1.0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17930" y="3323125"/>
            <a:ext cx="610870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endParaRPr sz="950">
              <a:latin typeface="Book Antiqua"/>
              <a:cs typeface="Book Antiqua"/>
            </a:endParaRPr>
          </a:p>
          <a:p>
            <a:pPr algn="ctr" marL="1905">
              <a:lnSpc>
                <a:spcPct val="100000"/>
              </a:lnSpc>
              <a:spcBef>
                <a:spcPts val="18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 </a:t>
            </a:r>
            <a:r>
              <a:rPr dirty="0" sz="950" spc="-40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263115" y="3440988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394563" y="3349459"/>
            <a:ext cx="478155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1000 mL</a:t>
            </a:r>
            <a:endParaRPr sz="950">
              <a:latin typeface="Book Antiqua"/>
              <a:cs typeface="Book Antiqua"/>
            </a:endParaRPr>
          </a:p>
          <a:p>
            <a:pPr algn="ctr">
              <a:lnSpc>
                <a:spcPct val="100000"/>
              </a:lnSpc>
              <a:spcBef>
                <a:spcPts val="19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 L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07032" y="3440981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038481" y="3328510"/>
            <a:ext cx="709295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84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5873" sz="105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algn="ctr" marL="2540">
              <a:lnSpc>
                <a:spcPct val="100000"/>
              </a:lnSpc>
              <a:spcBef>
                <a:spcPts val="355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084704" y="791330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5913">
            <a:solidFill>
              <a:srgbClr val="000002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92710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4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20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</a:t>
            </a:r>
            <a:r>
              <a:rPr dirty="0" sz="1000" spc="10" b="0">
                <a:solidFill>
                  <a:srgbClr val="221F20"/>
                </a:solidFill>
                <a:latin typeface="Bookman Old Style"/>
                <a:cs typeface="Bookman Old Style"/>
              </a:rPr>
              <a:t>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3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8125" y="339366"/>
            <a:ext cx="126492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5788" y="7121459"/>
            <a:ext cx="1268730" cy="11061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100">
              <a:latin typeface="Times New Roman"/>
              <a:cs typeface="Times New Roman"/>
            </a:endParaRPr>
          </a:p>
          <a:p>
            <a:pPr algn="ctr" marL="403860">
              <a:lnSpc>
                <a:spcPct val="100000"/>
              </a:lnSpc>
              <a:tabLst>
                <a:tab pos="66230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343535">
              <a:lnSpc>
                <a:spcPct val="100000"/>
              </a:lnSpc>
              <a:tabLst>
                <a:tab pos="625475" algn="l"/>
                <a:tab pos="868680" algn="l"/>
                <a:tab pos="1099185" algn="l"/>
              </a:tabLst>
            </a:pPr>
            <a:r>
              <a:rPr dirty="0" sz="950" spc="-15">
                <a:latin typeface="Times New Roman"/>
                <a:cs typeface="Times New Roman"/>
              </a:rPr>
              <a:t>B</a:t>
            </a:r>
            <a:r>
              <a:rPr dirty="0" sz="950">
                <a:latin typeface="Times New Roman"/>
                <a:cs typeface="Times New Roman"/>
              </a:rPr>
              <a:t>r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407034">
              <a:lnSpc>
                <a:spcPct val="100000"/>
              </a:lnSpc>
              <a:tabLst>
                <a:tab pos="662305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l	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 rot="10800000">
            <a:off x="426651" y="7129952"/>
            <a:ext cx="166522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35"/>
              </a:lnSpc>
            </a:pPr>
            <a:r>
              <a:rPr dirty="0" sz="900" spc="45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376" y="3671458"/>
            <a:ext cx="4598670" cy="272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500"/>
              </a:lnSpc>
            </a:pP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pea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ass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ass,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lar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mas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wo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Hyd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en,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example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omi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ma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ecu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58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1.00794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 H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2.01588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050" spc="-6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marL="12700" marR="6350" indent="151765">
              <a:lnSpc>
                <a:spcPts val="1200"/>
              </a:lnSpc>
              <a:spcBef>
                <a:spcPts val="20"/>
              </a:spcBef>
            </a:pP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phe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ally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cou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than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ion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lo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4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py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xy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endParaRPr sz="1050">
              <a:latin typeface="Book Antiqua"/>
              <a:cs typeface="Book Antiqua"/>
            </a:endParaRPr>
          </a:p>
          <a:p>
            <a:pPr algn="just" marL="12700">
              <a:lnSpc>
                <a:spcPts val="1150"/>
              </a:lnSpc>
            </a:pP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exi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all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op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rms,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tl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abu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ato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mic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endParaRPr sz="1050">
              <a:latin typeface="Book Antiqua"/>
              <a:cs typeface="Book Antiqua"/>
            </a:endParaRPr>
          </a:p>
          <a:p>
            <a:pPr algn="just" marL="12700" marR="5715">
              <a:lnSpc>
                <a:spcPct val="94800"/>
              </a:lnSpc>
              <a:spcBef>
                <a:spcPts val="35"/>
              </a:spcBef>
            </a:pP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en,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ope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ozo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baseline="-14814" sz="1125" spc="-12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ola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inary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dio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xy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.9988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4814" sz="1125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spc="-12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10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tha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10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 </a:t>
            </a:r>
            <a:r>
              <a:rPr dirty="0" sz="10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oz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47.9982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1050" spc="-6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baseline="-14814" sz="1125" spc="-12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393700">
              <a:lnSpc>
                <a:spcPct val="100000"/>
              </a:lnSpc>
              <a:tabLst>
                <a:tab pos="926465" algn="l"/>
              </a:tabLst>
            </a:pPr>
            <a:r>
              <a:rPr dirty="0" sz="950" spc="7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1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marL="121920" marR="173355" indent="-1270">
              <a:lnSpc>
                <a:spcPts val="11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ll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0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baseline="-15873" sz="1050" spc="-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endParaRPr sz="950">
              <a:latin typeface="Book Antiqua"/>
              <a:cs typeface="Book Antiqua"/>
            </a:endParaRPr>
          </a:p>
          <a:p>
            <a:pPr marL="121920" marR="1487805">
              <a:lnSpc>
                <a:spcPts val="1100"/>
              </a:lnSpc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.0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baseline="31746" sz="1050" spc="12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1.0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2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00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8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1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00" y="6798398"/>
            <a:ext cx="4598670" cy="26841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3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3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  </a:t>
            </a:r>
            <a:r>
              <a:rPr dirty="0" sz="1600" spc="9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si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al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ts val="1200"/>
              </a:lnSpc>
              <a:spcBef>
                <a:spcPts val="720"/>
              </a:spcBef>
            </a:pP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veys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id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erab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iv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mpou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its</a:t>
            </a:r>
            <a:r>
              <a:rPr dirty="0" sz="10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ue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ts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ead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lea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d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ine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lar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mp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d,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this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sec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onsi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ype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of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calc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ions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mica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for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a.</a:t>
            </a:r>
            <a:endParaRPr sz="1050">
              <a:latin typeface="Book Antiqua"/>
              <a:cs typeface="Book Antiqua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rless,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lat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halo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guisher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ic.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Bot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mpirical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ular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u-</a:t>
            </a:r>
            <a:endParaRPr sz="1050">
              <a:latin typeface="Book Antiqua"/>
              <a:cs typeface="Book Antiqua"/>
            </a:endParaRPr>
          </a:p>
          <a:p>
            <a:pPr algn="just" marL="13970" marR="5080" indent="-1270">
              <a:lnSpc>
                <a:spcPts val="1190"/>
              </a:lnSpc>
              <a:spcBef>
                <a:spcPts val="20"/>
              </a:spcBef>
            </a:pP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las</a:t>
            </a:r>
            <a:r>
              <a:rPr dirty="0" sz="1050" spc="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HB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rClF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its</a:t>
            </a:r>
            <a:r>
              <a:rPr dirty="0" sz="1050" spc="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mole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197.38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050" spc="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its</a:t>
            </a:r>
            <a:r>
              <a:rPr dirty="0" sz="1050" spc="1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197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382 g</a:t>
            </a:r>
            <a:r>
              <a:rPr dirty="0" sz="1050" spc="-6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l,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alcula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w:</a:t>
            </a:r>
            <a:endParaRPr sz="1050">
              <a:latin typeface="Book Antiqua"/>
              <a:cs typeface="Book Antiqua"/>
            </a:endParaRPr>
          </a:p>
          <a:p>
            <a:pPr algn="just" marL="69850">
              <a:lnSpc>
                <a:spcPct val="100000"/>
              </a:lnSpc>
              <a:spcBef>
                <a:spcPts val="819"/>
              </a:spcBef>
            </a:pPr>
            <a:r>
              <a:rPr dirty="0" baseline="11695" sz="1425" spc="-36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1695" sz="1425" spc="52" i="1">
                <a:solidFill>
                  <a:srgbClr val="221F20"/>
                </a:solidFill>
                <a:latin typeface="Century Gothic"/>
                <a:cs typeface="Century Gothic"/>
              </a:rPr>
              <a:t>M</a:t>
            </a:r>
            <a:r>
              <a:rPr dirty="0" baseline="3968" sz="1050" spc="7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2820" sz="975" spc="-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968" sz="1050">
                <a:solidFill>
                  <a:srgbClr val="221F20"/>
                </a:solidFill>
                <a:latin typeface="Book Antiqua"/>
                <a:cs typeface="Book Antiqua"/>
              </a:rPr>
              <a:t>HBr</a:t>
            </a:r>
            <a:r>
              <a:rPr dirty="0" baseline="3968" sz="1050" spc="-7">
                <a:solidFill>
                  <a:srgbClr val="221F20"/>
                </a:solidFill>
                <a:latin typeface="Book Antiqua"/>
                <a:cs typeface="Book Antiqua"/>
              </a:rPr>
              <a:t>Cl</a:t>
            </a:r>
            <a:r>
              <a:rPr dirty="0" baseline="3968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baseline="-12820" sz="975" spc="-7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baseline="-12820" sz="975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baseline="-12820" sz="975" spc="-89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1695" sz="1425" spc="127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baseline="11695" sz="142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-7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-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11695" sz="1425" spc="75" i="1">
                <a:solidFill>
                  <a:srgbClr val="221F20"/>
                </a:solidFill>
                <a:latin typeface="Century Gothic"/>
                <a:cs typeface="Century Gothic"/>
              </a:rPr>
              <a:t>M</a:t>
            </a:r>
            <a:r>
              <a:rPr dirty="0" sz="8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85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baseline="11695" sz="1425" spc="127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baseline="11695" sz="142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-7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75" i="1">
                <a:solidFill>
                  <a:srgbClr val="221F20"/>
                </a:solidFill>
                <a:latin typeface="Century Gothic"/>
                <a:cs typeface="Century Gothic"/>
              </a:rPr>
              <a:t>M</a:t>
            </a:r>
            <a:r>
              <a:rPr dirty="0" sz="8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85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baseline="11695" sz="1425" spc="127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baseline="11695" sz="142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-7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75" i="1">
                <a:solidFill>
                  <a:srgbClr val="221F20"/>
                </a:solidFill>
                <a:latin typeface="Century Gothic"/>
                <a:cs typeface="Century Gothic"/>
              </a:rPr>
              <a:t>M</a:t>
            </a:r>
            <a:r>
              <a:rPr dirty="0" sz="8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8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85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baseline="11695" sz="1425" spc="127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baseline="11695" sz="142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-7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75" i="1">
                <a:solidFill>
                  <a:srgbClr val="221F20"/>
                </a:solidFill>
                <a:latin typeface="Century Gothic"/>
                <a:cs typeface="Century Gothic"/>
              </a:rPr>
              <a:t>M</a:t>
            </a:r>
            <a:r>
              <a:rPr dirty="0" sz="8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8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8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1695" sz="1425" spc="127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baseline="11695" sz="142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-7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baseline="11695" sz="1425" spc="-7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baseline="11695" sz="1425" spc="75" i="1">
                <a:solidFill>
                  <a:srgbClr val="221F20"/>
                </a:solidFill>
                <a:latin typeface="Century Gothic"/>
                <a:cs typeface="Century Gothic"/>
              </a:rPr>
              <a:t>M</a:t>
            </a:r>
            <a:r>
              <a:rPr dirty="0" sz="8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endParaRPr sz="850">
              <a:latin typeface="Book Antiqua"/>
              <a:cs typeface="Book Antiqua"/>
            </a:endParaRPr>
          </a:p>
          <a:p>
            <a:pPr marL="639445">
              <a:lnSpc>
                <a:spcPct val="100000"/>
              </a:lnSpc>
              <a:spcBef>
                <a:spcPts val="16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[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010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1.00794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79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904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35.453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+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18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998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]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/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endParaRPr sz="950">
              <a:latin typeface="Book Antiqua"/>
              <a:cs typeface="Book Antiqua"/>
            </a:endParaRPr>
          </a:p>
          <a:p>
            <a:pPr marL="639445">
              <a:lnSpc>
                <a:spcPct val="100000"/>
              </a:lnSpc>
              <a:spcBef>
                <a:spcPts val="35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197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382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endParaRPr sz="950">
              <a:latin typeface="Book Antiqua"/>
              <a:cs typeface="Book Antiqua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625"/>
              </a:spcBef>
            </a:pP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-14814" sz="1125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rCl</a:t>
            </a:r>
            <a:r>
              <a:rPr dirty="0" sz="1050" spc="-6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baseline="-14814" sz="1125" spc="9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hal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les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7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Cl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oms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hi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4461" y="2281295"/>
            <a:ext cx="2383155" cy="953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90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5</a:t>
            </a:r>
            <a:endParaRPr sz="900">
              <a:latin typeface="Lucida Sans"/>
              <a:cs typeface="Lucida Sans"/>
            </a:endParaRPr>
          </a:p>
          <a:p>
            <a:pPr marL="12700" marR="212090">
              <a:lnSpc>
                <a:spcPts val="1000"/>
              </a:lnSpc>
              <a:spcBef>
                <a:spcPts val="110"/>
              </a:spcBef>
            </a:pPr>
            <a:r>
              <a:rPr dirty="0" sz="1000" spc="8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ole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ms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 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ph</a:t>
            </a: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os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ph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44672" y="2270125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2016-01-25T01:42:38Z</dcterms:created>
  <dcterms:modified xsi:type="dcterms:W3CDTF">2016-01-25T01:42:38Z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2016-01-25T00:00:00Z</vt:filetime>
  </property>
  <property fmtid="{D5CDD505-2E9C-101B-9397-08002B2CF9AE}" pid="3" name="LastSaved">
    <vt:filetime>2016-01-24T00:00:00Z</vt:filetime>
  </property>
</Properties>
</file>