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s/slide1.xml" ContentType="application/vnd.openxmlformats-officedocument.presentationml.slide+xml"/>
  <Default Extension="jpg" ContentType="image/jpg"/>
  <Override PartName="/ppt/notesSlides/notesSlide1.xml" ContentType="application/vnd.openxmlformats-officedocument.presentationml.notesSlide+xml"/>
  <Override PartName="/ppt/slides/slide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.xml" ContentType="application/vnd.openxmlformats-officedocument.presentationml.slide+xml"/>
  <Override PartName="/ppt/notesSlides/notesSlide3.xml" ContentType="application/vnd.openxmlformats-officedocument.presentationml.notesSlide+xml"/>
  <Override PartName="/ppt/slides/slide4.xml" ContentType="application/vnd.openxmlformats-officedocument.presentationml.slide+xml"/>
  <Default Extension="png" ContentType="image/png"/>
  <Override PartName="/ppt/notesSlides/notesSlide4.xml" ContentType="application/vnd.openxmlformats-officedocument.presentationml.notesSlide+xml"/>
  <Override PartName="/ppt/slides/slide5.xml" ContentType="application/vnd.openxmlformats-officedocument.presentationml.slide+xml"/>
  <Override PartName="/ppt/notesSlides/notesSlide5.xml" ContentType="application/vnd.openxmlformats-officedocument.presentationml.notesSlide+xml"/>
  <Override PartName="/ppt/slides/slide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7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8.xml" ContentType="application/vnd.openxmlformats-officedocument.presentationml.notesSlide+xml"/>
  <Override PartName="/ppt/slides/slide9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10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11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12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13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4.xml" ContentType="application/vnd.openxmlformats-officedocument.presentationml.slide+xml"/>
  <Override PartName="/ppt/notesSlides/notesSlide14.xml" ContentType="application/vnd.openxmlformats-officedocument.presentationml.notesSlide+xml"/>
  <Override PartName="/ppt/slides/slide15.xml" ContentType="application/vnd.openxmlformats-officedocument.presentationml.slide+xml"/>
  <Override PartName="/ppt/notesSlides/notesSlide15.xml" ContentType="application/vnd.openxmlformats-officedocument.presentationml.notesSlide+xml"/>
  <Override PartName="/ppt/slides/slide16.xml" ContentType="application/vnd.openxmlformats-officedocument.presentationml.slide+xml"/>
  <Override PartName="/ppt/notesSlides/notesSlide16.xml" ContentType="application/vnd.openxmlformats-officedocument.presentationml.notesSlide+xml"/>
  <Override PartName="/ppt/slides/slide17.xml" ContentType="application/vnd.openxmlformats-officedocument.presentationml.slide+xml"/>
  <Override PartName="/ppt/notesSlides/notesSlide17.xml" ContentType="application/vnd.openxmlformats-officedocument.presentationml.notesSlide+xml"/>
  <Override PartName="/ppt/slides/slide18.xml" ContentType="application/vnd.openxmlformats-officedocument.presentationml.slide+xml"/>
  <Override PartName="/ppt/notesSlides/notesSlide18.xml" ContentType="application/vnd.openxmlformats-officedocument.presentationml.notesSlide+xml"/>
  <Override PartName="/ppt/slides/slide19.xml" ContentType="application/vnd.openxmlformats-officedocument.presentationml.slide+xml"/>
  <Override PartName="/ppt/notesSlides/notesSlide19.xml" ContentType="application/vnd.openxmlformats-officedocument.presentationml.notesSlide+xml"/>
  <Override PartName="/ppt/slides/slide20.xml" ContentType="application/vnd.openxmlformats-officedocument.presentationml.slide+xml"/>
  <Override PartName="/ppt/notesSlides/notesSlide20.xml" ContentType="application/vnd.openxmlformats-officedocument.presentationml.notesSlide+xml"/>
  <Override PartName="/ppt/slides/slide21.xml" ContentType="application/vnd.openxmlformats-officedocument.presentationml.slide+xml"/>
  <Override PartName="/ppt/notesSlides/notesSlide21.xml" ContentType="application/vnd.openxmlformats-officedocument.presentationml.notesSlide+xml"/>
  <Override PartName="/ppt/slides/slide22.xml" ContentType="application/vnd.openxmlformats-officedocument.presentationml.slide+xml"/>
  <Override PartName="/ppt/notesSlides/notesSlide22.xml" ContentType="application/vnd.openxmlformats-officedocument.presentationml.notesSlide+xml"/>
  <Override PartName="/ppt/slides/slide23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24.xml" ContentType="application/vnd.openxmlformats-officedocument.presentationml.slide+xml"/>
  <Override PartName="/ppt/notesSlides/notesSlide24.xml" ContentType="application/vnd.openxmlformats-officedocument.presentationml.notesSlide+xml"/>
  <Override PartName="/ppt/slides/slide25.xml" ContentType="application/vnd.openxmlformats-officedocument.presentationml.slide+xml"/>
  <Override PartName="/ppt/notesSlides/notesSlide25.xml" ContentType="application/vnd.openxmlformats-officedocument.presentationml.notesSlide+xml"/>
  <Override PartName="/ppt/slides/slide26.xml" ContentType="application/vnd.openxmlformats-officedocument.presentationml.slide+xml"/>
  <Override PartName="/ppt/notesSlides/notesSlide26.xml" ContentType="application/vnd.openxmlformats-officedocument.presentationml.notesSlide+xml"/>
  <Override PartName="/ppt/slides/slide27.xml" ContentType="application/vnd.openxmlformats-officedocument.presentationml.slide+xml"/>
  <Override PartName="/ppt/notesSlides/notesSlide27.xml" ContentType="application/vnd.openxmlformats-officedocument.presentationml.notesSlide+xml"/>
  <Override PartName="/ppt/slides/slide28.xml" ContentType="application/vnd.openxmlformats-officedocument.presentationml.slide+xml"/>
  <Override PartName="/ppt/notesSlides/notesSlide28.xml" ContentType="application/vnd.openxmlformats-officedocument.presentationml.notesSlide+xml"/>
  <Override PartName="/ppt/slides/slide29.xml" ContentType="application/vnd.openxmlformats-officedocument.presentationml.slide+xml"/>
  <Override PartName="/ppt/notesSlides/notesSlide29.xml" ContentType="application/vnd.openxmlformats-officedocument.presentationml.notesSlide+xml"/>
  <Override PartName="/ppt/slides/slide30.xml" ContentType="application/vnd.openxmlformats-officedocument.presentationml.slide+xml"/>
  <Override PartName="/ppt/notesSlides/notesSlide30.xml" ContentType="application/vnd.openxmlformats-officedocument.presentationml.notesSlide+xml"/>
  <Override PartName="/ppt/slides/slide31.xml" ContentType="application/vnd.openxmlformats-officedocument.presentationml.slide+xml"/>
  <Override PartName="/ppt/notesSlides/notesSlide31.xml" ContentType="application/vnd.openxmlformats-officedocument.presentationml.notesSlide+xml"/>
  <Override PartName="/ppt/slides/slide32.xml" ContentType="application/vnd.openxmlformats-officedocument.presentationml.slide+xml"/>
  <Override PartName="/ppt/notesSlides/notesSlide32.xml" ContentType="application/vnd.openxmlformats-officedocument.presentationml.notesSlide+xml"/>
  <Override PartName="/ppt/slides/slide33.xml" ContentType="application/vnd.openxmlformats-officedocument.presentationml.slide+xml"/>
  <Override PartName="/ppt/notesSlides/notesSlide33.xml" ContentType="application/vnd.openxmlformats-officedocument.presentationml.notesSlide+xml"/>
  <Override PartName="/ppt/slides/slide34.xml" ContentType="application/vnd.openxmlformats-officedocument.presentationml.slide+xml"/>
  <Override PartName="/ppt/notesSlides/notesSlide34.xml" ContentType="application/vnd.openxmlformats-officedocument.presentationml.notesSlide+xml"/>
  <Override PartName="/ppt/slides/slide35.xml" ContentType="application/vnd.openxmlformats-officedocument.presentationml.slide+xml"/>
  <Override PartName="/ppt/notesSlides/notesSlide35.xml" ContentType="application/vnd.openxmlformats-officedocument.presentationml.notesSlide+xml"/>
  <Override PartName="/ppt/slides/slide36.xml" ContentType="application/vnd.openxmlformats-officedocument.presentationml.slide+xml"/>
  <Override PartName="/ppt/notesSlides/notesSlide36.xml" ContentType="application/vnd.openxmlformats-officedocument.presentationml.notesSlide+xml"/>
  <Override PartName="/ppt/slides/slide37.xml" ContentType="application/vnd.openxmlformats-officedocument.presentationml.slide+xml"/>
  <Override PartName="/ppt/notesSlides/notesSlide37.xml" ContentType="application/vnd.openxmlformats-officedocument.presentationml.notesSlide+xml"/>
  <Override PartName="/ppt/slides/slide38.xml" ContentType="application/vnd.openxmlformats-officedocument.presentationml.slide+xml"/>
  <Override PartName="/ppt/notesSlides/notesSlide38.xml" ContentType="application/vnd.openxmlformats-officedocument.presentationml.notesSlide+xml"/>
  <Override PartName="/ppt/slides/slide39.xml" ContentType="application/vnd.openxmlformats-officedocument.presentationml.slide+xml"/>
  <Override PartName="/ppt/notesSlides/notesSlide39.xml" ContentType="application/vnd.openxmlformats-officedocument.presentationml.notesSlide+xml"/>
  <Override PartName="/ppt/slides/slide40.xml" ContentType="application/vnd.openxmlformats-officedocument.presentationml.slide+xml"/>
  <Override PartName="/ppt/notesSlides/notesSlide40.xml" ContentType="application/vnd.openxmlformats-officedocument.presentationml.notesSlide+xml"/>
  <Override PartName="/ppt/slides/slide41.xml" ContentType="application/vnd.openxmlformats-officedocument.presentationml.slide+xml"/>
  <Override PartName="/ppt/notesSlides/notesSlide41.xml" ContentType="application/vnd.openxmlformats-officedocument.presentationml.notesSlide+xml"/>
  <Override PartName="/ppt/slides/slide42.xml" ContentType="application/vnd.openxmlformats-officedocument.presentationml.slide+xml"/>
  <Override PartName="/ppt/notesSlides/notesSlide42.xml" ContentType="application/vnd.openxmlformats-officedocument.presentationml.notesSlide+xml"/>
  <Override PartName="/ppt/slides/slide43.xml" ContentType="application/vnd.openxmlformats-officedocument.presentationml.slide+xml"/>
  <Override PartName="/ppt/notesSlides/notesSlide43.xml" ContentType="application/vnd.openxmlformats-officedocument.presentationml.notesSlide+xml"/>
  <Override PartName="/ppt/slides/slide44.xml" ContentType="application/vnd.openxmlformats-officedocument.presentationml.slide+xml"/>
  <Override PartName="/ppt/notesSlides/notesSlide44.xml" ContentType="application/vnd.openxmlformats-officedocument.presentationml.notesSlide+xml"/>
  <Override PartName="/ppt/slides/slide45.xml" ContentType="application/vnd.openxmlformats-officedocument.presentationml.slide+xml"/>
  <Override PartName="/ppt/notesSlides/notesSlide45.xml" ContentType="application/vnd.openxmlformats-officedocument.presentationml.notesSlide+xml"/>
  <Override PartName="/ppt/slides/slide46.xml" ContentType="application/vnd.openxmlformats-officedocument.presentationml.slide+xml"/>
  <Override PartName="/ppt/notesSlides/notesSlide46.xml" ContentType="application/vnd.openxmlformats-officedocument.presentationml.notesSlide+xml"/>
  <Override PartName="/ppt/slides/slide47.xml" ContentType="application/vnd.openxmlformats-officedocument.presentationml.slide+xml"/>
  <Override PartName="/ppt/notesSlides/notesSlide47.xml" ContentType="application/vnd.openxmlformats-officedocument.presentationml.notesSlide+xml"/>
  <Override PartName="/ppt/slides/slide48.xml" ContentType="application/vnd.openxmlformats-officedocument.presentationml.slide+xml"/>
  <Override PartName="/ppt/notesSlides/notesSlide48.xml" ContentType="application/vnd.openxmlformats-officedocument.presentationml.notesSlide+xml"/>
  <Override PartName="/ppt/slides/slide49.xml" ContentType="application/vnd.openxmlformats-officedocument.presentationml.slide+xml"/>
  <Override PartName="/ppt/notesSlides/notesSlide49.xml" ContentType="application/vnd.openxmlformats-officedocument.presentationml.notesSlide+xml"/>
  <Override PartName="/ppt/slides/slide50.xml" ContentType="application/vnd.openxmlformats-officedocument.presentationml.slide+xml"/>
  <Override PartName="/ppt/notesSlides/notesSlide50.xml" ContentType="application/vnd.openxmlformats-officedocument.presentationml.notesSlide+xml"/>
  <Override PartName="/ppt/slides/slide51.xml" ContentType="application/vnd.openxmlformats-officedocument.presentationml.slide+xml"/>
  <Override PartName="/ppt/notesSlides/notesSlide51.xml" ContentType="application/vnd.openxmlformats-officedocument.presentationml.notesSlide+xml"/>
  <Override PartName="/ppt/slides/slide52.xml" ContentType="application/vnd.openxmlformats-officedocument.presentationml.slide+xml"/>
  <Override PartName="/ppt/notesSlides/notesSlide52.xml" ContentType="application/vnd.openxmlformats-officedocument.presentationml.notesSlide+xml"/>
  <Override PartName="/ppt/slides/slide53.xml" ContentType="application/vnd.openxmlformats-officedocument.presentationml.slide+xml"/>
  <Override PartName="/ppt/notesSlides/notesSlide53.xml" ContentType="application/vnd.openxmlformats-officedocument.presentationml.notesSlide+xml"/>
  <Override PartName="/ppt/slides/slide54.xml" ContentType="application/vnd.openxmlformats-officedocument.presentationml.slide+xml"/>
  <Override PartName="/ppt/notesSlides/notesSlide54.xml" ContentType="application/vnd.openxmlformats-officedocument.presentationml.notesSlide+xml"/>
  <Override PartName="/ppt/slides/slide55.xml" ContentType="application/vnd.openxmlformats-officedocument.presentationml.slide+xml"/>
  <Override PartName="/ppt/notesSlides/notesSlide55.xml" ContentType="application/vnd.openxmlformats-officedocument.presentationml.notesSlide+xml"/>
  <Override PartName="/ppt/slides/slide56.xml" ContentType="application/vnd.openxmlformats-officedocument.presentationml.slide+xml"/>
  <Override PartName="/ppt/notesSlides/notesSlide56.xml" ContentType="application/vnd.openxmlformats-officedocument.presentationml.notesSlide+xml"/>
  <Override PartName="/ppt/slides/slide57.xml" ContentType="application/vnd.openxmlformats-officedocument.presentationml.slide+xml"/>
  <Override PartName="/ppt/notesSlides/notesSlide57.xml" ContentType="application/vnd.openxmlformats-officedocument.presentationml.notesSlide+xml"/>
  <Override PartName="/ppt/slides/slide58.xml" ContentType="application/vnd.openxmlformats-officedocument.presentationml.slide+xml"/>
  <Override PartName="/ppt/notesSlides/notesSlide58.xml" ContentType="application/vnd.openxmlformats-officedocument.presentationml.notesSlide+xml"/>
  <Override PartName="/ppt/slides/slide59.xml" ContentType="application/vnd.openxmlformats-officedocument.presentationml.slide+xml"/>
  <Override PartName="/ppt/notesSlides/notesSlide59.xml" ContentType="application/vnd.openxmlformats-officedocument.presentationml.notesSlide+xml"/>
  <Override PartName="/ppt/slides/slide60.xml" ContentType="application/vnd.openxmlformats-officedocument.presentationml.slide+xml"/>
  <Override PartName="/ppt/notesSlides/notesSlide60.xml" ContentType="application/vnd.openxmlformats-officedocument.presentationml.notesSlide+xml"/>
  <Override PartName="/ppt/slides/slide61.xml" ContentType="application/vnd.openxmlformats-officedocument.presentationml.slide+xml"/>
  <Override PartName="/ppt/notesSlides/notesSlide61.xml" ContentType="application/vnd.openxmlformats-officedocument.presentationml.notesSlide+xml"/>
  <Override PartName="/ppt/slides/slide62.xml" ContentType="application/vnd.openxmlformats-officedocument.presentationml.slide+xml"/>
  <Override PartName="/ppt/notesSlides/notesSlide62.xml" ContentType="application/vnd.openxmlformats-officedocument.presentationml.notesSlide+xml"/>
  <Override PartName="/ppt/slides/slide63.xml" ContentType="application/vnd.openxmlformats-officedocument.presentationml.slide+xml"/>
  <Override PartName="/ppt/notesSlides/notesSlide63.xml" ContentType="application/vnd.openxmlformats-officedocument.presentationml.notesSlide+xml"/>
  <Override PartName="/ppt/slides/slide64.xml" ContentType="application/vnd.openxmlformats-officedocument.presentationml.slide+xml"/>
  <Override PartName="/ppt/notesSlides/notesSlide64.xml" ContentType="application/vnd.openxmlformats-officedocument.presentationml.notesSlide+xml"/>
  <Override PartName="/ppt/slides/slide65.xml" ContentType="application/vnd.openxmlformats-officedocument.presentationml.slide+xml"/>
  <Override PartName="/ppt/notesSlides/notesSlide65.xml" ContentType="application/vnd.openxmlformats-officedocument.presentationml.notesSlide+xml"/>
  <Override PartName="/ppt/slides/slide66.xml" ContentType="application/vnd.openxmlformats-officedocument.presentationml.slide+xml"/>
  <Override PartName="/ppt/notesSlides/notesSlide66.xml" ContentType="application/vnd.openxmlformats-officedocument.presentationml.notes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</p:sldIdLst>
  <p:sldSz cx="7543800" cy="9944100"/>
  <p:notesSz cx="7543800" cy="99441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/Relationships>
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.xml"/></Relationships>
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0.xml"/></Relationships>
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1.xml"/></Relationships>
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2.xml"/></Relationships>
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3.xml"/></Relationships>
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4.xml"/></Relationships>
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.xml"/></Relationships>
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6.xml"/></Relationships>
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7.xml"/></Relationships>
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8.xml"/></Relationships>
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9.xml"/></Relationships>
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.xml"/></Relationships>
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0.xml"/></Relationships>
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1.xml"/></Relationships>
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2.xml"/></Relationships>
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3.xml"/></Relationships>
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4.xml"/></Relationships>
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5.xml"/></Relationships>
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6.xml"/></Relationships>
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7.xml"/></Relationships>
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8.xml"/></Relationships>
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9.xml"/></Relationships>
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.xml"/></Relationships>
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0.xml"/></Relationships>
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1.xml"/></Relationships>
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2.xml"/></Relationships>
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3.xml"/></Relationships>
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4.xml"/></Relationships>
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5.xml"/></Relationships>
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6.xml"/></Relationships>
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7.xml"/></Relationships>
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8.xml"/></Relationships>
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9.xml"/></Relationships>
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.xml"/></Relationships>
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0.xml"/></Relationships>
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1.xml"/></Relationships>
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2.xml"/></Relationships>
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3.xml"/></Relationships>
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4.xml"/></Relationships>
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5.xml"/></Relationships>
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6.xml"/></Relationships>
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7.xml"/></Relationships>
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8.xml"/></Relationships>
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9.xml"/></Relationships>
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.xml"/></Relationships>
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0.xml"/></Relationships>
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1.xml"/></Relationships>
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2.xml"/></Relationships>
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3.xml"/></Relationships>
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4.xml"/></Relationships>
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5.xml"/></Relationships>
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6.xml"/></Relationships>
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7.xml"/></Relationships>
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8.xml"/></Relationships>
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9.xml"/></Relationships>
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.xml"/></Relationships>
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0.xml"/></Relationships>
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1.xml"/></Relationships>
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2.xml"/></Relationships>
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3.xml"/></Relationships>
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4.xml"/></Relationships>
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5.xml"/></Relationships>
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6.xml"/></Relationships>
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7.xml"/></Relationships>
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8.xml"/></Relationships>
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9.xml"/></Relationships>
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5785" y="3082671"/>
            <a:ext cx="6412230" cy="20882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1570" y="5568696"/>
            <a:ext cx="5280659" cy="24860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7190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85056" y="2287143"/>
            <a:ext cx="3281553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4.xml"/><Relationship Id="rId4" Type="http://schemas.openxmlformats.org/officeDocument/2006/relationships/slideLayout" Target="../slideLayouts/slideLayout6.xml"/><Relationship Id="rId5" Type="http://schemas.openxmlformats.org/officeDocument/2006/relationships/slideLayout" Target="../slideLayouts/slideLayout7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77190" y="397763"/>
            <a:ext cx="6789419" cy="15910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7190" y="2287143"/>
            <a:ext cx="6789419" cy="6563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564892" y="9248013"/>
            <a:ext cx="2414015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7190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431536" y="9248013"/>
            <a:ext cx="1735074" cy="4972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jpg"/><Relationship Id="rId3" Type="http://schemas.openxmlformats.org/officeDocument/2006/relationships/notesSlide" Target="../notesSlides/notesSlide1.xml"/><Relationship Id="rId4" Type="http://schemas.openxmlformats.org/officeDocument/2006/relationships/slide" Target="slide1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.jpg"/><Relationship Id="rId3" Type="http://schemas.openxmlformats.org/officeDocument/2006/relationships/notesSlide" Target="../notesSlides/notesSlide10.xml"/><Relationship Id="rId4" Type="http://schemas.openxmlformats.org/officeDocument/2006/relationships/slide" Target="slide10.xml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jpg"/><Relationship Id="rId3" Type="http://schemas.openxmlformats.org/officeDocument/2006/relationships/notesSlide" Target="../notesSlides/notesSlide11.xml"/><Relationship Id="rId4" Type="http://schemas.openxmlformats.org/officeDocument/2006/relationships/slide" Target="slide11.xml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.jpg"/><Relationship Id="rId3" Type="http://schemas.openxmlformats.org/officeDocument/2006/relationships/notesSlide" Target="../notesSlides/notesSlide12.xml"/><Relationship Id="rId4" Type="http://schemas.openxmlformats.org/officeDocument/2006/relationships/slide" Target="slide12.xml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.png"/><Relationship Id="rId3" Type="http://schemas.openxmlformats.org/officeDocument/2006/relationships/notesSlide" Target="../notesSlides/notesSlide13.xml"/><Relationship Id="rId4" Type="http://schemas.openxmlformats.org/officeDocument/2006/relationships/slide" Target="slide13.xml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.jpg"/><Relationship Id="rId3" Type="http://schemas.openxmlformats.org/officeDocument/2006/relationships/notesSlide" Target="../notesSlides/notesSlide14.xml"/><Relationship Id="rId4" Type="http://schemas.openxmlformats.org/officeDocument/2006/relationships/slide" Target="slide14.xm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.jpg"/><Relationship Id="rId3" Type="http://schemas.openxmlformats.org/officeDocument/2006/relationships/notesSlide" Target="../notesSlides/notesSlide15.xml"/><Relationship Id="rId4" Type="http://schemas.openxmlformats.org/officeDocument/2006/relationships/slide" Target="slide15.xml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png"/><Relationship Id="rId3" Type="http://schemas.openxmlformats.org/officeDocument/2006/relationships/notesSlide" Target="../notesSlides/notesSlide16.xml"/><Relationship Id="rId4" Type="http://schemas.openxmlformats.org/officeDocument/2006/relationships/slide" Target="slide16.xml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.png"/><Relationship Id="rId3" Type="http://schemas.openxmlformats.org/officeDocument/2006/relationships/notesSlide" Target="../notesSlides/notesSlide17.xml"/><Relationship Id="rId4" Type="http://schemas.openxmlformats.org/officeDocument/2006/relationships/slide" Target="slide17.xml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.jpg"/><Relationship Id="rId3" Type="http://schemas.openxmlformats.org/officeDocument/2006/relationships/notesSlide" Target="../notesSlides/notesSlide18.xml"/><Relationship Id="rId4" Type="http://schemas.openxmlformats.org/officeDocument/2006/relationships/slide" Target="slide18.xml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9.png"/><Relationship Id="rId3" Type="http://schemas.openxmlformats.org/officeDocument/2006/relationships/notesSlide" Target="../notesSlides/notesSlide19.xml"/><Relationship Id="rId4" Type="http://schemas.openxmlformats.org/officeDocument/2006/relationships/slide" Target="slide19.xml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jpg"/><Relationship Id="rId3" Type="http://schemas.openxmlformats.org/officeDocument/2006/relationships/notesSlide" Target="../notesSlides/notesSlide2.xml"/><Relationship Id="rId4" Type="http://schemas.openxmlformats.org/officeDocument/2006/relationships/slide" Target="slide2.xml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0.jpg"/><Relationship Id="rId3" Type="http://schemas.openxmlformats.org/officeDocument/2006/relationships/notesSlide" Target="../notesSlides/notesSlide20.xml"/><Relationship Id="rId4" Type="http://schemas.openxmlformats.org/officeDocument/2006/relationships/slide" Target="slide20.xml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.jpg"/><Relationship Id="rId3" Type="http://schemas.openxmlformats.org/officeDocument/2006/relationships/notesSlide" Target="../notesSlides/notesSlide21.xml"/><Relationship Id="rId4" Type="http://schemas.openxmlformats.org/officeDocument/2006/relationships/slide" Target="slide21.xml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2.jpg"/><Relationship Id="rId3" Type="http://schemas.openxmlformats.org/officeDocument/2006/relationships/notesSlide" Target="../notesSlides/notesSlide22.xml"/><Relationship Id="rId4" Type="http://schemas.openxmlformats.org/officeDocument/2006/relationships/slide" Target="slide22.xml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3.jpg"/><Relationship Id="rId3" Type="http://schemas.openxmlformats.org/officeDocument/2006/relationships/notesSlide" Target="../notesSlides/notesSlide23.xml"/><Relationship Id="rId4" Type="http://schemas.openxmlformats.org/officeDocument/2006/relationships/slide" Target="slide23.xml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4.jpg"/><Relationship Id="rId3" Type="http://schemas.openxmlformats.org/officeDocument/2006/relationships/notesSlide" Target="../notesSlides/notesSlide24.xml"/><Relationship Id="rId4" Type="http://schemas.openxmlformats.org/officeDocument/2006/relationships/slide" Target="slide24.xml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.jpg"/><Relationship Id="rId3" Type="http://schemas.openxmlformats.org/officeDocument/2006/relationships/notesSlide" Target="../notesSlides/notesSlide25.xml"/><Relationship Id="rId4" Type="http://schemas.openxmlformats.org/officeDocument/2006/relationships/slide" Target="slide25.xml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6.png"/><Relationship Id="rId3" Type="http://schemas.openxmlformats.org/officeDocument/2006/relationships/notesSlide" Target="../notesSlides/notesSlide26.xml"/><Relationship Id="rId4" Type="http://schemas.openxmlformats.org/officeDocument/2006/relationships/slide" Target="slide26.xml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.jpg"/><Relationship Id="rId3" Type="http://schemas.openxmlformats.org/officeDocument/2006/relationships/notesSlide" Target="../notesSlides/notesSlide27.xml"/><Relationship Id="rId4" Type="http://schemas.openxmlformats.org/officeDocument/2006/relationships/slide" Target="slide27.xm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8.png"/><Relationship Id="rId3" Type="http://schemas.openxmlformats.org/officeDocument/2006/relationships/notesSlide" Target="../notesSlides/notesSlide28.xml"/><Relationship Id="rId4" Type="http://schemas.openxmlformats.org/officeDocument/2006/relationships/slide" Target="slide28.xml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9.png"/><Relationship Id="rId3" Type="http://schemas.openxmlformats.org/officeDocument/2006/relationships/notesSlide" Target="../notesSlides/notesSlide29.xml"/><Relationship Id="rId4" Type="http://schemas.openxmlformats.org/officeDocument/2006/relationships/slide" Target="slide29.xm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jpg"/><Relationship Id="rId3" Type="http://schemas.openxmlformats.org/officeDocument/2006/relationships/notesSlide" Target="../notesSlides/notesSlide3.xml"/><Relationship Id="rId4" Type="http://schemas.openxmlformats.org/officeDocument/2006/relationships/slide" Target="slide3.xml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0.png"/><Relationship Id="rId3" Type="http://schemas.openxmlformats.org/officeDocument/2006/relationships/notesSlide" Target="../notesSlides/notesSlide30.xml"/><Relationship Id="rId4" Type="http://schemas.openxmlformats.org/officeDocument/2006/relationships/slide" Target="slide30.xml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1.jpg"/><Relationship Id="rId3" Type="http://schemas.openxmlformats.org/officeDocument/2006/relationships/notesSlide" Target="../notesSlides/notesSlide31.xml"/><Relationship Id="rId4" Type="http://schemas.openxmlformats.org/officeDocument/2006/relationships/slide" Target="slide31.xm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2.png"/><Relationship Id="rId3" Type="http://schemas.openxmlformats.org/officeDocument/2006/relationships/notesSlide" Target="../notesSlides/notesSlide32.xml"/><Relationship Id="rId4" Type="http://schemas.openxmlformats.org/officeDocument/2006/relationships/slide" Target="slide32.xm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3.png"/><Relationship Id="rId3" Type="http://schemas.openxmlformats.org/officeDocument/2006/relationships/notesSlide" Target="../notesSlides/notesSlide33.xml"/><Relationship Id="rId4" Type="http://schemas.openxmlformats.org/officeDocument/2006/relationships/slide" Target="slide33.xml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4.png"/><Relationship Id="rId3" Type="http://schemas.openxmlformats.org/officeDocument/2006/relationships/notesSlide" Target="../notesSlides/notesSlide34.xml"/><Relationship Id="rId4" Type="http://schemas.openxmlformats.org/officeDocument/2006/relationships/slide" Target="slide34.xml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5.jpg"/><Relationship Id="rId3" Type="http://schemas.openxmlformats.org/officeDocument/2006/relationships/notesSlide" Target="../notesSlides/notesSlide35.xml"/><Relationship Id="rId4" Type="http://schemas.openxmlformats.org/officeDocument/2006/relationships/slide" Target="slide35.xml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6.jpg"/><Relationship Id="rId3" Type="http://schemas.openxmlformats.org/officeDocument/2006/relationships/notesSlide" Target="../notesSlides/notesSlide36.xml"/><Relationship Id="rId4" Type="http://schemas.openxmlformats.org/officeDocument/2006/relationships/slide" Target="slide36.xml"/></Relationships>
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7.jpg"/><Relationship Id="rId3" Type="http://schemas.openxmlformats.org/officeDocument/2006/relationships/notesSlide" Target="../notesSlides/notesSlide37.xml"/><Relationship Id="rId4" Type="http://schemas.openxmlformats.org/officeDocument/2006/relationships/slide" Target="slide37.xml"/></Relationships>
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8.jpg"/><Relationship Id="rId3" Type="http://schemas.openxmlformats.org/officeDocument/2006/relationships/notesSlide" Target="../notesSlides/notesSlide38.xml"/><Relationship Id="rId4" Type="http://schemas.openxmlformats.org/officeDocument/2006/relationships/slide" Target="slide38.xml"/></Relationships>
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9.jpg"/><Relationship Id="rId3" Type="http://schemas.openxmlformats.org/officeDocument/2006/relationships/notesSlide" Target="../notesSlides/notesSlide39.xml"/><Relationship Id="rId4" Type="http://schemas.openxmlformats.org/officeDocument/2006/relationships/slide" Target="slide39.xm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png"/><Relationship Id="rId3" Type="http://schemas.openxmlformats.org/officeDocument/2006/relationships/notesSlide" Target="../notesSlides/notesSlide4.xml"/><Relationship Id="rId4" Type="http://schemas.openxmlformats.org/officeDocument/2006/relationships/slide" Target="slide4.xml"/></Relationships>
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0.jpg"/><Relationship Id="rId3" Type="http://schemas.openxmlformats.org/officeDocument/2006/relationships/notesSlide" Target="../notesSlides/notesSlide40.xml"/><Relationship Id="rId4" Type="http://schemas.openxmlformats.org/officeDocument/2006/relationships/slide" Target="slide40.xml"/></Relationships>
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1.jpg"/><Relationship Id="rId3" Type="http://schemas.openxmlformats.org/officeDocument/2006/relationships/notesSlide" Target="../notesSlides/notesSlide41.xml"/><Relationship Id="rId4" Type="http://schemas.openxmlformats.org/officeDocument/2006/relationships/slide" Target="slide41.xml"/></Relationships>
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.png"/><Relationship Id="rId3" Type="http://schemas.openxmlformats.org/officeDocument/2006/relationships/notesSlide" Target="../notesSlides/notesSlide42.xml"/><Relationship Id="rId4" Type="http://schemas.openxmlformats.org/officeDocument/2006/relationships/slide" Target="slide42.xml"/></Relationships>
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3.png"/><Relationship Id="rId3" Type="http://schemas.openxmlformats.org/officeDocument/2006/relationships/notesSlide" Target="../notesSlides/notesSlide43.xml"/><Relationship Id="rId4" Type="http://schemas.openxmlformats.org/officeDocument/2006/relationships/slide" Target="slide43.xml"/></Relationships>
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4.jpg"/><Relationship Id="rId3" Type="http://schemas.openxmlformats.org/officeDocument/2006/relationships/notesSlide" Target="../notesSlides/notesSlide44.xml"/><Relationship Id="rId4" Type="http://schemas.openxmlformats.org/officeDocument/2006/relationships/slide" Target="slide44.xml"/></Relationships>
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5.jpg"/><Relationship Id="rId3" Type="http://schemas.openxmlformats.org/officeDocument/2006/relationships/notesSlide" Target="../notesSlides/notesSlide45.xml"/><Relationship Id="rId4" Type="http://schemas.openxmlformats.org/officeDocument/2006/relationships/slide" Target="slide45.xml"/></Relationships>
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6.jpg"/><Relationship Id="rId3" Type="http://schemas.openxmlformats.org/officeDocument/2006/relationships/notesSlide" Target="../notesSlides/notesSlide46.xml"/><Relationship Id="rId4" Type="http://schemas.openxmlformats.org/officeDocument/2006/relationships/slide" Target="slide46.xml"/></Relationships>
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7.jpg"/><Relationship Id="rId3" Type="http://schemas.openxmlformats.org/officeDocument/2006/relationships/notesSlide" Target="../notesSlides/notesSlide47.xml"/><Relationship Id="rId4" Type="http://schemas.openxmlformats.org/officeDocument/2006/relationships/slide" Target="slide47.xml"/></Relationships>
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8.jpg"/><Relationship Id="rId3" Type="http://schemas.openxmlformats.org/officeDocument/2006/relationships/notesSlide" Target="../notesSlides/notesSlide48.xml"/><Relationship Id="rId4" Type="http://schemas.openxmlformats.org/officeDocument/2006/relationships/slide" Target="slide48.xml"/></Relationships>
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9.png"/><Relationship Id="rId3" Type="http://schemas.openxmlformats.org/officeDocument/2006/relationships/notesSlide" Target="../notesSlides/notesSlide49.xml"/><Relationship Id="rId4" Type="http://schemas.openxmlformats.org/officeDocument/2006/relationships/slide" Target="slide49.xml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jpg"/><Relationship Id="rId3" Type="http://schemas.openxmlformats.org/officeDocument/2006/relationships/notesSlide" Target="../notesSlides/notesSlide5.xml"/><Relationship Id="rId4" Type="http://schemas.openxmlformats.org/officeDocument/2006/relationships/slide" Target="slide5.xml"/></Relationships>
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0.jpg"/><Relationship Id="rId3" Type="http://schemas.openxmlformats.org/officeDocument/2006/relationships/notesSlide" Target="../notesSlides/notesSlide50.xml"/><Relationship Id="rId4" Type="http://schemas.openxmlformats.org/officeDocument/2006/relationships/slide" Target="slide50.xml"/></Relationships>
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1.png"/><Relationship Id="rId3" Type="http://schemas.openxmlformats.org/officeDocument/2006/relationships/notesSlide" Target="../notesSlides/notesSlide51.xml"/><Relationship Id="rId4" Type="http://schemas.openxmlformats.org/officeDocument/2006/relationships/slide" Target="slide51.xml"/></Relationships>
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2.jpg"/><Relationship Id="rId3" Type="http://schemas.openxmlformats.org/officeDocument/2006/relationships/notesSlide" Target="../notesSlides/notesSlide52.xml"/><Relationship Id="rId4" Type="http://schemas.openxmlformats.org/officeDocument/2006/relationships/slide" Target="slide52.xml"/></Relationships>
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.png"/><Relationship Id="rId3" Type="http://schemas.openxmlformats.org/officeDocument/2006/relationships/notesSlide" Target="../notesSlides/notesSlide53.xml"/><Relationship Id="rId4" Type="http://schemas.openxmlformats.org/officeDocument/2006/relationships/slide" Target="slide53.xml"/></Relationships>
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4.png"/><Relationship Id="rId3" Type="http://schemas.openxmlformats.org/officeDocument/2006/relationships/notesSlide" Target="../notesSlides/notesSlide54.xml"/><Relationship Id="rId4" Type="http://schemas.openxmlformats.org/officeDocument/2006/relationships/slide" Target="slide54.xml"/></Relationships>
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5.pn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55.xml"/><Relationship Id="rId5" Type="http://schemas.openxmlformats.org/officeDocument/2006/relationships/slide" Target="slide55.xml"/></Relationships>
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6.png"/><Relationship Id="rId3" Type="http://schemas.openxmlformats.org/officeDocument/2006/relationships/notesSlide" Target="../notesSlides/notesSlide56.xml"/><Relationship Id="rId4" Type="http://schemas.openxmlformats.org/officeDocument/2006/relationships/slide" Target="slide56.xml"/></Relationships>
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7.png"/><Relationship Id="rId3" Type="http://schemas.openxmlformats.org/officeDocument/2006/relationships/notesSlide" Target="../notesSlides/notesSlide57.xml"/><Relationship Id="rId4" Type="http://schemas.openxmlformats.org/officeDocument/2006/relationships/slide" Target="slide57.xml"/></Relationships>
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8.png"/><Relationship Id="rId3" Type="http://schemas.openxmlformats.org/officeDocument/2006/relationships/hyperlink" Target="http://www.masteringchemistry.com/" TargetMode="External"/><Relationship Id="rId4" Type="http://schemas.openxmlformats.org/officeDocument/2006/relationships/notesSlide" Target="../notesSlides/notesSlide58.xml"/><Relationship Id="rId5" Type="http://schemas.openxmlformats.org/officeDocument/2006/relationships/slide" Target="slide58.xml"/></Relationships>
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9.png"/><Relationship Id="rId3" Type="http://schemas.openxmlformats.org/officeDocument/2006/relationships/notesSlide" Target="../notesSlides/notesSlide59.xml"/><Relationship Id="rId4" Type="http://schemas.openxmlformats.org/officeDocument/2006/relationships/slide" Target="slide59.xml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jpg"/><Relationship Id="rId3" Type="http://schemas.openxmlformats.org/officeDocument/2006/relationships/notesSlide" Target="../notesSlides/notesSlide6.xml"/><Relationship Id="rId4" Type="http://schemas.openxmlformats.org/officeDocument/2006/relationships/slide" Target="slide6.xml"/></Relationships>
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0.png"/><Relationship Id="rId3" Type="http://schemas.openxmlformats.org/officeDocument/2006/relationships/notesSlide" Target="../notesSlides/notesSlide60.xml"/><Relationship Id="rId4" Type="http://schemas.openxmlformats.org/officeDocument/2006/relationships/slide" Target="slide60.xml"/></Relationships>
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1.png"/><Relationship Id="rId3" Type="http://schemas.openxmlformats.org/officeDocument/2006/relationships/notesSlide" Target="../notesSlides/notesSlide61.xml"/><Relationship Id="rId4" Type="http://schemas.openxmlformats.org/officeDocument/2006/relationships/slide" Target="slide61.xml"/></Relationships>
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2.jpg"/><Relationship Id="rId3" Type="http://schemas.openxmlformats.org/officeDocument/2006/relationships/notesSlide" Target="../notesSlides/notesSlide62.xml"/><Relationship Id="rId4" Type="http://schemas.openxmlformats.org/officeDocument/2006/relationships/slide" Target="slide62.xml"/></Relationships>
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3.jpg"/><Relationship Id="rId3" Type="http://schemas.openxmlformats.org/officeDocument/2006/relationships/notesSlide" Target="../notesSlides/notesSlide63.xml"/><Relationship Id="rId4" Type="http://schemas.openxmlformats.org/officeDocument/2006/relationships/slide" Target="slide63.xml"/></Relationships>
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4.png"/><Relationship Id="rId3" Type="http://schemas.openxmlformats.org/officeDocument/2006/relationships/notesSlide" Target="../notesSlides/notesSlide64.xml"/><Relationship Id="rId4" Type="http://schemas.openxmlformats.org/officeDocument/2006/relationships/slide" Target="slide64.xml"/></Relationships>
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5.png"/><Relationship Id="rId3" Type="http://schemas.openxmlformats.org/officeDocument/2006/relationships/notesSlide" Target="../notesSlides/notesSlide65.xml"/><Relationship Id="rId4" Type="http://schemas.openxmlformats.org/officeDocument/2006/relationships/slide" Target="slide65.xml"/></Relationships>
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6.png"/><Relationship Id="rId3" Type="http://schemas.openxmlformats.org/officeDocument/2006/relationships/notesSlide" Target="../notesSlides/notesSlide66.xml"/><Relationship Id="rId4" Type="http://schemas.openxmlformats.org/officeDocument/2006/relationships/slide" Target="slide66.xml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jpg"/><Relationship Id="rId3" Type="http://schemas.openxmlformats.org/officeDocument/2006/relationships/notesSlide" Target="../notesSlides/notesSlide7.xml"/><Relationship Id="rId4" Type="http://schemas.openxmlformats.org/officeDocument/2006/relationships/slide" Target="slide7.xm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.jpg"/><Relationship Id="rId3" Type="http://schemas.openxmlformats.org/officeDocument/2006/relationships/notesSlide" Target="../notesSlides/notesSlide8.xml"/><Relationship Id="rId4" Type="http://schemas.openxmlformats.org/officeDocument/2006/relationships/slide" Target="slide8.xml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g"/><Relationship Id="rId3" Type="http://schemas.openxmlformats.org/officeDocument/2006/relationships/notesSlide" Target="../notesSlides/notesSlide9.xml"/><Relationship Id="rId4" Type="http://schemas.openxmlformats.org/officeDocument/2006/relationships/slide" Target="slide9.xml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7229865"/>
            <a:ext cx="6427470" cy="2246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71370">
              <a:lnSpc>
                <a:spcPts val="1235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071370" marR="5715" indent="151765">
              <a:lnSpc>
                <a:spcPct val="95200"/>
              </a:lnSpc>
              <a:spcBef>
                <a:spcPts val="3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innin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old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age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oblems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new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posal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ons.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l,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ory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 do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071370" marR="5080" indent="151765">
              <a:lnSpc>
                <a:spcPct val="95100"/>
              </a:lnSpc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spec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emp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ize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 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pics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s: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02" y="383173"/>
            <a:ext cx="1410970" cy="2035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3000" spc="-70">
                <a:solidFill>
                  <a:srgbClr val="00A650"/>
                </a:solidFill>
                <a:latin typeface="Trebuchet MS"/>
                <a:cs typeface="Trebuchet MS"/>
              </a:rPr>
              <a:t>8</a:t>
            </a:r>
            <a:endParaRPr sz="13000">
              <a:latin typeface="Trebuchet MS"/>
              <a:cs typeface="Trebuchet MS"/>
            </a:endParaRPr>
          </a:p>
          <a:p>
            <a:pPr marL="354965">
              <a:lnSpc>
                <a:spcPct val="100000"/>
              </a:lnSpc>
              <a:spcBef>
                <a:spcPts val="1445"/>
              </a:spcBef>
            </a:pP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200" spc="-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200" spc="-9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-114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4847" y="2507911"/>
            <a:ext cx="1562100" cy="3782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lvl="1" marL="294640" marR="367030" indent="-281940">
              <a:lnSpc>
                <a:spcPct val="105300"/>
              </a:lnSpc>
              <a:buClr>
                <a:srgbClr val="221F20"/>
              </a:buClr>
              <a:buFont typeface="Arial"/>
              <a:buAutoNum type="arabicPlain"/>
              <a:tabLst>
                <a:tab pos="294640" algn="l"/>
              </a:tabLst>
            </a:pP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endParaRPr sz="950">
              <a:latin typeface="Lucida Sans"/>
              <a:cs typeface="Lucida Sans"/>
            </a:endParaRPr>
          </a:p>
          <a:p>
            <a:pPr lvl="1" marL="294640" indent="-281940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rabicPlain"/>
              <a:tabLst>
                <a:tab pos="294640" algn="l"/>
              </a:tabLst>
            </a:pP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endParaRPr sz="950">
              <a:latin typeface="Lucida Sans"/>
              <a:cs typeface="Lucida Sans"/>
            </a:endParaRPr>
          </a:p>
          <a:p>
            <a:pPr lvl="1" marL="294640" indent="-281940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rabicPlain"/>
              <a:tabLst>
                <a:tab pos="294640" algn="l"/>
              </a:tabLst>
            </a:pP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endParaRPr sz="950">
              <a:latin typeface="Lucida Sans"/>
              <a:cs typeface="Lucida Sans"/>
            </a:endParaRPr>
          </a:p>
          <a:p>
            <a:pPr lvl="1" marL="294640" indent="-281940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rabicPlain"/>
              <a:tabLst>
                <a:tab pos="294640" algn="l"/>
              </a:tabLst>
            </a:pP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endParaRPr sz="950">
              <a:latin typeface="Lucida Sans"/>
              <a:cs typeface="Lucida Sans"/>
            </a:endParaRPr>
          </a:p>
          <a:p>
            <a:pPr algn="just" lvl="1" marL="294640" marR="213360" indent="-281940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/>
              <a:tabLst>
                <a:tab pos="294640" algn="l"/>
              </a:tabLst>
            </a:pPr>
            <a:r>
              <a:rPr dirty="0" sz="950" spc="-16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294640" indent="-281940">
              <a:lnSpc>
                <a:spcPct val="100000"/>
              </a:lnSpc>
              <a:spcBef>
                <a:spcPts val="260"/>
              </a:spcBef>
              <a:buClr>
                <a:srgbClr val="221F20"/>
              </a:buClr>
              <a:buFont typeface="Arial"/>
              <a:buAutoNum type="arabicPlain"/>
              <a:tabLst>
                <a:tab pos="294640" algn="l"/>
              </a:tabLst>
            </a:pPr>
            <a:r>
              <a:rPr dirty="0" sz="950" spc="5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294640" marR="97790" indent="-281940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/>
              <a:tabLst>
                <a:tab pos="294640" algn="l"/>
              </a:tabLst>
            </a:pP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lvl="1" marL="294640" marR="320040" indent="-281940">
              <a:lnSpc>
                <a:spcPct val="1053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/>
              <a:tabLst>
                <a:tab pos="294640" algn="l"/>
              </a:tabLst>
            </a:pP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endParaRPr sz="950">
              <a:latin typeface="Lucida Sans"/>
              <a:cs typeface="Lucida Sans"/>
            </a:endParaRPr>
          </a:p>
          <a:p>
            <a:pPr lvl="1" marL="294640" marR="141605" indent="-281940">
              <a:lnSpc>
                <a:spcPct val="105100"/>
              </a:lnSpc>
              <a:spcBef>
                <a:spcPts val="200"/>
              </a:spcBef>
              <a:buClr>
                <a:srgbClr val="221F20"/>
              </a:buClr>
              <a:buFont typeface="Arial"/>
              <a:buAutoNum type="arabicPlain"/>
              <a:tabLst>
                <a:tab pos="294640" algn="l"/>
              </a:tabLst>
            </a:pP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: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Nu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endParaRPr sz="950">
              <a:latin typeface="Lucida Sans"/>
              <a:cs typeface="Lucida Sans"/>
            </a:endParaRPr>
          </a:p>
          <a:p>
            <a:pPr marL="294640" marR="5080">
              <a:lnSpc>
                <a:spcPct val="113999"/>
              </a:lnSpc>
              <a:spcBef>
                <a:spcPts val="105"/>
              </a:spcBef>
            </a:pPr>
            <a:r>
              <a:rPr dirty="0" sz="950" spc="4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950">
              <a:latin typeface="Lucida Sans"/>
              <a:cs typeface="Lucida Sans"/>
            </a:endParaRPr>
          </a:p>
          <a:p>
            <a:pPr marL="294640" marR="5080">
              <a:lnSpc>
                <a:spcPct val="105300"/>
              </a:lnSpc>
              <a:spcBef>
                <a:spcPts val="200"/>
              </a:spcBef>
            </a:pPr>
            <a:r>
              <a:rPr dirty="0" sz="95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8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-18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endParaRPr sz="950">
              <a:latin typeface="Lucida Sans"/>
              <a:cs typeface="Lucida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5153" y="5479870"/>
            <a:ext cx="257175" cy="32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5153" y="5987897"/>
            <a:ext cx="2603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501900" y="1869170"/>
            <a:ext cx="3239135" cy="406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000" spc="17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l</a:t>
            </a:r>
            <a:r>
              <a:rPr dirty="0" sz="3000" spc="-35">
                <a:solidFill>
                  <a:srgbClr val="005C9D"/>
                </a:solidFill>
                <a:latin typeface="Lucida Sans"/>
                <a:cs typeface="Lucida Sans"/>
              </a:rPr>
              <a:t>e</a:t>
            </a:r>
            <a:r>
              <a:rPr dirty="0" sz="3000" spc="-114">
                <a:solidFill>
                  <a:srgbClr val="005C9D"/>
                </a:solidFill>
                <a:latin typeface="Lucida Sans"/>
                <a:cs typeface="Lucida Sans"/>
              </a:rPr>
              <a:t>c</a:t>
            </a:r>
            <a:r>
              <a:rPr dirty="0" sz="3000" spc="-45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3000" spc="-195">
                <a:solidFill>
                  <a:srgbClr val="005C9D"/>
                </a:solidFill>
                <a:latin typeface="Lucida Sans"/>
                <a:cs typeface="Lucida Sans"/>
              </a:rPr>
              <a:t>r</a:t>
            </a:r>
            <a:r>
              <a:rPr dirty="0" sz="3000" spc="-95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220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3000" spc="-220">
                <a:solidFill>
                  <a:srgbClr val="005C9D"/>
                </a:solidFill>
                <a:latin typeface="Lucida Sans"/>
                <a:cs typeface="Lucida Sans"/>
              </a:rPr>
              <a:t>s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-170">
                <a:solidFill>
                  <a:srgbClr val="005C9D"/>
                </a:solidFill>
                <a:latin typeface="Lucida Sans"/>
                <a:cs typeface="Lucida Sans"/>
              </a:rPr>
              <a:t>i</a:t>
            </a:r>
            <a:r>
              <a:rPr dirty="0" sz="3000" spc="-225">
                <a:solidFill>
                  <a:srgbClr val="005C9D"/>
                </a:solidFill>
                <a:latin typeface="Lucida Sans"/>
                <a:cs typeface="Lucida Sans"/>
              </a:rPr>
              <a:t>n</a:t>
            </a:r>
            <a:r>
              <a:rPr dirty="0" sz="3000" spc="-135">
                <a:solidFill>
                  <a:srgbClr val="005C9D"/>
                </a:solidFill>
                <a:latin typeface="Lucida Sans"/>
                <a:cs typeface="Lucida Sans"/>
              </a:rPr>
              <a:t> </a:t>
            </a:r>
            <a:r>
              <a:rPr dirty="0" sz="3000" spc="20">
                <a:solidFill>
                  <a:srgbClr val="005C9D"/>
                </a:solidFill>
                <a:latin typeface="Lucida Sans"/>
                <a:cs typeface="Lucida Sans"/>
              </a:rPr>
              <a:t>A</a:t>
            </a:r>
            <a:r>
              <a:rPr dirty="0" sz="3000" spc="-45">
                <a:solidFill>
                  <a:srgbClr val="005C9D"/>
                </a:solidFill>
                <a:latin typeface="Lucida Sans"/>
                <a:cs typeface="Lucida Sans"/>
              </a:rPr>
              <a:t>t</a:t>
            </a:r>
            <a:r>
              <a:rPr dirty="0" sz="3000" spc="-90">
                <a:solidFill>
                  <a:srgbClr val="005C9D"/>
                </a:solidFill>
                <a:latin typeface="Lucida Sans"/>
                <a:cs typeface="Lucida Sans"/>
              </a:rPr>
              <a:t>o</a:t>
            </a:r>
            <a:r>
              <a:rPr dirty="0" sz="3000" spc="-270">
                <a:solidFill>
                  <a:srgbClr val="005C9D"/>
                </a:solidFill>
                <a:latin typeface="Lucida Sans"/>
                <a:cs typeface="Lucida Sans"/>
              </a:rPr>
              <a:t>m</a:t>
            </a:r>
            <a:r>
              <a:rPr dirty="0" sz="3000" spc="-200">
                <a:solidFill>
                  <a:srgbClr val="005C9D"/>
                </a:solidFill>
                <a:latin typeface="Lucida Sans"/>
                <a:cs typeface="Lucida Sans"/>
              </a:rPr>
              <a:t>s</a:t>
            </a:r>
            <a:endParaRPr sz="3000">
              <a:latin typeface="Lucida Sans"/>
              <a:cs typeface="Lucida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498101" y="6411641"/>
            <a:ext cx="435609" cy="608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50" spc="180">
                <a:solidFill>
                  <a:srgbClr val="003D73"/>
                </a:solidFill>
                <a:latin typeface="Arial"/>
                <a:cs typeface="Arial"/>
              </a:rPr>
              <a:t>A</a:t>
            </a:r>
            <a:endParaRPr sz="45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906513" y="6468466"/>
            <a:ext cx="3964304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906513" y="6620240"/>
            <a:ext cx="396367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06513" y="6773279"/>
            <a:ext cx="39649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076071" y="715899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161273" y="715899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503280" y="6925053"/>
            <a:ext cx="4368800" cy="311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10"/>
              </a:lnSpc>
              <a:tabLst>
                <a:tab pos="1705610" algn="l"/>
                <a:tab pos="2790825" algn="l"/>
              </a:tabLst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538588" y="807275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508368" y="822579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13268" y="853059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501892" y="5922385"/>
            <a:ext cx="433006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wo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neu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ns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gr</a:t>
            </a:r>
            <a:r>
              <a:rPr dirty="0" sz="90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o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bj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i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p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du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ed b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 a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n 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 m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pe 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on t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he w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 p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es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o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el</a:t>
            </a: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ec</a:t>
            </a:r>
            <a:r>
              <a:rPr dirty="0" sz="9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ns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 di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Arial"/>
                <a:cs typeface="Arial"/>
              </a:rPr>
              <a:t>us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d i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n t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ha</a:t>
            </a:r>
            <a:r>
              <a:rPr dirty="0" sz="900" spc="40">
                <a:solidFill>
                  <a:srgbClr val="221F20"/>
                </a:solidFill>
                <a:latin typeface="Arial"/>
                <a:cs typeface="Arial"/>
              </a:rPr>
              <a:t>pt</a:t>
            </a: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90316" y="277761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484620" y="2832336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 h="0">
                <a:moveTo>
                  <a:pt x="0" y="0"/>
                </a:moveTo>
                <a:lnTo>
                  <a:pt x="52387" y="0"/>
                </a:lnTo>
              </a:path>
            </a:pathLst>
          </a:custGeom>
          <a:ln w="1134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5575300" y="2748107"/>
            <a:ext cx="1253490" cy="144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00" spc="9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800" spc="-1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800" spc="-5" b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8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00" spc="-3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800" spc="-1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800" spc="-1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8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800" spc="-5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800" spc="-1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800" spc="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00" spc="-3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800" spc="40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00" spc="35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800" spc="40" b="1">
                <a:solidFill>
                  <a:srgbClr val="221F20"/>
                </a:solidFill>
                <a:latin typeface="Arial"/>
                <a:cs typeface="Arial"/>
              </a:rPr>
              <a:t>58</a:t>
            </a:r>
            <a:r>
              <a:rPr dirty="0" sz="8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00" spc="-3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00" spc="40" b="1">
                <a:solidFill>
                  <a:srgbClr val="221F20"/>
                </a:solidFill>
                <a:latin typeface="Arial"/>
                <a:cs typeface="Arial"/>
              </a:rPr>
              <a:t>94</a:t>
            </a:r>
            <a:r>
              <a:rPr dirty="0" sz="800" spc="35" b="1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800" spc="-25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37325" y="1071298"/>
            <a:ext cx="27305" cy="37465"/>
          </a:xfrm>
          <a:custGeom>
            <a:avLst/>
            <a:gdLst/>
            <a:ahLst/>
            <a:cxnLst/>
            <a:rect l="l" t="t" r="r" b="b"/>
            <a:pathLst>
              <a:path w="27305" h="37465">
                <a:moveTo>
                  <a:pt x="14973" y="36918"/>
                </a:moveTo>
                <a:lnTo>
                  <a:pt x="0" y="36918"/>
                </a:lnTo>
                <a:lnTo>
                  <a:pt x="9791" y="0"/>
                </a:lnTo>
                <a:lnTo>
                  <a:pt x="26873" y="0"/>
                </a:lnTo>
                <a:lnTo>
                  <a:pt x="14973" y="369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800136" y="324013"/>
            <a:ext cx="6299200" cy="16948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tabLst>
                <a:tab pos="342900" algn="l"/>
                <a:tab pos="146748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  <a:tabLst>
                <a:tab pos="926465" algn="l"/>
              </a:tabLst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200" spc="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 marR="2102485">
              <a:lnSpc>
                <a:spcPts val="1200"/>
              </a:lnSpc>
              <a:spcBef>
                <a:spcPts val="600"/>
              </a:spcBef>
            </a:pPr>
            <a:r>
              <a:rPr dirty="0" sz="1100" spc="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7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6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1100" spc="-6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65" b="1">
                <a:solidFill>
                  <a:srgbClr val="221F20"/>
                </a:solidFill>
                <a:latin typeface="Arial"/>
                <a:cs typeface="Arial"/>
              </a:rPr>
              <a:t>cco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un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20" b="1">
                <a:solidFill>
                  <a:srgbClr val="221F20"/>
                </a:solidFill>
                <a:latin typeface="Arial"/>
                <a:cs typeface="Arial"/>
              </a:rPr>
              <a:t>ct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4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60" b="1">
                <a:solidFill>
                  <a:srgbClr val="221F20"/>
                </a:solidFill>
                <a:latin typeface="Arial"/>
                <a:cs typeface="Arial"/>
              </a:rPr>
              <a:t>ck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eq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60" b="1">
                <a:solidFill>
                  <a:srgbClr val="221F20"/>
                </a:solidFill>
                <a:latin typeface="Arial"/>
                <a:cs typeface="Arial"/>
              </a:rPr>
              <a:t>ci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1960245">
              <a:lnSpc>
                <a:spcPts val="1100"/>
              </a:lnSpc>
              <a:spcBef>
                <a:spcPts val="730"/>
              </a:spcBef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ig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Bol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zman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ame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axw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bu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ula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zma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had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sho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lec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ar speed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was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ated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on.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00151" y="2408519"/>
            <a:ext cx="4345305" cy="1544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400"/>
              </a:lnSpc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 i="1">
                <a:solidFill>
                  <a:srgbClr val="221F20"/>
                </a:solidFill>
                <a:latin typeface="Garamond"/>
                <a:cs typeface="Garamond"/>
              </a:rPr>
              <a:t>k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baseline="-15873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Bol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zmann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ant,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temperatu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e.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rve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ver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ave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gth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bears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mb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mol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spee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6-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umed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tanc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kbod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buted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tzman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hat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ator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y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is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6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12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31746" sz="1050" spc="104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baseline="31746" sz="105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31746" sz="1050" spc="-7">
                <a:solidFill>
                  <a:srgbClr val="221F20"/>
                </a:solidFill>
                <a:latin typeface="Book Antiqua"/>
                <a:cs typeface="Book Antiqua"/>
              </a:rPr>
              <a:t>/</a:t>
            </a:r>
            <a:r>
              <a:rPr dirty="0" baseline="31746" sz="1050" spc="-75" i="1">
                <a:solidFill>
                  <a:srgbClr val="221F20"/>
                </a:solidFill>
                <a:latin typeface="Garamond"/>
                <a:cs typeface="Garamond"/>
              </a:rPr>
              <a:t>k</a:t>
            </a:r>
            <a:r>
              <a:rPr dirty="0" baseline="27777" sz="750" spc="7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baseline="31746" sz="1050" spc="60" i="1">
                <a:solidFill>
                  <a:srgbClr val="221F20"/>
                </a:solidFill>
                <a:latin typeface="Garamond"/>
                <a:cs typeface="Garamond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950" spc="-6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1,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his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than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rs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av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uen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1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31746" sz="1050" spc="2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12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31746" sz="1050" spc="104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baseline="31746" sz="105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31746" sz="1050" spc="-7">
                <a:solidFill>
                  <a:srgbClr val="221F20"/>
                </a:solidFill>
                <a:latin typeface="Book Antiqua"/>
                <a:cs typeface="Book Antiqua"/>
              </a:rPr>
              <a:t>/</a:t>
            </a:r>
            <a:r>
              <a:rPr dirty="0" baseline="31746" sz="1050" spc="-75" i="1">
                <a:solidFill>
                  <a:srgbClr val="221F20"/>
                </a:solidFill>
                <a:latin typeface="Garamond"/>
                <a:cs typeface="Garamond"/>
              </a:rPr>
              <a:t>k</a:t>
            </a:r>
            <a:r>
              <a:rPr dirty="0" baseline="27777" sz="750" spc="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baseline="31746" sz="1050" spc="67" i="1">
                <a:solidFill>
                  <a:srgbClr val="221F20"/>
                </a:solidFill>
                <a:latin typeface="Garamond"/>
                <a:cs typeface="Garamond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sump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sci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ator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tti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inu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va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leads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exc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 be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expe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41951" y="2122970"/>
            <a:ext cx="1179830" cy="213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5847" sz="1425" spc="487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baseline="5847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5847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1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30303" sz="1650" spc="-742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baseline="30303" sz="1650" spc="-29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51587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63492" sz="5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baseline="63492" sz="525">
              <a:latin typeface="Book Antiqua"/>
              <a:cs typeface="Book Antiqu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295805" y="2078829"/>
            <a:ext cx="447040" cy="933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5">
                <a:solidFill>
                  <a:srgbClr val="221F20"/>
                </a:solidFill>
                <a:latin typeface="Book Antiqua"/>
                <a:cs typeface="Book Antiqua"/>
              </a:rPr>
              <a:t>kine</a:t>
            </a:r>
            <a:r>
              <a:rPr dirty="0" sz="50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50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50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4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500" spc="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50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50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500" spc="15">
                <a:solidFill>
                  <a:srgbClr val="221F20"/>
                </a:solidFill>
                <a:latin typeface="Book Antiqua"/>
                <a:cs typeface="Book Antiqua"/>
              </a:rPr>
              <a:t>gy</a:t>
            </a:r>
            <a:endParaRPr sz="50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52022" y="2171990"/>
            <a:ext cx="135890" cy="93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-25" i="1">
                <a:solidFill>
                  <a:srgbClr val="221F20"/>
                </a:solidFill>
                <a:latin typeface="Garamond"/>
                <a:cs typeface="Garamond"/>
              </a:rPr>
              <a:t>k</a:t>
            </a:r>
            <a:r>
              <a:rPr dirty="0" sz="500" spc="-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500" spc="3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500" spc="45" i="1">
                <a:solidFill>
                  <a:srgbClr val="221F20"/>
                </a:solidFill>
                <a:latin typeface="Garamond"/>
                <a:cs typeface="Garamond"/>
              </a:rPr>
              <a:t>T</a:t>
            </a:r>
            <a:endParaRPr sz="500">
              <a:latin typeface="Garamond"/>
              <a:cs typeface="Garamond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80923" y="2211030"/>
            <a:ext cx="63500" cy="86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endParaRPr sz="450">
              <a:latin typeface="Book Antiqua"/>
              <a:cs typeface="Book Antiqu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32697" y="2122970"/>
            <a:ext cx="5715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spc="-495">
                <a:solidFill>
                  <a:srgbClr val="221F20"/>
                </a:solidFill>
                <a:latin typeface="Arial"/>
                <a:cs typeface="Arial"/>
              </a:rPr>
              <a:t>B</a:t>
            </a:r>
            <a:endParaRPr sz="110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86133" y="607906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74401" y="4383125"/>
            <a:ext cx="4629785" cy="1987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Plan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uan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um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hesis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ient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vious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op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ysical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system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ep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ene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nl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orbe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spec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a.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was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limi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ransf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was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ntin-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s.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Thus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surpri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hat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ntis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clu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din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self,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ni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iall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eptical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ant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esi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een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esig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xplain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ra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ain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 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ral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pr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it ha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on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plic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s.</a:t>
            </a:r>
            <a:endParaRPr sz="1050">
              <a:latin typeface="Book Antiqua"/>
              <a:cs typeface="Book Antiqua"/>
            </a:endParaRPr>
          </a:p>
          <a:p>
            <a:pPr algn="just" marL="12700" marR="36830" indent="151130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Onl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hesis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was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cce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ully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app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nom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kbo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rad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qui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new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scie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1050" spc="-1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ame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1905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uan-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pla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pho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56202" y="758452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23075" y="41427"/>
                </a:moveTo>
                <a:lnTo>
                  <a:pt x="17526" y="41427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2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56202" y="792742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23075" y="41427"/>
                </a:moveTo>
                <a:lnTo>
                  <a:pt x="17526" y="41427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2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079904" y="888510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69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666640" y="888513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29400" y="35013"/>
                </a:moveTo>
                <a:lnTo>
                  <a:pt x="27444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45" y="14312"/>
                </a:lnTo>
                <a:lnTo>
                  <a:pt x="37312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17" y="0"/>
                </a:lnTo>
                <a:lnTo>
                  <a:pt x="35153" y="31826"/>
                </a:lnTo>
                <a:lnTo>
                  <a:pt x="29400" y="35013"/>
                </a:lnTo>
                <a:close/>
              </a:path>
              <a:path w="52069" h="35559">
                <a:moveTo>
                  <a:pt x="1968" y="35013"/>
                </a:moveTo>
                <a:lnTo>
                  <a:pt x="0" y="33693"/>
                </a:lnTo>
                <a:lnTo>
                  <a:pt x="2882" y="29159"/>
                </a:lnTo>
                <a:lnTo>
                  <a:pt x="5219" y="24383"/>
                </a:lnTo>
                <a:lnTo>
                  <a:pt x="8813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90" y="2832"/>
                </a:lnTo>
                <a:lnTo>
                  <a:pt x="18694" y="1371"/>
                </a:lnTo>
                <a:lnTo>
                  <a:pt x="22872" y="0"/>
                </a:lnTo>
                <a:lnTo>
                  <a:pt x="7721" y="31826"/>
                </a:lnTo>
                <a:lnTo>
                  <a:pt x="1968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062868" y="903816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73100" y="6484507"/>
            <a:ext cx="4632960" cy="29991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 E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endParaRPr sz="1200">
              <a:latin typeface="Arial"/>
              <a:cs typeface="Arial"/>
            </a:endParaRPr>
          </a:p>
          <a:p>
            <a:pPr algn="just" marL="12700" marR="40640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1888,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ich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isc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whe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lig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rikes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sur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ain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als,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calle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toe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ectr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sali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missio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onl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nci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xc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ds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icular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ld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value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1050" spc="-13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When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his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endParaRPr sz="1050">
              <a:latin typeface="Book Antiqua"/>
              <a:cs typeface="Book Antiqua"/>
            </a:endParaRPr>
          </a:p>
          <a:p>
            <a:pPr marL="317500" marR="40005">
              <a:lnSpc>
                <a:spcPts val="1200"/>
              </a:lnSpc>
              <a:spcBef>
                <a:spcPts val="630"/>
              </a:spcBef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numb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ty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ent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li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ht,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but</a:t>
            </a:r>
            <a:endParaRPr sz="1050">
              <a:latin typeface="Book Antiqua"/>
              <a:cs typeface="Book Antiqua"/>
            </a:endParaRPr>
          </a:p>
          <a:p>
            <a:pPr marL="317500" marR="40005">
              <a:lnSpc>
                <a:spcPts val="1200"/>
              </a:lnSpc>
              <a:spcBef>
                <a:spcPts val="305"/>
              </a:spcBef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ene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ons</a:t>
            </a:r>
            <a:r>
              <a:rPr dirty="0" sz="10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lig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3335" marR="5080" indent="153035">
              <a:lnSpc>
                <a:spcPct val="95200"/>
              </a:lnSpc>
              <a:spcBef>
                <a:spcPts val="575"/>
              </a:spcBef>
            </a:pP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obs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rva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espe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-1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ld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pl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ned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by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wave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14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nste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sho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they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ly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erp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tati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905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Ein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particl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ke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9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ht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ent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ewis,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have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ara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ristic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en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anck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equa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3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3335" marR="38735" indent="153035">
              <a:lnSpc>
                <a:spcPts val="1200"/>
              </a:lnSpc>
              <a:spcBef>
                <a:spcPts val="30"/>
              </a:spcBef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icle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ene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rik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bs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ph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ton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If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894708" y="828989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474583" y="8215689"/>
            <a:ext cx="1616075" cy="1263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1445">
              <a:lnSpc>
                <a:spcPct val="96500"/>
              </a:lnSpc>
            </a:pP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tte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int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tio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e ph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3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.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Thu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, 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toelectr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su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e,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an el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gy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ect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late the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ro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by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oton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492241" y="822716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80517" y="92189"/>
                </a:moveTo>
                <a:lnTo>
                  <a:pt x="0" y="46037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4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96168" y="58326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3392" y="4745921"/>
            <a:ext cx="4600575" cy="4731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rfac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(a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qua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ty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wo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rk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ph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hu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ig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ht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ph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tric 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 is the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esh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equ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-1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 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ork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uncti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appears 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kine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 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gy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 the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 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ons.</a:t>
            </a:r>
            <a:endParaRPr sz="1050">
              <a:latin typeface="Book Antiqua"/>
              <a:cs typeface="Book Antiqua"/>
            </a:endParaRPr>
          </a:p>
          <a:p>
            <a:pPr algn="just" marL="12700" marR="6350" indent="151765">
              <a:lnSpc>
                <a:spcPct val="95200"/>
              </a:lnSpc>
              <a:spcBef>
                <a:spcPts val="5"/>
              </a:spcBef>
            </a:pP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hat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gu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-12,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ow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ev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aluat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lso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il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oel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ric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ind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evalu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 of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Planck</a:t>
            </a:r>
            <a:r>
              <a:rPr dirty="0" sz="10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nsta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,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2700" marR="5715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12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(d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signa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eva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uat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cham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pho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lec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ons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up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up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eas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am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gu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illu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ria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t, </a:t>
            </a:r>
            <a:r>
              <a:rPr dirty="0" sz="1050" spc="-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127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tec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by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mm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ty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ht 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inc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eas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d.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in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ght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ws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if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uen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cy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sh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ld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4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hot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oduc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d.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ow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pho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ent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Verdana"/>
                <a:cs typeface="Verdana"/>
              </a:rPr>
              <a:t>7</a:t>
            </a:r>
            <a:r>
              <a:rPr dirty="0" sz="1050" spc="105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own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Fig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8-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tion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ity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ght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mb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pho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ensi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t.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we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ass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ght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nu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iv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uni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just" marL="12700" marR="635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cui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ty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hei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4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ui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ial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fe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(v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hot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tri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n-g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id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de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pla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For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cur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lo</a:t>
            </a:r>
            <a:r>
              <a:rPr dirty="0" sz="1050" spc="-10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mus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rid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upp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pla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iv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ial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act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own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app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hin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s.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tial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tw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 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eas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 p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wh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ch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ons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gr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cu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flo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ugh</a:t>
            </a:r>
            <a:r>
              <a:rPr dirty="0" sz="10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am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tial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fe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op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lt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ag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85" i="1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4814" sz="1125" spc="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vo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kine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ph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1116" y="321894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44461" y="3189432"/>
            <a:ext cx="4186554" cy="1256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2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ph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80"/>
              </a:lnSpc>
              <a:buClr>
                <a:srgbClr val="221F20"/>
              </a:buClr>
              <a:buFont typeface="Arial"/>
              <a:buAutoNum type="alphaLcParenBoth"/>
              <a:tabLst>
                <a:tab pos="177800" algn="l"/>
              </a:tabLst>
            </a:pPr>
            <a:r>
              <a:rPr dirty="0" sz="900" spc="7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pp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  <a:p>
            <a:pPr marL="12700" marR="5080">
              <a:lnSpc>
                <a:spcPct val="101699"/>
              </a:lnSpc>
              <a:spcBef>
                <a:spcPts val="10"/>
              </a:spcBef>
              <a:buClr>
                <a:srgbClr val="221F20"/>
              </a:buClr>
              <a:buFont typeface="Arial"/>
              <a:buAutoNum type="alphaLcParenBoth"/>
              <a:tabLst>
                <a:tab pos="187960" algn="l"/>
              </a:tabLst>
            </a:pP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cu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 i="1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baseline="-15873" sz="1050" spc="44" i="1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pp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y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q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cy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6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Trebuchet MS"/>
                <a:cs typeface="Trebuchet MS"/>
              </a:rPr>
              <a:t>0</a:t>
            </a:r>
            <a:r>
              <a:rPr dirty="0" sz="900" spc="-1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Verdana"/>
                <a:cs typeface="Verdana"/>
              </a:rPr>
              <a:t>7</a:t>
            </a:r>
            <a:r>
              <a:rPr dirty="0" sz="900" spc="95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Trebuchet MS"/>
                <a:cs typeface="Trebuchet MS"/>
              </a:rPr>
              <a:t>0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 spc="-20" i="1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baseline="-15873" sz="1050" spc="44" i="1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6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-6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7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pp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ct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un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ct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q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pp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 spc="20" i="1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baseline="-15873" sz="1050" i="1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6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q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q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5873" sz="1050" spc="7">
                <a:solidFill>
                  <a:srgbClr val="221F20"/>
                </a:solidFill>
                <a:latin typeface="Trebuchet MS"/>
                <a:cs typeface="Trebuchet MS"/>
              </a:rPr>
              <a:t>0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6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y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62710" y="1619762"/>
            <a:ext cx="2355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Grid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485260" y="1053977"/>
            <a:ext cx="2546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Plate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679696" y="2380493"/>
            <a:ext cx="47434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30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oltmeter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63974" y="2596391"/>
            <a:ext cx="920750" cy="291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acuated chamber</a:t>
            </a:r>
            <a:endParaRPr sz="900">
              <a:latin typeface="Times New Roman"/>
              <a:cs typeface="Times New Roman"/>
            </a:endParaRPr>
          </a:p>
          <a:p>
            <a:pPr algn="r" marR="29845">
              <a:lnSpc>
                <a:spcPct val="100000"/>
              </a:lnSpc>
              <a:spcBef>
                <a:spcPts val="120"/>
              </a:spcBef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95469" y="1989652"/>
            <a:ext cx="15684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8518" sz="1350" spc="-7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750" spc="35">
                <a:solidFill>
                  <a:srgbClr val="131313"/>
                </a:solidFill>
                <a:latin typeface="Lucida Sans Unicode"/>
                <a:cs typeface="Lucida Sans Unicode"/>
              </a:rPr>
              <a:t>+</a:t>
            </a:r>
            <a:endParaRPr sz="750">
              <a:latin typeface="Lucida Sans Unicode"/>
              <a:cs typeface="Lucida Sans Unicod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20775" y="1902148"/>
            <a:ext cx="1397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CA006B"/>
                </a:solidFill>
                <a:latin typeface="Times New Roman"/>
                <a:cs typeface="Times New Roman"/>
              </a:rPr>
              <a:t>h</a:t>
            </a:r>
            <a:r>
              <a:rPr dirty="0" sz="900" spc="10">
                <a:solidFill>
                  <a:srgbClr val="CA006B"/>
                </a:solidFill>
                <a:latin typeface="Lucida Sans Unicode"/>
                <a:cs typeface="Lucida Sans Unicode"/>
              </a:rPr>
              <a:t>*</a:t>
            </a:r>
            <a:endParaRPr sz="900">
              <a:latin typeface="Lucida Sans Unicode"/>
              <a:cs typeface="Lucida Sans Unicod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489831" y="2013465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62503" y="655196"/>
            <a:ext cx="457834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Ammeter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717540" y="4219452"/>
            <a:ext cx="61341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Frequen</a:t>
            </a:r>
            <a:r>
              <a:rPr dirty="0" sz="900" spc="-20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, </a:t>
            </a:r>
            <a:r>
              <a:rPr dirty="0" sz="900" spc="10">
                <a:solidFill>
                  <a:srgbClr val="131313"/>
                </a:solidFill>
                <a:latin typeface="Lucida Sans Unicode"/>
                <a:cs typeface="Lucida Sans Unicode"/>
              </a:rPr>
              <a:t>*</a:t>
            </a:r>
            <a:endParaRPr sz="900">
              <a:latin typeface="Lucida Sans Unicode"/>
              <a:cs typeface="Lucida Sans Unicode"/>
            </a:endParaRPr>
          </a:p>
          <a:p>
            <a:pPr marL="172720">
              <a:lnSpc>
                <a:spcPct val="100000"/>
              </a:lnSpc>
              <a:spcBef>
                <a:spcPts val="70"/>
              </a:spcBef>
            </a:pPr>
            <a:r>
              <a:rPr dirty="0" sz="900" b="1">
                <a:solidFill>
                  <a:srgbClr val="131313"/>
                </a:solidFill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031104" y="3533463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V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100741" y="3590041"/>
            <a:ext cx="6096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328920" y="3848875"/>
            <a:ext cx="12827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>
                <a:solidFill>
                  <a:srgbClr val="131313"/>
                </a:solidFill>
                <a:latin typeface="Lucida Sans Unicode"/>
                <a:cs typeface="Lucida Sans Unicode"/>
              </a:rPr>
              <a:t>*</a:t>
            </a:r>
            <a:r>
              <a:rPr dirty="0" baseline="-23809" sz="1050" spc="7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631565" y="1658308"/>
            <a:ext cx="11239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5" i="1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653154" y="2098552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65186" y="890593"/>
            <a:ext cx="836294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Intensit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 I</a:t>
            </a:r>
            <a:r>
              <a:rPr dirty="0" baseline="-23809" sz="1050" i="1">
                <a:solidFill>
                  <a:srgbClr val="131313"/>
                </a:solidFill>
                <a:latin typeface="Times New Roman"/>
                <a:cs typeface="Times New Roman"/>
              </a:rPr>
              <a:t>p </a:t>
            </a:r>
            <a:r>
              <a:rPr dirty="0" baseline="-23809" sz="1050" spc="-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= 3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baseline="-23809" sz="10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76365" y="997503"/>
            <a:ext cx="36322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1785" algn="l"/>
              </a:tabLst>
            </a:pPr>
            <a:r>
              <a:rPr dirty="0" sz="600">
                <a:solidFill>
                  <a:srgbClr val="131313"/>
                </a:solidFill>
                <a:latin typeface="Times New Roman"/>
                <a:cs typeface="Times New Roman"/>
              </a:rPr>
              <a:t>3	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965190" y="1305883"/>
            <a:ext cx="836294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Intensit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 I</a:t>
            </a:r>
            <a:r>
              <a:rPr dirty="0" baseline="-23809" sz="1050" i="1">
                <a:solidFill>
                  <a:srgbClr val="131313"/>
                </a:solidFill>
                <a:latin typeface="Times New Roman"/>
                <a:cs typeface="Times New Roman"/>
              </a:rPr>
              <a:t>p </a:t>
            </a:r>
            <a:r>
              <a:rPr dirty="0" baseline="-23809" sz="1050" spc="-7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 = 2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baseline="-23809" sz="105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476365" y="1412793"/>
            <a:ext cx="36322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1785" algn="l"/>
              </a:tabLst>
            </a:pPr>
            <a:r>
              <a:rPr dirty="0" sz="600">
                <a:solidFill>
                  <a:srgbClr val="131313"/>
                </a:solidFill>
                <a:latin typeface="Times New Roman"/>
                <a:cs typeface="Times New Roman"/>
              </a:rPr>
              <a:t>2	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65190" y="1702123"/>
            <a:ext cx="49212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Intensit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 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431915" y="1760612"/>
            <a:ext cx="10795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baseline="-27777" sz="900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endParaRPr baseline="-27777"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459803" y="909065"/>
            <a:ext cx="140335" cy="10750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hotoelectric current,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823459" y="2245237"/>
            <a:ext cx="621665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Fr</a:t>
            </a:r>
            <a:r>
              <a:rPr dirty="0" sz="900" spc="-10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00">
                <a:solidFill>
                  <a:srgbClr val="131313"/>
                </a:solidFill>
                <a:latin typeface="Times New Roman"/>
                <a:cs typeface="Times New Roman"/>
              </a:rPr>
              <a:t>quency,</a:t>
            </a:r>
            <a:r>
              <a:rPr dirty="0" sz="900" spc="-5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endParaRPr sz="900">
              <a:latin typeface="Gill Sans MT"/>
              <a:cs typeface="Gill Sans MT"/>
            </a:endParaRPr>
          </a:p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dirty="0" sz="900" spc="-5" b="1">
                <a:solidFill>
                  <a:srgbClr val="131313"/>
                </a:solidFill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624581" y="1275405"/>
            <a:ext cx="11239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5" i="1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2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627754" y="864558"/>
            <a:ext cx="113664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45" i="1">
                <a:solidFill>
                  <a:srgbClr val="131313"/>
                </a:solidFill>
                <a:latin typeface="Times New Roman"/>
                <a:cs typeface="Times New Roman"/>
              </a:rPr>
              <a:t>I</a:t>
            </a:r>
            <a:r>
              <a:rPr dirty="0" baseline="-23809" sz="1050">
                <a:solidFill>
                  <a:srgbClr val="131313"/>
                </a:solidFill>
                <a:latin typeface="Times New Roman"/>
                <a:cs typeface="Times New Roman"/>
              </a:rPr>
              <a:t>3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197350" y="1979434"/>
            <a:ext cx="12827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baseline="-23809" sz="1050" spc="7">
                <a:solidFill>
                  <a:srgbClr val="131313"/>
                </a:solidFill>
                <a:latin typeface="Times New Roman"/>
                <a:cs typeface="Times New Roman"/>
              </a:rPr>
              <a:t>0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45788" y="4754150"/>
            <a:ext cx="1620520" cy="1543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6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advent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served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tane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rpt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phot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tanc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acent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perat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bso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ph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ton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kn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ex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ept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 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rma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ph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ton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/o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phen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mena.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74344" y="4769899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151"/>
                </a:lnTo>
                <a:lnTo>
                  <a:pt x="0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357495" y="324013"/>
            <a:ext cx="174180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48018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490316" y="421398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799457" y="4405323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8635" y="0"/>
                </a:lnTo>
              </a:path>
            </a:pathLst>
          </a:custGeom>
          <a:ln w="1253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473876" y="4184477"/>
            <a:ext cx="974725" cy="287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0965">
              <a:lnSpc>
                <a:spcPct val="10160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 b="1">
                <a:solidFill>
                  <a:srgbClr val="221F20"/>
                </a:solidFill>
                <a:latin typeface="Arial"/>
                <a:cs typeface="Arial"/>
              </a:rPr>
              <a:t>Al</a:t>
            </a:r>
            <a:r>
              <a:rPr dirty="0" sz="900" spc="5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ns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10" b="1">
                <a:solidFill>
                  <a:srgbClr val="221F20"/>
                </a:solidFill>
                <a:latin typeface="Arial"/>
                <a:cs typeface="Arial"/>
              </a:rPr>
              <a:t>ein</a:t>
            </a:r>
            <a:r>
              <a:rPr dirty="0" sz="900" spc="-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45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900" spc="45" b="1">
                <a:solidFill>
                  <a:srgbClr val="221F20"/>
                </a:solidFill>
                <a:latin typeface="Arial"/>
                <a:cs typeface="Arial"/>
              </a:rPr>
              <a:t>79</a:t>
            </a: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5" b="1">
                <a:solidFill>
                  <a:srgbClr val="221F20"/>
                </a:solidFill>
                <a:latin typeface="Arial"/>
                <a:cs typeface="Arial"/>
              </a:rPr>
              <a:t>19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900" spc="45" b="1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27" y="631393"/>
            <a:ext cx="4596765" cy="312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9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sp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esp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44" y="1416919"/>
            <a:ext cx="4599305" cy="1397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 indent="151765">
              <a:lnSpc>
                <a:spcPct val="950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expe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ency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8-12,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ncy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oduc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pir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dirty="0" sz="950" spc="-14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Garamond"/>
                <a:cs typeface="Garamond"/>
              </a:rPr>
              <a:t>k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ctr" marL="12700" marR="5080" indent="-1270">
              <a:lnSpc>
                <a:spcPts val="1200"/>
              </a:lnSpc>
              <a:spcBef>
                <a:spcPts val="65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4814" sz="1125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647434" y="1023992"/>
            <a:ext cx="85725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713301" y="1083027"/>
            <a:ext cx="588010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75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135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827745" y="643287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421085" y="643287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73060" y="845725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800136" y="3299347"/>
            <a:ext cx="4344670" cy="1057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  <a:tabLst>
                <a:tab pos="926465" algn="l"/>
              </a:tabLst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200" spc="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>
              <a:lnSpc>
                <a:spcPct val="100000"/>
              </a:lnSpc>
              <a:spcBef>
                <a:spcPts val="459"/>
              </a:spcBef>
            </a:pPr>
            <a:r>
              <a:rPr dirty="0" sz="1100" spc="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40" b="1">
                <a:solidFill>
                  <a:srgbClr val="221F20"/>
                </a:solidFill>
                <a:latin typeface="Arial"/>
                <a:cs typeface="Arial"/>
              </a:rPr>
              <a:t>ni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ts val="1100"/>
              </a:lnSpc>
              <a:spcBef>
                <a:spcPts val="750"/>
              </a:spcBef>
            </a:pP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tant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elation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parti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parti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ticl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we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00144" y="4848379"/>
            <a:ext cx="4344035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vis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ght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15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65100">
              <a:lnSpc>
                <a:spcPts val="1100"/>
              </a:lnSpc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part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00135" y="5855291"/>
            <a:ext cx="4344670" cy="851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L="12700" marR="5080">
              <a:lnSpc>
                <a:spcPct val="96500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ause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ght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(o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ativ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ned 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tein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heory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217)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00135" y="6972936"/>
            <a:ext cx="4342765" cy="502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hotons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avel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endParaRPr sz="950">
              <a:latin typeface="Palatino Linotype"/>
              <a:cs typeface="Palatino Linotype"/>
            </a:endParaRPr>
          </a:p>
          <a:p>
            <a:pPr algn="ctr" marL="1270">
              <a:lnSpc>
                <a:spcPct val="100000"/>
              </a:lnSpc>
              <a:spcBef>
                <a:spcPts val="484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pc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00135" y="7879758"/>
            <a:ext cx="4344035" cy="140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entum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ntum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ansf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ns 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ved.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intimat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d!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ew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eloc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uenc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ngth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mpton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ect,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was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cove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1923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ight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38545" y="7581300"/>
            <a:ext cx="52387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39420" algn="l"/>
              </a:tabLst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	=</a:t>
            </a:r>
            <a:endParaRPr sz="9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85572" y="7495861"/>
            <a:ext cx="400685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7025" algn="l"/>
              </a:tabLst>
            </a:pP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921130" y="7664772"/>
            <a:ext cx="368935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88290" algn="l"/>
              </a:tabLst>
            </a:pP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endParaRPr sz="9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391517" y="6736610"/>
            <a:ext cx="1115060" cy="19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6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  </a:t>
            </a:r>
            <a:r>
              <a:rPr dirty="0" sz="950" spc="-8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904888" y="6736610"/>
            <a:ext cx="64643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89584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651876" y="5478080"/>
            <a:ext cx="591820" cy="313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3825">
              <a:lnSpc>
                <a:spcPts val="9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ts val="905"/>
              </a:lnSpc>
            </a:pPr>
            <a:r>
              <a:rPr dirty="0" sz="950" spc="-13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44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20458" y="5534652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492481" y="4521102"/>
            <a:ext cx="244475" cy="151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 </a:t>
            </a:r>
            <a:r>
              <a:rPr dirty="0" sz="950" spc="-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25902" y="4429020"/>
            <a:ext cx="16573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783330" y="4607626"/>
            <a:ext cx="662305" cy="258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065">
              <a:lnSpc>
                <a:spcPts val="57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50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marL="12700">
              <a:lnSpc>
                <a:spcPts val="570"/>
              </a:lnSpc>
            </a:pPr>
            <a:r>
              <a:rPr dirty="0" sz="950" spc="47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473316" y="640435"/>
            <a:ext cx="1550035" cy="85216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7160">
              <a:lnSpc>
                <a:spcPct val="966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lbert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 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otoe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ctr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deve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opment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492241" y="65161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80517" y="92189"/>
                </a:moveTo>
                <a:lnTo>
                  <a:pt x="0" y="46037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996953" y="111273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3392" y="636473"/>
            <a:ext cx="4598035" cy="1073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9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baseline="-14814" sz="1125" spc="7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ce,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hol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marL="12700" marR="5080">
              <a:lnSpc>
                <a:spcPts val="1190"/>
              </a:lnSpc>
              <a:spcBef>
                <a:spcPts val="20"/>
              </a:spcBef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 spc="-15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17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uenc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411" y="2194189"/>
            <a:ext cx="4597400" cy="627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3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 spc="-155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4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4814" sz="1125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exper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65735">
              <a:lnSpc>
                <a:spcPts val="121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endParaRPr sz="1050">
              <a:latin typeface="Palatino Linotype"/>
              <a:cs typeface="Palatino Linotype"/>
            </a:endParaRPr>
          </a:p>
          <a:p>
            <a:pPr algn="r" marR="1148080">
              <a:lnSpc>
                <a:spcPct val="100000"/>
              </a:lnSpc>
              <a:spcBef>
                <a:spcPts val="12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2164" y="1885384"/>
            <a:ext cx="255904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23005" y="1796828"/>
            <a:ext cx="182245" cy="320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0960" marR="5080" indent="-48260">
              <a:lnSpc>
                <a:spcPct val="120600"/>
              </a:lnSpc>
            </a:pPr>
            <a:r>
              <a:rPr dirty="0" sz="950" spc="-3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145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 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4033" y="2748567"/>
            <a:ext cx="4598035" cy="181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sz="10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gy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  </a:t>
            </a:r>
            <a:r>
              <a:rPr dirty="0" sz="950" spc="-1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4033" y="2801076"/>
            <a:ext cx="2314575" cy="3530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03200">
              <a:lnSpc>
                <a:spcPct val="100000"/>
              </a:lnSpc>
            </a:pPr>
            <a:r>
              <a:rPr dirty="0" sz="750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7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nserva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4033" y="3626812"/>
            <a:ext cx="732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74024" y="3913665"/>
            <a:ext cx="4596765" cy="1227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3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14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5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 </a:t>
            </a:r>
            <a:r>
              <a:rPr dirty="0" sz="950" spc="9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5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14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baseline="-15873"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100"/>
              </a:lnSpc>
              <a:spcBef>
                <a:spcPts val="131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Garamond"/>
                <a:cs typeface="Garamond"/>
              </a:rPr>
              <a:t>k</a:t>
            </a:r>
            <a:r>
              <a:rPr dirty="0" sz="10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25">
                <a:solidFill>
                  <a:srgbClr val="221F20"/>
                </a:solidFill>
                <a:latin typeface="Garamond"/>
                <a:cs typeface="Garamond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 spc="-15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nit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59134" y="3830819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512579" y="3888230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94029" y="3235161"/>
            <a:ext cx="85725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60437" y="3293283"/>
            <a:ext cx="894715" cy="189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140">
                <a:solidFill>
                  <a:srgbClr val="221F20"/>
                </a:solidFill>
                <a:latin typeface="Garamond"/>
                <a:cs typeface="Garamond"/>
              </a:rPr>
              <a:t>V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641589" y="2844613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978039" y="2732624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88977" y="5373968"/>
            <a:ext cx="4237990" cy="996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01625">
              <a:lnSpc>
                <a:spcPct val="100000"/>
              </a:lnSpc>
              <a:tabLst>
                <a:tab pos="740410" algn="l"/>
              </a:tabLst>
            </a:pP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96500"/>
              </a:lnSpc>
            </a:pP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j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9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80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0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ex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li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0.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n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8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.0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513474" y="716679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70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580288" y="731985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69" h="35559">
                <a:moveTo>
                  <a:pt x="29387" y="35013"/>
                </a:moveTo>
                <a:lnTo>
                  <a:pt x="27431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282719" y="857966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70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992023" y="857969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38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17" y="4000"/>
                </a:lnTo>
                <a:lnTo>
                  <a:pt x="39789" y="3467"/>
                </a:lnTo>
                <a:lnTo>
                  <a:pt x="41909" y="2832"/>
                </a:lnTo>
                <a:lnTo>
                  <a:pt x="46113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  <a:path w="52070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55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59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635638" y="903689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2273300" y="6785395"/>
            <a:ext cx="4599305" cy="2856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L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 an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al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65" b="1">
                <a:solidFill>
                  <a:srgbClr val="000002"/>
                </a:solidFill>
                <a:latin typeface="Arial"/>
                <a:cs typeface="Arial"/>
              </a:rPr>
              <a:t>ac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tions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ozone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 marL="200660">
              <a:lnSpc>
                <a:spcPct val="100000"/>
              </a:lnSpc>
              <a:spcBef>
                <a:spcPts val="685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22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baseline="2923" sz="1425" spc="-7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baseline="2923" sz="142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baseline="2923" sz="1425" spc="-142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baseline="2923" sz="1425">
              <a:latin typeface="Palatino Linotype"/>
              <a:cs typeface="Palatino Linotype"/>
            </a:endParaRPr>
          </a:p>
          <a:p>
            <a:pPr marL="1525270">
              <a:lnSpc>
                <a:spcPct val="100000"/>
              </a:lnSpc>
              <a:spcBef>
                <a:spcPts val="360"/>
              </a:spcBef>
            </a:pPr>
            <a:r>
              <a:rPr dirty="0" baseline="2923" sz="1425" spc="-3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M*</a:t>
            </a:r>
            <a:endParaRPr baseline="2923" sz="1425">
              <a:latin typeface="Palatino Linotype"/>
              <a:cs typeface="Palatino Linotype"/>
            </a:endParaRPr>
          </a:p>
          <a:p>
            <a:pPr algn="r" marL="12700" marR="5080" indent="151765">
              <a:lnSpc>
                <a:spcPct val="95300"/>
              </a:lnSpc>
              <a:spcBef>
                <a:spcPts val="59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242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4814" sz="1125" spc="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xam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8-2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Planck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nstant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uency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yie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single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magneti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unit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nvariabl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only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frac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ule.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pho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(6.02214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23</a:t>
            </a:r>
            <a:r>
              <a:rPr dirty="0" baseline="33333" sz="1125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ns).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5790" y="8772609"/>
            <a:ext cx="1621790" cy="704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2715">
              <a:lnSpc>
                <a:spcPct val="964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wn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orm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ur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uce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866931" y="818761"/>
            <a:ext cx="26034" cy="35560"/>
          </a:xfrm>
          <a:custGeom>
            <a:avLst/>
            <a:gdLst/>
            <a:ahLst/>
            <a:cxnLst/>
            <a:rect l="l" t="t" r="r" b="b"/>
            <a:pathLst>
              <a:path w="26035" h="35559">
                <a:moveTo>
                  <a:pt x="14274" y="35191"/>
                </a:moveTo>
                <a:lnTo>
                  <a:pt x="0" y="35191"/>
                </a:lnTo>
                <a:lnTo>
                  <a:pt x="9334" y="0"/>
                </a:lnTo>
                <a:lnTo>
                  <a:pt x="25615" y="0"/>
                </a:lnTo>
                <a:lnTo>
                  <a:pt x="14274" y="35191"/>
                </a:lnTo>
                <a:close/>
              </a:path>
            </a:pathLst>
          </a:custGeom>
          <a:solidFill>
            <a:srgbClr val="003D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811870" y="164053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73665" y="178086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094310" y="538639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838234" y="324013"/>
            <a:ext cx="6261100" cy="22440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4615815">
              <a:lnSpc>
                <a:spcPct val="100000"/>
              </a:lnSpc>
              <a:tabLst>
                <a:tab pos="4972050" algn="l"/>
                <a:tab pos="5999480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Bo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2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6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55" b="1">
                <a:solidFill>
                  <a:srgbClr val="003D73"/>
                </a:solidFill>
                <a:latin typeface="Arial"/>
                <a:cs typeface="Arial"/>
              </a:rPr>
              <a:t>k</a:t>
            </a:r>
            <a:r>
              <a:rPr dirty="0" sz="1050" spc="-5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65" b="1">
                <a:solidFill>
                  <a:srgbClr val="003D73"/>
                </a:solidFill>
                <a:latin typeface="Arial"/>
                <a:cs typeface="Arial"/>
              </a:rPr>
              <a:t>s 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q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 t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o 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cu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 t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gy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 of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 P</a:t>
            </a:r>
            <a:r>
              <a:rPr dirty="0" sz="105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2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 o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 L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gh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42570" marR="168275" indent="-1270">
              <a:lnSpc>
                <a:spcPts val="1110"/>
              </a:lnSpc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rad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elen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242.4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st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ave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ngth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hat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bri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ut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otod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cia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of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(a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ph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 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oto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ht?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168910">
              <a:lnSpc>
                <a:spcPct val="96600"/>
              </a:lnSpc>
              <a:spcBef>
                <a:spcPts val="175"/>
              </a:spcBef>
            </a:pPr>
            <a:r>
              <a:rPr dirty="0" sz="950" spc="-10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anck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n,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nee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eq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 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radia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get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8.1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ter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exp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ave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engt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meter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s.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ion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tten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ig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ze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clu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ni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lu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Onc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we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mul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pl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nv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 pe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-m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405130">
              <a:lnSpc>
                <a:spcPct val="100000"/>
              </a:lnSpc>
              <a:spcBef>
                <a:spcPts val="140"/>
              </a:spcBef>
            </a:pPr>
            <a:r>
              <a:rPr dirty="0" sz="950" spc="-1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rst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quen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radia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47862" y="3027505"/>
            <a:ext cx="243649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hen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cal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the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 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phot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00" y="3559326"/>
            <a:ext cx="6262370" cy="3131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2532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8</a:t>
            </a:r>
            <a:r>
              <a:rPr dirty="0" sz="950" spc="-10">
                <a:solidFill>
                  <a:srgbClr val="EC008B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196</a:t>
            </a:r>
            <a:r>
              <a:rPr dirty="0" sz="9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EC008B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1</a:t>
            </a:r>
            <a:r>
              <a:rPr dirty="0" sz="950">
                <a:solidFill>
                  <a:srgbClr val="EC008B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EC008B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EC008B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EC008B"/>
                </a:solidFill>
                <a:latin typeface="Book Antiqua"/>
                <a:cs typeface="Book Antiqua"/>
              </a:rPr>
              <a:t>9</a:t>
            </a:r>
            <a:r>
              <a:rPr dirty="0" sz="7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Book Antiqua"/>
                <a:cs typeface="Book Antiqua"/>
              </a:rPr>
              <a:t>J</a:t>
            </a:r>
            <a:r>
              <a:rPr dirty="0" sz="950" spc="-45">
                <a:solidFill>
                  <a:srgbClr val="EC008B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EC008B"/>
                </a:solidFill>
                <a:latin typeface="Book Antiqua"/>
                <a:cs typeface="Book Antiqua"/>
              </a:rPr>
              <a:t>ph</a:t>
            </a:r>
            <a:r>
              <a:rPr dirty="0" sz="950" spc="-15">
                <a:solidFill>
                  <a:srgbClr val="EC008B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ton</a:t>
            </a:r>
            <a:endParaRPr sz="950">
              <a:latin typeface="Book Antiqua"/>
              <a:cs typeface="Book Antiqua"/>
            </a:endParaRPr>
          </a:p>
          <a:p>
            <a:pPr marL="558165">
              <a:lnSpc>
                <a:spcPct val="100000"/>
              </a:lnSpc>
              <a:spcBef>
                <a:spcPts val="520"/>
              </a:spcBef>
            </a:pPr>
            <a:r>
              <a:rPr dirty="0" sz="950" spc="-20" b="1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 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oto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s.</a:t>
            </a:r>
            <a:endParaRPr sz="950">
              <a:latin typeface="Book Antiqua"/>
              <a:cs typeface="Book Antiqua"/>
            </a:endParaRPr>
          </a:p>
          <a:p>
            <a:pPr marL="1775460">
              <a:lnSpc>
                <a:spcPct val="100000"/>
              </a:lnSpc>
              <a:spcBef>
                <a:spcPts val="525"/>
              </a:spcBef>
            </a:pPr>
            <a:r>
              <a:rPr dirty="0" sz="950" spc="-2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EC008B"/>
                </a:solidFill>
                <a:latin typeface="Garamond"/>
                <a:cs typeface="Garamond"/>
              </a:rPr>
              <a:t>E</a:t>
            </a:r>
            <a:r>
              <a:rPr dirty="0" sz="950">
                <a:solidFill>
                  <a:srgbClr val="EC008B"/>
                </a:solidFill>
                <a:latin typeface="Garamond"/>
                <a:cs typeface="Garamond"/>
              </a:rPr>
              <a:t> </a:t>
            </a:r>
            <a:r>
              <a:rPr dirty="0" sz="950" spc="-45">
                <a:solidFill>
                  <a:srgbClr val="EC008B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8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196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6.022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23</a:t>
            </a:r>
            <a:r>
              <a:rPr dirty="0" baseline="31746" sz="1050" spc="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ns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mol</a:t>
            </a:r>
            <a:endParaRPr sz="950">
              <a:latin typeface="Book Antiqua"/>
              <a:cs typeface="Book Antiqua"/>
            </a:endParaRPr>
          </a:p>
          <a:p>
            <a:pPr marL="177800" indent="1666875">
              <a:lnSpc>
                <a:spcPct val="100000"/>
              </a:lnSpc>
              <a:spcBef>
                <a:spcPts val="215"/>
              </a:spcBef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4</a:t>
            </a:r>
            <a:r>
              <a:rPr dirty="0" sz="950" spc="-10">
                <a:solidFill>
                  <a:srgbClr val="EC008B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936</a:t>
            </a:r>
            <a:r>
              <a:rPr dirty="0" sz="9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EC008B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1</a:t>
            </a:r>
            <a:r>
              <a:rPr dirty="0" sz="950" spc="-20">
                <a:solidFill>
                  <a:srgbClr val="EC008B"/>
                </a:solidFill>
                <a:latin typeface="Book Antiqua"/>
                <a:cs typeface="Book Antiqua"/>
              </a:rPr>
              <a:t>0</a:t>
            </a:r>
            <a:r>
              <a:rPr dirty="0" baseline="31746" sz="1050">
                <a:solidFill>
                  <a:srgbClr val="EC008B"/>
                </a:solidFill>
                <a:latin typeface="Book Antiqua"/>
                <a:cs typeface="Book Antiqua"/>
              </a:rPr>
              <a:t>5</a:t>
            </a:r>
            <a:r>
              <a:rPr dirty="0" sz="7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Book Antiqua"/>
                <a:cs typeface="Book Antiqua"/>
              </a:rPr>
              <a:t>J</a:t>
            </a:r>
            <a:r>
              <a:rPr dirty="0" sz="950" spc="-50">
                <a:solidFill>
                  <a:srgbClr val="EC008B"/>
                </a:solidFill>
                <a:latin typeface="Arial Narrow"/>
                <a:cs typeface="Arial Narrow"/>
              </a:rPr>
              <a:t>&gt;</a:t>
            </a:r>
            <a:r>
              <a:rPr dirty="0" sz="950" spc="-15">
                <a:solidFill>
                  <a:srgbClr val="EC008B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l</a:t>
            </a:r>
            <a:endParaRPr sz="950">
              <a:latin typeface="Book Antiqua"/>
              <a:cs typeface="Book Antiqua"/>
            </a:endParaRPr>
          </a:p>
          <a:p>
            <a:pPr marL="177800">
              <a:lnSpc>
                <a:spcPct val="100000"/>
              </a:lnSpc>
              <a:spcBef>
                <a:spcPts val="40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406400" marR="5080">
              <a:lnSpc>
                <a:spcPct val="96500"/>
              </a:lnSpc>
              <a:spcBef>
                <a:spcPts val="180"/>
              </a:spcBef>
            </a:pPr>
            <a:r>
              <a:rPr dirty="0" sz="950" spc="-10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am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gle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ra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her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hap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terp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950" spc="-7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am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950" spc="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ow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av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242.4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nm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tent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493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/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ol,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imi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lar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magn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py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ng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hem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ac-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(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Chapter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7).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407670" marR="5080" indent="-229870">
              <a:lnSpc>
                <a:spcPct val="964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ote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zon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phe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ozo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ab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adi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tion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ngt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ange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hat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14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ojoul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ole,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asso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ted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 th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is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elen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 ra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ge?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04495" marR="18415" indent="-226695">
              <a:lnSpc>
                <a:spcPts val="1100"/>
              </a:lnSpc>
            </a:pP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7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4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7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6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-7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lo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ophyl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absorbs 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ht at ene</a:t>
            </a:r>
            <a:r>
              <a:rPr dirty="0" sz="950" spc="-4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3.056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19</a:t>
            </a:r>
            <a:r>
              <a:rPr dirty="0" baseline="31746" sz="1050" spc="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 spc="-4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414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19</a:t>
            </a:r>
            <a:r>
              <a:rPr dirty="0" baseline="31746" sz="1050" spc="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 spc="-4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and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qu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absorp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esp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nd?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723900" algn="l"/>
              </a:tabLst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4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	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B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h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5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endParaRPr sz="16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517254" y="3303443"/>
            <a:ext cx="1417955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90">
                <a:solidFill>
                  <a:srgbClr val="EC008B"/>
                </a:solidFill>
                <a:latin typeface="Garamond"/>
                <a:cs typeface="Garamond"/>
              </a:rPr>
              <a:t>E</a:t>
            </a:r>
            <a:r>
              <a:rPr dirty="0" sz="950">
                <a:solidFill>
                  <a:srgbClr val="EC008B"/>
                </a:solidFill>
                <a:latin typeface="Garamond"/>
                <a:cs typeface="Garamond"/>
              </a:rPr>
              <a:t> </a:t>
            </a:r>
            <a:r>
              <a:rPr dirty="0" sz="950" spc="-55">
                <a:solidFill>
                  <a:srgbClr val="EC008B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Garamond"/>
                <a:cs typeface="Garamond"/>
              </a:rPr>
              <a:t>h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6.626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11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72105" y="3237066"/>
            <a:ext cx="408305" cy="32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2715">
              <a:lnSpc>
                <a:spcPct val="122400"/>
              </a:lnSpc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ton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14717" y="3303443"/>
            <a:ext cx="99568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237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endParaRPr baseline="31746" sz="1050">
              <a:latin typeface="Book Antiqua"/>
              <a:cs typeface="Book Antiqu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24239" y="2714732"/>
            <a:ext cx="469900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38011" sz="1425" spc="46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baseline="-38011" sz="14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38011" sz="1425" spc="-7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778885" y="2604999"/>
            <a:ext cx="1203960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2255" algn="l"/>
              </a:tabLst>
            </a:pPr>
            <a:r>
              <a:rPr dirty="0" sz="950" spc="-15">
                <a:solidFill>
                  <a:srgbClr val="131313"/>
                </a:solidFill>
                <a:latin typeface="Garamond"/>
                <a:cs typeface="Garamond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Garamond"/>
                <a:cs typeface="Garamond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998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8</a:t>
            </a:r>
            <a:r>
              <a:rPr dirty="0" baseline="31746" sz="1050" spc="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endParaRPr baseline="31746" sz="1050">
              <a:latin typeface="Book Antiqua"/>
              <a:cs typeface="Book Antiqu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90683" y="2789134"/>
            <a:ext cx="830580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242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baseline="31746" sz="1050" spc="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17827" y="2715708"/>
            <a:ext cx="889000" cy="154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1.237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10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  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714492" y="2689448"/>
            <a:ext cx="29908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   </a:t>
            </a:r>
            <a:r>
              <a:rPr dirty="0" sz="70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2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076702" y="7922894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135643" y="801391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673127" y="6775267"/>
            <a:ext cx="4598670" cy="286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rf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mod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el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tom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Sect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uts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eus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hy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ar</a:t>
            </a:r>
            <a:r>
              <a:rPr dirty="0" sz="1050" spc="-13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ega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tiv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ly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wou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itiv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cle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ges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mot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ik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the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owe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9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aga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hy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tin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ld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ntl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uld</a:t>
            </a:r>
            <a:r>
              <a:rPr dirty="0" sz="1050" spc="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rad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3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3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uld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ev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ser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ucle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spi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913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hr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1885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196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his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sic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qu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-13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Boh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tul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for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og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endParaRPr sz="1050">
              <a:latin typeface="Book Antiqua"/>
              <a:cs typeface="Book Antiqua"/>
            </a:endParaRPr>
          </a:p>
          <a:p>
            <a:pPr algn="just" marL="240665" marR="5715" indent="-163195">
              <a:lnSpc>
                <a:spcPts val="1200"/>
              </a:lnSpc>
              <a:spcBef>
                <a:spcPts val="630"/>
              </a:spcBef>
              <a:buClr>
                <a:srgbClr val="131313"/>
              </a:buClr>
              <a:buFont typeface="Palatino Linotype"/>
              <a:buAutoNum type="arabicPeriod"/>
              <a:tabLst>
                <a:tab pos="241300" algn="l"/>
              </a:tabLst>
            </a:pP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mot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scrib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by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cl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sical p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cs.</a:t>
            </a:r>
            <a:endParaRPr sz="1050">
              <a:latin typeface="Book Antiqua"/>
              <a:cs typeface="Book Antiqua"/>
            </a:endParaRPr>
          </a:p>
          <a:p>
            <a:pPr algn="just" marL="240665" marR="5715" indent="-160020">
              <a:lnSpc>
                <a:spcPct val="95200"/>
              </a:lnSpc>
              <a:spcBef>
                <a:spcPts val="275"/>
              </a:spcBef>
              <a:buClr>
                <a:srgbClr val="131313"/>
              </a:buClr>
              <a:buFont typeface="Palatino Linotype"/>
              <a:buAutoNum type="arabicPeriod"/>
              <a:tabLst>
                <a:tab pos="241300" algn="l"/>
              </a:tabLst>
            </a:pP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6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6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6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4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6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490316" y="829449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463029" y="834843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1164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473239" y="8264987"/>
            <a:ext cx="1574800" cy="11283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5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850" spc="-2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850" spc="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850" spc="-2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850" spc="-10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85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-7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85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850" spc="-4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85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85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-3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850" spc="2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850" spc="25" b="1">
                <a:solidFill>
                  <a:srgbClr val="131313"/>
                </a:solidFill>
                <a:latin typeface="Arial"/>
                <a:cs typeface="Arial"/>
              </a:rPr>
              <a:t>885</a:t>
            </a:r>
            <a:r>
              <a:rPr dirty="0" sz="85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-4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2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850" spc="25" b="1">
                <a:solidFill>
                  <a:srgbClr val="131313"/>
                </a:solidFill>
                <a:latin typeface="Arial"/>
                <a:cs typeface="Arial"/>
              </a:rPr>
              <a:t>96</a:t>
            </a:r>
            <a:r>
              <a:rPr dirty="0" sz="850" spc="20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850" spc="-35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endParaRPr sz="85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35"/>
              </a:spcBef>
            </a:pP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ddit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work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yd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tom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,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Bohr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ded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eo</a:t>
            </a:r>
            <a:r>
              <a:rPr dirty="0" sz="90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et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hy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op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nh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gen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 w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ch 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ame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 m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ysi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ci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90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9</a:t>
            </a:r>
            <a:r>
              <a:rPr dirty="0" sz="900" spc="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0s</a:t>
            </a:r>
            <a:r>
              <a:rPr dirty="0" sz="90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0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4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55585" y="893033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45788" y="8212566"/>
            <a:ext cx="1623060" cy="1263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addi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heory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380473" y="303593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413513" y="36609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274661" y="2458986"/>
            <a:ext cx="4597400" cy="1797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029" marR="6350">
              <a:lnSpc>
                <a:spcPts val="1200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alues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ust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Thus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 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it;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 th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t;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 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029" marR="5080" indent="-162560">
              <a:lnSpc>
                <a:spcPct val="95400"/>
              </a:lnSpc>
              <a:spcBef>
                <a:spcPts val="254"/>
              </a:spcBef>
            </a:pP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3.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 pass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95"/>
              </a:spcBef>
            </a:pP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8-13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inte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nu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64465">
              <a:lnSpc>
                <a:spcPts val="12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ohr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allow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11282" y="4334992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8.4)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3392" y="4554571"/>
            <a:ext cx="4598670" cy="768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it is said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When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onfine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value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lowe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67488" y="4250085"/>
            <a:ext cx="3209290" cy="2559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10"/>
              </a:lnSpc>
            </a:pPr>
            <a:r>
              <a:rPr dirty="0" sz="950" spc="5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5873" sz="1050" spc="14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5873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31746" sz="1050" spc="5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5873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3,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950" spc="-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53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marL="393700">
              <a:lnSpc>
                <a:spcPts val="55"/>
              </a:lnSpc>
            </a:pPr>
            <a:r>
              <a:rPr dirty="0" sz="1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1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4461" y="973195"/>
            <a:ext cx="3529329" cy="1245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0"/>
              </a:lnSpc>
            </a:pP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14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3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10"/>
              </a:lnSpc>
            </a:pP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B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mod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221F20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y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og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Gill Sans MT"/>
                <a:cs typeface="Gill Sans MT"/>
              </a:rPr>
              <a:t>tom</a:t>
            </a:r>
            <a:endParaRPr sz="1000">
              <a:latin typeface="Gill Sans MT"/>
              <a:cs typeface="Gill Sans MT"/>
            </a:endParaRPr>
          </a:p>
          <a:p>
            <a:pPr marL="12700" marR="119380">
              <a:lnSpc>
                <a:spcPts val="1100"/>
              </a:lnSpc>
              <a:spcBef>
                <a:spcPts val="20"/>
              </a:spcBef>
            </a:pPr>
            <a:r>
              <a:rPr dirty="0" sz="900" spc="9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nu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3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endParaRPr sz="900">
              <a:latin typeface="Trebuchet MS"/>
              <a:cs typeface="Trebuchet MS"/>
            </a:endParaRPr>
          </a:p>
          <a:p>
            <a:pPr marL="12700" marR="139065" indent="635">
              <a:lnSpc>
                <a:spcPts val="1100"/>
              </a:lnSpc>
            </a:pPr>
            <a:r>
              <a:rPr dirty="0" sz="900" spc="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1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1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2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ct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k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endParaRPr sz="900">
              <a:latin typeface="Trebuchet MS"/>
              <a:cs typeface="Trebuchet MS"/>
            </a:endParaRPr>
          </a:p>
          <a:p>
            <a:pPr marL="12700" marR="5080">
              <a:lnSpc>
                <a:spcPts val="1100"/>
              </a:lnSpc>
              <a:spcBef>
                <a:spcPts val="5"/>
              </a:spcBef>
            </a:pP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pp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ct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5942" y="96773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38370" y="1587823"/>
            <a:ext cx="1085215" cy="700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" marR="295275" indent="-9525">
              <a:lnSpc>
                <a:spcPts val="9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0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3   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baseline="3086" sz="1350" i="1">
                <a:latin typeface="Times New Roman"/>
                <a:cs typeface="Times New Roman"/>
              </a:rPr>
              <a:t>n</a:t>
            </a:r>
            <a:r>
              <a:rPr dirty="0" baseline="3086" sz="1350">
                <a:latin typeface="Times New Roman"/>
                <a:cs typeface="Times New Roman"/>
              </a:rPr>
              <a:t> </a:t>
            </a:r>
            <a:r>
              <a:rPr dirty="0" baseline="3086" sz="1350" spc="592">
                <a:latin typeface="Arial"/>
                <a:cs typeface="Arial"/>
              </a:rPr>
              <a:t>*</a:t>
            </a:r>
            <a:r>
              <a:rPr dirty="0" baseline="3086" sz="1350">
                <a:latin typeface="Times New Roman"/>
                <a:cs typeface="Times New Roman"/>
              </a:rPr>
              <a:t> 2 </a:t>
            </a:r>
            <a:r>
              <a:rPr dirty="0" baseline="3086" sz="1350">
                <a:latin typeface="Times New Roman"/>
                <a:cs typeface="Times New Roman"/>
              </a:rPr>
              <a:t> </a:t>
            </a:r>
            <a:r>
              <a:rPr dirty="0" sz="900" spc="-5" i="1">
                <a:latin typeface="Times New Roman"/>
                <a:cs typeface="Times New Roman"/>
              </a:rPr>
              <a:t>r </a:t>
            </a:r>
            <a:r>
              <a:rPr dirty="0" sz="900" spc="390">
                <a:latin typeface="Arial"/>
                <a:cs typeface="Arial"/>
              </a:rPr>
              <a:t>*</a:t>
            </a:r>
            <a:r>
              <a:rPr dirty="0" sz="900" i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9</a:t>
            </a:r>
            <a:r>
              <a:rPr dirty="0" sz="900" spc="-5" i="1">
                <a:latin typeface="Times New Roman"/>
                <a:cs typeface="Times New Roman"/>
              </a:rPr>
              <a:t>a</a:t>
            </a:r>
            <a:r>
              <a:rPr dirty="0" baseline="-23809" sz="1050" spc="7">
                <a:latin typeface="Times New Roman"/>
                <a:cs typeface="Times New Roman"/>
              </a:rPr>
              <a:t>0</a:t>
            </a:r>
            <a:r>
              <a:rPr dirty="0" baseline="-23809" sz="1050">
                <a:latin typeface="Times New Roman"/>
                <a:cs typeface="Times New Roman"/>
              </a:rPr>
              <a:t> </a:t>
            </a:r>
            <a:r>
              <a:rPr dirty="0" baseline="-23809" sz="1050" spc="37">
                <a:latin typeface="Times New Roman"/>
                <a:cs typeface="Times New Roman"/>
              </a:rPr>
              <a:t> </a:t>
            </a:r>
            <a:r>
              <a:rPr dirty="0" baseline="3086" sz="1350" spc="-7" i="1">
                <a:latin typeface="Times New Roman"/>
                <a:cs typeface="Times New Roman"/>
              </a:rPr>
              <a:t>r </a:t>
            </a:r>
            <a:r>
              <a:rPr dirty="0" baseline="3086" sz="1350" spc="592">
                <a:latin typeface="Arial"/>
                <a:cs typeface="Arial"/>
              </a:rPr>
              <a:t>*</a:t>
            </a:r>
            <a:r>
              <a:rPr dirty="0" baseline="3086" sz="1350" i="1">
                <a:latin typeface="Times New Roman"/>
                <a:cs typeface="Times New Roman"/>
              </a:rPr>
              <a:t> </a:t>
            </a:r>
            <a:r>
              <a:rPr dirty="0" baseline="3086" sz="1350">
                <a:latin typeface="Times New Roman"/>
                <a:cs typeface="Times New Roman"/>
              </a:rPr>
              <a:t>4</a:t>
            </a:r>
            <a:r>
              <a:rPr dirty="0" baseline="3086" sz="1350" spc="-7" i="1">
                <a:latin typeface="Times New Roman"/>
                <a:cs typeface="Times New Roman"/>
              </a:rPr>
              <a:t>a</a:t>
            </a:r>
            <a:r>
              <a:rPr dirty="0" baseline="-19841" sz="1050" spc="7">
                <a:latin typeface="Times New Roman"/>
                <a:cs typeface="Times New Roman"/>
              </a:rPr>
              <a:t>0</a:t>
            </a:r>
            <a:endParaRPr baseline="-19841"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72160" marR="5080" indent="-9525">
              <a:lnSpc>
                <a:spcPts val="9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1 </a:t>
            </a:r>
            <a:r>
              <a:rPr dirty="0" sz="900" spc="-5" i="1">
                <a:latin typeface="Times New Roman"/>
                <a:cs typeface="Times New Roman"/>
              </a:rPr>
              <a:t>r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 i="1">
                <a:latin typeface="Times New Roman"/>
                <a:cs typeface="Times New Roman"/>
              </a:rPr>
              <a:t> </a:t>
            </a:r>
            <a:r>
              <a:rPr dirty="0" sz="900" spc="-5" i="1">
                <a:latin typeface="Times New Roman"/>
                <a:cs typeface="Times New Roman"/>
              </a:rPr>
              <a:t>a</a:t>
            </a:r>
            <a:r>
              <a:rPr dirty="0" baseline="-23809" sz="1050" spc="7">
                <a:latin typeface="Times New Roman"/>
                <a:cs typeface="Times New Roman"/>
              </a:rPr>
              <a:t>0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52595" y="1614493"/>
            <a:ext cx="405130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85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4 </a:t>
            </a:r>
            <a:endParaRPr sz="900">
              <a:latin typeface="Times New Roman"/>
              <a:cs typeface="Times New Roman"/>
            </a:endParaRPr>
          </a:p>
          <a:p>
            <a:pPr marL="23495">
              <a:lnSpc>
                <a:spcPts val="985"/>
              </a:lnSpc>
            </a:pPr>
            <a:r>
              <a:rPr dirty="0" sz="900" spc="-5" i="1">
                <a:latin typeface="Times New Roman"/>
                <a:cs typeface="Times New Roman"/>
              </a:rPr>
              <a:t>r</a:t>
            </a:r>
            <a:r>
              <a:rPr dirty="0" sz="900" spc="-5" i="1">
                <a:latin typeface="Times New Roman"/>
                <a:cs typeface="Times New Roman"/>
              </a:rPr>
              <a:t> </a:t>
            </a:r>
            <a:r>
              <a:rPr dirty="0" sz="900" spc="390">
                <a:latin typeface="Arial"/>
                <a:cs typeface="Arial"/>
              </a:rPr>
              <a:t>*</a:t>
            </a:r>
            <a:r>
              <a:rPr dirty="0" sz="900" i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16</a:t>
            </a:r>
            <a:r>
              <a:rPr dirty="0" sz="900" i="1"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32765" y="1784177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984746" y="893322"/>
            <a:ext cx="47561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31115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ectron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1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xcitation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08083" y="1473716"/>
            <a:ext cx="432434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8740">
              <a:lnSpc>
                <a:spcPct val="101899"/>
              </a:lnSpc>
            </a:pPr>
            <a:r>
              <a:rPr dirty="0" sz="900" spc="-5">
                <a:latin typeface="Times New Roman"/>
                <a:cs typeface="Times New Roman"/>
              </a:rPr>
              <a:t>L</a:t>
            </a:r>
            <a:r>
              <a:rPr dirty="0" sz="900">
                <a:latin typeface="Times New Roman"/>
                <a:cs typeface="Times New Roman"/>
              </a:rPr>
              <a:t>ight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emi</a:t>
            </a:r>
            <a:r>
              <a:rPr dirty="0" sz="900">
                <a:latin typeface="Times New Roman"/>
                <a:cs typeface="Times New Roman"/>
              </a:rPr>
              <a:t>s</a:t>
            </a:r>
            <a:r>
              <a:rPr dirty="0" sz="900" spc="-5">
                <a:latin typeface="Times New Roman"/>
                <a:cs typeface="Times New Roman"/>
              </a:rPr>
              <a:t>sion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21334" y="2507213"/>
            <a:ext cx="1463675" cy="1158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 b="1">
                <a:solidFill>
                  <a:srgbClr val="221F20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221F20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221F20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0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v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 a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 the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nde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 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n,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oss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mo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um.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87450" y="5772060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8.5)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306125" y="5774647"/>
            <a:ext cx="26352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8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5873" sz="1050" spc="14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5873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616657" y="5683837"/>
            <a:ext cx="266700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5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baseline="-11904" sz="1050">
              <a:latin typeface="Palatino Linotype"/>
              <a:cs typeface="Palatino Linotype"/>
            </a:endParaRPr>
          </a:p>
          <a:p>
            <a:pPr marL="70485">
              <a:lnSpc>
                <a:spcPts val="1125"/>
              </a:lnSpc>
            </a:pPr>
            <a:r>
              <a:rPr dirty="0" baseline="-23391" sz="1425" spc="179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573408" y="690266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738126" y="80321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6611282" y="8587778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8.6)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054309" y="9474633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51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258144" y="9474633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510"/>
                </a:lnTo>
              </a:path>
            </a:pathLst>
          </a:custGeom>
          <a:ln w="728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6360312" y="9119656"/>
            <a:ext cx="0" cy="133350"/>
          </a:xfrm>
          <a:custGeom>
            <a:avLst/>
            <a:gdLst/>
            <a:ahLst/>
            <a:cxnLst/>
            <a:rect l="l" t="t" r="r" b="b"/>
            <a:pathLst>
              <a:path w="0" h="133350">
                <a:moveTo>
                  <a:pt x="0" y="0"/>
                </a:moveTo>
                <a:lnTo>
                  <a:pt x="0" y="133223"/>
                </a:lnTo>
              </a:path>
            </a:pathLst>
          </a:custGeom>
          <a:ln w="792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6585102" y="9119656"/>
            <a:ext cx="0" cy="133350"/>
          </a:xfrm>
          <a:custGeom>
            <a:avLst/>
            <a:gdLst/>
            <a:ahLst/>
            <a:cxnLst/>
            <a:rect l="l" t="t" r="r" b="b"/>
            <a:pathLst>
              <a:path w="0" h="133350">
                <a:moveTo>
                  <a:pt x="0" y="0"/>
                </a:moveTo>
                <a:lnTo>
                  <a:pt x="0" y="133223"/>
                </a:lnTo>
              </a:path>
            </a:pathLst>
          </a:custGeom>
          <a:ln w="792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2274033" y="6244282"/>
            <a:ext cx="4598670" cy="2188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1230"/>
              </a:lnSpc>
            </a:pPr>
            <a:r>
              <a:rPr dirty="0" sz="1050" spc="55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4814" sz="1125" spc="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with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179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37037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3035">
              <a:lnSpc>
                <a:spcPct val="95300"/>
              </a:lnSpc>
              <a:spcBef>
                <a:spcPts val="25"/>
              </a:spcBef>
            </a:pP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gy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vel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8-14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erg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-level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8-3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hr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)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200"/>
              </a:lnSpc>
              <a:spcBef>
                <a:spcPts val="1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gr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und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ate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ci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gher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evels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(8.5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final 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5788" y="4560517"/>
            <a:ext cx="1586230" cy="984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Bohr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273392" y="8966095"/>
            <a:ext cx="4599305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4800"/>
              </a:lnSpc>
            </a:pP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phot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absor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caus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8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7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80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125">
                <a:solidFill>
                  <a:srgbClr val="221F20"/>
                </a:solidFill>
                <a:latin typeface="Century Gothic"/>
                <a:cs typeface="Century Gothic"/>
              </a:rPr>
              <a:t>n</a:t>
            </a:r>
            <a:r>
              <a:rPr dirty="0" sz="1050" spc="40">
                <a:solidFill>
                  <a:srgbClr val="221F20"/>
                </a:solidFill>
                <a:latin typeface="Century Gothic"/>
                <a:cs typeface="Century Gothic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8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-14814" sz="1125" spc="22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 </a:t>
            </a:r>
            <a:r>
              <a:rPr dirty="0" sz="10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16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1050" spc="-13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 spc="10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068628" y="9475593"/>
            <a:ext cx="181610" cy="151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2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320734" y="9473339"/>
            <a:ext cx="80200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11695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11695" sz="1425" spc="-254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11695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11695" sz="1425" spc="112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baseline="11695" sz="1425" spc="-172">
                <a:solidFill>
                  <a:srgbClr val="221F20"/>
                </a:solidFill>
                <a:latin typeface="Century Gothic"/>
                <a:cs typeface="Century Gothic"/>
              </a:rPr>
              <a:t>n</a:t>
            </a:r>
            <a:endParaRPr baseline="11695" sz="1425">
              <a:latin typeface="Century Gothic"/>
              <a:cs typeface="Century Gothic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418189" y="8590364"/>
            <a:ext cx="848994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2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7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6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314214" y="8499554"/>
            <a:ext cx="712470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7200" algn="l"/>
              </a:tabLst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371366" y="8662604"/>
            <a:ext cx="14033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187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440785" y="8734356"/>
            <a:ext cx="299021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7200" algn="l"/>
                <a:tab pos="1075690" algn="l"/>
                <a:tab pos="1381760" algn="l"/>
                <a:tab pos="2640330" algn="l"/>
                <a:tab pos="294703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615852" y="8596153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9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817156" y="8662604"/>
            <a:ext cx="13970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187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061641" y="8588502"/>
            <a:ext cx="166116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60705" algn="l"/>
                <a:tab pos="824865" algn="l"/>
              </a:tabLst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 </a:t>
            </a:r>
            <a:r>
              <a:rPr dirty="0" sz="950" spc="-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270028" y="8634669"/>
            <a:ext cx="10096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462348" y="8505311"/>
            <a:ext cx="19570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8770" algn="l"/>
                <a:tab pos="1577340" algn="l"/>
                <a:tab pos="188404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435042" y="8690064"/>
            <a:ext cx="19640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8770" algn="l"/>
                <a:tab pos="1577975" algn="l"/>
                <a:tab pos="1884045" algn="l"/>
              </a:tabLst>
            </a:pP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504324" y="8662604"/>
            <a:ext cx="37719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813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699297" y="8561650"/>
            <a:ext cx="17208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845694" y="8588502"/>
            <a:ext cx="67881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1630" algn="l"/>
                <a:tab pos="606425" algn="l"/>
              </a:tabLst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068838" y="8662604"/>
            <a:ext cx="37782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877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193158" y="633917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445788" y="5705473"/>
            <a:ext cx="1534160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pers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step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-betwe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454650" y="324013"/>
            <a:ext cx="164465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383030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55">
                <a:solidFill>
                  <a:srgbClr val="131313"/>
                </a:solidFill>
                <a:latin typeface="Trebuchet MS"/>
                <a:cs typeface="Trebuchet MS"/>
              </a:rPr>
              <a:t>Bo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8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1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100958" y="760536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838234" y="4488897"/>
            <a:ext cx="6096635" cy="1354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3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di</a:t>
            </a:r>
            <a:r>
              <a:rPr dirty="0" sz="105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4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7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ni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 o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70" b="1">
                <a:solidFill>
                  <a:srgbClr val="003D73"/>
                </a:solidFill>
                <a:latin typeface="Arial"/>
                <a:cs typeface="Arial"/>
              </a:rPr>
              <a:t>Q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z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oge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75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5873" sz="1050" spc="142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baseline="-15873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baseline="-15873" sz="1050" spc="1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1.00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00"/>
              </a:lnSpc>
              <a:spcBef>
                <a:spcPts val="22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arrang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5)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5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esponds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earran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8.5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2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38234" y="6687733"/>
            <a:ext cx="6096635" cy="1250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73885">
              <a:lnSpc>
                <a:spcPts val="570"/>
              </a:lnSpc>
              <a:tabLst>
                <a:tab pos="2259965" algn="l"/>
              </a:tabLst>
            </a:pPr>
            <a:r>
              <a:rPr dirty="0" sz="950" spc="-2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217.9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76</a:t>
            </a:r>
            <a:endParaRPr sz="950">
              <a:latin typeface="Palatino Linotype"/>
              <a:cs typeface="Palatino Linotype"/>
            </a:endParaRPr>
          </a:p>
          <a:p>
            <a:pPr algn="ctr" marR="1694180">
              <a:lnSpc>
                <a:spcPts val="570"/>
              </a:lnSpc>
            </a:pPr>
            <a:r>
              <a:rPr dirty="0" sz="950" spc="47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50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ntege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EC008B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ot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EC008B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EC008B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EC008B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lev</a:t>
            </a:r>
            <a:r>
              <a:rPr dirty="0" sz="950" spc="-15">
                <a:solidFill>
                  <a:srgbClr val="EC008B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se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335145" algn="l"/>
              </a:tabLst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80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1904" sz="1050" spc="142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baseline="-11904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baseline="-11904" sz="1050" spc="1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2.69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850"/>
              </a:spcBef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ogen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45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68718" y="6377203"/>
            <a:ext cx="15113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966847" y="6256532"/>
            <a:ext cx="898525" cy="372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2.179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  <a:p>
            <a:pPr marL="45720">
              <a:lnSpc>
                <a:spcPct val="100000"/>
              </a:lnSpc>
              <a:spcBef>
                <a:spcPts val="370"/>
              </a:spcBef>
            </a:pP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1.00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99707" y="6349870"/>
            <a:ext cx="1219835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2.179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217.9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55693" y="5909427"/>
            <a:ext cx="576580" cy="2432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1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43859" sz="1425" spc="359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43859" sz="1425" spc="-25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43859" sz="1425" spc="7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43650" sz="1050" spc="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endParaRPr baseline="43650"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23370" y="6084694"/>
            <a:ext cx="139065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65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5873" sz="1050" spc="142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endParaRPr baseline="-15873" sz="1050">
              <a:latin typeface="Garamond"/>
              <a:cs typeface="Garamond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42440" y="1155440"/>
            <a:ext cx="1700530" cy="2769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0"/>
              </a:lnSpc>
            </a:pP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14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1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4</a:t>
            </a:r>
            <a:endParaRPr sz="900">
              <a:latin typeface="Trebuchet MS"/>
              <a:cs typeface="Trebuchet MS"/>
            </a:endParaRPr>
          </a:p>
          <a:p>
            <a:pPr marL="12700" marR="172720">
              <a:lnSpc>
                <a:spcPts val="1000"/>
              </a:lnSpc>
              <a:spcBef>
                <a:spcPts val="110"/>
              </a:spcBef>
            </a:pP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gy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-l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di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gr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og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om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80"/>
              </a:lnSpc>
            </a:pP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q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endParaRPr sz="900">
              <a:latin typeface="Trebuchet MS"/>
              <a:cs typeface="Trebuchet MS"/>
            </a:endParaRPr>
          </a:p>
          <a:p>
            <a:pPr marL="12700" marR="5080" indent="635">
              <a:lnSpc>
                <a:spcPct val="101800"/>
              </a:lnSpc>
            </a:pPr>
            <a:r>
              <a:rPr dirty="0" sz="900" spc="40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179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90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1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0</a:t>
            </a:r>
            <a:r>
              <a:rPr dirty="0" baseline="27777" sz="1050" spc="27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27777" sz="1050" spc="15">
                <a:solidFill>
                  <a:srgbClr val="131313"/>
                </a:solidFill>
                <a:latin typeface="Trebuchet MS"/>
                <a:cs typeface="Trebuchet MS"/>
              </a:rPr>
              <a:t>1</a:t>
            </a:r>
            <a:r>
              <a:rPr dirty="0" baseline="27777" sz="1050" spc="22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baseline="35353" sz="825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J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ne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1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95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ve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 i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baseline="6172" sz="1350" spc="600">
                <a:solidFill>
                  <a:srgbClr val="131313"/>
                </a:solidFill>
                <a:latin typeface="Arial"/>
                <a:cs typeface="Arial"/>
              </a:rPr>
              <a:t>q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;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7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5">
                <a:solidFill>
                  <a:srgbClr val="131313"/>
                </a:solidFill>
                <a:latin typeface="Trebuchet MS"/>
                <a:cs typeface="Trebuchet MS"/>
              </a:rPr>
              <a:t>(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ck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)</a:t>
            </a:r>
            <a:r>
              <a:rPr dirty="0" sz="900" spc="-9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10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 i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1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(g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y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).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 i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7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(</a:t>
            </a:r>
            <a:r>
              <a:rPr dirty="0" sz="900" spc="-9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1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10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);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(i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105">
                <a:solidFill>
                  <a:srgbClr val="131313"/>
                </a:solidFill>
                <a:latin typeface="Trebuchet MS"/>
                <a:cs typeface="Trebuchet MS"/>
              </a:rPr>
              <a:t>)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 i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yi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6223" y="2357946"/>
            <a:ext cx="133350" cy="3352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sz="850">
                <a:solidFill>
                  <a:srgbClr val="221F20"/>
                </a:solidFill>
                <a:latin typeface="Times New Roman"/>
                <a:cs typeface="Times New Roman"/>
              </a:rPr>
              <a:t>ne</a:t>
            </a:r>
            <a:r>
              <a:rPr dirty="0" sz="850" spc="-15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sz="850">
                <a:solidFill>
                  <a:srgbClr val="221F20"/>
                </a:solidFill>
                <a:latin typeface="Times New Roman"/>
                <a:cs typeface="Times New Roman"/>
              </a:rPr>
              <a:t>gy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21377" y="3596517"/>
            <a:ext cx="489584" cy="357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Ionization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n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 spc="220">
                <a:solidFill>
                  <a:srgbClr val="221F20"/>
                </a:solidFill>
                <a:latin typeface="Times New Roman"/>
                <a:cs typeface="Times New Roman"/>
              </a:rPr>
              <a:t> 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432680" y="1654689"/>
            <a:ext cx="362585" cy="276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Balmer series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85028" y="3578736"/>
            <a:ext cx="343535" cy="275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070"/>
              </a:lnSpc>
            </a:pPr>
            <a:r>
              <a:rPr dirty="0" sz="900" spc="-50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yman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series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61373" y="3774317"/>
            <a:ext cx="167068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baseline="-23809" sz="1050" spc="1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/1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baseline="18518" sz="13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2.179 </a:t>
            </a:r>
            <a:r>
              <a:rPr dirty="0" sz="900" spc="49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1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r>
              <a:rPr dirty="0" baseline="23809" sz="1050" spc="472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18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J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62655" y="1850267"/>
            <a:ext cx="161226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baseline="-23809" sz="1050" spc="1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/2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baseline="18518" sz="13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5.45 </a:t>
            </a:r>
            <a:r>
              <a:rPr dirty="0" sz="900" spc="49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1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r>
              <a:rPr dirty="0" baseline="23809" sz="1050" spc="472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19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J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62655" y="643578"/>
            <a:ext cx="1612265" cy="827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baseline="-23809" sz="1050" spc="359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0</a:t>
            </a:r>
            <a:endParaRPr sz="900">
              <a:latin typeface="Times New Roman"/>
              <a:cs typeface="Times New Roman"/>
            </a:endParaRPr>
          </a:p>
          <a:p>
            <a:pPr marL="12700" marR="5080">
              <a:lnSpc>
                <a:spcPct val="111100"/>
              </a:lnSpc>
              <a:spcBef>
                <a:spcPts val="550"/>
              </a:spcBef>
            </a:pPr>
            <a:r>
              <a:rPr dirty="0" sz="900" spc="-1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5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baseline="-23809" sz="1050" spc="1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/5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baseline="18518" sz="13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8.72 </a:t>
            </a:r>
            <a:r>
              <a:rPr dirty="0" sz="900" spc="49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1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r>
              <a:rPr dirty="0" baseline="23809" sz="1050" spc="472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20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J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-1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4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baseline="-23809" sz="1050" spc="1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/4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baseline="18518" sz="13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1.36 </a:t>
            </a:r>
            <a:r>
              <a:rPr dirty="0" sz="900" spc="49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1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r>
              <a:rPr dirty="0" baseline="23809" sz="1050" spc="472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19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J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20"/>
              </a:spcBef>
            </a:pPr>
            <a:r>
              <a:rPr dirty="0" sz="900" spc="-1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baseline="-23809" sz="1050" spc="7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baseline="-23809" sz="1050" spc="15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/3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baseline="18518" sz="13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2.42 </a:t>
            </a:r>
            <a:r>
              <a:rPr dirty="0" sz="900" spc="49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1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r>
              <a:rPr dirty="0" baseline="23809" sz="1050" spc="472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23809" sz="1050" spc="7">
                <a:solidFill>
                  <a:srgbClr val="221F20"/>
                </a:solidFill>
                <a:latin typeface="Times New Roman"/>
                <a:cs typeface="Times New Roman"/>
              </a:rPr>
              <a:t>19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J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22654" y="1888176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n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 spc="220">
                <a:solidFill>
                  <a:srgbClr val="221F20"/>
                </a:solidFill>
                <a:latin typeface="Times New Roman"/>
                <a:cs typeface="Times New Roman"/>
              </a:rPr>
              <a:t> 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22654" y="1297624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n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 spc="220">
                <a:solidFill>
                  <a:srgbClr val="221F20"/>
                </a:solidFill>
                <a:latin typeface="Times New Roman"/>
                <a:cs typeface="Times New Roman"/>
              </a:rPr>
              <a:t> 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3601" y="643578"/>
            <a:ext cx="311150" cy="516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750" indent="-19050">
              <a:lnSpc>
                <a:spcPct val="1000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n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 spc="22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95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900">
              <a:latin typeface="Arial"/>
              <a:cs typeface="Arial"/>
            </a:endParaRPr>
          </a:p>
          <a:p>
            <a:pPr marL="31750" marR="5080">
              <a:lnSpc>
                <a:spcPct val="111100"/>
              </a:lnSpc>
              <a:spcBef>
                <a:spcPts val="550"/>
              </a:spcBef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n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 spc="220">
                <a:solidFill>
                  <a:srgbClr val="221F20"/>
                </a:solidFill>
                <a:latin typeface="Times New Roman"/>
                <a:cs typeface="Times New Roman"/>
              </a:rPr>
              <a:t> 5 </a:t>
            </a:r>
            <a:r>
              <a:rPr dirty="0" sz="900" spc="220" i="1">
                <a:solidFill>
                  <a:srgbClr val="221F20"/>
                </a:solidFill>
                <a:latin typeface="Times New Roman"/>
                <a:cs typeface="Times New Roman"/>
              </a:rPr>
              <a:t>n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 spc="220">
                <a:solidFill>
                  <a:srgbClr val="221F20"/>
                </a:solidFill>
                <a:latin typeface="Times New Roman"/>
                <a:cs typeface="Times New Roman"/>
              </a:rPr>
              <a:t> 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126007" y="8409091"/>
            <a:ext cx="0" cy="133350"/>
          </a:xfrm>
          <a:custGeom>
            <a:avLst/>
            <a:gdLst/>
            <a:ahLst/>
            <a:cxnLst/>
            <a:rect l="l" t="t" r="r" b="b"/>
            <a:pathLst>
              <a:path w="0" h="133350">
                <a:moveTo>
                  <a:pt x="0" y="0"/>
                </a:moveTo>
                <a:lnTo>
                  <a:pt x="0" y="133223"/>
                </a:lnTo>
              </a:path>
            </a:pathLst>
          </a:custGeom>
          <a:ln w="792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673127" y="8408115"/>
            <a:ext cx="4281170" cy="1073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985">
              <a:lnSpc>
                <a:spcPts val="1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1050" spc="-130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 </a:t>
            </a:r>
            <a:r>
              <a:rPr dirty="0" sz="1050" spc="-6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nit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ud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8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els 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equa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basis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efo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(or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que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es)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bserv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 line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351432" y="8409091"/>
            <a:ext cx="0" cy="133350"/>
          </a:xfrm>
          <a:custGeom>
            <a:avLst/>
            <a:gdLst/>
            <a:ahLst/>
            <a:cxnLst/>
            <a:rect l="l" t="t" r="r" b="b"/>
            <a:pathLst>
              <a:path w="0" h="133350">
                <a:moveTo>
                  <a:pt x="0" y="0"/>
                </a:moveTo>
                <a:lnTo>
                  <a:pt x="0" y="133223"/>
                </a:lnTo>
              </a:path>
            </a:pathLst>
          </a:custGeom>
          <a:ln w="792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38238" y="3721512"/>
            <a:ext cx="3530600" cy="154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arrang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 i="1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4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9625" y="4317441"/>
            <a:ext cx="6097905" cy="1671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600"/>
              </a:lnSpc>
              <a:spcBef>
                <a:spcPts val="17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ement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data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deter-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min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-50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whil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mbe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toms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eater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1120"/>
              </a:lnSpc>
              <a:tabLst>
                <a:tab pos="1475105" algn="l"/>
              </a:tabLst>
            </a:pP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2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Determi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avelen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ght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transi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243840">
              <a:lnSpc>
                <a:spcPts val="1120"/>
              </a:lnSpc>
            </a:pP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ogen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algn="just" marL="242570" marR="5080" indent="-229870">
              <a:lnSpc>
                <a:spcPct val="96400"/>
              </a:lnSpc>
              <a:spcBef>
                <a:spcPts val="890"/>
              </a:spcBef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8-14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ength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ometer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5776" y="4018438"/>
            <a:ext cx="469265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10">
                <a:solidFill>
                  <a:srgbClr val="EC008B"/>
                </a:solidFill>
                <a:latin typeface="Arial"/>
                <a:cs typeface="Arial"/>
              </a:rPr>
              <a:t>l</a:t>
            </a:r>
            <a:r>
              <a:rPr dirty="0" sz="950" spc="31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38011" sz="1425" spc="-89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baseline="-38011" sz="14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38011" sz="1425" spc="-7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363599" y="3907222"/>
            <a:ext cx="1202055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8445" algn="l"/>
              </a:tabLst>
            </a:pPr>
            <a:r>
              <a:rPr dirty="0" sz="950" spc="-40" i="1">
                <a:solidFill>
                  <a:srgbClr val="131313"/>
                </a:solidFill>
                <a:latin typeface="Times New Roman"/>
                <a:cs typeface="Times New Roman"/>
              </a:rPr>
              <a:t>c</a:t>
            </a:r>
            <a:r>
              <a:rPr dirty="0" sz="950" spc="-40" i="1">
                <a:solidFill>
                  <a:srgbClr val="131313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2.998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652514" y="4091357"/>
            <a:ext cx="87058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906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600612" y="4018076"/>
            <a:ext cx="160909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4.341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434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.1</a:t>
            </a:r>
            <a:r>
              <a:rPr dirty="0" sz="7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nm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299870" y="3991669"/>
            <a:ext cx="12700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50508" y="3411359"/>
            <a:ext cx="210820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96263" y="3295649"/>
            <a:ext cx="375285" cy="3460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6845" marR="5080" indent="-144145">
              <a:lnSpc>
                <a:spcPct val="122700"/>
              </a:lnSpc>
            </a:pPr>
            <a:r>
              <a:rPr dirty="0" baseline="11695" sz="1425" spc="-150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706489" y="3410353"/>
            <a:ext cx="2286635" cy="25272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60"/>
              </a:lnSpc>
              <a:tabLst>
                <a:tab pos="1576070" algn="l"/>
              </a:tabLst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	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6.906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endParaRPr sz="950">
              <a:latin typeface="Palatino Linotype"/>
              <a:cs typeface="Palatino Linotype"/>
            </a:endParaRPr>
          </a:p>
          <a:p>
            <a:pPr marL="144145">
              <a:lnSpc>
                <a:spcPts val="96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626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75408" y="3278623"/>
            <a:ext cx="132207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4.576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966567" y="3384024"/>
            <a:ext cx="299085" cy="17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700" spc="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29629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23391" sz="1425" spc="44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700" spc="2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73184" y="1763193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51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877019" y="1763193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510"/>
                </a:lnTo>
              </a:path>
            </a:pathLst>
          </a:custGeom>
          <a:ln w="7289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44500" y="324013"/>
            <a:ext cx="6263005" cy="1981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8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	</a:t>
            </a:r>
            <a:r>
              <a:rPr dirty="0" sz="1000" spc="-9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  <a:tabLst>
                <a:tab pos="13957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4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6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6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g t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4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 o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 L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in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 i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 t</a:t>
            </a:r>
            <a:r>
              <a:rPr dirty="0" sz="105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 H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oge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 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pe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marL="406400">
              <a:lnSpc>
                <a:spcPts val="1125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Balm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endParaRPr sz="950">
              <a:latin typeface="Palatino Linotype"/>
              <a:cs typeface="Palatino Linotype"/>
            </a:endParaRPr>
          </a:p>
          <a:p>
            <a:pPr marL="408305">
              <a:lnSpc>
                <a:spcPts val="1125"/>
              </a:lnSpc>
            </a:pP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4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406400" marR="5080">
              <a:lnSpc>
                <a:spcPts val="1120"/>
              </a:lnSpc>
              <a:spcBef>
                <a:spcPts val="19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appl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eque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earran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-45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90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-11904" sz="1050" spc="-7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hot</a:t>
            </a:r>
            <a:r>
              <a:rPr dirty="0" baseline="-11904" sz="1050" spc="-7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50" spc="-6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ngth.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09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406400">
              <a:lnSpc>
                <a:spcPct val="100000"/>
              </a:lnSpc>
              <a:spcBef>
                <a:spcPts val="15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peci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0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baseline="-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8238" y="2510970"/>
            <a:ext cx="3989070" cy="7454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699135">
              <a:lnSpc>
                <a:spcPct val="100000"/>
              </a:lnSpc>
              <a:tabLst>
                <a:tab pos="296545" algn="l"/>
              </a:tabLst>
            </a:pP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  <a:p>
            <a:pPr marL="1826895">
              <a:lnSpc>
                <a:spcPct val="100000"/>
              </a:lnSpc>
              <a:spcBef>
                <a:spcPts val="62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179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04000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0.25000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marL="1824355">
              <a:lnSpc>
                <a:spcPct val="100000"/>
              </a:lnSpc>
              <a:spcBef>
                <a:spcPts val="229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576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9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arrang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spc="7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baseline="-15873" sz="1050" spc="-7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-45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91228" y="2354300"/>
            <a:ext cx="1719580" cy="253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-45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 spc="-5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179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a</a:t>
            </a:r>
            <a:r>
              <a:rPr dirty="0" sz="950" spc="10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38011" sz="1425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38011" sz="1425" spc="-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8011" sz="1425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21778" y="92519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730868" y="92519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2273300" y="6571502"/>
            <a:ext cx="4598670" cy="978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an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 S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ample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8-4,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eory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ersta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ms.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obt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20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xci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xcit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ax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equ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611282" y="7683027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Times New Roman"/>
                <a:cs typeface="Times New Roman"/>
              </a:rPr>
              <a:t>8.7)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273387" y="7951885"/>
            <a:ext cx="4599305" cy="153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23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hus,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ization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 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3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ispersin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ugh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ual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ight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erna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uch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sample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eir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ging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pris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bser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hich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encies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ght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sp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opy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 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15.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07999" y="7683829"/>
            <a:ext cx="49847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 spc="-104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70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0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baseline="11695" sz="1425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41420" y="7594158"/>
            <a:ext cx="387985" cy="3219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4465" marR="5080" indent="-151765">
              <a:lnSpc>
                <a:spcPct val="121100"/>
              </a:lnSpc>
            </a:pPr>
            <a:r>
              <a:rPr dirty="0" sz="950" spc="-95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95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454650" y="324013"/>
            <a:ext cx="164465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38303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80154" y="1765177"/>
            <a:ext cx="2927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Prism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4369" y="1018863"/>
            <a:ext cx="11938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 i="1">
                <a:latin typeface="Times New Roman"/>
                <a:cs typeface="Times New Roman"/>
              </a:rPr>
              <a:t>E</a:t>
            </a:r>
            <a:r>
              <a:rPr dirty="0" baseline="-23809" sz="1050">
                <a:latin typeface="Times New Roman"/>
                <a:cs typeface="Times New Roman"/>
              </a:rPr>
              <a:t>i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62454" y="1017593"/>
            <a:ext cx="10795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n</a:t>
            </a:r>
            <a:r>
              <a:rPr dirty="0" baseline="-23809" sz="1050">
                <a:latin typeface="Times New Roman"/>
                <a:cs typeface="Times New Roman"/>
              </a:rPr>
              <a:t>i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1823408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2918" y="1880059"/>
            <a:ext cx="5588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latin typeface="Times New Roman"/>
                <a:cs typeface="Times New Roman"/>
              </a:rPr>
              <a:t>f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862454" y="1823408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919523" y="1880059"/>
            <a:ext cx="5588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latin typeface="Times New Roman"/>
                <a:cs typeface="Times New Roman"/>
              </a:rPr>
              <a:t>f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98645" y="717427"/>
            <a:ext cx="41846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D</a:t>
            </a:r>
            <a:r>
              <a:rPr dirty="0" sz="900" spc="-5">
                <a:latin typeface="Times New Roman"/>
                <a:cs typeface="Times New Roman"/>
              </a:rPr>
              <a:t>etector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438400" y="668535"/>
            <a:ext cx="971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Excitation of sample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61185" y="2054737"/>
            <a:ext cx="5645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75">
                <a:latin typeface="Times New Roman"/>
                <a:cs typeface="Times New Roman"/>
              </a:rPr>
              <a:t>W</a:t>
            </a:r>
            <a:r>
              <a:rPr dirty="0" sz="900" spc="-15">
                <a:latin typeface="Times New Roman"/>
                <a:cs typeface="Times New Roman"/>
              </a:rPr>
              <a:t>a</a:t>
            </a:r>
            <a:r>
              <a:rPr dirty="0" sz="900" spc="-2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elength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042793" y="2632097"/>
            <a:ext cx="2774315" cy="784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70866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1150">
              <a:latin typeface="Times New Roman"/>
              <a:cs typeface="Times New Roman"/>
            </a:endParaRPr>
          </a:p>
          <a:p>
            <a:pPr marL="122555" marR="2235200" indent="-109855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Whi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 light</a:t>
            </a:r>
            <a:r>
              <a:rPr dirty="0" sz="900">
                <a:latin typeface="Times New Roman"/>
                <a:cs typeface="Times New Roman"/>
              </a:rPr>
              <a:t> source</a:t>
            </a:r>
            <a:endParaRPr sz="9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470"/>
              </a:spcBef>
            </a:pPr>
            <a:r>
              <a:rPr dirty="0" sz="900" spc="-15">
                <a:latin typeface="Times New Roman"/>
                <a:cs typeface="Times New Roman"/>
              </a:rPr>
              <a:t>D</a:t>
            </a:r>
            <a:r>
              <a:rPr dirty="0" sz="900" spc="-5">
                <a:latin typeface="Times New Roman"/>
                <a:cs typeface="Times New Roman"/>
              </a:rPr>
              <a:t>etector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81425" y="4324228"/>
            <a:ext cx="2927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Prism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74369" y="3576643"/>
            <a:ext cx="12446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 i="1">
                <a:latin typeface="Times New Roman"/>
                <a:cs typeface="Times New Roman"/>
              </a:rPr>
              <a:t>E</a:t>
            </a:r>
            <a:r>
              <a:rPr dirty="0" baseline="-23809" sz="1050">
                <a:latin typeface="Times New Roman"/>
                <a:cs typeface="Times New Roman"/>
              </a:rPr>
              <a:t>f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862454" y="3576643"/>
            <a:ext cx="11303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n</a:t>
            </a:r>
            <a:r>
              <a:rPr dirty="0" baseline="-23809" sz="1050">
                <a:latin typeface="Times New Roman"/>
                <a:cs typeface="Times New Roman"/>
              </a:rPr>
              <a:t>f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3100" y="4382458"/>
            <a:ext cx="95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2918" y="4439001"/>
            <a:ext cx="508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latin typeface="Times New Roman"/>
                <a:cs typeface="Times New Roman"/>
              </a:rPr>
              <a:t>i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62454" y="4382458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919523" y="4439001"/>
            <a:ext cx="5080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latin typeface="Times New Roman"/>
                <a:cs typeface="Times New Roman"/>
              </a:rPr>
              <a:t>i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38375" y="3686050"/>
            <a:ext cx="3689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Sample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861185" y="4613787"/>
            <a:ext cx="5645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75">
                <a:latin typeface="Times New Roman"/>
                <a:cs typeface="Times New Roman"/>
              </a:rPr>
              <a:t>W</a:t>
            </a:r>
            <a:r>
              <a:rPr dirty="0" sz="900" spc="-15">
                <a:latin typeface="Times New Roman"/>
                <a:cs typeface="Times New Roman"/>
              </a:rPr>
              <a:t>a</a:t>
            </a:r>
            <a:r>
              <a:rPr dirty="0" sz="900" spc="-2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elength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748281" y="5186703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244651" y="3900545"/>
            <a:ext cx="1865630" cy="1372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8590">
              <a:lnSpc>
                <a:spcPts val="990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5</a:t>
            </a:r>
            <a:endParaRPr sz="900">
              <a:latin typeface="Lucida Sans"/>
              <a:cs typeface="Lucida Sans"/>
            </a:endParaRPr>
          </a:p>
          <a:p>
            <a:pPr marL="12700" marR="387985">
              <a:lnSpc>
                <a:spcPts val="1000"/>
              </a:lnSpc>
              <a:spcBef>
                <a:spcPts val="110"/>
              </a:spcBef>
            </a:pP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Emis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bs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or</a:t>
            </a:r>
            <a:r>
              <a:rPr dirty="0" sz="1000" spc="30" b="1">
                <a:solidFill>
                  <a:srgbClr val="221F20"/>
                </a:solidFill>
                <a:latin typeface="Arial"/>
                <a:cs typeface="Arial"/>
              </a:rPr>
              <a:t>pt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7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opy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3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-1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14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2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co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2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4401" y="5578244"/>
            <a:ext cx="4596765" cy="310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51130">
              <a:lnSpc>
                <a:spcPts val="12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11009" y="6059260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8.8)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73100" y="6366311"/>
            <a:ext cx="4598670" cy="31159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fart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els,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elengt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50"/>
              </a:lnSpc>
            </a:pP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noticed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(8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6200"/>
              </a:lnSpc>
              <a:spcBef>
                <a:spcPts val="2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8.8)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4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nify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ssion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4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abs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rp-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14814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4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4814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65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ique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60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spec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oscopy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avai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lsewhe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ra.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45"/>
              </a:lnSpc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absor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6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poss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hyd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an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 </a:t>
            </a:r>
            <a:r>
              <a:rPr dirty="0" sz="1200" spc="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z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 E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200" spc="5" b="1">
                <a:solidFill>
                  <a:srgbClr val="003D73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 H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endParaRPr sz="1200">
              <a:latin typeface="Arial"/>
              <a:cs typeface="Arial"/>
            </a:endParaRPr>
          </a:p>
          <a:p>
            <a:pPr algn="just" marL="12700" marR="5715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ohr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lps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larif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hanis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651879" y="6059425"/>
            <a:ext cx="210185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897001" y="5969754"/>
            <a:ext cx="388620" cy="3225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4465" marR="5080" indent="-151765">
              <a:lnSpc>
                <a:spcPct val="121500"/>
              </a:lnSpc>
            </a:pPr>
            <a:r>
              <a:rPr dirty="0" sz="950" spc="-135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i 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endParaRPr sz="950">
              <a:latin typeface="Garamond"/>
              <a:cs typeface="Garamond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4662" y="649173"/>
            <a:ext cx="4598035" cy="1081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13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9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niz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ze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1050">
              <a:latin typeface="Book Antiqua"/>
              <a:cs typeface="Book Antiqua"/>
            </a:endParaRPr>
          </a:p>
          <a:p>
            <a:pPr algn="ctr">
              <a:lnSpc>
                <a:spcPct val="100000"/>
              </a:lnSpc>
              <a:spcBef>
                <a:spcPts val="819"/>
              </a:spcBef>
            </a:pPr>
            <a:r>
              <a:rPr dirty="0" baseline="11695" sz="1425" spc="112" i="1">
                <a:solidFill>
                  <a:srgbClr val="131313"/>
                </a:solidFill>
                <a:latin typeface="Garamond"/>
                <a:cs typeface="Garamond"/>
              </a:rPr>
              <a:t>h</a:t>
            </a:r>
            <a:r>
              <a:rPr dirty="0" baseline="11695" sz="1425" spc="-22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700" spc="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70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8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1695" sz="1425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baseline="11695" sz="1425" spc="-15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11695" sz="1425" spc="-247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700" spc="8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11695" sz="1425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baseline="11695" sz="1425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11695" sz="1425" spc="359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11695" sz="1425" spc="-25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11695" sz="1425" spc="-254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endParaRPr sz="700">
              <a:latin typeface="Book Antiqua"/>
              <a:cs typeface="Book Antiqua"/>
            </a:endParaRPr>
          </a:p>
          <a:p>
            <a:pPr algn="just" marL="12700" marR="6350">
              <a:lnSpc>
                <a:spcPct val="94600"/>
              </a:lnSpc>
              <a:spcBef>
                <a:spcPts val="500"/>
              </a:spcBef>
            </a:pP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85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4814" sz="1125" spc="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baseline="-14814" sz="11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4814" sz="1125" spc="-5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gy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ato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5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baseline="-14814" sz="1125" spc="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baseline="-14814" sz="1125">
                <a:solidFill>
                  <a:srgbClr val="131313"/>
                </a:solidFill>
                <a:latin typeface="Book Antiqua"/>
                <a:cs typeface="Book Antiqua"/>
              </a:rPr>
              <a:t>  </a:t>
            </a:r>
            <a:r>
              <a:rPr dirty="0" baseline="-14814" sz="1125" spc="-14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1 an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5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baseline="-14814" sz="1125" spc="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baseline="-14814" sz="11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4814" sz="1125" spc="1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5291" sz="1575" spc="509">
                <a:solidFill>
                  <a:srgbClr val="131313"/>
                </a:solidFill>
                <a:latin typeface="Arial"/>
                <a:cs typeface="Arial"/>
              </a:rPr>
              <a:t>q</a:t>
            </a:r>
            <a:r>
              <a:rPr dirty="0" baseline="5291" sz="1575" spc="209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sti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hr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xp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ally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ou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of an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 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4662" y="1978940"/>
            <a:ext cx="4598035" cy="1012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898525">
              <a:lnSpc>
                <a:spcPct val="100000"/>
              </a:lnSpc>
            </a:pPr>
            <a:r>
              <a:rPr dirty="0" baseline="-23391" sz="1425" spc="-1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151765">
              <a:lnSpc>
                <a:spcPct val="95300"/>
              </a:lnSpc>
            </a:pP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evelope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abou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ato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applied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Ex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ample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8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her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aspe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Bo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mod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el: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el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wo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rk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hyd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gen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ke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ci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su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ns</a:t>
            </a:r>
            <a:r>
              <a:rPr dirty="0" sz="1050" spc="8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33333" sz="1125" spc="3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3333" sz="11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3333" sz="1125" spc="-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4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baseline="33333" sz="1125" spc="44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3333" sz="1125" spc="6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1050" spc="1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ly</a:t>
            </a:r>
            <a:r>
              <a:rPr dirty="0" sz="1050" spc="1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n.</a:t>
            </a:r>
            <a:r>
              <a:rPr dirty="0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ies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clea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ic 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r)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ap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ars in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gy-le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ession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 Tha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is,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11282" y="3160354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Times New Roman"/>
                <a:cs typeface="Times New Roman"/>
              </a:rPr>
              <a:t>8.9)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215317" y="3162928"/>
            <a:ext cx="26352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80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5873" sz="1050" spc="142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baseline="-15873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baseline="-15873" sz="1050" spc="1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25848" y="3043748"/>
            <a:ext cx="397510" cy="365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125"/>
              </a:lnSpc>
            </a:pP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5" i="1">
                <a:solidFill>
                  <a:srgbClr val="131313"/>
                </a:solidFill>
                <a:latin typeface="Garamond"/>
                <a:cs typeface="Garamond"/>
              </a:rPr>
              <a:t>Z</a:t>
            </a:r>
            <a:r>
              <a:rPr dirty="0" baseline="31746" sz="1050" spc="7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5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endParaRPr baseline="-15873" sz="1050">
              <a:latin typeface="Book Antiqua"/>
              <a:cs typeface="Book Antiqua"/>
            </a:endParaRPr>
          </a:p>
          <a:p>
            <a:pPr algn="ctr" marR="4445">
              <a:lnSpc>
                <a:spcPts val="1125"/>
              </a:lnSpc>
            </a:pPr>
            <a:r>
              <a:rPr dirty="0" baseline="-23391" sz="1425" spc="179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684436" y="1904435"/>
            <a:ext cx="1774825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78280" algn="l"/>
              </a:tabLst>
            </a:pPr>
            <a:r>
              <a:rPr dirty="0" sz="950" spc="75" i="1">
                <a:solidFill>
                  <a:srgbClr val="131313"/>
                </a:solidFill>
                <a:latin typeface="Garamond"/>
                <a:cs typeface="Garamond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-15873" sz="1050" spc="-7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70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70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11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	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endParaRPr baseline="-15873" sz="105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931634" y="1815398"/>
            <a:ext cx="183515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-15873" sz="1050" spc="7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endParaRPr baseline="-15873" sz="1050">
              <a:latin typeface="Book Antiqua"/>
              <a:cs typeface="Book Antiqu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791925" y="607219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09625" y="4935320"/>
            <a:ext cx="6127115" cy="1619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ct val="100000"/>
              </a:lnSpc>
              <a:tabLst>
                <a:tab pos="1232535" algn="l"/>
              </a:tabLst>
            </a:pPr>
            <a:r>
              <a:rPr dirty="0" sz="1050" spc="-6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3D73"/>
                </a:solidFill>
                <a:latin typeface="Arial"/>
                <a:cs typeface="Arial"/>
              </a:rPr>
              <a:t> 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5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g t</a:t>
            </a:r>
            <a:r>
              <a:rPr dirty="0" sz="1050" spc="-6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8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oh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 M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od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241300" marR="36195">
              <a:lnSpc>
                <a:spcPts val="1100"/>
              </a:lnSpc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ine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gy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le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ioni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8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baseline="31746" sz="1050" spc="22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-6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und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tat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e,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uenc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5.000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9400"/>
              </a:lnSpc>
              <a:spcBef>
                <a:spcPts val="145"/>
              </a:spcBef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hen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iv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ze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spec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s,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ex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tra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eti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elec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;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is,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65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1904" sz="1050" spc="-7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baseline="-11904" sz="1050" spc="-7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 i="1">
                <a:solidFill>
                  <a:srgbClr val="131313"/>
                </a:solidFill>
                <a:latin typeface="Garamond"/>
                <a:cs typeface="Garamond"/>
              </a:rPr>
              <a:t>I</a:t>
            </a:r>
            <a:r>
              <a:rPr dirty="0" sz="950" spc="-120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sz="9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14" i="1">
                <a:solidFill>
                  <a:srgbClr val="131313"/>
                </a:solidFill>
                <a:latin typeface="Garamond"/>
                <a:cs typeface="Garamond"/>
              </a:rPr>
              <a:t>K</a:t>
            </a:r>
            <a:r>
              <a:rPr dirty="0" sz="950" spc="-165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1904" sz="1050" spc="-7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baseline="-11904" sz="1050" spc="-7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-11904" sz="1050" spc="-7">
                <a:solidFill>
                  <a:srgbClr val="131313"/>
                </a:solidFill>
                <a:latin typeface="Book Antiqua"/>
                <a:cs typeface="Book Antiqua"/>
              </a:rPr>
              <a:t>ro</a:t>
            </a:r>
            <a:r>
              <a:rPr dirty="0" baseline="-11904" sz="1050" spc="7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10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lect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8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baseline="31746" sz="1050" spc="1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-4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ion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ted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 (8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.9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on is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cul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u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p.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nc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k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c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y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8238" y="7002019"/>
            <a:ext cx="2955925" cy="383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 ph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000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10</a:t>
            </a:r>
            <a:r>
              <a:rPr dirty="0" baseline="31746" sz="1050" spc="-1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 spc="11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  <a:p>
            <a:pPr algn="r" marR="596265">
              <a:lnSpc>
                <a:spcPct val="100000"/>
              </a:lnSpc>
              <a:spcBef>
                <a:spcPts val="520"/>
              </a:spcBef>
            </a:pP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09625" y="7661311"/>
            <a:ext cx="6127750" cy="1664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iv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20" i="1">
                <a:solidFill>
                  <a:srgbClr val="131313"/>
                </a:solidFill>
                <a:latin typeface="Garamond"/>
                <a:cs typeface="Garamond"/>
              </a:rPr>
              <a:t>K</a:t>
            </a:r>
            <a:r>
              <a:rPr dirty="0" sz="950" spc="-175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1904" sz="1050" spc="-7">
                <a:solidFill>
                  <a:srgbClr val="131313"/>
                </a:solidFill>
                <a:latin typeface="Book Antiqua"/>
                <a:cs typeface="Book Antiqua"/>
              </a:rPr>
              <a:t>elec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-11904" sz="1050" spc="-7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65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1904" sz="1050" spc="-7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baseline="-11904" sz="1050" spc="-7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baseline="-11904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1904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 i="1">
                <a:solidFill>
                  <a:srgbClr val="131313"/>
                </a:solidFill>
                <a:latin typeface="Garamond"/>
                <a:cs typeface="Garamond"/>
              </a:rPr>
              <a:t>I</a:t>
            </a:r>
            <a:r>
              <a:rPr dirty="0" sz="950" spc="-120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;</a:t>
            </a:r>
            <a:r>
              <a:rPr dirty="0" sz="950" spc="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hat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endParaRPr sz="950">
              <a:latin typeface="Book Antiqua"/>
              <a:cs typeface="Book Antiqua"/>
            </a:endParaRPr>
          </a:p>
          <a:p>
            <a:pPr marL="1226185">
              <a:lnSpc>
                <a:spcPct val="100000"/>
              </a:lnSpc>
              <a:spcBef>
                <a:spcPts val="515"/>
              </a:spcBef>
            </a:pPr>
            <a:r>
              <a:rPr dirty="0" sz="950" spc="-10">
                <a:solidFill>
                  <a:srgbClr val="EC008B"/>
                </a:solidFill>
                <a:latin typeface="Book Antiqua"/>
                <a:cs typeface="Book Antiqua"/>
              </a:rPr>
              <a:t>k</a:t>
            </a:r>
            <a:r>
              <a:rPr dirty="0" sz="950" spc="-15">
                <a:solidFill>
                  <a:srgbClr val="EC008B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net</a:t>
            </a:r>
            <a:r>
              <a:rPr dirty="0" sz="950" spc="-10">
                <a:solidFill>
                  <a:srgbClr val="EC008B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c</a:t>
            </a:r>
            <a:r>
              <a:rPr dirty="0" sz="7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EC008B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ergy</a:t>
            </a:r>
            <a:r>
              <a:rPr dirty="0" sz="9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3.313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7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1.961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7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1.352</a:t>
            </a:r>
            <a:r>
              <a:rPr dirty="0" sz="9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EC008B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EC008B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EC008B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EC008B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EC008B"/>
                </a:solidFill>
                <a:latin typeface="Book Antiqua"/>
                <a:cs typeface="Book Antiqua"/>
              </a:rPr>
              <a:t>7</a:t>
            </a:r>
            <a:r>
              <a:rPr dirty="0" sz="750">
                <a:solidFill>
                  <a:srgbClr val="EC008B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Book Antiqua"/>
                <a:cs typeface="Book Antiqua"/>
              </a:rPr>
              <a:t>J</a:t>
            </a:r>
            <a:endParaRPr sz="950">
              <a:latin typeface="Book Antiqua"/>
              <a:cs typeface="Book Antiqua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ts val="1120"/>
              </a:lnSpc>
              <a:spcBef>
                <a:spcPts val="140"/>
              </a:spcBef>
            </a:pP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No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ce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ila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ri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ty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con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ser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vati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use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ing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thi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6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-23809" sz="1050" spc="22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-23809" sz="1050" spc="15">
                <a:solidFill>
                  <a:srgbClr val="131313"/>
                </a:solidFill>
                <a:latin typeface="Book Antiqua"/>
                <a:cs typeface="Book Antiqua"/>
              </a:rPr>
              <a:t>hot</a:t>
            </a:r>
            <a:r>
              <a:rPr dirty="0" baseline="-23809" sz="1050" spc="22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baseline="-23809" sz="10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baseline="-23809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23809" sz="1050" spc="-3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=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endParaRPr sz="950">
              <a:latin typeface="Book Antiqua"/>
              <a:cs typeface="Book Antiqua"/>
            </a:endParaRPr>
          </a:p>
          <a:p>
            <a:pPr marL="241935">
              <a:lnSpc>
                <a:spcPts val="1120"/>
              </a:lnSpc>
            </a:pP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-23809" sz="1050" spc="-7">
                <a:solidFill>
                  <a:srgbClr val="131313"/>
                </a:solidFill>
                <a:latin typeface="Book Antiqua"/>
                <a:cs typeface="Book Antiqua"/>
              </a:rPr>
              <a:t>ele</a:t>
            </a:r>
            <a:r>
              <a:rPr dirty="0" baseline="-23809" sz="10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23809" sz="1050" spc="-7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-23809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baseline="-23809" sz="105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ed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expla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 ph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toe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-23809" sz="1050" spc="-7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baseline="-23809" sz="1050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baseline="-23809" sz="1050" spc="-7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-23809" sz="105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baseline="-23809" sz="1050" spc="97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=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-15873" sz="1050" spc="104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+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-23809" sz="1050" spc="-7">
                <a:solidFill>
                  <a:srgbClr val="131313"/>
                </a:solidFill>
                <a:latin typeface="Book Antiqua"/>
                <a:cs typeface="Book Antiqua"/>
              </a:rPr>
              <a:t>ele</a:t>
            </a:r>
            <a:r>
              <a:rPr dirty="0" baseline="-23809" sz="105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baseline="-23809" sz="1050" spc="-7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baseline="-23809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baseline="-23809" sz="105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baseline="-23809" sz="1050" spc="7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  <a:p>
            <a:pPr marL="242570" marR="38100" indent="-229870">
              <a:lnSpc>
                <a:spcPts val="1110"/>
              </a:lnSpc>
              <a:spcBef>
                <a:spcPts val="925"/>
              </a:spcBef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wa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lig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ran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ion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14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14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3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 a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2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baseline="31746" sz="1050" spc="22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31746" sz="1050" spc="7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baseline="31746" sz="1050" spc="1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n.</a:t>
            </a:r>
            <a:endParaRPr sz="950">
              <a:latin typeface="Book Antiqua"/>
              <a:cs typeface="Book Antiqua"/>
            </a:endParaRPr>
          </a:p>
          <a:p>
            <a:pPr marL="242570" marR="36830" indent="-229870">
              <a:lnSpc>
                <a:spcPts val="1100"/>
              </a:lnSpc>
              <a:spcBef>
                <a:spcPts val="890"/>
              </a:spcBef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qu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14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14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or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nk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now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n-l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ik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cu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rs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uen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16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ime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 h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W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iden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?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73906" y="7304889"/>
            <a:ext cx="4369435" cy="181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10080" algn="l"/>
              </a:tabLst>
            </a:pPr>
            <a:r>
              <a:rPr dirty="0" sz="950" spc="-120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sz="950" spc="-1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5" i="1">
                <a:solidFill>
                  <a:srgbClr val="131313"/>
                </a:solidFill>
                <a:latin typeface="Garamond"/>
                <a:cs typeface="Garamond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5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6.626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10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4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11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000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6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11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3.313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7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endParaRPr baseline="31746" sz="1050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929389" y="7416189"/>
            <a:ext cx="40830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ot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81992" y="6714007"/>
            <a:ext cx="259079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65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-15873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-15873" sz="1050" spc="112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88076" y="6593747"/>
            <a:ext cx="1179830" cy="3657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125"/>
              </a:lnSpc>
            </a:pP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Book Antiqua"/>
                <a:cs typeface="Book Antiqua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1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2.179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Book Antiqua"/>
                <a:cs typeface="Book Antiqua"/>
              </a:rPr>
              <a:t>8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endParaRPr sz="950">
              <a:latin typeface="Book Antiqua"/>
              <a:cs typeface="Book Antiqua"/>
            </a:endParaRPr>
          </a:p>
          <a:p>
            <a:pPr algn="ctr" marR="3175">
              <a:lnSpc>
                <a:spcPts val="1125"/>
              </a:lnSpc>
            </a:pPr>
            <a:r>
              <a:rPr dirty="0" baseline="-23391" sz="1425" spc="-30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700">
                <a:solidFill>
                  <a:srgbClr val="131313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02250" y="6687084"/>
            <a:ext cx="1031240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1.961</a:t>
            </a:r>
            <a:r>
              <a:rPr dirty="0" sz="9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Book Antiqua"/>
                <a:cs typeface="Book Antiqua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Book Antiqua"/>
                <a:cs typeface="Book Antiqua"/>
              </a:rPr>
              <a:t>7</a:t>
            </a:r>
            <a:r>
              <a:rPr dirty="0" sz="75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Book Antiqua"/>
                <a:cs typeface="Book Antiqua"/>
              </a:rPr>
              <a:t>J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73300" y="3548267"/>
            <a:ext cx="4598670" cy="826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ad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q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 B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 M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Des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pi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ccom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pl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hme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en-l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ions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Bohr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ry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num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be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we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kne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se</a:t>
            </a:r>
            <a:r>
              <a:rPr dirty="0" sz="1050" spc="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ex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ent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poin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ie</a:t>
            </a:r>
            <a:r>
              <a:rPr dirty="0" sz="1050" spc="-100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eory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ain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spe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ra</a:t>
            </a:r>
            <a:r>
              <a:rPr dirty="0" sz="1050" spc="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an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pit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me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te</a:t>
            </a:r>
            <a:r>
              <a:rPr dirty="0" sz="1050" spc="-20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endParaRPr sz="105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29175" y="324013"/>
            <a:ext cx="227012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200850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490316" y="763473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906770" y="793797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347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831971" y="9046018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340481" y="9325418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473231" y="7605222"/>
            <a:ext cx="1622425" cy="17887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marL="12700" marR="146050">
              <a:lnSpc>
                <a:spcPts val="1000"/>
              </a:lnSpc>
              <a:spcBef>
                <a:spcPts val="110"/>
              </a:spcBef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imple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   </a:t>
            </a:r>
            <a:r>
              <a:rPr dirty="0" sz="1000" spc="-114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lin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ope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op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350">
                <a:solidFill>
                  <a:srgbClr val="221F20"/>
                </a:solidFill>
                <a:latin typeface="Arial"/>
                <a:cs typeface="Arial"/>
              </a:rPr>
              <a:t>l </a:t>
            </a:r>
            <a:r>
              <a:rPr dirty="0" sz="900" spc="3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 </a:t>
            </a:r>
            <a:r>
              <a:rPr dirty="0" sz="900" spc="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551294" y="6870840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>
                <a:solidFill>
                  <a:srgbClr val="CA006B"/>
                </a:solidFill>
                <a:latin typeface="Tahoma"/>
                <a:cs typeface="Tahoma"/>
              </a:rPr>
              <a:t>*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58403" y="407162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99182" y="8643619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562093" y="879601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07528" y="879601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73100" y="631393"/>
            <a:ext cx="4599305" cy="8852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>
              <a:lnSpc>
                <a:spcPts val="1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rmol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9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1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      </a:t>
            </a:r>
            <a:r>
              <a:rPr dirty="0" sz="1600" spc="9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50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ag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5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d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at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690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ned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nfo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omagne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tur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iati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learn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eria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illus-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pur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-6,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8-10.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gn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ad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ield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paga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aves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medium,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such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glass.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av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tur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transmi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med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exper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rfa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ift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water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simp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exam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term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3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long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to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(Fig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1).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mark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mall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ravels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simpl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ken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-1),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ts,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eig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ughs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abov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line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pth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called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tops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succ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wa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lamb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4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arac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fr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ue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ign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meaning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ycle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34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1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7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2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how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velen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8-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uenc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meaning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d),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.5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33333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nnot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uall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fie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rp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dicu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ield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le. 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ricall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ght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egi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magne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xwel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9)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65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rica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art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particle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hos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adi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mple,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magn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iati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illati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uati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gne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anothe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75213" y="2933522"/>
            <a:ext cx="1587500" cy="984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500"/>
              </a:lnSpc>
            </a:pP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earth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ake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92241" y="2949354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110223" y="223583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309103" y="223583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84388" y="495765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875148" y="532447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76251" y="532447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76325" y="561333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5913">
            <a:solidFill>
              <a:srgbClr val="00000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318398" y="696552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031621" y="940180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71853" y="324013"/>
            <a:ext cx="6427470" cy="3397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53055">
              <a:lnSpc>
                <a:spcPct val="100000"/>
              </a:lnSpc>
              <a:tabLst>
                <a:tab pos="3196590" algn="l"/>
                <a:tab pos="616585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-15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Me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 marR="1833245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mis-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ntal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point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sical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ysics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ize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angular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cular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post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late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18338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1926.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zati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ngular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ntum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tes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417195">
              <a:lnSpc>
                <a:spcPct val="100000"/>
              </a:lnSpc>
              <a:spcBef>
                <a:spcPts val="695"/>
              </a:spcBef>
              <a:tabLst>
                <a:tab pos="855980" algn="l"/>
              </a:tabLst>
            </a:pP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4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1050">
              <a:latin typeface="Times New Roman"/>
              <a:cs typeface="Times New Roman"/>
            </a:endParaRPr>
          </a:p>
          <a:p>
            <a:pPr marL="128270" marR="1992630">
              <a:lnSpc>
                <a:spcPts val="1120"/>
              </a:lnSpc>
            </a:pP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ill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n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endParaRPr sz="950">
              <a:latin typeface="Arial"/>
              <a:cs typeface="Arial"/>
            </a:endParaRPr>
          </a:p>
          <a:p>
            <a:pPr marL="128905">
              <a:lnSpc>
                <a:spcPts val="1050"/>
              </a:lnSpc>
            </a:pP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1830" y="4116343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5</a:t>
            </a:r>
            <a:endParaRPr sz="16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83030" y="4116343"/>
            <a:ext cx="3662679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-25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15" b="1">
                <a:solidFill>
                  <a:srgbClr val="00A650"/>
                </a:solidFill>
                <a:latin typeface="Arial"/>
                <a:cs typeface="Arial"/>
              </a:rPr>
              <a:t>w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15" b="1">
                <a:solidFill>
                  <a:srgbClr val="00A650"/>
                </a:solidFill>
                <a:latin typeface="Arial"/>
                <a:cs typeface="Arial"/>
              </a:rPr>
              <a:t>d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85" b="1">
                <a:solidFill>
                  <a:srgbClr val="00A650"/>
                </a:solidFill>
                <a:latin typeface="Arial"/>
                <a:cs typeface="Arial"/>
              </a:rPr>
              <a:t>as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Le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ad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g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-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114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w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105" b="1">
                <a:solidFill>
                  <a:srgbClr val="00A650"/>
                </a:solidFill>
                <a:latin typeface="Arial"/>
                <a:cs typeface="Arial"/>
              </a:rPr>
              <a:t>Q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55" b="1">
                <a:solidFill>
                  <a:srgbClr val="00A650"/>
                </a:solidFill>
                <a:latin typeface="Arial"/>
                <a:cs typeface="Arial"/>
              </a:rPr>
              <a:t>an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25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h</a:t>
            </a:r>
            <a:r>
              <a:rPr dirty="0" sz="1600" spc="-50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-5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-190" b="1">
                <a:solidFill>
                  <a:srgbClr val="00A650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1830" y="4633242"/>
            <a:ext cx="4633595" cy="36614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40005">
              <a:lnSpc>
                <a:spcPct val="953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inability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 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ms.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 af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land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qua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ideas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94"/>
              </a:spcBef>
            </a:pP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200" spc="-45" b="1">
                <a:solidFill>
                  <a:srgbClr val="000002"/>
                </a:solidFill>
                <a:latin typeface="Arial"/>
                <a:cs typeface="Arial"/>
              </a:rPr>
              <a:t>av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ar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30" b="1">
                <a:solidFill>
                  <a:srgbClr val="000002"/>
                </a:solidFill>
                <a:latin typeface="Arial"/>
                <a:cs typeface="Arial"/>
              </a:rPr>
              <a:t> D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12700" marR="40005">
              <a:lnSpc>
                <a:spcPct val="95200"/>
              </a:lnSpc>
              <a:spcBef>
                <a:spcPts val="270"/>
              </a:spcBef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like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ties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playe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oug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1924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ogl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endParaRPr sz="1050">
              <a:latin typeface="Palatino Linotype"/>
              <a:cs typeface="Palatino Linotype"/>
            </a:endParaRPr>
          </a:p>
          <a:p>
            <a:pPr algn="just" marL="12700" marR="40640">
              <a:lnSpc>
                <a:spcPct val="95000"/>
              </a:lnSpc>
              <a:spcBef>
                <a:spcPts val="3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n: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tter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spl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ik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op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ert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awa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ctr" marR="29209">
              <a:lnSpc>
                <a:spcPct val="100000"/>
              </a:lnSpc>
              <a:spcBef>
                <a:spcPts val="665"/>
              </a:spcBef>
            </a:pPr>
            <a:r>
              <a:rPr dirty="0" sz="950" spc="-9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9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645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1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ativi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speed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elati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nship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10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1050" spc="-6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ctr" marR="202565">
              <a:lnSpc>
                <a:spcPct val="100000"/>
              </a:lnSpc>
              <a:spcBef>
                <a:spcPts val="670"/>
              </a:spcBef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algn="ctr" marR="591185">
              <a:lnSpc>
                <a:spcPct val="100000"/>
              </a:lnSpc>
              <a:spcBef>
                <a:spcPts val="360"/>
              </a:spcBef>
            </a:pP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endParaRPr sz="9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1862" y="8316028"/>
            <a:ext cx="3796029" cy="387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3876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endParaRPr sz="950">
              <a:latin typeface="Garamond"/>
              <a:cs typeface="Garamond"/>
            </a:endParaRPr>
          </a:p>
          <a:p>
            <a:pPr marL="12700">
              <a:lnSpc>
                <a:spcPct val="100000"/>
              </a:lnSpc>
              <a:spcBef>
                <a:spcPts val="58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Using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50" spc="34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71871" y="9169235"/>
            <a:ext cx="4598035" cy="310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  <a:tabLst>
                <a:tab pos="3493770" algn="l"/>
              </a:tabLst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um,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97935" y="8864060"/>
            <a:ext cx="338455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465">
                <a:solidFill>
                  <a:srgbClr val="221F20"/>
                </a:solidFill>
                <a:latin typeface="Arial"/>
                <a:cs typeface="Arial"/>
              </a:rPr>
              <a:t>l</a:t>
            </a:r>
            <a:endParaRPr baseline="-38011" sz="1425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047500" y="878087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10603" y="8230220"/>
            <a:ext cx="72072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87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490316" y="766521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773420" y="784615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1164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765162" y="8123049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 h="0">
                <a:moveTo>
                  <a:pt x="0" y="0"/>
                </a:moveTo>
                <a:lnTo>
                  <a:pt x="57467" y="0"/>
                </a:lnTo>
              </a:path>
            </a:pathLst>
          </a:custGeom>
          <a:ln w="806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473239" y="7635702"/>
            <a:ext cx="1600200" cy="11150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 marR="629285" indent="99695">
              <a:lnSpc>
                <a:spcPts val="1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9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85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-10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7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850" spc="-3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85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850" spc="1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850" spc="-3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850" spc="20" b="1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2</a:t>
            </a:r>
            <a:r>
              <a:rPr dirty="0" sz="8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4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850" spc="20" b="1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850" spc="25" b="1">
                <a:solidFill>
                  <a:srgbClr val="221F20"/>
                </a:solidFill>
                <a:latin typeface="Arial"/>
                <a:cs typeface="Arial"/>
              </a:rPr>
              <a:t>87</a:t>
            </a:r>
            <a:r>
              <a:rPr dirty="0" sz="850" spc="-35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endParaRPr sz="85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5"/>
              </a:spcBef>
            </a:pP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De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ved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wa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dua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sm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kin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ora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e. </a:t>
            </a:r>
            <a:r>
              <a:rPr dirty="0" sz="90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was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ded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work.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0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10953" y="302852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3384" y="2856208"/>
            <a:ext cx="4598035" cy="31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icle,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arrive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ip.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88360" y="3668640"/>
            <a:ext cx="21590" cy="30480"/>
          </a:xfrm>
          <a:custGeom>
            <a:avLst/>
            <a:gdLst/>
            <a:ahLst/>
            <a:cxnLst/>
            <a:rect l="l" t="t" r="r" b="b"/>
            <a:pathLst>
              <a:path w="21590" h="30479">
                <a:moveTo>
                  <a:pt x="1676" y="30060"/>
                </a:moveTo>
                <a:lnTo>
                  <a:pt x="0" y="28917"/>
                </a:lnTo>
                <a:lnTo>
                  <a:pt x="2463" y="25031"/>
                </a:lnTo>
                <a:lnTo>
                  <a:pt x="4470" y="20929"/>
                </a:lnTo>
                <a:lnTo>
                  <a:pt x="7556" y="12280"/>
                </a:lnTo>
                <a:lnTo>
                  <a:pt x="8470" y="7886"/>
                </a:lnTo>
                <a:lnTo>
                  <a:pt x="8750" y="3429"/>
                </a:lnTo>
                <a:lnTo>
                  <a:pt x="10604" y="2971"/>
                </a:lnTo>
                <a:lnTo>
                  <a:pt x="12433" y="2425"/>
                </a:lnTo>
                <a:lnTo>
                  <a:pt x="16040" y="1168"/>
                </a:lnTo>
                <a:lnTo>
                  <a:pt x="19634" y="0"/>
                </a:lnTo>
                <a:lnTo>
                  <a:pt x="6616" y="27317"/>
                </a:lnTo>
                <a:lnTo>
                  <a:pt x="1676" y="3006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20700" y="2909803"/>
            <a:ext cx="1464945" cy="1577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(8.10),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 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k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 and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d.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0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 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 ma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 and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me.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lac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9914" sz="975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9914" sz="975" spc="284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29914" sz="975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650615" y="2447310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962521" y="2447310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4461" y="1589780"/>
            <a:ext cx="2101850" cy="951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0495">
              <a:lnSpc>
                <a:spcPts val="985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marL="12700" marR="357505">
              <a:lnSpc>
                <a:spcPts val="1000"/>
              </a:lnSpc>
              <a:spcBef>
                <a:spcPts val="105"/>
              </a:spcBef>
            </a:pP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ope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mo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d.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80"/>
              </a:lnSpc>
              <a:buClr>
                <a:srgbClr val="221F20"/>
              </a:buClr>
              <a:buFont typeface="Arial"/>
              <a:buAutoNum type="alphaLcParenBoth"/>
              <a:tabLst>
                <a:tab pos="177800" algn="l"/>
              </a:tabLst>
            </a:pP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ct val="101800"/>
              </a:lnSpc>
              <a:buClr>
                <a:srgbClr val="221F20"/>
              </a:buClr>
              <a:buFont typeface="Arial"/>
              <a:buAutoNum type="alphaLcParenBoth"/>
              <a:tabLst>
                <a:tab pos="187960" algn="l"/>
              </a:tabLst>
            </a:pP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y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5942" y="158305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56912" y="7504430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6176148" y="889084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689866" y="940879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936267" y="409021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04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70" h="35560">
                <a:moveTo>
                  <a:pt x="29121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2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797328" y="409024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387" y="35013"/>
                </a:moveTo>
                <a:lnTo>
                  <a:pt x="27432" y="33693"/>
                </a:lnTo>
                <a:lnTo>
                  <a:pt x="30302" y="29159"/>
                </a:lnTo>
                <a:lnTo>
                  <a:pt x="32639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17" y="4000"/>
                </a:lnTo>
                <a:lnTo>
                  <a:pt x="39789" y="3467"/>
                </a:lnTo>
                <a:lnTo>
                  <a:pt x="41910" y="2832"/>
                </a:lnTo>
                <a:lnTo>
                  <a:pt x="46113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  <a:path w="52070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55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60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76142" y="7046400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1231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274657" y="4070128"/>
            <a:ext cx="4597400" cy="412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51130">
              <a:lnSpc>
                <a:spcPct val="95200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rial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atter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small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les,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ams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98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same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radia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urs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bser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eti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tons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(10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X-ra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 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inu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ab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(20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tte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1927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 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slow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icke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similar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wavel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(Fig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16).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2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1937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.J.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obe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906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av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art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cle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 du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200"/>
              </a:lnSpc>
              <a:spcBef>
                <a:spcPts val="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.2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irst Bohr 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when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ompa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imensi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icle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lie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(ma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iles,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smal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easu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hese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opic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laws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qui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73300" y="8356487"/>
            <a:ext cx="4598670" cy="11296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ai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sics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cise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 mo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ccu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cura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assical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ics,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physical beha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27123" y="3526600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8.10)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250247" y="3445364"/>
            <a:ext cx="690880" cy="314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4795">
              <a:lnSpc>
                <a:spcPts val="900"/>
              </a:lnSpc>
              <a:tabLst>
                <a:tab pos="567055" algn="l"/>
              </a:tabLst>
            </a:pP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endParaRPr sz="950">
              <a:latin typeface="Garamond"/>
              <a:cs typeface="Garamond"/>
            </a:endParaRPr>
          </a:p>
          <a:p>
            <a:pPr marL="12700">
              <a:lnSpc>
                <a:spcPts val="665"/>
              </a:lnSpc>
              <a:tabLst>
                <a:tab pos="384810" algn="l"/>
              </a:tabLst>
            </a:pP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	=</a:t>
            </a:r>
            <a:endParaRPr sz="950">
              <a:latin typeface="Arial"/>
              <a:cs typeface="Arial"/>
            </a:endParaRPr>
          </a:p>
          <a:p>
            <a:pPr marL="264795">
              <a:lnSpc>
                <a:spcPts val="905"/>
              </a:lnSpc>
              <a:tabLst>
                <a:tab pos="516255" algn="l"/>
              </a:tabLst>
            </a:pP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endParaRPr sz="950">
              <a:latin typeface="Garamond"/>
              <a:cs typeface="Garamond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955128" y="6121962"/>
            <a:ext cx="3124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8.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1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1)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057169" y="751286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69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64848" y="751289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38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17" y="4000"/>
                </a:lnTo>
                <a:lnTo>
                  <a:pt x="39789" y="3467"/>
                </a:lnTo>
                <a:lnTo>
                  <a:pt x="41909" y="2832"/>
                </a:lnTo>
                <a:lnTo>
                  <a:pt x="46113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  <a:path w="52070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55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59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73654" y="827486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69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660428" y="827489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38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09" y="2832"/>
                </a:lnTo>
                <a:lnTo>
                  <a:pt x="46113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  <a:path w="52070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55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59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838874" y="324013"/>
            <a:ext cx="6260465" cy="6311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2673350">
              <a:lnSpc>
                <a:spcPct val="100000"/>
              </a:lnSpc>
              <a:tabLst>
                <a:tab pos="3029585" algn="l"/>
                <a:tab pos="599884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1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Q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Me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ic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6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3D73"/>
                </a:solidFill>
                <a:latin typeface="Arial"/>
                <a:cs typeface="Arial"/>
              </a:rPr>
              <a:t> 8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-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6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cu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 t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gt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oci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4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wi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 a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5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 of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7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4401" y="4886066"/>
            <a:ext cx="4597400" cy="1081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3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uring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1920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Niel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rner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Heise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exper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ments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variable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parti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40">
                <a:solidFill>
                  <a:srgbClr val="131313"/>
                </a:solidFill>
                <a:latin typeface="Garamond"/>
                <a:cs typeface="Garamond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3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Garamond"/>
                <a:cs typeface="Garamond"/>
              </a:rPr>
              <a:t>m</a:t>
            </a:r>
            <a:r>
              <a:rPr dirty="0" sz="1050" spc="65">
                <a:solidFill>
                  <a:srgbClr val="131313"/>
                </a:solidFill>
                <a:latin typeface="Garamond"/>
                <a:cs typeface="Garamond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lw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6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0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1050" spc="40">
                <a:solidFill>
                  <a:srgbClr val="131313"/>
                </a:solidFill>
                <a:latin typeface="Garamond"/>
                <a:cs typeface="Garamond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uncer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60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1050" spc="-20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4401" y="6425190"/>
            <a:ext cx="4597400" cy="3056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be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ce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rtai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4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ci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pl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tum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nno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rsa.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 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ly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kno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kno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movi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ld,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ways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fuz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2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(equa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10)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4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kno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wev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spa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xac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tly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5"/>
              </a:spcBef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!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icle,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leng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inte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atte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loc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7.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How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cifi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um,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alize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ntum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beco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fewer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639179" y="6124548"/>
            <a:ext cx="664845" cy="229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80">
                <a:solidFill>
                  <a:srgbClr val="131313"/>
                </a:solidFill>
                <a:latin typeface="Garamond"/>
                <a:cs typeface="Garamond"/>
              </a:rPr>
              <a:t>x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-15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950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Arial"/>
                <a:cs typeface="Arial"/>
              </a:rPr>
              <a:t>Ú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-38011" sz="1425" spc="195">
                <a:solidFill>
                  <a:srgbClr val="131313"/>
                </a:solidFill>
                <a:latin typeface="Arial"/>
                <a:cs typeface="Arial"/>
              </a:rPr>
              <a:t>p</a:t>
            </a:r>
            <a:endParaRPr baseline="-38011" sz="1425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175792" y="6041358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Garamond"/>
                <a:cs typeface="Garamond"/>
              </a:rPr>
              <a:t>h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146515" y="164116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443570" y="230474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838234" y="1100831"/>
            <a:ext cx="6097270" cy="1692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>
              <a:lnSpc>
                <a:spcPct val="1000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trav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ght?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10"/>
              </a:lnSpc>
              <a:spcBef>
                <a:spcPts val="200"/>
              </a:spcBef>
            </a:pP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8.10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ter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m,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ts val="1140"/>
              </a:lnSpc>
              <a:spcBef>
                <a:spcPts val="15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kil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1).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12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Garamond"/>
                <a:cs typeface="Garamond"/>
              </a:rPr>
              <a:t>u</a:t>
            </a:r>
            <a:r>
              <a:rPr dirty="0" sz="950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0.100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Garamond"/>
                <a:cs typeface="Garamond"/>
              </a:rPr>
              <a:t>c</a:t>
            </a:r>
            <a:r>
              <a:rPr dirty="0" sz="950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3.00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baseline="27777" sz="10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3.00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1300" marR="870585">
              <a:lnSpc>
                <a:spcPts val="1090"/>
              </a:lnSpc>
              <a:spcBef>
                <a:spcPts val="5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Garamond"/>
                <a:cs typeface="Garamond"/>
              </a:rPr>
              <a:t>h</a:t>
            </a:r>
            <a:r>
              <a:rPr dirty="0" sz="950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626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626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tuti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data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8.10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ctr" marL="247650">
              <a:lnSpc>
                <a:spcPct val="100000"/>
              </a:lnSpc>
              <a:spcBef>
                <a:spcPts val="525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626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8234" y="2991047"/>
            <a:ext cx="6096635" cy="1339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066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24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pm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5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J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we 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2570" marR="5080" indent="-229870">
              <a:lnSpc>
                <a:spcPts val="1100"/>
              </a:lnSpc>
              <a:spcBef>
                <a:spcPts val="919"/>
              </a:spcBef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uperma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ngth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t?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4"/>
              </a:spcBef>
            </a:pPr>
            <a:endParaRPr sz="750">
              <a:latin typeface="Times New Roman"/>
              <a:cs typeface="Times New Roman"/>
            </a:endParaRPr>
          </a:p>
          <a:p>
            <a:pPr marL="241935" marR="5080" indent="-229235">
              <a:lnSpc>
                <a:spcPts val="11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beam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10.0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mass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64912" y="2745846"/>
            <a:ext cx="217804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10">
                <a:solidFill>
                  <a:srgbClr val="EC008B"/>
                </a:solidFill>
                <a:latin typeface="Arial"/>
                <a:cs typeface="Arial"/>
              </a:rPr>
              <a:t>l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016385" y="2818341"/>
            <a:ext cx="1988185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9.109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7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490316" y="703211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773420" y="721305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975" y="0"/>
                </a:lnTo>
              </a:path>
            </a:pathLst>
          </a:custGeom>
          <a:ln w="1164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6247836" y="8274089"/>
            <a:ext cx="22225" cy="31115"/>
          </a:xfrm>
          <a:custGeom>
            <a:avLst/>
            <a:gdLst/>
            <a:ahLst/>
            <a:cxnLst/>
            <a:rect l="l" t="t" r="r" b="b"/>
            <a:pathLst>
              <a:path w="22225" h="31115">
                <a:moveTo>
                  <a:pt x="1727" y="30835"/>
                </a:moveTo>
                <a:lnTo>
                  <a:pt x="0" y="29667"/>
                </a:lnTo>
                <a:lnTo>
                  <a:pt x="2527" y="25679"/>
                </a:lnTo>
                <a:lnTo>
                  <a:pt x="4597" y="21475"/>
                </a:lnTo>
                <a:lnTo>
                  <a:pt x="7759" y="12598"/>
                </a:lnTo>
                <a:lnTo>
                  <a:pt x="8686" y="8089"/>
                </a:lnTo>
                <a:lnTo>
                  <a:pt x="8978" y="3517"/>
                </a:lnTo>
                <a:lnTo>
                  <a:pt x="10883" y="3047"/>
                </a:lnTo>
                <a:lnTo>
                  <a:pt x="12763" y="2489"/>
                </a:lnTo>
                <a:lnTo>
                  <a:pt x="18313" y="584"/>
                </a:lnTo>
                <a:lnTo>
                  <a:pt x="20154" y="0"/>
                </a:lnTo>
                <a:lnTo>
                  <a:pt x="6794" y="28028"/>
                </a:lnTo>
                <a:lnTo>
                  <a:pt x="1727" y="30835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5473239" y="7002608"/>
            <a:ext cx="1609090" cy="1813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 marR="466090" indent="99695">
              <a:lnSpc>
                <a:spcPts val="1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850" spc="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850" spc="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850" spc="-4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85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85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85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850" spc="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850" spc="-2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850" spc="-10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85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85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850" spc="10" b="1">
                <a:solidFill>
                  <a:srgbClr val="131313"/>
                </a:solidFill>
                <a:latin typeface="Arial"/>
                <a:cs typeface="Arial"/>
              </a:rPr>
              <a:t>be</a:t>
            </a:r>
            <a:r>
              <a:rPr dirty="0" sz="850" spc="-3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850" spc="15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85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-40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850" spc="25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850" spc="10" b="1">
                <a:solidFill>
                  <a:srgbClr val="131313"/>
                </a:solidFill>
                <a:latin typeface="Arial"/>
                <a:cs typeface="Arial"/>
              </a:rPr>
              <a:t>9</a:t>
            </a:r>
            <a:r>
              <a:rPr dirty="0" sz="850" spc="20" b="1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850" spc="25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85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-4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850" spc="20" b="1">
                <a:solidFill>
                  <a:srgbClr val="131313"/>
                </a:solidFill>
                <a:latin typeface="Arial"/>
                <a:cs typeface="Arial"/>
              </a:rPr>
              <a:t>9</a:t>
            </a:r>
            <a:r>
              <a:rPr dirty="0" sz="850" spc="25" b="1">
                <a:solidFill>
                  <a:srgbClr val="131313"/>
                </a:solidFill>
                <a:latin typeface="Arial"/>
                <a:cs typeface="Arial"/>
              </a:rPr>
              <a:t>76</a:t>
            </a:r>
            <a:r>
              <a:rPr dirty="0" sz="850" spc="-35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endParaRPr sz="85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0"/>
              </a:spcBef>
            </a:pP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tion t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his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enunc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unc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tain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nci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fo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which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Nobel Pri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hysic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932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enb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lso dev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tica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scr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ip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oge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gav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sul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chr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ö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ding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equ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00">
              <a:latin typeface="Palatino Linotype"/>
              <a:cs typeface="Palatino Linotype"/>
            </a:endParaRPr>
          </a:p>
          <a:p>
            <a:pPr marL="12700">
              <a:lnSpc>
                <a:spcPts val="1065"/>
              </a:lnSpc>
            </a:pP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 3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23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sen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g (l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00">
              <a:latin typeface="Palatino Linotype"/>
              <a:cs typeface="Palatino Linotype"/>
            </a:endParaRPr>
          </a:p>
          <a:p>
            <a:pPr marL="12700" marR="354965">
              <a:lnSpc>
                <a:spcPct val="100000"/>
              </a:lnSpc>
              <a:spcBef>
                <a:spcPts val="20"/>
              </a:spcBef>
            </a:pP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din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4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89916" y="343928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077038" y="3703515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30175" y="27546"/>
                </a:moveTo>
                <a:lnTo>
                  <a:pt x="20840" y="27546"/>
                </a:lnTo>
                <a:lnTo>
                  <a:pt x="30175" y="0"/>
                </a:lnTo>
                <a:lnTo>
                  <a:pt x="37909" y="0"/>
                </a:lnTo>
                <a:lnTo>
                  <a:pt x="30175" y="27546"/>
                </a:lnTo>
                <a:close/>
              </a:path>
              <a:path w="38100" h="27939">
                <a:moveTo>
                  <a:pt x="9334" y="27546"/>
                </a:moveTo>
                <a:lnTo>
                  <a:pt x="0" y="27546"/>
                </a:lnTo>
                <a:lnTo>
                  <a:pt x="9334" y="0"/>
                </a:lnTo>
                <a:lnTo>
                  <a:pt x="17056" y="0"/>
                </a:lnTo>
                <a:lnTo>
                  <a:pt x="9334" y="2754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788233" y="3703518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28575" y="27546"/>
                </a:moveTo>
                <a:lnTo>
                  <a:pt x="20840" y="27546"/>
                </a:lnTo>
                <a:lnTo>
                  <a:pt x="28575" y="0"/>
                </a:lnTo>
                <a:lnTo>
                  <a:pt x="37909" y="0"/>
                </a:lnTo>
                <a:lnTo>
                  <a:pt x="28575" y="27546"/>
                </a:lnTo>
                <a:close/>
              </a:path>
              <a:path w="38100" h="27939">
                <a:moveTo>
                  <a:pt x="7721" y="27546"/>
                </a:moveTo>
                <a:lnTo>
                  <a:pt x="0" y="27546"/>
                </a:lnTo>
                <a:lnTo>
                  <a:pt x="7721" y="0"/>
                </a:lnTo>
                <a:lnTo>
                  <a:pt x="17068" y="0"/>
                </a:lnTo>
                <a:lnTo>
                  <a:pt x="7721" y="2754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273108" y="3409777"/>
            <a:ext cx="4516755" cy="1256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7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un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pr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iple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gr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ph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lly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9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co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yi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)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co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k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)</a:t>
            </a:r>
            <a:r>
              <a:rPr dirty="0" sz="900" spc="-9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av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baseline="-15873" sz="1050" spc="-22">
                <a:solidFill>
                  <a:srgbClr val="221F20"/>
                </a:solidFill>
                <a:latin typeface="Trebuchet MS"/>
                <a:cs typeface="Trebuchet MS"/>
              </a:rPr>
              <a:t>av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5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av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k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z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00" spc="-10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00" spc="-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5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av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nu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ci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00" spc="-1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7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4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ch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co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cc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un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65420" y="2296483"/>
            <a:ext cx="16065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400">
                <a:latin typeface="Arial"/>
                <a:cs typeface="Arial"/>
              </a:rPr>
              <a:t>,</a:t>
            </a: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22034" y="1610030"/>
            <a:ext cx="481965" cy="22732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40">
                <a:latin typeface="Arial"/>
                <a:cs typeface="Arial"/>
              </a:rPr>
              <a:t>*</a:t>
            </a:r>
            <a:r>
              <a:rPr dirty="0" baseline="-23809" sz="1050" spc="7">
                <a:latin typeface="Times New Roman"/>
                <a:cs typeface="Times New Roman"/>
              </a:rPr>
              <a:t>a</a:t>
            </a:r>
            <a:r>
              <a:rPr dirty="0" baseline="-23809" sz="1050" spc="15">
                <a:latin typeface="Times New Roman"/>
                <a:cs typeface="Times New Roman"/>
              </a:rPr>
              <a:t>v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00" spc="220">
                <a:latin typeface="Arial"/>
                <a:cs typeface="Arial"/>
              </a:rPr>
              <a:t>+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baseline="-40123" sz="1350" spc="600">
                <a:latin typeface="Arial"/>
                <a:cs typeface="Arial"/>
              </a:rPr>
              <a:t>,</a:t>
            </a:r>
            <a:r>
              <a:rPr dirty="0" baseline="-40123" sz="1350" i="1">
                <a:latin typeface="Times New Roman"/>
                <a:cs typeface="Times New Roman"/>
              </a:rPr>
              <a:t>p</a:t>
            </a:r>
            <a:endParaRPr baseline="-40123" sz="13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479540" y="1537025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5788" y="639089"/>
            <a:ext cx="1586865" cy="984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nty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peop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pent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1955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empt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74344" y="655099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0" y="92189"/>
                </a:moveTo>
                <a:lnTo>
                  <a:pt x="0" y="0"/>
                </a:lnTo>
                <a:lnTo>
                  <a:pt x="80518" y="46151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510532" y="5690870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273390" y="4999651"/>
            <a:ext cx="4599305" cy="1377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ts val="1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out.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ad,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avelik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possi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 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 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conse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article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ality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rincip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ealize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Bohr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rain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e-d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sense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70"/>
              </a:lnSpc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10260" y="6844850"/>
            <a:ext cx="6097905" cy="2443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ct val="100000"/>
              </a:lnSpc>
              <a:tabLst>
                <a:tab pos="1233170" algn="l"/>
              </a:tabLst>
            </a:pP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0002"/>
                </a:solidFill>
                <a:latin typeface="Arial"/>
                <a:cs typeface="Arial"/>
              </a:rPr>
              <a:t> 8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7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cu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of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70" b="1">
                <a:solidFill>
                  <a:srgbClr val="000002"/>
                </a:solidFill>
                <a:latin typeface="Arial"/>
                <a:cs typeface="Arial"/>
              </a:rPr>
              <a:t>os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 o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 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8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on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050">
              <a:latin typeface="Times New Roman"/>
              <a:cs typeface="Times New Roman"/>
            </a:endParaRPr>
          </a:p>
          <a:p>
            <a:pPr marL="241935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935" marR="5080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certa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obta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0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241935">
              <a:lnSpc>
                <a:spcPct val="100000"/>
              </a:lnSpc>
              <a:spcBef>
                <a:spcPts val="14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marL="1730375">
              <a:lnSpc>
                <a:spcPct val="100000"/>
              </a:lnSpc>
              <a:spcBef>
                <a:spcPts val="520"/>
              </a:spcBef>
            </a:pP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60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015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2.05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marL="241935" marR="5080">
              <a:lnSpc>
                <a:spcPts val="1100"/>
              </a:lnSpc>
              <a:spcBef>
                <a:spcPts val="58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able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that</a:t>
            </a:r>
            <a:endParaRPr sz="950">
              <a:latin typeface="Palatino Linotype"/>
              <a:cs typeface="Palatino Linotype"/>
            </a:endParaRPr>
          </a:p>
          <a:p>
            <a:pPr marL="1732280">
              <a:lnSpc>
                <a:spcPct val="100000"/>
              </a:lnSpc>
              <a:spcBef>
                <a:spcPts val="495"/>
              </a:spcBef>
            </a:pPr>
            <a:r>
              <a:rPr dirty="0" sz="950" spc="-2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15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60">
                <a:solidFill>
                  <a:srgbClr val="221F20"/>
                </a:solidFill>
                <a:latin typeface="Garamond"/>
                <a:cs typeface="Garamond"/>
              </a:rPr>
              <a:t>u</a:t>
            </a:r>
            <a:r>
              <a:rPr dirty="0" sz="9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9.109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ctr" marR="202565">
              <a:lnSpc>
                <a:spcPct val="100000"/>
              </a:lnSpc>
              <a:spcBef>
                <a:spcPts val="21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kg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5794" y="5611999"/>
            <a:ext cx="1606550" cy="705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96600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ui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 as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ectr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680951" y="6188075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46037" y="80518"/>
                </a:moveTo>
                <a:lnTo>
                  <a:pt x="0" y="0"/>
                </a:lnTo>
                <a:lnTo>
                  <a:pt x="92189" y="0"/>
                </a:lnTo>
                <a:lnTo>
                  <a:pt x="46037" y="80518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374004" y="324013"/>
            <a:ext cx="172529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46367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6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ic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3211697"/>
            <a:ext cx="4323715" cy="1261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3700">
              <a:lnSpc>
                <a:spcPct val="100000"/>
              </a:lnSpc>
              <a:tabLst>
                <a:tab pos="855980" algn="l"/>
              </a:tabLst>
            </a:pPr>
            <a:r>
              <a:rPr dirty="0" sz="950" spc="70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128270" marR="5080">
              <a:lnSpc>
                <a:spcPct val="96500"/>
              </a:lnSpc>
            </a:pP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pp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50" spc="80">
                <a:solidFill>
                  <a:srgbClr val="131313"/>
                </a:solidFill>
                <a:latin typeface="Arial"/>
                <a:cs typeface="Arial"/>
              </a:rPr>
              <a:t>/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723900" algn="l"/>
              </a:tabLst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6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	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W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ave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h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25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-190" b="1">
                <a:solidFill>
                  <a:srgbClr val="00A650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31098" y="4577291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416427" y="4791075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714253" y="4882091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673100" y="4557674"/>
            <a:ext cx="4599305" cy="3917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ct val="95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hip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sug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mining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rtain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prin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ipl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wa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85"/>
              </a:spcBef>
            </a:pPr>
            <a:r>
              <a:rPr dirty="0" sz="1200" spc="-12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200" spc="-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ests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ughs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li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ave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ever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port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long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up-and-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own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vibra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18.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expe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ience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nd-d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illate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bet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limi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lue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cur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that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ests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oughs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nitu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oscillation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poin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point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along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including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called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nodes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ment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all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 these 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rac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risti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 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lled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stan</a:t>
            </a:r>
            <a:r>
              <a:rPr dirty="0" sz="1050" spc="-3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3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2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 b="1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000"/>
              </a:lnSpc>
              <a:spcBef>
                <a:spcPts val="5"/>
              </a:spcBef>
            </a:pP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say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permi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gths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ize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 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by 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marL="750570">
              <a:lnSpc>
                <a:spcPct val="100000"/>
              </a:lnSpc>
              <a:spcBef>
                <a:spcPts val="65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58292" y="8409970"/>
            <a:ext cx="4109085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99415" algn="l"/>
                <a:tab pos="3804920" algn="l"/>
              </a:tabLst>
            </a:pPr>
            <a:r>
              <a:rPr dirty="0" sz="950" spc="3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3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	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131313"/>
                </a:solidFill>
                <a:latin typeface="Arial"/>
                <a:cs typeface="Arial"/>
              </a:rPr>
              <a:t>Á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7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8.12)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4401" y="8712648"/>
            <a:ext cx="4598035" cy="768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30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uita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sents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imen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nal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standin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orbit.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stand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nte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mbe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ig.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fac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bits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defined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41516" y="8497012"/>
            <a:ext cx="927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45140" y="88170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1068753" y="862619"/>
            <a:ext cx="34505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78340" y="167545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234905" y="181515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840774" y="1477516"/>
            <a:ext cx="6096635" cy="1252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0665" marR="5715">
              <a:lnSpc>
                <a:spcPts val="1100"/>
              </a:lnSpc>
              <a:spcBef>
                <a:spcPts val="21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rtai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elect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ters.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rta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pee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 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eater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marL="242570" marR="5080" indent="-229870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uperman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91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speed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 tr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1.5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nty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n?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marL="241935" marR="5080" indent="-229235">
              <a:lnSpc>
                <a:spcPts val="11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peed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certa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24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743166" y="1180854"/>
            <a:ext cx="297815" cy="151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45">
                <a:solidFill>
                  <a:srgbClr val="EC008B"/>
                </a:solidFill>
                <a:latin typeface="Arial"/>
                <a:cs typeface="Arial"/>
              </a:rPr>
              <a:t>¢</a:t>
            </a:r>
            <a:r>
              <a:rPr dirty="0" sz="950" spc="-5" i="1">
                <a:solidFill>
                  <a:srgbClr val="EC008B"/>
                </a:solidFill>
                <a:latin typeface="Palatino Linotype"/>
                <a:cs typeface="Palatino Linotype"/>
              </a:rPr>
              <a:t>x</a:t>
            </a:r>
            <a:r>
              <a:rPr dirty="0" sz="950" i="1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 i="1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75921" y="1046143"/>
            <a:ext cx="2215515" cy="384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18110">
              <a:lnSpc>
                <a:spcPct val="141200"/>
              </a:lnSpc>
              <a:tabLst>
                <a:tab pos="499745" algn="l"/>
                <a:tab pos="762635" algn="l"/>
              </a:tabLst>
            </a:pPr>
            <a:r>
              <a:rPr dirty="0" baseline="-8771" sz="1425" spc="-7" i="1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baseline="-8771" sz="1425" spc="-7" i="1">
                <a:solidFill>
                  <a:srgbClr val="131313"/>
                </a:solidFill>
                <a:latin typeface="Palatino Linotype"/>
                <a:cs typeface="Palatino Linotype"/>
              </a:rPr>
              <a:t>	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63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 </a:t>
            </a:r>
            <a:r>
              <a:rPr dirty="0" baseline="5847" sz="1425" spc="-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baseline="5847" sz="1425" spc="262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5847" sz="1425" spc="202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baseline="5847" sz="1425" spc="-7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5847" sz="1425" i="1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14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2.8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7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kg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32173" y="1186636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326449" y="1152180"/>
            <a:ext cx="1715135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1.9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9</a:t>
            </a:r>
            <a:r>
              <a:rPr dirty="0" sz="9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EC008B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EC008B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pm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103620" y="4982312"/>
            <a:ext cx="258445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70">
                <a:latin typeface="Lucida Sans Unicode"/>
                <a:cs typeface="Lucida Sans Unicode"/>
              </a:rPr>
              <a:t>+</a:t>
            </a:r>
            <a:r>
              <a:rPr dirty="0" sz="900">
                <a:latin typeface="Times New Roman"/>
                <a:cs typeface="Times New Roman"/>
              </a:rPr>
              <a:t> 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103620" y="6651135"/>
            <a:ext cx="370840" cy="200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Lucida Sans Unicode"/>
                <a:cs typeface="Lucida Sans Unicode"/>
              </a:rPr>
              <a:t>+</a:t>
            </a:r>
            <a:r>
              <a:rPr dirty="0" sz="900" spc="25">
                <a:latin typeface="Times New Roman"/>
                <a:cs typeface="Times New Roman"/>
              </a:rPr>
              <a:t> </a:t>
            </a:r>
            <a:r>
              <a:rPr dirty="0" sz="900" spc="65">
                <a:latin typeface="Times New Roman"/>
                <a:cs typeface="Times New Roman"/>
              </a:rPr>
              <a:t>3</a:t>
            </a:r>
            <a:r>
              <a:rPr dirty="0" baseline="30864" sz="1350" spc="97">
                <a:latin typeface="Lucida Sans Unicode"/>
                <a:cs typeface="Lucida Sans Unicode"/>
              </a:rPr>
              <a:t>*</a:t>
            </a:r>
            <a:endParaRPr baseline="30864" sz="1350">
              <a:latin typeface="Lucida Sans Unicode"/>
              <a:cs typeface="Lucida Sans Unicod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391277" y="6772378"/>
            <a:ext cx="11112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104255" y="5972914"/>
            <a:ext cx="399415" cy="193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L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Lucida Sans Unicode"/>
                <a:cs typeface="Lucida Sans Unicode"/>
              </a:rPr>
              <a:t>+</a:t>
            </a:r>
            <a:r>
              <a:rPr dirty="0" sz="900" spc="25">
                <a:latin typeface="Times New Roman"/>
                <a:cs typeface="Times New Roman"/>
              </a:rPr>
              <a:t> </a:t>
            </a:r>
            <a:r>
              <a:rPr dirty="0" sz="900" spc="-90">
                <a:latin typeface="Times New Roman"/>
                <a:cs typeface="Times New Roman"/>
              </a:rPr>
              <a:t>2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baseline="-24691" sz="1350">
                <a:latin typeface="Times New Roman"/>
                <a:cs typeface="Times New Roman"/>
              </a:rPr>
              <a:t>2 </a:t>
            </a:r>
            <a:endParaRPr baseline="-24691" sz="13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387462" y="5905005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65">
                <a:latin typeface="Lucida Sans Unicode"/>
                <a:cs typeface="Lucida Sans Unicode"/>
              </a:rPr>
              <a:t>*</a:t>
            </a:r>
            <a:endParaRPr sz="900">
              <a:latin typeface="Lucida Sans Unicode"/>
              <a:cs typeface="Lucida Sans Unicod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330948" y="4931548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65">
                <a:latin typeface="Lucida Sans Unicode"/>
                <a:cs typeface="Lucida Sans Unicode"/>
              </a:rPr>
              <a:t>*</a:t>
            </a:r>
            <a:endParaRPr sz="900">
              <a:latin typeface="Lucida Sans Unicode"/>
              <a:cs typeface="Lucida Sans Unicod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334755" y="5051528"/>
            <a:ext cx="11112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2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490951" y="746836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945511" y="8905047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990596" y="9044113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5473236" y="7438852"/>
            <a:ext cx="1591310" cy="1953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557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10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din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nt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k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ac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nu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endParaRPr sz="900">
              <a:latin typeface="Lucida Sans"/>
              <a:cs typeface="Lucida Sans"/>
            </a:endParaRPr>
          </a:p>
          <a:p>
            <a:pPr marL="12700" marR="31115">
              <a:lnSpc>
                <a:spcPts val="1100"/>
              </a:lnSpc>
            </a:pP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 </a:t>
            </a:r>
            <a:r>
              <a:rPr dirty="0" sz="900" spc="7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ac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 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endParaRPr sz="900">
              <a:latin typeface="Lucida Sans"/>
              <a:cs typeface="Lucida Sans"/>
            </a:endParaRPr>
          </a:p>
          <a:p>
            <a:pPr marL="12700" marR="164465">
              <a:lnSpc>
                <a:spcPts val="1100"/>
              </a:lnSpc>
              <a:spcBef>
                <a:spcPts val="5"/>
              </a:spcBef>
            </a:pP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q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(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4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064537" y="551452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00"/>
                </a:lnTo>
                <a:lnTo>
                  <a:pt x="14693" y="25819"/>
                </a:lnTo>
                <a:lnTo>
                  <a:pt x="14376" y="31013"/>
                </a:lnTo>
                <a:lnTo>
                  <a:pt x="12204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70" h="35560">
                <a:moveTo>
                  <a:pt x="29121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00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2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509168" y="5666316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69" h="35560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51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3392" y="8552623"/>
            <a:ext cx="4598035" cy="929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 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ction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one-f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fun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aximum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fun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fu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aga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z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655689" y="8247305"/>
            <a:ext cx="241046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46760" algn="l"/>
              </a:tabLst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>
                <a:solidFill>
                  <a:srgbClr val="221F20"/>
                </a:solidFill>
                <a:latin typeface="Century Gothic"/>
                <a:cs typeface="Century Gothic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Century Gothic"/>
                <a:cs typeface="Century Gothic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92662" y="8332827"/>
            <a:ext cx="787400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-15873" sz="1050" spc="7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56958" y="8069510"/>
            <a:ext cx="3846829" cy="257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-11904" sz="1050" spc="7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10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477110" y="8128996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655689" y="7879015"/>
            <a:ext cx="2463165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>
                <a:solidFill>
                  <a:srgbClr val="221F20"/>
                </a:solidFill>
                <a:latin typeface="Century Gothic"/>
                <a:cs typeface="Century Gothic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Century Gothic"/>
                <a:cs typeface="Century Gothic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392662" y="7964512"/>
            <a:ext cx="787400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-15873" sz="1050" spc="7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56958" y="7688520"/>
            <a:ext cx="2581275" cy="257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80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392662" y="7774003"/>
            <a:ext cx="1014730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-15873" sz="1050" spc="7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81868" y="7748027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92662" y="7580954"/>
            <a:ext cx="787400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-15873" sz="1050" spc="7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29992" y="5120234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 h="0">
                <a:moveTo>
                  <a:pt x="0" y="0"/>
                </a:moveTo>
                <a:lnTo>
                  <a:pt x="112014" y="0"/>
                </a:lnTo>
              </a:path>
            </a:pathLst>
          </a:custGeom>
          <a:ln w="789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273108" y="1758335"/>
            <a:ext cx="4597400" cy="21043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38605">
              <a:lnSpc>
                <a:spcPct val="100000"/>
              </a:lnSpc>
              <a:tabLst>
                <a:tab pos="2936240" algn="l"/>
              </a:tabLst>
            </a:pPr>
            <a:r>
              <a:rPr dirty="0" sz="900" b="1">
                <a:latin typeface="Times New Roman"/>
                <a:cs typeface="Times New Roman"/>
              </a:rPr>
              <a:t>(a)	</a:t>
            </a: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780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1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9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ma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tt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  <a:p>
            <a:pPr marL="12700" marR="287655">
              <a:lnSpc>
                <a:spcPts val="1100"/>
              </a:lnSpc>
              <a:spcBef>
                <a:spcPts val="20"/>
              </a:spcBef>
            </a:pP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3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35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w</a:t>
            </a:r>
            <a:r>
              <a:rPr dirty="0" sz="900" spc="-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9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(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ve</a:t>
            </a:r>
            <a:r>
              <a:rPr dirty="0" sz="900" spc="-105">
                <a:solidFill>
                  <a:srgbClr val="221F20"/>
                </a:solidFill>
                <a:latin typeface="Trebuchet MS"/>
                <a:cs typeface="Trebuchet MS"/>
              </a:rPr>
              <a:t>)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;</a:t>
            </a:r>
            <a:endParaRPr sz="900">
              <a:latin typeface="Trebuchet MS"/>
              <a:cs typeface="Trebuchet MS"/>
            </a:endParaRPr>
          </a:p>
          <a:p>
            <a:pPr marL="13335" marR="48895">
              <a:lnSpc>
                <a:spcPts val="1100"/>
              </a:lnSpc>
            </a:pP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ss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14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9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15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un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nu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en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90">
                <a:solidFill>
                  <a:srgbClr val="221F20"/>
                </a:solidFill>
                <a:latin typeface="Trebuchet MS"/>
                <a:cs typeface="Trebuchet MS"/>
              </a:rPr>
              <a:t>;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200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ension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radius)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lso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del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waves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ons in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 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ogen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 must 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nsional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73290" y="4040290"/>
            <a:ext cx="4598670" cy="2375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704215">
              <a:lnSpc>
                <a:spcPts val="1400"/>
              </a:lnSpc>
            </a:pPr>
            <a:r>
              <a:rPr dirty="0" sz="1200" spc="-8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ar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a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x: S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in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200" spc="-4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25" b="1">
                <a:solidFill>
                  <a:srgbClr val="003D73"/>
                </a:solidFill>
                <a:latin typeface="Arial"/>
                <a:cs typeface="Arial"/>
              </a:rPr>
              <a:t>, </a:t>
            </a:r>
            <a:r>
              <a:rPr dirty="0" sz="1200" spc="65" b="1">
                <a:solidFill>
                  <a:srgbClr val="003D73"/>
                </a:solidFill>
                <a:latin typeface="Arial"/>
                <a:cs typeface="Arial"/>
              </a:rPr>
              <a:t>Q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ar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25" b="1">
                <a:solidFill>
                  <a:srgbClr val="003D73"/>
                </a:solidFill>
                <a:latin typeface="Arial"/>
                <a:cs typeface="Arial"/>
              </a:rPr>
              <a:t>,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200" spc="-45" b="1">
                <a:solidFill>
                  <a:srgbClr val="003D73"/>
                </a:solidFill>
                <a:latin typeface="Arial"/>
                <a:cs typeface="Arial"/>
              </a:rPr>
              <a:t>av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F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29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1927,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öd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vibra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particle)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iba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hematic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alled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enote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unc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hose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8-18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parti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as ill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8-20.</a:t>
            </a:r>
            <a:endParaRPr sz="1050">
              <a:latin typeface="Palatino Linotype"/>
              <a:cs typeface="Palatino Linotype"/>
            </a:endParaRPr>
          </a:p>
          <a:p>
            <a:pPr marL="12700" marR="5715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50" spc="5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particl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50" spc="5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550953" y="6580618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8.13)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3392" y="6885447"/>
            <a:ext cx="4599305" cy="866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23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func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10"/>
              </a:lnSpc>
              <a:spcBef>
                <a:spcPts val="50"/>
              </a:spcBef>
            </a:pP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endParaRPr sz="1050">
              <a:latin typeface="Palatino Linotype"/>
              <a:cs typeface="Palatino Linotype"/>
            </a:endParaRPr>
          </a:p>
          <a:p>
            <a:pPr marL="164465">
              <a:lnSpc>
                <a:spcPts val="117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endParaRPr sz="1050">
              <a:latin typeface="Palatino Linotype"/>
              <a:cs typeface="Palatino Linotype"/>
            </a:endParaRPr>
          </a:p>
          <a:p>
            <a:pPr marL="394970">
              <a:lnSpc>
                <a:spcPct val="100000"/>
              </a:lnSpc>
              <a:spcBef>
                <a:spcPts val="640"/>
              </a:spcBef>
              <a:tabLst>
                <a:tab pos="1129665" algn="l"/>
              </a:tabLst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5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556160" y="6581419"/>
            <a:ext cx="443865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30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-15873" sz="105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29882" y="6582321"/>
            <a:ext cx="1528445" cy="316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0">
              <a:lnSpc>
                <a:spcPts val="905"/>
              </a:lnSpc>
            </a:pPr>
            <a:r>
              <a:rPr dirty="0" baseline="-38011" sz="1425" spc="67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 </a:t>
            </a:r>
            <a:r>
              <a:rPr dirty="0" sz="950" spc="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7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baseline="-38011" sz="1425" i="1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baseline="-38011" sz="1425" spc="-13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221F20"/>
                </a:solidFill>
                <a:latin typeface="Arial"/>
                <a:cs typeface="Arial"/>
              </a:rPr>
              <a:t>Á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ts val="905"/>
              </a:lnSpc>
            </a:pPr>
            <a:r>
              <a:rPr dirty="0" sz="950" spc="114">
                <a:solidFill>
                  <a:srgbClr val="221F20"/>
                </a:solidFill>
                <a:latin typeface="Century Gothic"/>
                <a:cs typeface="Century Gothic"/>
              </a:rPr>
              <a:t>A</a:t>
            </a:r>
            <a:endParaRPr sz="950">
              <a:latin typeface="Century Gothic"/>
              <a:cs typeface="Century Gothic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54344" y="6498229"/>
            <a:ext cx="57785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242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Arial"/>
                <a:cs typeface="Arial"/>
              </a:rPr>
              <a:t>x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0700" y="4029231"/>
            <a:ext cx="1499235" cy="1159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 ci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at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ci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mf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, 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eed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gi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 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 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5795" y="639089"/>
            <a:ext cx="1602105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rin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74344" y="655099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0" y="92189"/>
                </a:moveTo>
                <a:lnTo>
                  <a:pt x="0" y="0"/>
                </a:lnTo>
                <a:lnTo>
                  <a:pt x="80518" y="46151"/>
                </a:lnTo>
                <a:lnTo>
                  <a:pt x="0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3812893" y="1144510"/>
            <a:ext cx="122555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35">
                <a:latin typeface="Arial"/>
                <a:cs typeface="Arial"/>
              </a:rPr>
              <a:t>+</a:t>
            </a:r>
            <a:endParaRPr sz="9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207251" y="1190227"/>
            <a:ext cx="122555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35">
                <a:latin typeface="Arial"/>
                <a:cs typeface="Arial"/>
              </a:rPr>
              <a:t>+</a:t>
            </a:r>
            <a:endParaRPr sz="90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289916" y="202006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1737287" y="6077867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latin typeface="Times New Roman"/>
                <a:cs typeface="Times New Roman"/>
              </a:rPr>
              <a:t>3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44461" y="7823077"/>
            <a:ext cx="1558290" cy="1571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1689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The </a:t>
            </a:r>
            <a:r>
              <a:rPr dirty="0" sz="900" spc="-10">
                <a:latin typeface="Times New Roman"/>
                <a:cs typeface="Times New Roman"/>
              </a:rPr>
              <a:t>w</a:t>
            </a:r>
            <a:r>
              <a:rPr dirty="0" sz="900" spc="-25">
                <a:latin typeface="Times New Roman"/>
                <a:cs typeface="Times New Roman"/>
              </a:rPr>
              <a:t>a</a:t>
            </a:r>
            <a:r>
              <a:rPr dirty="0" sz="900" spc="-2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 functions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555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2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0</a:t>
            </a:r>
            <a:endParaRPr sz="900">
              <a:latin typeface="Trebuchet MS"/>
              <a:cs typeface="Trebuchet MS"/>
            </a:endParaRPr>
          </a:p>
          <a:p>
            <a:pPr marL="12700" marR="207010">
              <a:lnSpc>
                <a:spcPts val="1000"/>
              </a:lnSpc>
              <a:spcBef>
                <a:spcPts val="110"/>
              </a:spcBef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di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g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ime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box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ene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cl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x.</a:t>
            </a:r>
            <a:endParaRPr sz="900">
              <a:latin typeface="Trebuchet MS"/>
              <a:cs typeface="Trebuchet MS"/>
            </a:endParaRPr>
          </a:p>
          <a:p>
            <a:pPr marL="12700" marR="114935">
              <a:lnSpc>
                <a:spcPts val="1100"/>
              </a:lnSpc>
            </a:pP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98178" y="7617148"/>
            <a:ext cx="873125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809" sz="1050" spc="15" i="1">
                <a:latin typeface="Times New Roman"/>
                <a:cs typeface="Times New Roman"/>
              </a:rPr>
              <a:t>n</a:t>
            </a:r>
            <a:r>
              <a:rPr dirty="0" baseline="-22222" sz="1125" i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(</a:t>
            </a: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sz="900">
                <a:latin typeface="Times New Roman"/>
                <a:cs typeface="Times New Roman"/>
              </a:rPr>
              <a:t>)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-5">
                <a:latin typeface="Times New Roman"/>
                <a:cs typeface="Times New Roman"/>
              </a:rPr>
              <a:t>      sin      </a:t>
            </a: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407154" y="7683185"/>
            <a:ext cx="3683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1465" algn="l"/>
              </a:tabLst>
            </a:pPr>
            <a:r>
              <a:rPr dirty="0" sz="900" spc="-5" i="1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sz="900" spc="-5" i="1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410326" y="7568885"/>
            <a:ext cx="32575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5270" algn="l"/>
              </a:tabLst>
            </a:pPr>
            <a:r>
              <a:rPr dirty="0" sz="900">
                <a:latin typeface="Times New Roman"/>
                <a:cs typeface="Times New Roman"/>
              </a:rPr>
              <a:t>2	</a:t>
            </a:r>
            <a:r>
              <a:rPr dirty="0" sz="900" i="1"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45127" y="5684396"/>
            <a:ext cx="35369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Ene</a:t>
            </a:r>
            <a:r>
              <a:rPr dirty="0" sz="900" spc="-1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725922" y="6330191"/>
            <a:ext cx="2736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Node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30216" y="5936938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30216" y="6673537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30216" y="7127565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341746" y="7401249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684314" y="6067496"/>
            <a:ext cx="79375" cy="83185"/>
          </a:xfrm>
          <a:custGeom>
            <a:avLst/>
            <a:gdLst/>
            <a:ahLst/>
            <a:cxnLst/>
            <a:rect l="l" t="t" r="r" b="b"/>
            <a:pathLst>
              <a:path w="79375" h="83185">
                <a:moveTo>
                  <a:pt x="27597" y="83108"/>
                </a:moveTo>
                <a:lnTo>
                  <a:pt x="20396" y="83108"/>
                </a:lnTo>
                <a:lnTo>
                  <a:pt x="25044" y="59016"/>
                </a:lnTo>
                <a:lnTo>
                  <a:pt x="23583" y="58699"/>
                </a:lnTo>
                <a:lnTo>
                  <a:pt x="11722" y="52438"/>
                </a:lnTo>
                <a:lnTo>
                  <a:pt x="10388" y="51168"/>
                </a:lnTo>
                <a:lnTo>
                  <a:pt x="5397" y="32067"/>
                </a:lnTo>
                <a:lnTo>
                  <a:pt x="6032" y="23545"/>
                </a:lnTo>
                <a:lnTo>
                  <a:pt x="6667" y="18059"/>
                </a:lnTo>
                <a:lnTo>
                  <a:pt x="7819" y="9931"/>
                </a:lnTo>
                <a:lnTo>
                  <a:pt x="7810" y="8483"/>
                </a:lnTo>
                <a:lnTo>
                  <a:pt x="0" y="3416"/>
                </a:lnTo>
                <a:lnTo>
                  <a:pt x="393" y="1371"/>
                </a:lnTo>
                <a:lnTo>
                  <a:pt x="10261" y="0"/>
                </a:lnTo>
                <a:lnTo>
                  <a:pt x="11798" y="317"/>
                </a:lnTo>
                <a:lnTo>
                  <a:pt x="13055" y="952"/>
                </a:lnTo>
                <a:lnTo>
                  <a:pt x="14312" y="1549"/>
                </a:lnTo>
                <a:lnTo>
                  <a:pt x="19113" y="9931"/>
                </a:lnTo>
                <a:lnTo>
                  <a:pt x="19009" y="18059"/>
                </a:lnTo>
                <a:lnTo>
                  <a:pt x="18884" y="20345"/>
                </a:lnTo>
                <a:lnTo>
                  <a:pt x="18351" y="27203"/>
                </a:lnTo>
                <a:lnTo>
                  <a:pt x="18072" y="30441"/>
                </a:lnTo>
                <a:lnTo>
                  <a:pt x="16943" y="42367"/>
                </a:lnTo>
                <a:lnTo>
                  <a:pt x="16992" y="45351"/>
                </a:lnTo>
                <a:lnTo>
                  <a:pt x="17487" y="46888"/>
                </a:lnTo>
                <a:lnTo>
                  <a:pt x="17945" y="48450"/>
                </a:lnTo>
                <a:lnTo>
                  <a:pt x="18630" y="49745"/>
                </a:lnTo>
                <a:lnTo>
                  <a:pt x="25908" y="54571"/>
                </a:lnTo>
                <a:lnTo>
                  <a:pt x="44867" y="54571"/>
                </a:lnTo>
                <a:lnTo>
                  <a:pt x="44475" y="54800"/>
                </a:lnTo>
                <a:lnTo>
                  <a:pt x="32245" y="59016"/>
                </a:lnTo>
                <a:lnTo>
                  <a:pt x="27597" y="83108"/>
                </a:lnTo>
                <a:close/>
              </a:path>
              <a:path w="79375" h="83185">
                <a:moveTo>
                  <a:pt x="44867" y="54571"/>
                </a:moveTo>
                <a:lnTo>
                  <a:pt x="33108" y="54571"/>
                </a:lnTo>
                <a:lnTo>
                  <a:pt x="34302" y="54279"/>
                </a:lnTo>
                <a:lnTo>
                  <a:pt x="35585" y="53835"/>
                </a:lnTo>
                <a:lnTo>
                  <a:pt x="44488" y="46888"/>
                </a:lnTo>
                <a:lnTo>
                  <a:pt x="45592" y="45326"/>
                </a:lnTo>
                <a:lnTo>
                  <a:pt x="46443" y="43497"/>
                </a:lnTo>
                <a:lnTo>
                  <a:pt x="47701" y="39319"/>
                </a:lnTo>
                <a:lnTo>
                  <a:pt x="50317" y="30441"/>
                </a:lnTo>
                <a:lnTo>
                  <a:pt x="53365" y="20345"/>
                </a:lnTo>
                <a:lnTo>
                  <a:pt x="54356" y="17322"/>
                </a:lnTo>
                <a:lnTo>
                  <a:pt x="55308" y="14681"/>
                </a:lnTo>
                <a:lnTo>
                  <a:pt x="56286" y="11887"/>
                </a:lnTo>
                <a:lnTo>
                  <a:pt x="66662" y="952"/>
                </a:lnTo>
                <a:lnTo>
                  <a:pt x="68148" y="317"/>
                </a:lnTo>
                <a:lnTo>
                  <a:pt x="69811" y="0"/>
                </a:lnTo>
                <a:lnTo>
                  <a:pt x="74333" y="88"/>
                </a:lnTo>
                <a:lnTo>
                  <a:pt x="75806" y="241"/>
                </a:lnTo>
                <a:lnTo>
                  <a:pt x="76517" y="380"/>
                </a:lnTo>
                <a:lnTo>
                  <a:pt x="77939" y="761"/>
                </a:lnTo>
                <a:lnTo>
                  <a:pt x="78587" y="1028"/>
                </a:lnTo>
                <a:lnTo>
                  <a:pt x="79146" y="1371"/>
                </a:lnTo>
                <a:lnTo>
                  <a:pt x="78752" y="3416"/>
                </a:lnTo>
                <a:lnTo>
                  <a:pt x="77381" y="3708"/>
                </a:lnTo>
                <a:lnTo>
                  <a:pt x="74993" y="4254"/>
                </a:lnTo>
                <a:lnTo>
                  <a:pt x="69646" y="7581"/>
                </a:lnTo>
                <a:lnTo>
                  <a:pt x="68999" y="8483"/>
                </a:lnTo>
                <a:lnTo>
                  <a:pt x="68478" y="9728"/>
                </a:lnTo>
                <a:lnTo>
                  <a:pt x="66446" y="18059"/>
                </a:lnTo>
                <a:lnTo>
                  <a:pt x="64960" y="23545"/>
                </a:lnTo>
                <a:lnTo>
                  <a:pt x="48107" y="52438"/>
                </a:lnTo>
                <a:lnTo>
                  <a:pt x="46304" y="53733"/>
                </a:lnTo>
                <a:lnTo>
                  <a:pt x="44867" y="54571"/>
                </a:lnTo>
                <a:close/>
              </a:path>
              <a:path w="79375" h="83185">
                <a:moveTo>
                  <a:pt x="33108" y="54571"/>
                </a:moveTo>
                <a:lnTo>
                  <a:pt x="25908" y="54571"/>
                </a:lnTo>
                <a:lnTo>
                  <a:pt x="36144" y="1473"/>
                </a:lnTo>
                <a:lnTo>
                  <a:pt x="43357" y="1473"/>
                </a:lnTo>
                <a:lnTo>
                  <a:pt x="33108" y="54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1214069" y="6778878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159804" y="6767900"/>
            <a:ext cx="79375" cy="83185"/>
          </a:xfrm>
          <a:custGeom>
            <a:avLst/>
            <a:gdLst/>
            <a:ahLst/>
            <a:cxnLst/>
            <a:rect l="l" t="t" r="r" b="b"/>
            <a:pathLst>
              <a:path w="79375" h="83184">
                <a:moveTo>
                  <a:pt x="27597" y="83108"/>
                </a:moveTo>
                <a:lnTo>
                  <a:pt x="20396" y="83108"/>
                </a:lnTo>
                <a:lnTo>
                  <a:pt x="25044" y="59016"/>
                </a:lnTo>
                <a:lnTo>
                  <a:pt x="23596" y="58699"/>
                </a:lnTo>
                <a:lnTo>
                  <a:pt x="11722" y="52438"/>
                </a:lnTo>
                <a:lnTo>
                  <a:pt x="10388" y="51168"/>
                </a:lnTo>
                <a:lnTo>
                  <a:pt x="5397" y="32067"/>
                </a:lnTo>
                <a:lnTo>
                  <a:pt x="6032" y="23545"/>
                </a:lnTo>
                <a:lnTo>
                  <a:pt x="6667" y="18059"/>
                </a:lnTo>
                <a:lnTo>
                  <a:pt x="7819" y="9931"/>
                </a:lnTo>
                <a:lnTo>
                  <a:pt x="7810" y="8483"/>
                </a:lnTo>
                <a:lnTo>
                  <a:pt x="0" y="3416"/>
                </a:lnTo>
                <a:lnTo>
                  <a:pt x="393" y="1371"/>
                </a:lnTo>
                <a:lnTo>
                  <a:pt x="10261" y="0"/>
                </a:lnTo>
                <a:lnTo>
                  <a:pt x="11798" y="317"/>
                </a:lnTo>
                <a:lnTo>
                  <a:pt x="13055" y="952"/>
                </a:lnTo>
                <a:lnTo>
                  <a:pt x="14312" y="1549"/>
                </a:lnTo>
                <a:lnTo>
                  <a:pt x="19113" y="9931"/>
                </a:lnTo>
                <a:lnTo>
                  <a:pt x="19009" y="18059"/>
                </a:lnTo>
                <a:lnTo>
                  <a:pt x="18884" y="20345"/>
                </a:lnTo>
                <a:lnTo>
                  <a:pt x="18351" y="27203"/>
                </a:lnTo>
                <a:lnTo>
                  <a:pt x="18072" y="30441"/>
                </a:lnTo>
                <a:lnTo>
                  <a:pt x="16943" y="42367"/>
                </a:lnTo>
                <a:lnTo>
                  <a:pt x="16992" y="45351"/>
                </a:lnTo>
                <a:lnTo>
                  <a:pt x="17487" y="46888"/>
                </a:lnTo>
                <a:lnTo>
                  <a:pt x="17945" y="48450"/>
                </a:lnTo>
                <a:lnTo>
                  <a:pt x="18630" y="49745"/>
                </a:lnTo>
                <a:lnTo>
                  <a:pt x="25908" y="54571"/>
                </a:lnTo>
                <a:lnTo>
                  <a:pt x="44867" y="54571"/>
                </a:lnTo>
                <a:lnTo>
                  <a:pt x="44475" y="54800"/>
                </a:lnTo>
                <a:lnTo>
                  <a:pt x="32245" y="59016"/>
                </a:lnTo>
                <a:lnTo>
                  <a:pt x="27597" y="83108"/>
                </a:lnTo>
                <a:close/>
              </a:path>
              <a:path w="79375" h="83184">
                <a:moveTo>
                  <a:pt x="44867" y="54571"/>
                </a:moveTo>
                <a:lnTo>
                  <a:pt x="33108" y="54571"/>
                </a:lnTo>
                <a:lnTo>
                  <a:pt x="34302" y="54292"/>
                </a:lnTo>
                <a:lnTo>
                  <a:pt x="35585" y="53835"/>
                </a:lnTo>
                <a:lnTo>
                  <a:pt x="44488" y="46888"/>
                </a:lnTo>
                <a:lnTo>
                  <a:pt x="45592" y="45326"/>
                </a:lnTo>
                <a:lnTo>
                  <a:pt x="46443" y="43497"/>
                </a:lnTo>
                <a:lnTo>
                  <a:pt x="47701" y="39319"/>
                </a:lnTo>
                <a:lnTo>
                  <a:pt x="50317" y="30441"/>
                </a:lnTo>
                <a:lnTo>
                  <a:pt x="53365" y="20345"/>
                </a:lnTo>
                <a:lnTo>
                  <a:pt x="54356" y="17322"/>
                </a:lnTo>
                <a:lnTo>
                  <a:pt x="55308" y="14681"/>
                </a:lnTo>
                <a:lnTo>
                  <a:pt x="56286" y="11887"/>
                </a:lnTo>
                <a:lnTo>
                  <a:pt x="66662" y="952"/>
                </a:lnTo>
                <a:lnTo>
                  <a:pt x="68148" y="317"/>
                </a:lnTo>
                <a:lnTo>
                  <a:pt x="69811" y="0"/>
                </a:lnTo>
                <a:lnTo>
                  <a:pt x="74333" y="88"/>
                </a:lnTo>
                <a:lnTo>
                  <a:pt x="75806" y="241"/>
                </a:lnTo>
                <a:lnTo>
                  <a:pt x="76517" y="380"/>
                </a:lnTo>
                <a:lnTo>
                  <a:pt x="77952" y="761"/>
                </a:lnTo>
                <a:lnTo>
                  <a:pt x="78587" y="1028"/>
                </a:lnTo>
                <a:lnTo>
                  <a:pt x="79159" y="1371"/>
                </a:lnTo>
                <a:lnTo>
                  <a:pt x="78752" y="3416"/>
                </a:lnTo>
                <a:lnTo>
                  <a:pt x="77381" y="3708"/>
                </a:lnTo>
                <a:lnTo>
                  <a:pt x="74993" y="4254"/>
                </a:lnTo>
                <a:lnTo>
                  <a:pt x="69646" y="7581"/>
                </a:lnTo>
                <a:lnTo>
                  <a:pt x="68999" y="8483"/>
                </a:lnTo>
                <a:lnTo>
                  <a:pt x="68478" y="9728"/>
                </a:lnTo>
                <a:lnTo>
                  <a:pt x="66446" y="18059"/>
                </a:lnTo>
                <a:lnTo>
                  <a:pt x="64960" y="23545"/>
                </a:lnTo>
                <a:lnTo>
                  <a:pt x="48107" y="52438"/>
                </a:lnTo>
                <a:lnTo>
                  <a:pt x="46304" y="53733"/>
                </a:lnTo>
                <a:lnTo>
                  <a:pt x="44867" y="54571"/>
                </a:lnTo>
                <a:close/>
              </a:path>
              <a:path w="79375" h="83184">
                <a:moveTo>
                  <a:pt x="33108" y="54571"/>
                </a:moveTo>
                <a:lnTo>
                  <a:pt x="25908" y="54571"/>
                </a:lnTo>
                <a:lnTo>
                  <a:pt x="36156" y="1473"/>
                </a:lnTo>
                <a:lnTo>
                  <a:pt x="43357" y="1473"/>
                </a:lnTo>
                <a:lnTo>
                  <a:pt x="33108" y="54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1412815" y="7261458"/>
            <a:ext cx="7112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358559" y="7250500"/>
            <a:ext cx="79375" cy="83185"/>
          </a:xfrm>
          <a:custGeom>
            <a:avLst/>
            <a:gdLst/>
            <a:ahLst/>
            <a:cxnLst/>
            <a:rect l="l" t="t" r="r" b="b"/>
            <a:pathLst>
              <a:path w="79375" h="83184">
                <a:moveTo>
                  <a:pt x="27597" y="83108"/>
                </a:moveTo>
                <a:lnTo>
                  <a:pt x="20396" y="83108"/>
                </a:lnTo>
                <a:lnTo>
                  <a:pt x="25044" y="59016"/>
                </a:lnTo>
                <a:lnTo>
                  <a:pt x="23596" y="58699"/>
                </a:lnTo>
                <a:lnTo>
                  <a:pt x="11722" y="52438"/>
                </a:lnTo>
                <a:lnTo>
                  <a:pt x="10388" y="51168"/>
                </a:lnTo>
                <a:lnTo>
                  <a:pt x="5397" y="32067"/>
                </a:lnTo>
                <a:lnTo>
                  <a:pt x="6032" y="23545"/>
                </a:lnTo>
                <a:lnTo>
                  <a:pt x="6667" y="18059"/>
                </a:lnTo>
                <a:lnTo>
                  <a:pt x="7819" y="9931"/>
                </a:lnTo>
                <a:lnTo>
                  <a:pt x="7810" y="8483"/>
                </a:lnTo>
                <a:lnTo>
                  <a:pt x="0" y="3416"/>
                </a:lnTo>
                <a:lnTo>
                  <a:pt x="393" y="1371"/>
                </a:lnTo>
                <a:lnTo>
                  <a:pt x="10261" y="0"/>
                </a:lnTo>
                <a:lnTo>
                  <a:pt x="11798" y="317"/>
                </a:lnTo>
                <a:lnTo>
                  <a:pt x="13055" y="952"/>
                </a:lnTo>
                <a:lnTo>
                  <a:pt x="14312" y="1549"/>
                </a:lnTo>
                <a:lnTo>
                  <a:pt x="19113" y="9931"/>
                </a:lnTo>
                <a:lnTo>
                  <a:pt x="19009" y="18059"/>
                </a:lnTo>
                <a:lnTo>
                  <a:pt x="18884" y="20345"/>
                </a:lnTo>
                <a:lnTo>
                  <a:pt x="18351" y="27203"/>
                </a:lnTo>
                <a:lnTo>
                  <a:pt x="18072" y="30441"/>
                </a:lnTo>
                <a:lnTo>
                  <a:pt x="16943" y="42367"/>
                </a:lnTo>
                <a:lnTo>
                  <a:pt x="16992" y="45351"/>
                </a:lnTo>
                <a:lnTo>
                  <a:pt x="17487" y="46888"/>
                </a:lnTo>
                <a:lnTo>
                  <a:pt x="17945" y="48450"/>
                </a:lnTo>
                <a:lnTo>
                  <a:pt x="18630" y="49745"/>
                </a:lnTo>
                <a:lnTo>
                  <a:pt x="25908" y="54571"/>
                </a:lnTo>
                <a:lnTo>
                  <a:pt x="44867" y="54571"/>
                </a:lnTo>
                <a:lnTo>
                  <a:pt x="44475" y="54800"/>
                </a:lnTo>
                <a:lnTo>
                  <a:pt x="32245" y="59016"/>
                </a:lnTo>
                <a:lnTo>
                  <a:pt x="27597" y="83108"/>
                </a:lnTo>
                <a:close/>
              </a:path>
              <a:path w="79375" h="83184">
                <a:moveTo>
                  <a:pt x="44867" y="54571"/>
                </a:moveTo>
                <a:lnTo>
                  <a:pt x="33108" y="54571"/>
                </a:lnTo>
                <a:lnTo>
                  <a:pt x="34302" y="54292"/>
                </a:lnTo>
                <a:lnTo>
                  <a:pt x="35585" y="53835"/>
                </a:lnTo>
                <a:lnTo>
                  <a:pt x="44488" y="46888"/>
                </a:lnTo>
                <a:lnTo>
                  <a:pt x="45592" y="45326"/>
                </a:lnTo>
                <a:lnTo>
                  <a:pt x="46443" y="43497"/>
                </a:lnTo>
                <a:lnTo>
                  <a:pt x="47701" y="39319"/>
                </a:lnTo>
                <a:lnTo>
                  <a:pt x="50317" y="30441"/>
                </a:lnTo>
                <a:lnTo>
                  <a:pt x="53365" y="20345"/>
                </a:lnTo>
                <a:lnTo>
                  <a:pt x="54356" y="17322"/>
                </a:lnTo>
                <a:lnTo>
                  <a:pt x="55308" y="14681"/>
                </a:lnTo>
                <a:lnTo>
                  <a:pt x="56286" y="11887"/>
                </a:lnTo>
                <a:lnTo>
                  <a:pt x="66662" y="952"/>
                </a:lnTo>
                <a:lnTo>
                  <a:pt x="68148" y="317"/>
                </a:lnTo>
                <a:lnTo>
                  <a:pt x="69811" y="0"/>
                </a:lnTo>
                <a:lnTo>
                  <a:pt x="74333" y="88"/>
                </a:lnTo>
                <a:lnTo>
                  <a:pt x="75806" y="241"/>
                </a:lnTo>
                <a:lnTo>
                  <a:pt x="76517" y="380"/>
                </a:lnTo>
                <a:lnTo>
                  <a:pt x="77952" y="761"/>
                </a:lnTo>
                <a:lnTo>
                  <a:pt x="78587" y="1028"/>
                </a:lnTo>
                <a:lnTo>
                  <a:pt x="79159" y="1371"/>
                </a:lnTo>
                <a:lnTo>
                  <a:pt x="78752" y="3416"/>
                </a:lnTo>
                <a:lnTo>
                  <a:pt x="77381" y="3708"/>
                </a:lnTo>
                <a:lnTo>
                  <a:pt x="74993" y="4254"/>
                </a:lnTo>
                <a:lnTo>
                  <a:pt x="69646" y="7581"/>
                </a:lnTo>
                <a:lnTo>
                  <a:pt x="68999" y="8483"/>
                </a:lnTo>
                <a:lnTo>
                  <a:pt x="68478" y="9728"/>
                </a:lnTo>
                <a:lnTo>
                  <a:pt x="66446" y="18059"/>
                </a:lnTo>
                <a:lnTo>
                  <a:pt x="64960" y="23545"/>
                </a:lnTo>
                <a:lnTo>
                  <a:pt x="48107" y="52438"/>
                </a:lnTo>
                <a:lnTo>
                  <a:pt x="46304" y="53733"/>
                </a:lnTo>
                <a:lnTo>
                  <a:pt x="44867" y="54571"/>
                </a:lnTo>
                <a:close/>
              </a:path>
              <a:path w="79375" h="83184">
                <a:moveTo>
                  <a:pt x="33108" y="54571"/>
                </a:moveTo>
                <a:lnTo>
                  <a:pt x="25908" y="54571"/>
                </a:lnTo>
                <a:lnTo>
                  <a:pt x="36156" y="1473"/>
                </a:lnTo>
                <a:lnTo>
                  <a:pt x="43357" y="1473"/>
                </a:lnTo>
                <a:lnTo>
                  <a:pt x="33108" y="54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955969" y="7663250"/>
            <a:ext cx="79375" cy="83185"/>
          </a:xfrm>
          <a:custGeom>
            <a:avLst/>
            <a:gdLst/>
            <a:ahLst/>
            <a:cxnLst/>
            <a:rect l="l" t="t" r="r" b="b"/>
            <a:pathLst>
              <a:path w="79375" h="83184">
                <a:moveTo>
                  <a:pt x="27597" y="83108"/>
                </a:moveTo>
                <a:lnTo>
                  <a:pt x="20396" y="83108"/>
                </a:lnTo>
                <a:lnTo>
                  <a:pt x="25044" y="59016"/>
                </a:lnTo>
                <a:lnTo>
                  <a:pt x="23596" y="58699"/>
                </a:lnTo>
                <a:lnTo>
                  <a:pt x="11722" y="52438"/>
                </a:lnTo>
                <a:lnTo>
                  <a:pt x="10388" y="51168"/>
                </a:lnTo>
                <a:lnTo>
                  <a:pt x="5397" y="32067"/>
                </a:lnTo>
                <a:lnTo>
                  <a:pt x="6032" y="23545"/>
                </a:lnTo>
                <a:lnTo>
                  <a:pt x="6667" y="18059"/>
                </a:lnTo>
                <a:lnTo>
                  <a:pt x="7819" y="9931"/>
                </a:lnTo>
                <a:lnTo>
                  <a:pt x="7810" y="8483"/>
                </a:lnTo>
                <a:lnTo>
                  <a:pt x="0" y="3416"/>
                </a:lnTo>
                <a:lnTo>
                  <a:pt x="393" y="1371"/>
                </a:lnTo>
                <a:lnTo>
                  <a:pt x="10261" y="0"/>
                </a:lnTo>
                <a:lnTo>
                  <a:pt x="11798" y="317"/>
                </a:lnTo>
                <a:lnTo>
                  <a:pt x="13055" y="952"/>
                </a:lnTo>
                <a:lnTo>
                  <a:pt x="14312" y="1549"/>
                </a:lnTo>
                <a:lnTo>
                  <a:pt x="19078" y="9728"/>
                </a:lnTo>
                <a:lnTo>
                  <a:pt x="19009" y="18059"/>
                </a:lnTo>
                <a:lnTo>
                  <a:pt x="18884" y="20345"/>
                </a:lnTo>
                <a:lnTo>
                  <a:pt x="18351" y="27203"/>
                </a:lnTo>
                <a:lnTo>
                  <a:pt x="18072" y="30441"/>
                </a:lnTo>
                <a:lnTo>
                  <a:pt x="16943" y="42367"/>
                </a:lnTo>
                <a:lnTo>
                  <a:pt x="16992" y="45351"/>
                </a:lnTo>
                <a:lnTo>
                  <a:pt x="17487" y="46888"/>
                </a:lnTo>
                <a:lnTo>
                  <a:pt x="17945" y="48450"/>
                </a:lnTo>
                <a:lnTo>
                  <a:pt x="18630" y="49745"/>
                </a:lnTo>
                <a:lnTo>
                  <a:pt x="25908" y="54571"/>
                </a:lnTo>
                <a:lnTo>
                  <a:pt x="44877" y="54571"/>
                </a:lnTo>
                <a:lnTo>
                  <a:pt x="44488" y="54800"/>
                </a:lnTo>
                <a:lnTo>
                  <a:pt x="32245" y="59016"/>
                </a:lnTo>
                <a:lnTo>
                  <a:pt x="27597" y="83108"/>
                </a:lnTo>
                <a:close/>
              </a:path>
              <a:path w="79375" h="83184">
                <a:moveTo>
                  <a:pt x="44877" y="54571"/>
                </a:moveTo>
                <a:lnTo>
                  <a:pt x="33108" y="54571"/>
                </a:lnTo>
                <a:lnTo>
                  <a:pt x="34302" y="54292"/>
                </a:lnTo>
                <a:lnTo>
                  <a:pt x="35585" y="53835"/>
                </a:lnTo>
                <a:lnTo>
                  <a:pt x="44488" y="46888"/>
                </a:lnTo>
                <a:lnTo>
                  <a:pt x="45592" y="45326"/>
                </a:lnTo>
                <a:lnTo>
                  <a:pt x="46443" y="43497"/>
                </a:lnTo>
                <a:lnTo>
                  <a:pt x="47701" y="39319"/>
                </a:lnTo>
                <a:lnTo>
                  <a:pt x="50317" y="30441"/>
                </a:lnTo>
                <a:lnTo>
                  <a:pt x="53365" y="20345"/>
                </a:lnTo>
                <a:lnTo>
                  <a:pt x="54356" y="17322"/>
                </a:lnTo>
                <a:lnTo>
                  <a:pt x="55308" y="14681"/>
                </a:lnTo>
                <a:lnTo>
                  <a:pt x="56286" y="11887"/>
                </a:lnTo>
                <a:lnTo>
                  <a:pt x="66662" y="952"/>
                </a:lnTo>
                <a:lnTo>
                  <a:pt x="68148" y="317"/>
                </a:lnTo>
                <a:lnTo>
                  <a:pt x="69811" y="0"/>
                </a:lnTo>
                <a:lnTo>
                  <a:pt x="74333" y="88"/>
                </a:lnTo>
                <a:lnTo>
                  <a:pt x="75806" y="241"/>
                </a:lnTo>
                <a:lnTo>
                  <a:pt x="76517" y="380"/>
                </a:lnTo>
                <a:lnTo>
                  <a:pt x="77952" y="761"/>
                </a:lnTo>
                <a:lnTo>
                  <a:pt x="78587" y="1028"/>
                </a:lnTo>
                <a:lnTo>
                  <a:pt x="79159" y="1371"/>
                </a:lnTo>
                <a:lnTo>
                  <a:pt x="78752" y="3416"/>
                </a:lnTo>
                <a:lnTo>
                  <a:pt x="77381" y="3708"/>
                </a:lnTo>
                <a:lnTo>
                  <a:pt x="74993" y="4254"/>
                </a:lnTo>
                <a:lnTo>
                  <a:pt x="69646" y="7581"/>
                </a:lnTo>
                <a:lnTo>
                  <a:pt x="68999" y="8483"/>
                </a:lnTo>
                <a:lnTo>
                  <a:pt x="68478" y="9728"/>
                </a:lnTo>
                <a:lnTo>
                  <a:pt x="66446" y="18059"/>
                </a:lnTo>
                <a:lnTo>
                  <a:pt x="64960" y="23545"/>
                </a:lnTo>
                <a:lnTo>
                  <a:pt x="48107" y="52438"/>
                </a:lnTo>
                <a:lnTo>
                  <a:pt x="46304" y="53733"/>
                </a:lnTo>
                <a:lnTo>
                  <a:pt x="44877" y="54571"/>
                </a:lnTo>
                <a:close/>
              </a:path>
              <a:path w="79375" h="83184">
                <a:moveTo>
                  <a:pt x="33108" y="54571"/>
                </a:moveTo>
                <a:lnTo>
                  <a:pt x="25908" y="54571"/>
                </a:lnTo>
                <a:lnTo>
                  <a:pt x="36156" y="1473"/>
                </a:lnTo>
                <a:lnTo>
                  <a:pt x="43357" y="1473"/>
                </a:lnTo>
                <a:lnTo>
                  <a:pt x="33108" y="54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732541" y="7617659"/>
            <a:ext cx="63500" cy="58419"/>
          </a:xfrm>
          <a:custGeom>
            <a:avLst/>
            <a:gdLst/>
            <a:ahLst/>
            <a:cxnLst/>
            <a:rect l="l" t="t" r="r" b="b"/>
            <a:pathLst>
              <a:path w="63500" h="58420">
                <a:moveTo>
                  <a:pt x="3289" y="17005"/>
                </a:moveTo>
                <a:lnTo>
                  <a:pt x="1333" y="17005"/>
                </a:lnTo>
                <a:lnTo>
                  <a:pt x="1777" y="16217"/>
                </a:lnTo>
                <a:lnTo>
                  <a:pt x="4800" y="10579"/>
                </a:lnTo>
                <a:lnTo>
                  <a:pt x="17894" y="0"/>
                </a:lnTo>
                <a:lnTo>
                  <a:pt x="63220" y="0"/>
                </a:lnTo>
                <a:lnTo>
                  <a:pt x="61328" y="9817"/>
                </a:lnTo>
                <a:lnTo>
                  <a:pt x="13017" y="9817"/>
                </a:lnTo>
                <a:lnTo>
                  <a:pt x="11442" y="10198"/>
                </a:lnTo>
                <a:lnTo>
                  <a:pt x="8343" y="11722"/>
                </a:lnTo>
                <a:lnTo>
                  <a:pt x="7175" y="12560"/>
                </a:lnTo>
                <a:lnTo>
                  <a:pt x="3289" y="17005"/>
                </a:lnTo>
                <a:close/>
              </a:path>
              <a:path w="63500" h="58420">
                <a:moveTo>
                  <a:pt x="4597" y="57861"/>
                </a:moveTo>
                <a:lnTo>
                  <a:pt x="0" y="51498"/>
                </a:lnTo>
                <a:lnTo>
                  <a:pt x="495" y="50012"/>
                </a:lnTo>
                <a:lnTo>
                  <a:pt x="838" y="49352"/>
                </a:lnTo>
                <a:lnTo>
                  <a:pt x="1701" y="48209"/>
                </a:lnTo>
                <a:lnTo>
                  <a:pt x="2158" y="47675"/>
                </a:lnTo>
                <a:lnTo>
                  <a:pt x="3233" y="46596"/>
                </a:lnTo>
                <a:lnTo>
                  <a:pt x="4584" y="45186"/>
                </a:lnTo>
                <a:lnTo>
                  <a:pt x="19989" y="9817"/>
                </a:lnTo>
                <a:lnTo>
                  <a:pt x="39954" y="9817"/>
                </a:lnTo>
                <a:lnTo>
                  <a:pt x="26498" y="11560"/>
                </a:lnTo>
                <a:lnTo>
                  <a:pt x="22593" y="24961"/>
                </a:lnTo>
                <a:lnTo>
                  <a:pt x="19215" y="35547"/>
                </a:lnTo>
                <a:lnTo>
                  <a:pt x="5372" y="57848"/>
                </a:lnTo>
                <a:lnTo>
                  <a:pt x="4597" y="57861"/>
                </a:lnTo>
                <a:close/>
              </a:path>
              <a:path w="63500" h="58420">
                <a:moveTo>
                  <a:pt x="38569" y="57429"/>
                </a:moveTo>
                <a:lnTo>
                  <a:pt x="31450" y="43662"/>
                </a:lnTo>
                <a:lnTo>
                  <a:pt x="31572" y="42049"/>
                </a:lnTo>
                <a:lnTo>
                  <a:pt x="39954" y="9817"/>
                </a:lnTo>
                <a:lnTo>
                  <a:pt x="46926" y="9817"/>
                </a:lnTo>
                <a:lnTo>
                  <a:pt x="44957" y="16497"/>
                </a:lnTo>
                <a:lnTo>
                  <a:pt x="43472" y="22098"/>
                </a:lnTo>
                <a:lnTo>
                  <a:pt x="40714" y="34886"/>
                </a:lnTo>
                <a:lnTo>
                  <a:pt x="40070" y="38239"/>
                </a:lnTo>
                <a:lnTo>
                  <a:pt x="40199" y="41071"/>
                </a:lnTo>
                <a:lnTo>
                  <a:pt x="45402" y="46977"/>
                </a:lnTo>
                <a:lnTo>
                  <a:pt x="53659" y="46977"/>
                </a:lnTo>
                <a:lnTo>
                  <a:pt x="53530" y="47256"/>
                </a:lnTo>
                <a:lnTo>
                  <a:pt x="41236" y="57289"/>
                </a:lnTo>
                <a:lnTo>
                  <a:pt x="38569" y="57429"/>
                </a:lnTo>
                <a:close/>
              </a:path>
              <a:path w="63500" h="58420">
                <a:moveTo>
                  <a:pt x="53659" y="46977"/>
                </a:moveTo>
                <a:lnTo>
                  <a:pt x="45402" y="46977"/>
                </a:lnTo>
                <a:lnTo>
                  <a:pt x="46189" y="46964"/>
                </a:lnTo>
                <a:lnTo>
                  <a:pt x="47078" y="46761"/>
                </a:lnTo>
                <a:lnTo>
                  <a:pt x="54000" y="39293"/>
                </a:lnTo>
                <a:lnTo>
                  <a:pt x="54330" y="38354"/>
                </a:lnTo>
                <a:lnTo>
                  <a:pt x="56730" y="38354"/>
                </a:lnTo>
                <a:lnTo>
                  <a:pt x="56134" y="41071"/>
                </a:lnTo>
                <a:lnTo>
                  <a:pt x="55422" y="43256"/>
                </a:lnTo>
                <a:lnTo>
                  <a:pt x="53659" y="469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61116" y="805446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38238" y="324013"/>
            <a:ext cx="6261100" cy="3598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tabLst>
                <a:tab pos="342900" algn="l"/>
                <a:tab pos="145097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10">
                <a:solidFill>
                  <a:srgbClr val="221F20"/>
                </a:solidFill>
                <a:latin typeface="Calibri"/>
                <a:cs typeface="Calibri"/>
              </a:rPr>
              <a:t>W</a:t>
            </a:r>
            <a:r>
              <a:rPr dirty="0" sz="1000" spc="35">
                <a:solidFill>
                  <a:srgbClr val="221F20"/>
                </a:solidFill>
                <a:latin typeface="Calibri"/>
                <a:cs typeface="Calibri"/>
              </a:rPr>
              <a:t>a</a:t>
            </a:r>
            <a:r>
              <a:rPr dirty="0" sz="1000" spc="20">
                <a:solidFill>
                  <a:srgbClr val="221F20"/>
                </a:solidFill>
                <a:latin typeface="Calibri"/>
                <a:cs typeface="Calibri"/>
              </a:rPr>
              <a:t>v</a:t>
            </a:r>
            <a:r>
              <a:rPr dirty="0" sz="1000" spc="50">
                <a:solidFill>
                  <a:srgbClr val="221F20"/>
                </a:solidFill>
                <a:latin typeface="Calibri"/>
                <a:cs typeface="Calibri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Calibri"/>
                <a:cs typeface="Calibri"/>
              </a:rPr>
              <a:t>M</a:t>
            </a:r>
            <a:r>
              <a:rPr dirty="0" sz="1000" spc="20">
                <a:solidFill>
                  <a:srgbClr val="221F20"/>
                </a:solidFill>
                <a:latin typeface="Calibri"/>
                <a:cs typeface="Calibri"/>
              </a:rPr>
              <a:t>e</a:t>
            </a:r>
            <a:r>
              <a:rPr dirty="0" sz="1000" spc="55">
                <a:solidFill>
                  <a:srgbClr val="221F20"/>
                </a:solidFill>
                <a:latin typeface="Calibri"/>
                <a:cs typeface="Calibri"/>
              </a:rPr>
              <a:t>c</a:t>
            </a:r>
            <a:r>
              <a:rPr dirty="0" sz="1000" spc="20">
                <a:solidFill>
                  <a:srgbClr val="221F20"/>
                </a:solidFill>
                <a:latin typeface="Calibri"/>
                <a:cs typeface="Calibri"/>
              </a:rPr>
              <a:t>h</a:t>
            </a:r>
            <a:r>
              <a:rPr dirty="0" sz="1000" spc="35">
                <a:solidFill>
                  <a:srgbClr val="221F20"/>
                </a:solidFill>
                <a:latin typeface="Calibri"/>
                <a:cs typeface="Calibri"/>
              </a:rPr>
              <a:t>a</a:t>
            </a:r>
            <a:r>
              <a:rPr dirty="0" sz="1000" spc="20">
                <a:solidFill>
                  <a:srgbClr val="221F20"/>
                </a:solidFill>
                <a:latin typeface="Calibri"/>
                <a:cs typeface="Calibri"/>
              </a:rPr>
              <a:t>n</a:t>
            </a:r>
            <a:r>
              <a:rPr dirty="0" sz="1000" spc="25">
                <a:solidFill>
                  <a:srgbClr val="221F20"/>
                </a:solidFill>
                <a:latin typeface="Calibri"/>
                <a:cs typeface="Calibri"/>
              </a:rPr>
              <a:t>ic</a:t>
            </a:r>
            <a:r>
              <a:rPr dirty="0" sz="1000" spc="30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1000">
                <a:solidFill>
                  <a:srgbClr val="221F20"/>
                </a:solidFill>
                <a:latin typeface="Calibri"/>
                <a:cs typeface="Calibri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  <a:tabLst>
                <a:tab pos="927100" algn="l"/>
              </a:tabLst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200" spc="35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4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2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5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>
              <a:lnSpc>
                <a:spcPct val="100000"/>
              </a:lnSpc>
              <a:spcBef>
                <a:spcPts val="459"/>
              </a:spcBef>
            </a:pPr>
            <a:r>
              <a:rPr dirty="0" sz="1100" b="1">
                <a:solidFill>
                  <a:srgbClr val="221F20"/>
                </a:solidFill>
                <a:latin typeface="Arial"/>
                <a:cs typeface="Arial"/>
              </a:rPr>
              <a:t>Ho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7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1100" spc="25" b="1">
                <a:solidFill>
                  <a:srgbClr val="221F20"/>
                </a:solidFill>
                <a:latin typeface="Arial"/>
                <a:cs typeface="Arial"/>
              </a:rPr>
              <a:t>8.13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1996439">
              <a:lnSpc>
                <a:spcPts val="1100"/>
              </a:lnSpc>
              <a:spcBef>
                <a:spcPts val="750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arri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whi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hanical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article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n-a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box.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box.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ntial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you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cogn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ntial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681480">
              <a:lnSpc>
                <a:spcPts val="900"/>
              </a:lnSpc>
              <a:tabLst>
                <a:tab pos="2237105" algn="l"/>
              </a:tabLst>
            </a:pPr>
            <a:r>
              <a:rPr dirty="0" baseline="2923" sz="1425" spc="142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571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923" sz="1425" spc="179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marL="1689100">
              <a:lnSpc>
                <a:spcPts val="900"/>
              </a:lnSpc>
            </a:pPr>
            <a:r>
              <a:rPr dirty="0" baseline="-46783" sz="1425" spc="12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-46783" sz="1425" spc="37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baseline="-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1746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baseline="-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46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baseline="-38011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850">
              <a:latin typeface="Times New Roman"/>
              <a:cs typeface="Times New Roman"/>
            </a:endParaRPr>
          </a:p>
          <a:p>
            <a:pPr algn="just" marL="12700" marR="1997075" indent="152400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obta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tim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emen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ampl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metr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ider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iate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38275" y="4953974"/>
            <a:ext cx="4268470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09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30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trary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83" y="6271165"/>
            <a:ext cx="4268470" cy="140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2400">
              <a:lnSpc>
                <a:spcPct val="965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both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able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Howeve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When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riate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uncti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uite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strai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nterp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ocedu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eci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nction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lvi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ems.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 indent="152400">
              <a:lnSpc>
                <a:spcPts val="1090"/>
              </a:lnSpc>
              <a:spcBef>
                <a:spcPts val="4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5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ement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38320" y="8319768"/>
            <a:ext cx="1020444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38320" y="9091182"/>
            <a:ext cx="4279265" cy="294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221F20"/>
                </a:solidFill>
                <a:latin typeface="Arial"/>
                <a:cs typeface="Arial"/>
              </a:rPr>
              <a:t>Á</a:t>
            </a:r>
            <a:endParaRPr sz="9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145"/>
              </a:spcBef>
            </a:pP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94318" y="8702681"/>
            <a:ext cx="66611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-11904" sz="1050" spc="14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1904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-11904" sz="1050" spc="112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752212" y="8618589"/>
            <a:ext cx="237490" cy="315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4455" marR="5080" indent="-71755">
              <a:lnSpc>
                <a:spcPct val="115799"/>
              </a:lnSpc>
            </a:pP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 </a:t>
            </a:r>
            <a:r>
              <a:rPr dirty="0" sz="950" spc="-70" i="1">
                <a:solidFill>
                  <a:srgbClr val="221F20"/>
                </a:solidFill>
                <a:latin typeface="Garamond"/>
                <a:cs typeface="Garamond"/>
              </a:rPr>
              <a:t>L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982097" y="8726466"/>
            <a:ext cx="850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100043" y="7926906"/>
            <a:ext cx="20447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339444" y="7840656"/>
            <a:ext cx="952500" cy="343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0800" marR="5080" indent="-38735">
              <a:lnSpc>
                <a:spcPct val="119300"/>
              </a:lnSpc>
              <a:tabLst>
                <a:tab pos="398780" algn="l"/>
                <a:tab pos="78740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Arial"/>
                <a:cs typeface="Arial"/>
              </a:rPr>
              <a:t>p </a:t>
            </a:r>
            <a:r>
              <a:rPr dirty="0" baseline="2923" sz="1425" spc="46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baseline="2923" sz="1425" spc="465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baseline="2923" sz="1425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40935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40935" sz="1425" spc="-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70" i="1">
                <a:solidFill>
                  <a:srgbClr val="221F20"/>
                </a:solidFill>
                <a:latin typeface="Garamond"/>
                <a:cs typeface="Garamond"/>
              </a:rPr>
              <a:t>L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 </a:t>
            </a:r>
            <a:r>
              <a:rPr dirty="0" baseline="40935" sz="1425">
                <a:solidFill>
                  <a:srgbClr val="221F20"/>
                </a:solidFill>
                <a:latin typeface="Arial"/>
                <a:cs typeface="Arial"/>
              </a:rPr>
              <a:t>=  </a:t>
            </a:r>
            <a:r>
              <a:rPr dirty="0" baseline="40935" sz="1425" spc="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104" i="1">
                <a:solidFill>
                  <a:srgbClr val="221F20"/>
                </a:solidFill>
                <a:latin typeface="Garamond"/>
                <a:cs typeface="Garamond"/>
              </a:rPr>
              <a:t>L</a:t>
            </a:r>
            <a:endParaRPr baseline="2923" sz="1425">
              <a:latin typeface="Garamond"/>
              <a:cs typeface="Garamond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01645" y="5831752"/>
            <a:ext cx="1543050" cy="19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924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07359" y="5739048"/>
            <a:ext cx="210820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18153" y="5931438"/>
            <a:ext cx="195580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56892" y="5492612"/>
            <a:ext cx="90360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526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-2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63238" y="5399630"/>
            <a:ext cx="16256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0857" y="5579212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94659" y="4517407"/>
            <a:ext cx="155702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924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01005" y="4424705"/>
            <a:ext cx="210185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11168" y="4617095"/>
            <a:ext cx="19558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49904" y="4178103"/>
            <a:ext cx="98488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526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-2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255618" y="4085121"/>
            <a:ext cx="162560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263869" y="4264703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endParaRPr sz="950">
              <a:latin typeface="Garamond"/>
              <a:cs typeface="Garamond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4657" y="2965747"/>
            <a:ext cx="4597400" cy="615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sense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func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ber?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ely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movi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 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by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550953" y="3772991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8.14)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477138" y="4126441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56418" y="629242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377571" y="925004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2273389" y="4106888"/>
            <a:ext cx="4598035" cy="548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asso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34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3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get</a:t>
            </a:r>
            <a:endParaRPr sz="1050">
              <a:latin typeface="Palatino Linotype"/>
              <a:cs typeface="Palatino Linotype"/>
            </a:endParaRPr>
          </a:p>
          <a:p>
            <a:pPr algn="ctr" marR="157480">
              <a:lnSpc>
                <a:spcPct val="100000"/>
              </a:lnSpc>
              <a:spcBef>
                <a:spcPts val="295"/>
              </a:spcBef>
            </a:pPr>
            <a:r>
              <a:rPr dirty="0" baseline="-23391" sz="1425" spc="30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3389" y="4613815"/>
            <a:ext cx="4598670" cy="963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baseline="46783" sz="1425" spc="-135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47619" sz="105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baseline="47619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47619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46783" sz="1425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baseline="46783" sz="1425" spc="-8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5847" sz="1425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5847" sz="1425" spc="67" i="1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baseline="5847" sz="1425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baseline="46783" sz="1425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baseline="46783" sz="1425" spc="-8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50" spc="30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86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itions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(equa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8.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2)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(8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uati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3388" y="6120562"/>
            <a:ext cx="4599305" cy="3207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5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uant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za-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siz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ki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partic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dge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part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ot</a:t>
            </a:r>
            <a:r>
              <a:rPr dirty="0" sz="1050" spc="-4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be</a:t>
            </a:r>
            <a:r>
              <a:rPr dirty="0" sz="1050" spc="-4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possib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espo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ding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105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4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zer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po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1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pri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caus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mus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parti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help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rigin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iz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ncti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ve?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icle,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1926.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-as-par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ab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ticu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de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sity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ibl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670465" y="5772742"/>
            <a:ext cx="264160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95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48942" y="5660371"/>
            <a:ext cx="734695" cy="175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14680" algn="l"/>
              </a:tabLst>
            </a:pPr>
            <a:r>
              <a:rPr dirty="0" baseline="-23391" sz="1425" spc="0" i="1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baseline="-23391" sz="1425" i="1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69562" y="5844507"/>
            <a:ext cx="1497965" cy="19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0534" algn="l"/>
                <a:tab pos="121729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50" spc="3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 i="1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L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96602" y="5778531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936725" y="5778531"/>
            <a:ext cx="202565" cy="182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31746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-31746" sz="10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198346" y="5660371"/>
            <a:ext cx="245110" cy="175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67" i="1">
                <a:solidFill>
                  <a:srgbClr val="131313"/>
                </a:solidFill>
                <a:latin typeface="Times New Roman"/>
                <a:cs typeface="Times New Roman"/>
              </a:rPr>
              <a:t>n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23391" sz="1425" i="1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825578" y="4501590"/>
            <a:ext cx="132080" cy="175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i="1">
                <a:solidFill>
                  <a:srgbClr val="131313"/>
                </a:solidFill>
                <a:latin typeface="Times New Roman"/>
                <a:cs typeface="Times New Roman"/>
              </a:rPr>
              <a:t>h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64149" y="3775578"/>
            <a:ext cx="749300" cy="229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90" i="1">
                <a:solidFill>
                  <a:srgbClr val="131313"/>
                </a:solidFill>
                <a:latin typeface="Times New Roman"/>
                <a:cs typeface="Times New Roman"/>
              </a:rPr>
              <a:t>E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38011" sz="1425" spc="44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950" i="1">
                <a:solidFill>
                  <a:srgbClr val="131313"/>
                </a:solidFill>
                <a:latin typeface="Times New Roman"/>
                <a:cs typeface="Times New Roman"/>
              </a:rPr>
              <a:t>  </a:t>
            </a:r>
            <a:r>
              <a:rPr dirty="0" sz="950" spc="90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163885" y="369111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416701" y="374790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648406" y="3663458"/>
            <a:ext cx="279400" cy="175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60" i="1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23391" sz="1425" spc="82" i="1">
                <a:solidFill>
                  <a:srgbClr val="131313"/>
                </a:solidFill>
                <a:latin typeface="Times New Roman"/>
                <a:cs typeface="Times New Roman"/>
              </a:rPr>
              <a:t>u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98575" y="3782635"/>
            <a:ext cx="575310" cy="223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   </a:t>
            </a:r>
            <a:r>
              <a:rPr dirty="0" sz="950" spc="-85" i="1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baseline="38011" sz="1425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baseline="38011" sz="1425" spc="-8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116426" y="3670799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i="1">
                <a:solidFill>
                  <a:srgbClr val="131313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179909" y="364250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70629" y="910913"/>
            <a:ext cx="361950" cy="202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sin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 </a:t>
            </a:r>
            <a:r>
              <a:rPr dirty="0" sz="900" spc="-114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baseline="30864" sz="1350" spc="44">
                <a:solidFill>
                  <a:srgbClr val="221F20"/>
                </a:solidFill>
                <a:latin typeface="Cooper Black"/>
                <a:cs typeface="Cooper Black"/>
              </a:rPr>
              <a:t>p</a:t>
            </a:r>
            <a:r>
              <a:rPr dirty="0" baseline="30864" sz="1350" i="1">
                <a:solidFill>
                  <a:srgbClr val="221F20"/>
                </a:solidFill>
                <a:latin typeface="Times New Roman"/>
                <a:cs typeface="Times New Roman"/>
              </a:rPr>
              <a:t>x</a:t>
            </a:r>
            <a:endParaRPr baseline="30864" sz="13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14467" y="1042358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956799" y="915356"/>
            <a:ext cx="381000" cy="198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os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 </a:t>
            </a:r>
            <a:r>
              <a:rPr dirty="0" sz="900" spc="-10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baseline="27777" sz="1350" spc="44">
                <a:solidFill>
                  <a:srgbClr val="221F20"/>
                </a:solidFill>
                <a:latin typeface="Cooper Black"/>
                <a:cs typeface="Cooper Black"/>
              </a:rPr>
              <a:t>p</a:t>
            </a:r>
            <a:r>
              <a:rPr dirty="0" baseline="27777" sz="1350" i="1">
                <a:solidFill>
                  <a:srgbClr val="221F20"/>
                </a:solidFill>
                <a:latin typeface="Times New Roman"/>
                <a:cs typeface="Times New Roman"/>
              </a:rPr>
              <a:t>x</a:t>
            </a:r>
            <a:endParaRPr baseline="27777" sz="13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219696" y="1047437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914126" y="1490035"/>
            <a:ext cx="101600" cy="354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5400">
              <a:lnSpc>
                <a:spcPct val="1565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x 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532500" y="1407261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328792" y="1405575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109197" y="1490028"/>
            <a:ext cx="101600" cy="354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5400">
              <a:lnSpc>
                <a:spcPct val="1565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x 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26935" y="1407254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524492" y="1405567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456286" y="194830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2438816" y="1918797"/>
            <a:ext cx="4260215" cy="429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2235">
              <a:lnSpc>
                <a:spcPct val="101800"/>
              </a:lnSpc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sin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an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 un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acc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rti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ox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. 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goe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dg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x,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ut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0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Palatino Linotype"/>
                <a:cs typeface="Palatino Linotype"/>
              </a:rPr>
              <a:t>t.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374004" y="324013"/>
            <a:ext cx="172529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46367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ic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94953" y="98954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268101" y="333629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76126" y="333629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3125" y="636244"/>
            <a:ext cx="4599305" cy="3070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asso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lum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a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 a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21.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sho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ook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 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 cor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10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 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mos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10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icl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etwee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 wa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fina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icle-in-a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sion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5200"/>
              </a:lnSpc>
              <a:spcBef>
                <a:spcPts val="30"/>
              </a:spcBef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box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se,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parti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antiza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escribe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 marL="775335">
              <a:lnSpc>
                <a:spcPct val="100000"/>
              </a:lnSpc>
              <a:spcBef>
                <a:spcPts val="270"/>
              </a:spcBef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33" y="4054095"/>
            <a:ext cx="4598670" cy="615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1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icle-in-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scu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ving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50206" y="3734935"/>
            <a:ext cx="9461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4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12794" y="3781246"/>
            <a:ext cx="25844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4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700" spc="4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700" spc="-2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700" spc="4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70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700" spc="-2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700" spc="4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63527" y="3812311"/>
            <a:ext cx="244475" cy="1073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50" spc="30" i="1">
                <a:solidFill>
                  <a:srgbClr val="221F20"/>
                </a:solidFill>
                <a:latin typeface="Times New Roman"/>
                <a:cs typeface="Times New Roman"/>
              </a:rPr>
              <a:t>x</a:t>
            </a:r>
            <a:r>
              <a:rPr dirty="0" sz="650" spc="3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650" spc="6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650" spc="30" i="1">
                <a:solidFill>
                  <a:srgbClr val="221F20"/>
                </a:solidFill>
                <a:latin typeface="Times New Roman"/>
                <a:cs typeface="Times New Roman"/>
              </a:rPr>
              <a:t>y</a:t>
            </a:r>
            <a:r>
              <a:rPr dirty="0" sz="6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650" spc="7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650" spc="30" i="1">
                <a:solidFill>
                  <a:srgbClr val="221F20"/>
                </a:solidFill>
                <a:latin typeface="Times New Roman"/>
                <a:cs typeface="Times New Roman"/>
              </a:rPr>
              <a:t>z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536939" y="3734219"/>
            <a:ext cx="1243965" cy="179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3530" algn="l"/>
                <a:tab pos="599440" algn="l"/>
                <a:tab pos="906144" algn="l"/>
                <a:tab pos="1170940" algn="l"/>
              </a:tabLst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	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SimSun"/>
                <a:cs typeface="SimSun"/>
              </a:rPr>
              <a:t>B</a:t>
            </a:r>
            <a:r>
              <a:rPr dirty="0" sz="1000">
                <a:solidFill>
                  <a:srgbClr val="221F20"/>
                </a:solidFill>
                <a:latin typeface="SimSun"/>
                <a:cs typeface="SimSun"/>
              </a:rPr>
              <a:t>	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	+	</a:t>
            </a:r>
            <a:r>
              <a:rPr dirty="0" sz="1000" spc="-30">
                <a:solidFill>
                  <a:srgbClr val="221F20"/>
                </a:solidFill>
                <a:latin typeface="SimSun"/>
                <a:cs typeface="SimSun"/>
              </a:rPr>
              <a:t>R</a:t>
            </a:r>
            <a:endParaRPr sz="1000">
              <a:latin typeface="SimSun"/>
              <a:cs typeface="SimSu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691884" y="3622765"/>
            <a:ext cx="132080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i="1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68390" y="3818042"/>
            <a:ext cx="17970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949072" y="3642857"/>
            <a:ext cx="14033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6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-15873" sz="1050" spc="60" i="1">
                <a:solidFill>
                  <a:srgbClr val="221F20"/>
                </a:solidFill>
                <a:latin typeface="Times New Roman"/>
                <a:cs typeface="Times New Roman"/>
              </a:rPr>
              <a:t>x</a:t>
            </a:r>
            <a:endParaRPr baseline="-15873" sz="10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018544" y="3616413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949072" y="3834636"/>
            <a:ext cx="7073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8770" algn="l"/>
                <a:tab pos="625475" algn="l"/>
              </a:tabLst>
            </a:pPr>
            <a:r>
              <a:rPr dirty="0" sz="950" spc="5" i="1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950" spc="5" i="1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950" spc="5" i="1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018544" y="3806900"/>
            <a:ext cx="68389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8770" algn="l"/>
                <a:tab pos="62547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018544" y="3880935"/>
            <a:ext cx="67945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8770" algn="l"/>
                <a:tab pos="625475" algn="l"/>
              </a:tabLst>
            </a:pPr>
            <a:r>
              <a:rPr dirty="0" sz="700" spc="40" i="1">
                <a:solidFill>
                  <a:srgbClr val="221F20"/>
                </a:solidFill>
                <a:latin typeface="Times New Roman"/>
                <a:cs typeface="Times New Roman"/>
              </a:rPr>
              <a:t>x</a:t>
            </a:r>
            <a:r>
              <a:rPr dirty="0" sz="700" spc="40" i="1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700" spc="40" i="1">
                <a:solidFill>
                  <a:srgbClr val="221F20"/>
                </a:solidFill>
                <a:latin typeface="Times New Roman"/>
                <a:cs typeface="Times New Roman"/>
              </a:rPr>
              <a:t>y</a:t>
            </a:r>
            <a:r>
              <a:rPr dirty="0" sz="700" spc="40" i="1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700" spc="40" i="1">
                <a:solidFill>
                  <a:srgbClr val="221F20"/>
                </a:solidFill>
                <a:latin typeface="Times New Roman"/>
                <a:cs typeface="Times New Roman"/>
              </a:rPr>
              <a:t>z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255788" y="3618724"/>
            <a:ext cx="14033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-15873" sz="1050" spc="60" i="1">
                <a:solidFill>
                  <a:srgbClr val="221F20"/>
                </a:solidFill>
                <a:latin typeface="Times New Roman"/>
                <a:cs typeface="Times New Roman"/>
              </a:rPr>
              <a:t>y</a:t>
            </a:r>
            <a:endParaRPr baseline="-15873" sz="1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62507" y="3644126"/>
            <a:ext cx="13525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-15873" sz="1050" spc="60" i="1">
                <a:solidFill>
                  <a:srgbClr val="221F20"/>
                </a:solidFill>
                <a:latin typeface="Times New Roman"/>
                <a:cs typeface="Times New Roman"/>
              </a:rPr>
              <a:t>z</a:t>
            </a:r>
            <a:endParaRPr baseline="-15873"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631905" y="3616413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749803" y="773998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958680" y="810356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838234" y="5518274"/>
            <a:ext cx="6099175" cy="3639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 t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8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s o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8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 a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 O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-D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9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41300" marR="6350">
              <a:lnSpc>
                <a:spcPts val="112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entage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30 pm,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leve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150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715">
              <a:lnSpc>
                <a:spcPts val="1100"/>
              </a:lnSpc>
              <a:spcBef>
                <a:spcPts val="2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150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5715">
              <a:lnSpc>
                <a:spcPct val="96500"/>
              </a:lnSpc>
              <a:spcBef>
                <a:spcPts val="18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30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25">
                <a:solidFill>
                  <a:srgbClr val="221F20"/>
                </a:solidFill>
                <a:latin typeface="Century Gothic"/>
                <a:cs typeface="Century Gothic"/>
              </a:rPr>
              <a:t>c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25%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 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30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ex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25%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500"/>
              </a:lnSpc>
              <a:spcBef>
                <a:spcPts val="180"/>
              </a:spcBef>
            </a:pP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cle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aki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opria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class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mak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 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 pm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maxim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 15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800">
              <a:latin typeface="Times New Roman"/>
              <a:cs typeface="Times New Roman"/>
            </a:endParaRPr>
          </a:p>
          <a:p>
            <a:pPr marL="242570" marR="7620" indent="-229870">
              <a:lnSpc>
                <a:spcPts val="111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50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75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 150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42570" marR="5715" indent="-229870">
              <a:lnSpc>
                <a:spcPts val="1100"/>
              </a:lnSpc>
              <a:spcBef>
                <a:spcPts val="890"/>
              </a:spcBef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 300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(n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icl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z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90316" y="310527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473239" y="2856107"/>
            <a:ext cx="1520190" cy="17360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6134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he probabilities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695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marL="12700" marR="302895">
              <a:lnSpc>
                <a:spcPts val="1000"/>
              </a:lnSpc>
              <a:spcBef>
                <a:spcPts val="110"/>
              </a:spcBef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oba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bilit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00"/>
              </a:lnSpc>
            </a:pP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-dim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 box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140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Century Gothic"/>
                <a:cs typeface="Century Gothic"/>
              </a:rPr>
              <a:t>c  </a:t>
            </a:r>
            <a:r>
              <a:rPr dirty="0" sz="900" spc="60">
                <a:solidFill>
                  <a:srgbClr val="221F20"/>
                </a:solidFill>
                <a:latin typeface="Century Gothic"/>
                <a:cs typeface="Century Gothic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0.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543414" y="4417574"/>
            <a:ext cx="74295" cy="1136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65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endParaRPr sz="700">
              <a:latin typeface="Lucida Sans"/>
              <a:cs typeface="Lucida San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47161" y="2700021"/>
            <a:ext cx="13081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Times New Roman"/>
                <a:cs typeface="Times New Roman"/>
              </a:rPr>
              <a:t>n</a:t>
            </a:r>
            <a:r>
              <a:rPr dirty="0" sz="700" spc="5" i="1">
                <a:latin typeface="Times New Roman"/>
                <a:cs typeface="Times New Roman"/>
              </a:rPr>
              <a:t> </a:t>
            </a:r>
            <a:r>
              <a:rPr dirty="0" sz="700" spc="-75" i="1">
                <a:latin typeface="Times New Roman"/>
                <a:cs typeface="Times New Roman"/>
              </a:rPr>
              <a:t> </a:t>
            </a:r>
            <a:r>
              <a:rPr dirty="0" sz="750" i="1"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91642" y="2655677"/>
            <a:ext cx="62230" cy="98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877552" y="2556265"/>
            <a:ext cx="1114425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65" i="1">
                <a:latin typeface="Calibri"/>
                <a:cs typeface="Calibri"/>
              </a:rPr>
              <a:t>*</a:t>
            </a:r>
            <a:r>
              <a:rPr dirty="0" sz="900" spc="165" i="1">
                <a:latin typeface="Calibri"/>
                <a:cs typeface="Calibri"/>
              </a:rPr>
              <a:t>   </a:t>
            </a:r>
            <a:r>
              <a:rPr dirty="0" sz="900" spc="-60" i="1">
                <a:latin typeface="Calibri"/>
                <a:cs typeface="Calibri"/>
              </a:rPr>
              <a:t> </a:t>
            </a:r>
            <a:r>
              <a:rPr dirty="0" sz="900">
                <a:latin typeface="Times New Roman"/>
                <a:cs typeface="Times New Roman"/>
              </a:rPr>
              <a:t>(</a:t>
            </a: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sz="900">
                <a:latin typeface="Times New Roman"/>
                <a:cs typeface="Times New Roman"/>
              </a:rPr>
              <a:t>)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-5">
                <a:latin typeface="Times New Roman"/>
                <a:cs typeface="Times New Roman"/>
              </a:rPr>
              <a:t>  sin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100">
                <a:latin typeface="Times New Roman"/>
                <a:cs typeface="Times New Roman"/>
              </a:rPr>
              <a:t> </a:t>
            </a:r>
            <a:r>
              <a:rPr dirty="0" sz="1800">
                <a:latin typeface="Times New Roman"/>
                <a:cs typeface="Times New Roman"/>
              </a:rPr>
              <a:t>(</a:t>
            </a:r>
            <a:r>
              <a:rPr dirty="0" sz="900">
                <a:latin typeface="Times New Roman"/>
                <a:cs typeface="Times New Roman"/>
              </a:rPr>
              <a:t>     </a:t>
            </a:r>
            <a:r>
              <a:rPr dirty="0" sz="900" i="1">
                <a:latin typeface="Times New Roman"/>
                <a:cs typeface="Times New Roman"/>
              </a:rPr>
              <a:t>x</a:t>
            </a:r>
            <a:r>
              <a:rPr dirty="0" sz="180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346821" y="2592393"/>
            <a:ext cx="461009" cy="153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5900" algn="l"/>
              </a:tabLst>
            </a:pPr>
            <a:r>
              <a:rPr dirty="0" baseline="3086" sz="1350">
                <a:latin typeface="Times New Roman"/>
                <a:cs typeface="Times New Roman"/>
              </a:rPr>
              <a:t>2	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50">
                <a:latin typeface="Times New Roman"/>
                <a:cs typeface="Times New Roman"/>
              </a:rPr>
              <a:t> </a:t>
            </a:r>
            <a:r>
              <a:rPr dirty="0" sz="750">
                <a:latin typeface="Times New Roman"/>
                <a:cs typeface="Times New Roman"/>
              </a:rPr>
              <a:t>  </a:t>
            </a:r>
            <a:r>
              <a:rPr dirty="0" sz="750" spc="45">
                <a:latin typeface="Times New Roman"/>
                <a:cs typeface="Times New Roman"/>
              </a:rPr>
              <a:t> </a:t>
            </a:r>
            <a:r>
              <a:rPr dirty="0" baseline="9259" sz="1350" spc="22" i="1">
                <a:latin typeface="Times New Roman"/>
                <a:cs typeface="Times New Roman"/>
              </a:rPr>
              <a:t>n</a:t>
            </a:r>
            <a:r>
              <a:rPr dirty="0" baseline="6172" sz="1350" spc="-382" i="1">
                <a:latin typeface="Calibri"/>
                <a:cs typeface="Calibri"/>
              </a:rPr>
              <a:t>+</a:t>
            </a:r>
            <a:endParaRPr baseline="6172" sz="135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43650" y="2708595"/>
            <a:ext cx="47815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01320" algn="l"/>
              </a:tabLst>
            </a:pPr>
            <a:r>
              <a:rPr dirty="0" sz="900" spc="-5" i="1">
                <a:latin typeface="Times New Roman"/>
                <a:cs typeface="Times New Roman"/>
              </a:rPr>
              <a:t>L</a:t>
            </a:r>
            <a:r>
              <a:rPr dirty="0" sz="900" spc="-5" i="1">
                <a:latin typeface="Times New Roman"/>
                <a:cs typeface="Times New Roman"/>
              </a:rPr>
              <a:t>	</a:t>
            </a:r>
            <a:r>
              <a:rPr dirty="0" baseline="3086" sz="1350" spc="-7" i="1">
                <a:latin typeface="Times New Roman"/>
                <a:cs typeface="Times New Roman"/>
              </a:rPr>
              <a:t>L</a:t>
            </a:r>
            <a:endParaRPr baseline="3086" sz="13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474327" y="739652"/>
            <a:ext cx="35369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Ene</a:t>
            </a:r>
            <a:r>
              <a:rPr dirty="0" sz="900" spc="-1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gy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828146" y="1394970"/>
            <a:ext cx="2413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Zero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559416" y="1090614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559416" y="1636711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559416" y="2182808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371582" y="2456492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492872" y="843971"/>
            <a:ext cx="186690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2345" sz="1350" spc="240" i="1">
                <a:latin typeface="Calibri"/>
                <a:cs typeface="Calibri"/>
              </a:rPr>
              <a:t>*</a:t>
            </a:r>
            <a:r>
              <a:rPr dirty="0" baseline="-39682" sz="1050" spc="15">
                <a:latin typeface="Times New Roman"/>
                <a:cs typeface="Times New Roman"/>
              </a:rPr>
              <a:t>3</a:t>
            </a:r>
            <a:r>
              <a:rPr dirty="0" sz="550" spc="10"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332213" y="2067566"/>
            <a:ext cx="18669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2345" sz="1350" spc="240" i="1">
                <a:latin typeface="Calibri"/>
                <a:cs typeface="Calibri"/>
              </a:rPr>
              <a:t>*</a:t>
            </a:r>
            <a:r>
              <a:rPr dirty="0" baseline="-39682" sz="1050" spc="15">
                <a:latin typeface="Times New Roman"/>
                <a:cs typeface="Times New Roman"/>
              </a:rPr>
              <a:t>1</a:t>
            </a:r>
            <a:r>
              <a:rPr dirty="0" sz="550" spc="10"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344915" y="1567841"/>
            <a:ext cx="186690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2345" sz="1350" spc="240" i="1">
                <a:latin typeface="Calibri"/>
                <a:cs typeface="Calibri"/>
              </a:rPr>
              <a:t>*</a:t>
            </a:r>
            <a:r>
              <a:rPr dirty="0" baseline="-39682" sz="1050" spc="15">
                <a:latin typeface="Times New Roman"/>
                <a:cs typeface="Times New Roman"/>
              </a:rPr>
              <a:t>2</a:t>
            </a:r>
            <a:r>
              <a:rPr dirty="0" sz="550" spc="10"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38238" y="3998389"/>
            <a:ext cx="129921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351110" y="462312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708365" y="558705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44500" y="324013"/>
            <a:ext cx="6263005" cy="1607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406400" indent="-228600">
              <a:lnSpc>
                <a:spcPct val="100000"/>
              </a:lnSpc>
              <a:tabLst>
                <a:tab pos="1396365" algn="l"/>
              </a:tabLst>
            </a:pP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7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0002"/>
                </a:solidFill>
                <a:latin typeface="Arial"/>
                <a:cs typeface="Arial"/>
              </a:rPr>
              <a:t>8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-</a:t>
            </a:r>
            <a:r>
              <a:rPr dirty="0" sz="1050" spc="35" b="1">
                <a:solidFill>
                  <a:srgbClr val="000002"/>
                </a:solidFill>
                <a:latin typeface="Arial"/>
                <a:cs typeface="Arial"/>
              </a:rPr>
              <a:t>9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y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W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0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-14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000002"/>
                </a:solidFill>
                <a:latin typeface="Arial"/>
                <a:cs typeface="Arial"/>
              </a:rPr>
              <a:t>f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or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7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050" spc="4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60" b="1">
                <a:solidFill>
                  <a:srgbClr val="000002"/>
                </a:solidFill>
                <a:latin typeface="Arial"/>
                <a:cs typeface="Arial"/>
              </a:rPr>
              <a:t>cl</a:t>
            </a:r>
            <a:r>
              <a:rPr dirty="0" sz="10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05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050" spc="-9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-2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406400" marR="5080">
              <a:lnSpc>
                <a:spcPct val="965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betwe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1.00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late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778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0002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406400">
              <a:lnSpc>
                <a:spcPct val="100000"/>
              </a:lnSpc>
              <a:spcBef>
                <a:spcPts val="14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30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baseline="-15873" sz="1050" spc="-37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3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9625" y="2365584"/>
            <a:ext cx="6097270" cy="815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41300" marR="5080">
              <a:lnSpc>
                <a:spcPct val="96500"/>
              </a:lnSpc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baseline="-15873" sz="1050" spc="-37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baseline="-15873" sz="10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baseline="-15873" sz="1050" spc="-3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0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baseline="-15873" sz="1050" spc="-37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baseline="-15873" sz="1050" spc="-12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baseline="-15873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-15873" sz="1050" spc="-17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 i="1">
                <a:solidFill>
                  <a:srgbClr val="221F20"/>
                </a:solidFill>
                <a:latin typeface="Georgia"/>
                <a:cs typeface="Georgi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 i="1">
                <a:solidFill>
                  <a:srgbClr val="221F20"/>
                </a:solidFill>
                <a:latin typeface="Georgia"/>
                <a:cs typeface="Georgi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hip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eorgia"/>
                <a:cs typeface="Georgia"/>
              </a:rPr>
              <a:t>c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1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>
              <a:lnSpc>
                <a:spcPct val="100000"/>
              </a:lnSpc>
              <a:spcBef>
                <a:spcPts val="14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8238" y="4577727"/>
            <a:ext cx="5900420" cy="338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mas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9.109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 i="1">
                <a:solidFill>
                  <a:srgbClr val="221F20"/>
                </a:solidFill>
                <a:latin typeface="Georgia"/>
                <a:cs typeface="Georgia"/>
              </a:rPr>
              <a:t>h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6.626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l: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 pm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hese da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we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38243" y="5328237"/>
            <a:ext cx="5868670" cy="525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4023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  <a:p>
            <a:pPr marL="12700" marR="5080">
              <a:lnSpc>
                <a:spcPts val="1100"/>
              </a:lnSpc>
              <a:spcBef>
                <a:spcPts val="60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pho-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teps,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09625" y="6313962"/>
            <a:ext cx="6128385" cy="1252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3204" marR="5080" indent="-1905">
              <a:lnSpc>
                <a:spcPts val="1100"/>
              </a:lnSpc>
              <a:spcBef>
                <a:spcPts val="215"/>
              </a:spcBef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baseline="-15873" sz="1050" spc="97" i="1">
                <a:solidFill>
                  <a:srgbClr val="221F20"/>
                </a:solidFill>
                <a:latin typeface="Georgia"/>
                <a:cs typeface="Georgia"/>
              </a:rPr>
              <a:t>A</a:t>
            </a:r>
            <a:r>
              <a:rPr dirty="0" baseline="-15873" sz="1050" i="1">
                <a:solidFill>
                  <a:srgbClr val="221F20"/>
                </a:solidFill>
                <a:latin typeface="Georgia"/>
                <a:cs typeface="Georgia"/>
              </a:rPr>
              <a:t>  </a:t>
            </a:r>
            <a:r>
              <a:rPr dirty="0" baseline="-15873" sz="1050" spc="-112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6.022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2570" marR="36830" indent="-229870">
              <a:lnSpc>
                <a:spcPts val="1100"/>
              </a:lnSpc>
              <a:spcBef>
                <a:spcPts val="91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5.0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 </a:t>
            </a:r>
            <a:r>
              <a:rPr dirty="0" sz="950" spc="-35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endParaRPr sz="950">
              <a:latin typeface="Palatino Linotype"/>
              <a:cs typeface="Palatino Linotype"/>
            </a:endParaRPr>
          </a:p>
          <a:p>
            <a:pPr marL="241935" marR="36830" indent="-229235">
              <a:lnSpc>
                <a:spcPts val="1100"/>
              </a:lnSpc>
              <a:spcBef>
                <a:spcPts val="890"/>
              </a:spcBef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5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7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irst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mate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55790" y="6014975"/>
            <a:ext cx="217804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10">
                <a:solidFill>
                  <a:srgbClr val="210000"/>
                </a:solidFill>
                <a:latin typeface="Arial"/>
                <a:cs typeface="Arial"/>
              </a:rPr>
              <a:t>l</a:t>
            </a:r>
            <a:r>
              <a:rPr dirty="0" sz="950" spc="310">
                <a:solidFill>
                  <a:srgbClr val="21000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1000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08532" y="5931653"/>
            <a:ext cx="702945" cy="329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985">
              <a:lnSpc>
                <a:spcPct val="100000"/>
              </a:lnSpc>
              <a:tabLst>
                <a:tab pos="579755" algn="l"/>
              </a:tabLst>
            </a:pPr>
            <a:r>
              <a:rPr dirty="0" sz="950" spc="-65" i="1">
                <a:solidFill>
                  <a:srgbClr val="221F20"/>
                </a:solidFill>
                <a:latin typeface="Georgia"/>
                <a:cs typeface="Georgia"/>
              </a:rPr>
              <a:t>h</a:t>
            </a:r>
            <a:r>
              <a:rPr dirty="0" sz="950" spc="-50" i="1">
                <a:solidFill>
                  <a:srgbClr val="221F20"/>
                </a:solidFill>
                <a:latin typeface="Georgia"/>
                <a:cs typeface="Georgia"/>
              </a:rPr>
              <a:t>c</a:t>
            </a:r>
            <a:r>
              <a:rPr dirty="0" sz="950" spc="-50" i="1">
                <a:solidFill>
                  <a:srgbClr val="221F20"/>
                </a:solidFill>
                <a:latin typeface="Georgia"/>
                <a:cs typeface="Georgia"/>
              </a:rPr>
              <a:t>	</a:t>
            </a:r>
            <a:r>
              <a:rPr dirty="0" sz="950" spc="-65" i="1">
                <a:solidFill>
                  <a:srgbClr val="221F20"/>
                </a:solidFill>
                <a:latin typeface="Georgia"/>
                <a:cs typeface="Georgia"/>
              </a:rPr>
              <a:t>h</a:t>
            </a:r>
            <a:r>
              <a:rPr dirty="0" sz="950" spc="-50" i="1">
                <a:solidFill>
                  <a:srgbClr val="221F20"/>
                </a:solidFill>
                <a:latin typeface="Georgia"/>
                <a:cs typeface="Georgia"/>
              </a:rPr>
              <a:t>c</a:t>
            </a:r>
            <a:endParaRPr sz="950">
              <a:latin typeface="Georgia"/>
              <a:cs typeface="Georgia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baseline="8771" sz="1425" spc="-209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018756" y="6021747"/>
            <a:ext cx="4495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65125" algn="l"/>
              </a:tabLst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	=</a:t>
            </a:r>
            <a:endParaRPr sz="9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155926" y="6104381"/>
            <a:ext cx="18161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85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endParaRPr sz="950">
              <a:latin typeface="Georgia"/>
              <a:cs typeface="Georgi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503287" y="5895245"/>
            <a:ext cx="1934210" cy="372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6.626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34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3.00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37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71873" y="5987948"/>
            <a:ext cx="1488440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10000"/>
                </a:solidFill>
                <a:latin typeface="Palatino Linotype"/>
                <a:cs typeface="Palatino Linotype"/>
              </a:rPr>
              <a:t>11</a:t>
            </a:r>
            <a:r>
              <a:rPr dirty="0" sz="950" spc="-10">
                <a:solidFill>
                  <a:srgbClr val="21000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1000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1000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10000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75342" y="5081110"/>
            <a:ext cx="31242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85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279287" y="4947903"/>
            <a:ext cx="1098550" cy="197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34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20797" y="5152992"/>
            <a:ext cx="196977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9.109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764018" y="5152992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051947" y="4293914"/>
            <a:ext cx="882650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85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sz="950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 spc="-35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30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30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969562" y="4182155"/>
            <a:ext cx="293370" cy="357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50165">
              <a:lnSpc>
                <a:spcPct val="126299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60" i="1">
                <a:solidFill>
                  <a:srgbClr val="221F20"/>
                </a:solidFill>
                <a:latin typeface="Georgia"/>
                <a:cs typeface="Georgia"/>
              </a:rPr>
              <a:t>h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5" i="1">
                <a:solidFill>
                  <a:srgbClr val="221F20"/>
                </a:solidFill>
                <a:latin typeface="Georgia"/>
                <a:cs typeface="Georgia"/>
              </a:rPr>
              <a:t>m</a:t>
            </a:r>
            <a:r>
              <a:rPr dirty="0" sz="950" spc="-50" i="1">
                <a:solidFill>
                  <a:srgbClr val="221F20"/>
                </a:solidFill>
                <a:latin typeface="Georgia"/>
                <a:cs typeface="Georgia"/>
              </a:rPr>
              <a:t>L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858898" y="3685956"/>
            <a:ext cx="120332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 spc="-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-187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5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7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11695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11695" sz="1425" spc="-195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baseline="11695" sz="1425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97204" y="3575144"/>
            <a:ext cx="293370" cy="356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baseline="-23391" sz="1425" spc="-89" i="1">
                <a:solidFill>
                  <a:srgbClr val="221F20"/>
                </a:solidFill>
                <a:latin typeface="Georgia"/>
                <a:cs typeface="Georgia"/>
              </a:rPr>
              <a:t>h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5" i="1">
                <a:solidFill>
                  <a:srgbClr val="221F20"/>
                </a:solidFill>
                <a:latin typeface="Georgia"/>
                <a:cs typeface="Georgia"/>
              </a:rPr>
              <a:t>m</a:t>
            </a:r>
            <a:r>
              <a:rPr dirty="0" sz="950" spc="-50" i="1">
                <a:solidFill>
                  <a:srgbClr val="221F20"/>
                </a:solidFill>
                <a:latin typeface="Georgia"/>
                <a:cs typeface="Georgia"/>
              </a:rPr>
              <a:t>L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71537" y="3659592"/>
            <a:ext cx="23749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867791" y="3327167"/>
            <a:ext cx="1033780" cy="161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1695" sz="14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 spc="-209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ound</a:t>
            </a:r>
            <a:r>
              <a:rPr dirty="0" sz="5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11695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11695" sz="1425" spc="-195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11695" sz="1425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baseline="11695" sz="1425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936541" y="3215763"/>
            <a:ext cx="292735" cy="357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35">
              <a:lnSpc>
                <a:spcPct val="100000"/>
              </a:lnSpc>
            </a:pPr>
            <a:r>
              <a:rPr dirty="0" baseline="-23391" sz="1425" spc="-89" i="1">
                <a:solidFill>
                  <a:srgbClr val="221F20"/>
                </a:solidFill>
                <a:latin typeface="Georgia"/>
                <a:cs typeface="Georgia"/>
              </a:rPr>
              <a:t>h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9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5" i="1">
                <a:solidFill>
                  <a:srgbClr val="221F20"/>
                </a:solidFill>
                <a:latin typeface="Georgia"/>
                <a:cs typeface="Georgia"/>
              </a:rPr>
              <a:t>m</a:t>
            </a:r>
            <a:r>
              <a:rPr dirty="0" sz="950" spc="-55" i="1">
                <a:solidFill>
                  <a:srgbClr val="221F20"/>
                </a:solidFill>
                <a:latin typeface="Georgia"/>
                <a:cs typeface="Georgia"/>
              </a:rPr>
              <a:t>L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10239" y="3299576"/>
            <a:ext cx="237490" cy="19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358031" y="2056709"/>
            <a:ext cx="264795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30" i="1">
                <a:solidFill>
                  <a:srgbClr val="221F20"/>
                </a:solidFill>
                <a:latin typeface="Georgia"/>
                <a:cs typeface="Georgia"/>
              </a:rPr>
              <a:t>E</a:t>
            </a:r>
            <a:r>
              <a:rPr dirty="0" baseline="-15873" sz="1050" spc="-37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baseline="-15873" sz="1050" i="1">
                <a:solidFill>
                  <a:srgbClr val="221F20"/>
                </a:solidFill>
                <a:latin typeface="Georgia"/>
                <a:cs typeface="Georgia"/>
              </a:rPr>
              <a:t>  </a:t>
            </a:r>
            <a:r>
              <a:rPr dirty="0" baseline="-15873" sz="1050" spc="-112" i="1">
                <a:solidFill>
                  <a:srgbClr val="221F20"/>
                </a:solidFill>
                <a:latin typeface="Georgia"/>
                <a:cs typeface="Georgi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657763" y="1945231"/>
            <a:ext cx="292735" cy="357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6195">
              <a:lnSpc>
                <a:spcPct val="100000"/>
              </a:lnSpc>
            </a:pPr>
            <a:r>
              <a:rPr dirty="0" baseline="-23391" sz="1425" spc="-44" i="1">
                <a:solidFill>
                  <a:srgbClr val="221F20"/>
                </a:solidFill>
                <a:latin typeface="Georgia"/>
                <a:cs typeface="Georgia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23391" sz="1425" spc="-89" i="1">
                <a:solidFill>
                  <a:srgbClr val="221F20"/>
                </a:solidFill>
                <a:latin typeface="Georgia"/>
                <a:cs typeface="Georgia"/>
              </a:rPr>
              <a:t>h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5" i="1">
                <a:solidFill>
                  <a:srgbClr val="221F20"/>
                </a:solidFill>
                <a:latin typeface="Georgia"/>
                <a:cs typeface="Georgia"/>
              </a:rPr>
              <a:t>m</a:t>
            </a:r>
            <a:r>
              <a:rPr dirty="0" sz="950" spc="-55" i="1">
                <a:solidFill>
                  <a:srgbClr val="221F20"/>
                </a:solidFill>
                <a:latin typeface="Georgia"/>
                <a:cs typeface="Georgia"/>
              </a:rPr>
              <a:t>L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388339" y="8626662"/>
            <a:ext cx="4288790" cy="718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02260">
              <a:lnSpc>
                <a:spcPct val="100000"/>
              </a:lnSpc>
              <a:tabLst>
                <a:tab pos="741045" algn="l"/>
              </a:tabLst>
            </a:pP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6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1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2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635">
              <a:lnSpc>
                <a:spcPts val="1100"/>
              </a:lnSpc>
            </a:pP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0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228977" y="6141084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289916" y="350151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3100" y="2731646"/>
            <a:ext cx="4598670" cy="2216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529329" marR="629285">
              <a:lnSpc>
                <a:spcPct val="101899"/>
              </a:lnSpc>
            </a:pPr>
            <a:r>
              <a:rPr dirty="0" sz="900" spc="-10">
                <a:latin typeface="Times New Roman"/>
                <a:cs typeface="Times New Roman"/>
              </a:rPr>
              <a:t>D</a:t>
            </a: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re</a:t>
            </a:r>
            <a:r>
              <a:rPr dirty="0" sz="900" spc="-5">
                <a:latin typeface="Times New Roman"/>
                <a:cs typeface="Times New Roman"/>
              </a:rPr>
              <a:t>c</a:t>
            </a:r>
            <a:r>
              <a:rPr dirty="0" sz="900" spc="5">
                <a:latin typeface="Times New Roman"/>
                <a:cs typeface="Times New Roman"/>
              </a:rPr>
              <a:t>t</a:t>
            </a: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on</a:t>
            </a:r>
            <a:r>
              <a:rPr dirty="0" sz="900">
                <a:latin typeface="Times New Roman"/>
                <a:cs typeface="Times New Roman"/>
              </a:rPr>
              <a:t> of </a:t>
            </a:r>
            <a:endParaRPr sz="900">
              <a:latin typeface="Times New Roman"/>
              <a:cs typeface="Times New Roman"/>
            </a:endParaRPr>
          </a:p>
          <a:p>
            <a:pPr marL="1710055" indent="1819275">
              <a:lnSpc>
                <a:spcPct val="100000"/>
              </a:lnSpc>
              <a:spcBef>
                <a:spcPts val="20"/>
              </a:spcBef>
            </a:pPr>
            <a:r>
              <a:rPr dirty="0" sz="900" spc="-5">
                <a:latin typeface="Times New Roman"/>
                <a:cs typeface="Times New Roman"/>
              </a:rPr>
              <a:t>tr</a:t>
            </a:r>
            <a:r>
              <a:rPr dirty="0" sz="900">
                <a:latin typeface="Times New Roman"/>
                <a:cs typeface="Times New Roman"/>
              </a:rPr>
              <a:t>avel</a:t>
            </a:r>
            <a:endParaRPr sz="900">
              <a:latin typeface="Times New Roman"/>
              <a:cs typeface="Times New Roman"/>
            </a:endParaRPr>
          </a:p>
          <a:p>
            <a:pPr algn="ctr" marR="1029969">
              <a:lnSpc>
                <a:spcPct val="100000"/>
              </a:lnSpc>
              <a:spcBef>
                <a:spcPts val="805"/>
              </a:spcBef>
            </a:pPr>
            <a:r>
              <a:rPr dirty="0" sz="900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710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2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oma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gn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,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 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-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5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-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3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>
              <a:lnSpc>
                <a:spcPct val="100000"/>
              </a:lnSpc>
              <a:spcBef>
                <a:spcPts val="39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5080">
              <a:lnSpc>
                <a:spcPts val="1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rticl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mole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5795" y="7467041"/>
            <a:ext cx="1258570" cy="4324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3398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74344" y="7483254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0" y="92189"/>
                </a:moveTo>
                <a:lnTo>
                  <a:pt x="0" y="0"/>
                </a:lnTo>
                <a:lnTo>
                  <a:pt x="80518" y="46151"/>
                </a:lnTo>
                <a:lnTo>
                  <a:pt x="0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322708" y="5673699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4" h="0">
                <a:moveTo>
                  <a:pt x="0" y="0"/>
                </a:moveTo>
                <a:lnTo>
                  <a:pt x="11870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45788" y="5459081"/>
            <a:ext cx="1610360" cy="16821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5890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ver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lds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ation,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long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ud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ina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 Thi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 is 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sult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 sm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74344" y="5471901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2273300" y="5062742"/>
            <a:ext cx="4598670" cy="3403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2009775">
              <a:lnSpc>
                <a:spcPts val="14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q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160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200" spc="10" b="1">
                <a:solidFill>
                  <a:srgbClr val="003D73"/>
                </a:solidFill>
                <a:latin typeface="Arial"/>
                <a:cs typeface="Arial"/>
              </a:rPr>
              <a:t>, 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200" spc="-4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5" b="1">
                <a:solidFill>
                  <a:srgbClr val="003D73"/>
                </a:solidFill>
                <a:latin typeface="Arial"/>
                <a:cs typeface="Arial"/>
              </a:rPr>
              <a:t>,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 S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ee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 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ag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ad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at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100"/>
              </a:lnSpc>
              <a:spcBef>
                <a:spcPts val="23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uenc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hs,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list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icist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öm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1814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1874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 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243840" marR="2388870">
              <a:lnSpc>
                <a:spcPct val="119100"/>
              </a:lnSpc>
              <a:spcBef>
                <a:spcPts val="209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mm)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icro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endParaRPr sz="1050">
              <a:latin typeface="Palatino Linotype"/>
              <a:cs typeface="Palatino Linotype"/>
            </a:endParaRPr>
          </a:p>
          <a:p>
            <a:pPr marL="243204" marR="995680" indent="635">
              <a:lnSpc>
                <a:spcPct val="1191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Å)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100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endParaRPr sz="1050">
              <a:latin typeface="Palatino Linotype"/>
              <a:cs typeface="Palatino Linotype"/>
            </a:endParaRPr>
          </a:p>
          <a:p>
            <a:pPr marL="242570">
              <a:lnSpc>
                <a:spcPct val="100000"/>
              </a:lnSpc>
              <a:spcBef>
                <a:spcPts val="229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400"/>
              </a:lnSpc>
              <a:spcBef>
                <a:spcPts val="59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tincti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tan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2.99792458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4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33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acuum,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spe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mag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2057400">
              <a:lnSpc>
                <a:spcPct val="100000"/>
              </a:lnSpc>
              <a:spcBef>
                <a:spcPts val="750"/>
              </a:spcBef>
              <a:tabLst>
                <a:tab pos="4226560" algn="l"/>
              </a:tabLst>
            </a:pPr>
            <a:r>
              <a:rPr dirty="0" sz="950" spc="-5">
                <a:solidFill>
                  <a:srgbClr val="221F20"/>
                </a:solidFill>
                <a:latin typeface="Gigi"/>
                <a:cs typeface="Gigi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Gigi"/>
                <a:cs typeface="Gigi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Gigi"/>
                <a:cs typeface="Gigi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8.1)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29354" y="845959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>
                <a:solidFill>
                  <a:srgbClr val="CA006B"/>
                </a:solidFill>
                <a:latin typeface="Tahoma"/>
                <a:cs typeface="Tahoma"/>
              </a:rPr>
              <a:t>*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53177" y="2517283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>
                <a:solidFill>
                  <a:srgbClr val="CA006B"/>
                </a:solidFill>
                <a:latin typeface="Tahoma"/>
                <a:cs typeface="Tahoma"/>
              </a:rPr>
              <a:t>*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43070" y="646942"/>
            <a:ext cx="11563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Electric field co</a:t>
            </a:r>
            <a:r>
              <a:rPr dirty="0" sz="900">
                <a:latin typeface="Times New Roman"/>
                <a:cs typeface="Times New Roman"/>
              </a:rPr>
              <a:t>mponent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77815" y="777117"/>
            <a:ext cx="12325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M</a:t>
            </a:r>
            <a:r>
              <a:rPr dirty="0" sz="900" spc="-5">
                <a:latin typeface="Times New Roman"/>
                <a:cs typeface="Times New Roman"/>
              </a:rPr>
              <a:t>agne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-5">
                <a:latin typeface="Times New Roman"/>
                <a:cs typeface="Times New Roman"/>
              </a:rPr>
              <a:t>ic</a:t>
            </a:r>
            <a:r>
              <a:rPr dirty="0" sz="900">
                <a:latin typeface="Times New Roman"/>
                <a:cs typeface="Times New Roman"/>
              </a:rPr>
              <a:t> f</a:t>
            </a: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e</a:t>
            </a:r>
            <a:r>
              <a:rPr dirty="0" sz="900" spc="-5">
                <a:latin typeface="Times New Roman"/>
                <a:cs typeface="Times New Roman"/>
              </a:rPr>
              <a:t>ld</a:t>
            </a:r>
            <a:r>
              <a:rPr dirty="0" sz="900">
                <a:latin typeface="Times New Roman"/>
                <a:cs typeface="Times New Roman"/>
              </a:rPr>
              <a:t> component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79134" y="1196217"/>
            <a:ext cx="457200" cy="419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D</a:t>
            </a: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re</a:t>
            </a:r>
            <a:r>
              <a:rPr dirty="0" sz="900" spc="-5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tion</a:t>
            </a:r>
            <a:r>
              <a:rPr dirty="0" sz="900">
                <a:latin typeface="Times New Roman"/>
                <a:cs typeface="Times New Roman"/>
              </a:rPr>
              <a:t> of 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 spc="-5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rav</a:t>
            </a:r>
            <a:r>
              <a:rPr dirty="0" sz="900" spc="-5">
                <a:latin typeface="Times New Roman"/>
                <a:cs typeface="Times New Roman"/>
              </a:rPr>
              <a:t>el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01665" y="2453517"/>
            <a:ext cx="9150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tic</a:t>
            </a:r>
            <a:r>
              <a:rPr dirty="0" sz="900">
                <a:latin typeface="Times New Roman"/>
                <a:cs typeface="Times New Roman"/>
              </a:rPr>
              <a:t> f</a:t>
            </a: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e</a:t>
            </a:r>
            <a:r>
              <a:rPr dirty="0" sz="900" spc="-5">
                <a:latin typeface="Times New Roman"/>
                <a:cs typeface="Times New Roman"/>
              </a:rPr>
              <a:t>ld</a:t>
            </a:r>
            <a:r>
              <a:rPr dirty="0" sz="900">
                <a:latin typeface="Times New Roman"/>
                <a:cs typeface="Times New Roman"/>
              </a:rPr>
              <a:t> compone</a:t>
            </a:r>
            <a:r>
              <a:rPr dirty="0" sz="900" spc="-5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73392" y="8712085"/>
            <a:ext cx="4599940" cy="768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ssible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eque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types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iatio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ustrate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gne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8.1).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73100" y="324013"/>
            <a:ext cx="6426200" cy="978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tabLst>
                <a:tab pos="342900" algn="l"/>
                <a:tab pos="1450975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6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10">
                <a:solidFill>
                  <a:srgbClr val="221F20"/>
                </a:solidFill>
                <a:latin typeface="Calibri"/>
                <a:cs typeface="Calibri"/>
              </a:rPr>
              <a:t>W</a:t>
            </a:r>
            <a:r>
              <a:rPr dirty="0" sz="1000" spc="35">
                <a:solidFill>
                  <a:srgbClr val="221F20"/>
                </a:solidFill>
                <a:latin typeface="Calibri"/>
                <a:cs typeface="Calibri"/>
              </a:rPr>
              <a:t>a</a:t>
            </a:r>
            <a:r>
              <a:rPr dirty="0" sz="1000" spc="20">
                <a:solidFill>
                  <a:srgbClr val="221F20"/>
                </a:solidFill>
                <a:latin typeface="Calibri"/>
                <a:cs typeface="Calibri"/>
              </a:rPr>
              <a:t>v</a:t>
            </a:r>
            <a:r>
              <a:rPr dirty="0" sz="1000" spc="50">
                <a:solidFill>
                  <a:srgbClr val="221F20"/>
                </a:solidFill>
                <a:latin typeface="Calibri"/>
                <a:cs typeface="Calibri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Calibri"/>
                <a:cs typeface="Calibri"/>
              </a:rPr>
              <a:t>M</a:t>
            </a:r>
            <a:r>
              <a:rPr dirty="0" sz="1000" spc="20">
                <a:solidFill>
                  <a:srgbClr val="221F20"/>
                </a:solidFill>
                <a:latin typeface="Calibri"/>
                <a:cs typeface="Calibri"/>
              </a:rPr>
              <a:t>e</a:t>
            </a:r>
            <a:r>
              <a:rPr dirty="0" sz="1000" spc="55">
                <a:solidFill>
                  <a:srgbClr val="221F20"/>
                </a:solidFill>
                <a:latin typeface="Calibri"/>
                <a:cs typeface="Calibri"/>
              </a:rPr>
              <a:t>c</a:t>
            </a:r>
            <a:r>
              <a:rPr dirty="0" sz="1000" spc="20">
                <a:solidFill>
                  <a:srgbClr val="221F20"/>
                </a:solidFill>
                <a:latin typeface="Calibri"/>
                <a:cs typeface="Calibri"/>
              </a:rPr>
              <a:t>h</a:t>
            </a:r>
            <a:r>
              <a:rPr dirty="0" sz="1000" spc="35">
                <a:solidFill>
                  <a:srgbClr val="221F20"/>
                </a:solidFill>
                <a:latin typeface="Calibri"/>
                <a:cs typeface="Calibri"/>
              </a:rPr>
              <a:t>a</a:t>
            </a:r>
            <a:r>
              <a:rPr dirty="0" sz="1000" spc="20">
                <a:solidFill>
                  <a:srgbClr val="221F20"/>
                </a:solidFill>
                <a:latin typeface="Calibri"/>
                <a:cs typeface="Calibri"/>
              </a:rPr>
              <a:t>n</a:t>
            </a:r>
            <a:r>
              <a:rPr dirty="0" sz="1000" spc="25">
                <a:solidFill>
                  <a:srgbClr val="221F20"/>
                </a:solidFill>
                <a:latin typeface="Calibri"/>
                <a:cs typeface="Calibri"/>
              </a:rPr>
              <a:t>ic</a:t>
            </a:r>
            <a:r>
              <a:rPr dirty="0" sz="1000" spc="30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1000">
                <a:solidFill>
                  <a:srgbClr val="221F20"/>
                </a:solidFill>
                <a:latin typeface="Calibri"/>
                <a:cs typeface="Calibri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200" spc="-45" b="1">
                <a:solidFill>
                  <a:srgbClr val="003D73"/>
                </a:solidFill>
                <a:latin typeface="Arial"/>
                <a:cs typeface="Arial"/>
              </a:rPr>
              <a:t>av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F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5" b="1">
                <a:solidFill>
                  <a:srgbClr val="003D73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40" b="1">
                <a:solidFill>
                  <a:srgbClr val="003D73"/>
                </a:solidFill>
                <a:latin typeface="Arial"/>
                <a:cs typeface="Arial"/>
              </a:rPr>
              <a:t> t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 H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endParaRPr sz="1200">
              <a:latin typeface="Arial"/>
              <a:cs typeface="Arial"/>
            </a:endParaRPr>
          </a:p>
          <a:p>
            <a:pPr algn="just" marL="12700" marR="1832610">
              <a:lnSpc>
                <a:spcPct val="95200"/>
              </a:lnSpc>
              <a:spcBef>
                <a:spcPts val="270"/>
              </a:spcBef>
            </a:pP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n 1927,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chr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ö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dinger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howe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d 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func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mecha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sys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b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aine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y 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sol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wave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has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s</a:t>
            </a:r>
            <a:r>
              <a:rPr dirty="0" sz="105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ce 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kno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Schr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ö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il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no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go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nto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det</a:t>
            </a:r>
            <a:r>
              <a:rPr dirty="0" sz="1050" spc="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Book Antiqua"/>
                <a:cs typeface="Book Antiqua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00136" y="1795032"/>
            <a:ext cx="4344035" cy="778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  <a:tabLst>
                <a:tab pos="926465" algn="l"/>
              </a:tabLst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200" spc="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5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 indent="456565">
              <a:lnSpc>
                <a:spcPct val="100000"/>
              </a:lnSpc>
              <a:spcBef>
                <a:spcPts val="459"/>
              </a:spcBef>
            </a:pPr>
            <a:r>
              <a:rPr dirty="0" sz="1100" spc="2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0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-70" b="1">
                <a:solidFill>
                  <a:srgbClr val="221F20"/>
                </a:solidFill>
                <a:latin typeface="Arial"/>
                <a:cs typeface="Arial"/>
              </a:rPr>
              <a:t>ch</a:t>
            </a:r>
            <a:r>
              <a:rPr dirty="0" sz="11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ö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4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750"/>
              </a:spcBef>
            </a:pPr>
            <a:r>
              <a:rPr dirty="0" sz="950" spc="-9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ain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Sch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ö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qua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ion,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rt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ith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qua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for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ndin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one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n: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019640" y="303943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800136" y="3020521"/>
            <a:ext cx="434403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ep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ation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ength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atter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00136" y="3747622"/>
            <a:ext cx="4344035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950" spc="-12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bet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een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ome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tum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ki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ic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10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8.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14,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obta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00143" y="4257769"/>
            <a:ext cx="4344035" cy="548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59715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12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baseline="31746" sz="1050">
              <a:latin typeface="Book Antiqua"/>
              <a:cs typeface="Book Antiqua"/>
            </a:endParaRPr>
          </a:p>
          <a:p>
            <a:pPr marL="12700" marR="5080">
              <a:lnSpc>
                <a:spcPts val="1110"/>
              </a:lnSpc>
              <a:spcBef>
                <a:spcPts val="585"/>
              </a:spcBef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röd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part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icl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dimen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sio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n.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par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bj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ted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ave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00151" y="5001929"/>
            <a:ext cx="4374515" cy="949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93218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12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baseline="31746" sz="1050">
              <a:latin typeface="Book Antiqua"/>
              <a:cs typeface="Book Antiqua"/>
            </a:endParaRPr>
          </a:p>
          <a:p>
            <a:pPr algn="just" marL="12700" marR="5080">
              <a:lnSpc>
                <a:spcPct val="97500"/>
              </a:lnSpc>
              <a:spcBef>
                <a:spcPts val="550"/>
              </a:spcBef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xt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his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nsio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rö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ger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gen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yd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ke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n,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nde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Ze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8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11904" sz="1050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ract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(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cl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eu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 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=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Ze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Append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B,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page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B-4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00166" y="6384213"/>
            <a:ext cx="4374515" cy="1292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his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ati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tha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Schrödin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tained.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bove,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31746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30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ice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950" spc="3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vari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(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9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35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-4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ead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30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31746" sz="1050" spc="-44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tha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var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950">
              <a:latin typeface="Book Antiqua"/>
              <a:cs typeface="Book Antiqua"/>
            </a:endParaRPr>
          </a:p>
          <a:p>
            <a:pPr marL="12700" marR="34925" indent="152400">
              <a:lnSpc>
                <a:spcPts val="1100"/>
              </a:lnSpc>
              <a:spcBef>
                <a:spcPts val="25"/>
              </a:spcBef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llo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tion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by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Eu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ign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ö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ding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rical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lar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dina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lv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coo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di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wn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endParaRPr sz="950">
              <a:latin typeface="Book Antiqua"/>
              <a:cs typeface="Book Antiqua"/>
            </a:endParaRPr>
          </a:p>
          <a:p>
            <a:pPr algn="just" marL="12700" marR="34925">
              <a:lnSpc>
                <a:spcPts val="1090"/>
              </a:lnSpc>
              <a:spcBef>
                <a:spcPts val="15"/>
              </a:spcBef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ut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-4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rm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al</a:t>
            </a:r>
            <a:r>
              <a:rPr dirty="0" sz="950" spc="-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nat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-4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gi</a:t>
            </a:r>
            <a:r>
              <a:rPr dirty="0" sz="950" spc="-2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Fig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and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med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ry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len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thy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alg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eb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endParaRPr sz="950">
              <a:latin typeface="Book Antiqua"/>
              <a:cs typeface="Book Antiqua"/>
            </a:endParaRPr>
          </a:p>
          <a:p>
            <a:pPr algn="just" marL="12700">
              <a:lnSpc>
                <a:spcPts val="1080"/>
              </a:lnSpc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lle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var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6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quat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00173" y="8133098"/>
            <a:ext cx="4344035" cy="286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been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epl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ac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by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ce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8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1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by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00181" y="8861472"/>
            <a:ext cx="4344670" cy="425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</a:pP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hrö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inge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equa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rical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ola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en-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ike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num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hyd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1.</a:t>
            </a:r>
            <a:r>
              <a:rPr dirty="0" sz="95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wn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bl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8.1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pag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327.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467772" y="8482348"/>
            <a:ext cx="383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9880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458248" y="8573878"/>
            <a:ext cx="390525" cy="224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38011" sz="1425" spc="-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25520" y="8697966"/>
            <a:ext cx="658495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5280" algn="l"/>
              </a:tabLst>
            </a:pPr>
            <a:r>
              <a:rPr dirty="0" sz="70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70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nu</a:t>
            </a:r>
            <a:r>
              <a:rPr dirty="0" sz="700" spc="-5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700" spc="-5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700" spc="-5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21765" y="8574561"/>
            <a:ext cx="250825" cy="224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endParaRPr baseline="-38011" sz="1425">
              <a:latin typeface="Book Antiqua"/>
              <a:cs typeface="Book Antiqu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225309" y="8483672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34459" y="7830946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endParaRPr sz="9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22730" y="7711256"/>
            <a:ext cx="390525" cy="358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35">
              <a:lnSpc>
                <a:spcPct val="100000"/>
              </a:lnSpc>
            </a:pPr>
            <a:r>
              <a:rPr dirty="0" baseline="-23391" sz="1425" spc="-1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  <a:p>
            <a:pPr algn="ctr">
              <a:lnSpc>
                <a:spcPct val="100000"/>
              </a:lnSpc>
              <a:spcBef>
                <a:spcPts val="700"/>
              </a:spcBef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12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18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baseline="31746" sz="1050">
              <a:latin typeface="Book Antiqua"/>
              <a:cs typeface="Book Antiqu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93587" y="7795704"/>
            <a:ext cx="1998345" cy="206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99440" algn="l"/>
                <a:tab pos="1101090" algn="l"/>
                <a:tab pos="1788160" algn="l"/>
              </a:tabLst>
            </a:pPr>
            <a:r>
              <a:rPr dirty="0" sz="950" spc="8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00" spc="-30">
                <a:solidFill>
                  <a:srgbClr val="221F20"/>
                </a:solidFill>
                <a:latin typeface="SimSun"/>
                <a:cs typeface="SimSun"/>
              </a:rPr>
              <a:t>B</a:t>
            </a:r>
            <a:r>
              <a:rPr dirty="0" sz="1000">
                <a:solidFill>
                  <a:srgbClr val="221F20"/>
                </a:solidFill>
                <a:latin typeface="SimSun"/>
                <a:cs typeface="SimSun"/>
              </a:rPr>
              <a:t> </a:t>
            </a:r>
            <a:r>
              <a:rPr dirty="0" sz="1000" spc="-35">
                <a:solidFill>
                  <a:srgbClr val="221F20"/>
                </a:solidFill>
                <a:latin typeface="SimSun"/>
                <a:cs typeface="SimSun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9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37738" y="7728522"/>
            <a:ext cx="1638935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8610" algn="l"/>
                <a:tab pos="801370" algn="l"/>
                <a:tab pos="1022350" algn="l"/>
                <a:tab pos="1497965" algn="l"/>
              </a:tabLst>
            </a:pP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baseline="2923" sz="1425" spc="-179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2923" sz="1425" spc="179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baseline="2923" sz="1425" spc="-187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2923" sz="1425" spc="179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baseline="2923" sz="1425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15514" y="7906326"/>
            <a:ext cx="1652270" cy="153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5440" algn="l"/>
                <a:tab pos="734695" algn="l"/>
                <a:tab pos="1529715" algn="l"/>
              </a:tabLst>
            </a:pPr>
            <a:r>
              <a:rPr dirty="0" sz="950" spc="-13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u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626010" y="7702366"/>
            <a:ext cx="857885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5265" algn="l"/>
                <a:tab pos="667385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baseline="2923" sz="1425" spc="-187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35714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2923" sz="1425" spc="179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baseline="31746" sz="1050">
              <a:latin typeface="Book Antiqua"/>
              <a:cs typeface="Book Antiqu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526309" y="7895391"/>
            <a:ext cx="503555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8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34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baseline="31746" sz="1050">
              <a:latin typeface="Book Antiqua"/>
              <a:cs typeface="Book Antiqu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791756" y="7822506"/>
            <a:ext cx="112966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3204" algn="l"/>
                <a:tab pos="684530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1000" spc="-30">
                <a:solidFill>
                  <a:srgbClr val="221F20"/>
                </a:solidFill>
                <a:latin typeface="SimSun"/>
                <a:cs typeface="SimSun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SimSun"/>
                <a:cs typeface="SimSun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346135" y="7908342"/>
            <a:ext cx="723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91415" y="6106841"/>
            <a:ext cx="12446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450">
              <a:latin typeface="Book Antiqua"/>
              <a:cs typeface="Book Antiqu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003515" y="5988639"/>
            <a:ext cx="132080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96196" y="6172775"/>
            <a:ext cx="1367155" cy="189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65455" algn="l"/>
                <a:tab pos="832485" algn="l"/>
                <a:tab pos="1200785" algn="l"/>
              </a:tabLst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8</a:t>
            </a:r>
            <a:r>
              <a:rPr dirty="0" sz="950" spc="12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-15873" sz="1050" i="1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baseline="31746" sz="1050">
              <a:latin typeface="Book Antiqua"/>
              <a:cs typeface="Book Antiqu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223870" y="6099674"/>
            <a:ext cx="193992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65125" algn="l"/>
                <a:tab pos="730885" algn="l"/>
                <a:tab pos="1054100" algn="l"/>
                <a:tab pos="1495425" algn="l"/>
              </a:tabLst>
            </a:pPr>
            <a:r>
              <a:rPr dirty="0" sz="950" spc="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	+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343258" y="5979751"/>
            <a:ext cx="1382395" cy="183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77190" algn="l"/>
                <a:tab pos="742950" algn="l"/>
                <a:tab pos="1191260" algn="l"/>
              </a:tabLst>
            </a:pPr>
            <a:r>
              <a:rPr dirty="0" baseline="2923" sz="1425" spc="-187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3571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5847" sz="1425" spc="179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5847" sz="142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baseline="2923" sz="1425" spc="-187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35714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5847" sz="1425" spc="179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5847" sz="142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baseline="2923" sz="1425" spc="-195">
                <a:solidFill>
                  <a:srgbClr val="221F20"/>
                </a:solidFill>
                <a:latin typeface="Arial"/>
                <a:cs typeface="Arial"/>
              </a:rPr>
              <a:t>0</a:t>
            </a:r>
            <a:r>
              <a:rPr dirty="0" baseline="35714" sz="1050" spc="7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5847" sz="1425" spc="179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5847" sz="142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baseline="31746" sz="1050">
              <a:latin typeface="Book Antiqua"/>
              <a:cs typeface="Book Antiqu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588546" y="6185511"/>
            <a:ext cx="723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150837" y="4928045"/>
            <a:ext cx="1654175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06400" algn="l"/>
                <a:tab pos="682625" algn="l"/>
              </a:tabLst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4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baseline="-15873" sz="1050" spc="-7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baseline="-15873" sz="1050" spc="-7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baseline="-15873" sz="1050" spc="7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343890" y="4817795"/>
            <a:ext cx="132080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575040" y="4809540"/>
            <a:ext cx="211454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472797" y="4183792"/>
            <a:ext cx="1010919" cy="163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05130" algn="l"/>
                <a:tab pos="681355" algn="l"/>
              </a:tabLst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4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	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8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-15873" sz="1050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664580" y="4073635"/>
            <a:ext cx="132080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96365" y="4064746"/>
            <a:ext cx="211454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464548" y="3334554"/>
            <a:ext cx="210185" cy="175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472167" y="3453509"/>
            <a:ext cx="1014094" cy="247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46783" sz="1425" spc="-7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baseline="-46783" sz="1425" spc="37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baseline="-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31746" sz="10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baseline="-31746" sz="1050" spc="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baseline="-38011" sz="14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-38011" sz="1425" spc="-1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020197" y="3369686"/>
            <a:ext cx="17018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p</a:t>
            </a:r>
            <a:endParaRPr sz="9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337924" y="3343444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506455" y="2604364"/>
            <a:ext cx="210820" cy="175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514075" y="2723227"/>
            <a:ext cx="929640" cy="247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46783" sz="1425" spc="-7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baseline="-46783" sz="1425" spc="37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baseline="-31746" sz="105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baseline="-31746" sz="105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baseline="-31746" sz="1050" spc="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46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baseline="-38011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endParaRPr sz="9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062108" y="2639404"/>
            <a:ext cx="17018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p</a:t>
            </a:r>
            <a:endParaRPr sz="9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296017" y="2613253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endParaRPr sz="700">
              <a:latin typeface="Book Antiqua"/>
              <a:cs typeface="Book Antiqua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4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61116" y="309575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3392" y="631393"/>
            <a:ext cx="4598670" cy="4343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6350">
              <a:lnSpc>
                <a:spcPts val="1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ribe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evi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öd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bi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tals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atical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145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 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30"/>
              </a:spcBef>
            </a:pP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esian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erical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pola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sys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eus,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gles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50" spc="-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9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(phi),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(Fig.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8-22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rödi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esia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9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6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r" marL="12700" marR="5080">
              <a:lnSpc>
                <a:spcPct val="95100"/>
              </a:lnSpc>
              <a:spcBef>
                <a:spcPts val="900"/>
              </a:spcBef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ial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 w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unct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8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9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1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ar</a:t>
            </a:r>
            <a:r>
              <a:rPr dirty="0" sz="10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wa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nct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quantum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numb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nsiona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8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9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first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tribu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ities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461" y="2105983"/>
            <a:ext cx="1614805" cy="2051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925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430"/>
              </a:spcBef>
            </a:pPr>
            <a:r>
              <a:rPr dirty="0" sz="900" spc="-10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phe</a:t>
            </a:r>
            <a:r>
              <a:rPr dirty="0" sz="900" spc="-5">
                <a:latin typeface="Times New Roman"/>
                <a:cs typeface="Times New Roman"/>
              </a:rPr>
              <a:t>rical polar coordinates</a:t>
            </a:r>
            <a:endParaRPr sz="900">
              <a:latin typeface="Times New Roman"/>
              <a:cs typeface="Times New Roman"/>
            </a:endParaRPr>
          </a:p>
          <a:p>
            <a:pPr marL="12700" marR="730250" indent="635">
              <a:lnSpc>
                <a:spcPct val="101899"/>
              </a:lnSpc>
            </a:pPr>
            <a:r>
              <a:rPr dirty="0" sz="900" spc="65" i="1">
                <a:latin typeface="Times New Roman"/>
                <a:cs typeface="Times New Roman"/>
              </a:rPr>
              <a:t>x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220">
                <a:latin typeface="Arial"/>
                <a:cs typeface="Arial"/>
              </a:rPr>
              <a:t>+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i="1">
                <a:latin typeface="Times New Roman"/>
                <a:cs typeface="Times New Roman"/>
              </a:rPr>
              <a:t>y</a:t>
            </a:r>
            <a:r>
              <a:rPr dirty="0" sz="900" spc="-135" i="1">
                <a:latin typeface="Times New Roman"/>
                <a:cs typeface="Times New Roman"/>
              </a:rPr>
              <a:t> 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220">
                <a:latin typeface="Arial"/>
                <a:cs typeface="Arial"/>
              </a:rPr>
              <a:t>+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 i="1">
                <a:latin typeface="Times New Roman"/>
                <a:cs typeface="Times New Roman"/>
              </a:rPr>
              <a:t>z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 i="1">
                <a:latin typeface="Times New Roman"/>
                <a:cs typeface="Times New Roman"/>
              </a:rPr>
              <a:t>r</a:t>
            </a:r>
            <a:r>
              <a:rPr dirty="0" sz="900" spc="-120" i="1">
                <a:latin typeface="Times New Roman"/>
                <a:cs typeface="Times New Roman"/>
              </a:rPr>
              <a:t> </a:t>
            </a:r>
            <a:r>
              <a:rPr dirty="0" baseline="23809" sz="1050" spc="7">
                <a:latin typeface="Times New Roman"/>
                <a:cs typeface="Times New Roman"/>
              </a:rPr>
              <a:t>2 </a:t>
            </a: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baseline="22222" sz="1125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 i="1">
                <a:latin typeface="Times New Roman"/>
                <a:cs typeface="Times New Roman"/>
              </a:rPr>
              <a:t>r </a:t>
            </a:r>
            <a:r>
              <a:rPr dirty="0" sz="900" spc="-5">
                <a:latin typeface="Times New Roman"/>
                <a:cs typeface="Times New Roman"/>
              </a:rPr>
              <a:t>sin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baseline="3086" sz="1350" spc="22" i="1">
                <a:solidFill>
                  <a:srgbClr val="CA006B"/>
                </a:solidFill>
                <a:latin typeface="Calibri"/>
                <a:cs typeface="Calibri"/>
              </a:rPr>
              <a:t>*</a:t>
            </a:r>
            <a:r>
              <a:rPr dirty="0" baseline="3086" sz="1350" i="1">
                <a:solidFill>
                  <a:srgbClr val="CA006B"/>
                </a:solidFill>
                <a:latin typeface="Calibri"/>
                <a:cs typeface="Calibri"/>
              </a:rPr>
              <a:t> </a:t>
            </a:r>
            <a:r>
              <a:rPr dirty="0" baseline="3086" sz="1350" spc="-135" i="1">
                <a:solidFill>
                  <a:srgbClr val="CA006B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co</a:t>
            </a:r>
            <a:r>
              <a:rPr dirty="0" sz="900">
                <a:latin typeface="Times New Roman"/>
                <a:cs typeface="Times New Roman"/>
              </a:rPr>
              <a:t>s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sz="900" spc="10" i="1">
                <a:solidFill>
                  <a:srgbClr val="CA006B"/>
                </a:solidFill>
                <a:latin typeface="Calibri"/>
                <a:cs typeface="Calibri"/>
              </a:rPr>
              <a:t>+ </a:t>
            </a:r>
            <a:r>
              <a:rPr dirty="0" sz="900" spc="5" i="1">
                <a:solidFill>
                  <a:srgbClr val="CA006B"/>
                </a:solidFill>
                <a:latin typeface="Calibri"/>
                <a:cs typeface="Calibri"/>
              </a:rPr>
              <a:t> </a:t>
            </a:r>
            <a:r>
              <a:rPr dirty="0" sz="900" spc="-10" i="1">
                <a:latin typeface="Times New Roman"/>
                <a:cs typeface="Times New Roman"/>
              </a:rPr>
              <a:t>y</a:t>
            </a:r>
            <a:r>
              <a:rPr dirty="0" baseline="22222" sz="1125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 i="1">
                <a:latin typeface="Times New Roman"/>
                <a:cs typeface="Times New Roman"/>
              </a:rPr>
              <a:t>r </a:t>
            </a:r>
            <a:r>
              <a:rPr dirty="0" sz="900" spc="-5">
                <a:latin typeface="Times New Roman"/>
                <a:cs typeface="Times New Roman"/>
              </a:rPr>
              <a:t>sin</a:t>
            </a:r>
            <a:r>
              <a:rPr dirty="0" sz="900" spc="-25">
                <a:latin typeface="Times New Roman"/>
                <a:cs typeface="Times New Roman"/>
              </a:rPr>
              <a:t> </a:t>
            </a:r>
            <a:r>
              <a:rPr dirty="0" sz="900" spc="15" i="1">
                <a:solidFill>
                  <a:srgbClr val="CA006B"/>
                </a:solidFill>
                <a:latin typeface="Calibri"/>
                <a:cs typeface="Calibri"/>
              </a:rPr>
              <a:t>*</a:t>
            </a:r>
            <a:r>
              <a:rPr dirty="0" sz="900" spc="85" i="1">
                <a:solidFill>
                  <a:srgbClr val="CA006B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s</a:t>
            </a:r>
            <a:r>
              <a:rPr dirty="0" sz="900" spc="-5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n </a:t>
            </a:r>
            <a:r>
              <a:rPr dirty="0" sz="900" spc="10" i="1">
                <a:solidFill>
                  <a:srgbClr val="CA006B"/>
                </a:solidFill>
                <a:latin typeface="Calibri"/>
                <a:cs typeface="Calibri"/>
              </a:rPr>
              <a:t>+ </a:t>
            </a:r>
            <a:r>
              <a:rPr dirty="0" sz="900" spc="5" i="1">
                <a:solidFill>
                  <a:srgbClr val="CA006B"/>
                </a:solidFill>
                <a:latin typeface="Calibri"/>
                <a:cs typeface="Calibri"/>
              </a:rPr>
              <a:t>  </a:t>
            </a:r>
            <a:r>
              <a:rPr dirty="0" sz="900" spc="-5" i="1">
                <a:latin typeface="Times New Roman"/>
                <a:cs typeface="Times New Roman"/>
              </a:rPr>
              <a:t>z</a:t>
            </a:r>
            <a:r>
              <a:rPr dirty="0" sz="900" spc="-40" i="1">
                <a:latin typeface="Times New Roman"/>
                <a:cs typeface="Times New Roman"/>
              </a:rPr>
              <a:t> </a:t>
            </a:r>
            <a:r>
              <a:rPr dirty="0" sz="900" spc="390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 i="1">
                <a:latin typeface="Times New Roman"/>
                <a:cs typeface="Times New Roman"/>
              </a:rPr>
              <a:t>r </a:t>
            </a:r>
            <a:r>
              <a:rPr dirty="0" sz="900" spc="-5">
                <a:latin typeface="Times New Roman"/>
                <a:cs typeface="Times New Roman"/>
              </a:rPr>
              <a:t>c</a:t>
            </a:r>
            <a:r>
              <a:rPr dirty="0" sz="900" spc="-5">
                <a:latin typeface="Times New Roman"/>
                <a:cs typeface="Times New Roman"/>
              </a:rPr>
              <a:t>os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 spc="15" i="1">
                <a:solidFill>
                  <a:srgbClr val="CA006B"/>
                </a:solidFill>
                <a:latin typeface="Calibri"/>
                <a:cs typeface="Calibri"/>
              </a:rPr>
              <a:t>*</a:t>
            </a:r>
            <a:endParaRPr sz="900">
              <a:latin typeface="Calibri"/>
              <a:cs typeface="Calibri"/>
            </a:endParaRPr>
          </a:p>
          <a:p>
            <a:pPr marL="114300">
              <a:lnSpc>
                <a:spcPts val="990"/>
              </a:lnSpc>
              <a:spcBef>
                <a:spcPts val="615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2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2</a:t>
            </a:r>
            <a:endParaRPr sz="900">
              <a:latin typeface="Trebuchet MS"/>
              <a:cs typeface="Trebuchet MS"/>
            </a:endParaRPr>
          </a:p>
          <a:p>
            <a:pPr marL="12700" marR="5080">
              <a:lnSpc>
                <a:spcPts val="1000"/>
              </a:lnSpc>
              <a:spcBef>
                <a:spcPts val="110"/>
              </a:spcBef>
            </a:pPr>
            <a:r>
              <a:rPr dirty="0" sz="1000" spc="-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2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9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9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oo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9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oo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marL="12700" marR="72390">
              <a:lnSpc>
                <a:spcPts val="1100"/>
              </a:lnSpc>
              <a:spcBef>
                <a:spcPts val="15"/>
              </a:spcBef>
            </a:pP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co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0">
                <a:solidFill>
                  <a:srgbClr val="221F20"/>
                </a:solidFill>
                <a:latin typeface="Calibri"/>
                <a:cs typeface="Calibri"/>
              </a:rPr>
              <a:t>x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Calibri"/>
                <a:cs typeface="Calibri"/>
              </a:rPr>
              <a:t>y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Calibri"/>
                <a:cs typeface="Calibri"/>
              </a:rPr>
              <a:t>z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900" spc="6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Calibri"/>
                <a:cs typeface="Calibri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Arial"/>
                <a:cs typeface="Arial"/>
              </a:rPr>
              <a:t>u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35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02077" y="1425262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r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81710" y="645479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08503" y="1589725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88939" y="2832824"/>
            <a:ext cx="4953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27123" y="1251622"/>
            <a:ext cx="8509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 i="1">
                <a:solidFill>
                  <a:srgbClr val="CA006B"/>
                </a:solidFill>
                <a:latin typeface="Calibri"/>
                <a:cs typeface="Calibri"/>
              </a:rPr>
              <a:t>*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60116" y="1859929"/>
            <a:ext cx="8509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 i="1">
                <a:solidFill>
                  <a:srgbClr val="CA006B"/>
                </a:solidFill>
                <a:latin typeface="Calibri"/>
                <a:cs typeface="Calibri"/>
              </a:rPr>
              <a:t>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3300" y="5325247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7</a:t>
            </a:r>
            <a:endParaRPr sz="16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984500" y="5325247"/>
            <a:ext cx="231711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105" b="1">
                <a:solidFill>
                  <a:srgbClr val="00A650"/>
                </a:solidFill>
                <a:latin typeface="Arial"/>
                <a:cs typeface="Arial"/>
              </a:rPr>
              <a:t>Q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55" b="1">
                <a:solidFill>
                  <a:srgbClr val="00A650"/>
                </a:solidFill>
                <a:latin typeface="Arial"/>
                <a:cs typeface="Arial"/>
              </a:rPr>
              <a:t>an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114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50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b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114" b="1">
                <a:solidFill>
                  <a:srgbClr val="00A650"/>
                </a:solidFill>
                <a:latin typeface="Arial"/>
                <a:cs typeface="Arial"/>
              </a:rPr>
              <a:t>s</a:t>
            </a:r>
            <a:r>
              <a:rPr dirty="0" sz="1600" spc="-5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b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al</a:t>
            </a:r>
            <a:r>
              <a:rPr dirty="0" sz="1600" spc="-190" b="1">
                <a:solidFill>
                  <a:srgbClr val="00A650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73300" y="5842414"/>
            <a:ext cx="4598670" cy="33743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specif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wav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uncti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t,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rs.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ct val="100000"/>
              </a:lnSpc>
              <a:spcBef>
                <a:spcPts val="855"/>
              </a:spcBef>
            </a:pP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50" b="1">
                <a:solidFill>
                  <a:srgbClr val="003D73"/>
                </a:solidFill>
                <a:latin typeface="Arial"/>
                <a:cs typeface="Arial"/>
              </a:rPr>
              <a:t> Q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 Nu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ips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rö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val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 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rde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715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first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pr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nly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egra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valu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861185">
              <a:lnSpc>
                <a:spcPct val="100000"/>
              </a:lnSpc>
              <a:spcBef>
                <a:spcPts val="890"/>
              </a:spcBef>
              <a:tabLst>
                <a:tab pos="4290060" algn="l"/>
              </a:tabLst>
            </a:pP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8.15)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12700" marR="5715">
              <a:lnSpc>
                <a:spcPct val="948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rb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ng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um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qu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mbe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ege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(whe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800">
              <a:latin typeface="Times New Roman"/>
              <a:cs typeface="Times New Roman"/>
            </a:endParaRPr>
          </a:p>
          <a:p>
            <a:pPr marL="1692910">
              <a:lnSpc>
                <a:spcPct val="100000"/>
              </a:lnSpc>
              <a:tabLst>
                <a:tab pos="4290060" algn="l"/>
              </a:tabLst>
            </a:pP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8.16)</a:t>
            </a:r>
            <a:endParaRPr sz="9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12700" marR="5715">
              <a:lnSpc>
                <a:spcPct val="948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gn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4814" sz="1125" spc="26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egativ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7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ular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er).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550953" y="9330760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8.17)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137677" y="9332069"/>
            <a:ext cx="286956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5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195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33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endParaRPr sz="9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38234" y="324013"/>
            <a:ext cx="6261100" cy="343407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3155950">
              <a:lnSpc>
                <a:spcPct val="100000"/>
              </a:lnSpc>
              <a:tabLst>
                <a:tab pos="3512185" algn="l"/>
                <a:tab pos="599948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30">
                <a:solidFill>
                  <a:srgbClr val="221F20"/>
                </a:solidFill>
                <a:latin typeface="Arial"/>
                <a:cs typeface="Arial"/>
              </a:rPr>
              <a:t>it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0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ppl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 Re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85" b="1">
                <a:solidFill>
                  <a:srgbClr val="003D73"/>
                </a:solidFill>
                <a:latin typeface="Arial"/>
                <a:cs typeface="Arial"/>
              </a:rPr>
              <a:t>sh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ps 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g Q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Nu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2413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167640">
              <a:lnSpc>
                <a:spcPts val="1110"/>
              </a:lnSpc>
              <a:spcBef>
                <a:spcPts val="200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is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8.15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8.16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8.17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168275">
              <a:lnSpc>
                <a:spcPts val="1110"/>
              </a:lnSpc>
              <a:spcBef>
                <a:spcPts val="20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5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168275">
              <a:lnSpc>
                <a:spcPct val="96500"/>
              </a:lnSpc>
              <a:spcBef>
                <a:spcPts val="18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ysi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well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dis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gy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deter-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shape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umbers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950" spc="15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850"/>
              </a:spcBef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5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4356622"/>
            <a:ext cx="4599305" cy="3894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8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in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al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 S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 S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7620">
              <a:lnSpc>
                <a:spcPct val="95200"/>
              </a:lnSpc>
              <a:spcBef>
                <a:spcPts val="2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alue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b="1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 b="1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1050" spc="-5" b="1">
                <a:solidFill>
                  <a:srgbClr val="221F20"/>
                </a:solidFill>
                <a:latin typeface="Palatino Linotype"/>
                <a:cs typeface="Palatino Linotype"/>
              </a:rPr>
              <a:t>leve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5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5100"/>
              </a:lnSpc>
              <a:spcBef>
                <a:spcPts val="3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1;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rinci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1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2;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eus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 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gni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other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uant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umb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uantum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hape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4814" sz="1125" spc="26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4814" sz="1125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715" indent="151765">
              <a:lnSpc>
                <a:spcPts val="1210"/>
              </a:lnSpc>
              <a:spcBef>
                <a:spcPts val="20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principal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alu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irst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prin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ipal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lue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subs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95100"/>
              </a:lnSpc>
              <a:spcBef>
                <a:spcPts val="7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shells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0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90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1050" spc="-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ipal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hell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hich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202" y="8715195"/>
            <a:ext cx="4599305" cy="768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53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umber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allowed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65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4814" sz="1125" spc="26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4814" sz="1125" spc="11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allow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75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4814" sz="1125" spc="262">
                <a:solidFill>
                  <a:srgbClr val="221F20"/>
                </a:solidFill>
                <a:latin typeface="Arial"/>
                <a:cs typeface="Arial"/>
              </a:rPr>
              <a:t>/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0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20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80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20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90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1050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425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bita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pea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355152" y="8276026"/>
          <a:ext cx="3232785" cy="4222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8291"/>
                <a:gridCol w="897629"/>
                <a:gridCol w="897930"/>
                <a:gridCol w="728939"/>
              </a:tblGrid>
              <a:tr h="20751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u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b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h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e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ll</a:t>
                      </a:r>
                      <a:endParaRPr sz="950">
                        <a:latin typeface="Garamond"/>
                        <a:cs typeface="Garamond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u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b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h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e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ll</a:t>
                      </a:r>
                      <a:endParaRPr sz="950">
                        <a:latin typeface="Garamond"/>
                        <a:cs typeface="Garamond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u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b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h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e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ll</a:t>
                      </a:r>
                      <a:endParaRPr sz="950">
                        <a:latin typeface="Garamond"/>
                        <a:cs typeface="Garamond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f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u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b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h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e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ll</a:t>
                      </a:r>
                      <a:endParaRPr sz="950">
                        <a:latin typeface="Garamond"/>
                        <a:cs typeface="Garamond"/>
                      </a:endParaRPr>
                    </a:p>
                  </a:txBody>
                  <a:tcPr marL="0" marR="0" marB="0" marT="0"/>
                </a:tc>
              </a:tr>
              <a:tr h="214653"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0035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11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0035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11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9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4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3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4641" y="1515984"/>
            <a:ext cx="4598035" cy="920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200"/>
              </a:lnSpc>
            </a:pP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pal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subs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symbol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 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130">
              <a:lnSpc>
                <a:spcPts val="1200"/>
              </a:lnSpc>
              <a:spcBef>
                <a:spcPts val="3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ogen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iliar 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4632" y="2674844"/>
            <a:ext cx="4598035" cy="14693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040765">
              <a:lnSpc>
                <a:spcPct val="100000"/>
              </a:lnSpc>
            </a:pPr>
            <a:r>
              <a:rPr dirty="0" baseline="-23391" sz="1425" spc="187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8.5),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rbital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ogen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within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aid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de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level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diag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arrang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endParaRPr sz="1050">
              <a:latin typeface="Palatino Linotype"/>
              <a:cs typeface="Palatino Linotype"/>
            </a:endParaRPr>
          </a:p>
          <a:p>
            <a:pPr marL="12700" marR="5715" indent="151130">
              <a:lnSpc>
                <a:spcPts val="1200"/>
              </a:lnSpc>
              <a:spcBef>
                <a:spcPts val="35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paragraphs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8-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826047" y="2575156"/>
            <a:ext cx="149225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43025" algn="l"/>
              </a:tabLst>
            </a:pPr>
            <a:r>
              <a:rPr dirty="0" sz="950" spc="-16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5873" sz="1050" spc="14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-15873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2.178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baseline="31746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Calibri"/>
                <a:cs typeface="Calibri"/>
              </a:rPr>
              <a:t>a</a:t>
            </a:r>
            <a:r>
              <a:rPr dirty="0" sz="950">
                <a:solidFill>
                  <a:srgbClr val="221F20"/>
                </a:solidFill>
                <a:latin typeface="Calibri"/>
                <a:cs typeface="Calibri"/>
              </a:rPr>
              <a:t>	</a:t>
            </a:r>
            <a:r>
              <a:rPr dirty="0" sz="950" spc="55">
                <a:solidFill>
                  <a:srgbClr val="221F20"/>
                </a:solidFill>
                <a:latin typeface="Calibri"/>
                <a:cs typeface="Calibri"/>
              </a:rPr>
              <a:t>b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51649" y="251758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79925" y="4749488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395">
                <a:solidFill>
                  <a:srgbClr val="221F20"/>
                </a:solidFill>
                <a:latin typeface="Times New Roman"/>
                <a:cs typeface="Times New Roman"/>
              </a:rPr>
              <a:t> 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79925" y="5016193"/>
            <a:ext cx="636905" cy="149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395">
                <a:solidFill>
                  <a:srgbClr val="221F20"/>
                </a:solidFill>
                <a:latin typeface="Times New Roman"/>
                <a:cs typeface="Times New Roman"/>
              </a:rPr>
              <a:t> 2 </a:t>
            </a:r>
            <a:r>
              <a:rPr dirty="0" sz="900" spc="1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E   </a:t>
            </a:r>
            <a:r>
              <a:rPr dirty="0" sz="900" spc="-9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baseline="3086" sz="1350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baseline="3086" sz="1350" spc="-7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endParaRPr baseline="3086" sz="13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79925" y="5298128"/>
            <a:ext cx="292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 spc="395">
                <a:solidFill>
                  <a:srgbClr val="221F20"/>
                </a:solidFill>
                <a:latin typeface="Times New Roman"/>
                <a:cs typeface="Times New Roman"/>
              </a:rPr>
              <a:t> 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95798" y="4501943"/>
            <a:ext cx="2609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Shell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125134" y="4501943"/>
            <a:ext cx="41973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Subshell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145401" y="5727496"/>
            <a:ext cx="1092835" cy="290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99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Each subshell is made 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up of (2</a:t>
            </a:r>
            <a:r>
              <a:rPr dirty="0" sz="900" spc="-135">
                <a:latin typeface="Arial Narrow"/>
                <a:cs typeface="Arial Narrow"/>
              </a:rPr>
              <a:t>O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22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1) orbitals.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989824" y="4749495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47961" y="4749495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02952" y="4749495"/>
            <a:ext cx="13906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347961" y="5016193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89824" y="5308293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989824" y="5587800"/>
            <a:ext cx="75501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4980" algn="l"/>
              </a:tabLst>
            </a:pPr>
            <a:r>
              <a:rPr dirty="0" sz="900" spc="-135">
                <a:latin typeface="Arial Narrow"/>
                <a:cs typeface="Arial Narrow"/>
              </a:rPr>
              <a:t>O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0	</a:t>
            </a:r>
            <a:r>
              <a:rPr dirty="0" sz="900" spc="-135">
                <a:latin typeface="Arial Narrow"/>
                <a:cs typeface="Arial Narrow"/>
              </a:rPr>
              <a:t>O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101070" y="5587800"/>
            <a:ext cx="292735" cy="151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35">
                <a:latin typeface="Arial Narrow"/>
                <a:cs typeface="Arial Narrow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39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273108" y="5141540"/>
            <a:ext cx="1870075" cy="673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860">
              <a:lnSpc>
                <a:spcPts val="990"/>
              </a:lnSpc>
            </a:pP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14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2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3</a:t>
            </a:r>
            <a:endParaRPr sz="900">
              <a:latin typeface="Trebuchet MS"/>
              <a:cs typeface="Trebuchet MS"/>
            </a:endParaRPr>
          </a:p>
          <a:p>
            <a:pPr marL="12700" marR="412750">
              <a:lnSpc>
                <a:spcPts val="1000"/>
              </a:lnSpc>
              <a:spcBef>
                <a:spcPts val="110"/>
              </a:spcBef>
            </a:pP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5" b="1">
                <a:solidFill>
                  <a:srgbClr val="221F20"/>
                </a:solidFill>
                <a:latin typeface="Arial"/>
                <a:cs typeface="Arial"/>
              </a:rPr>
              <a:t>lls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5" b="1">
                <a:solidFill>
                  <a:srgbClr val="221F20"/>
                </a:solidFill>
                <a:latin typeface="Arial"/>
                <a:cs typeface="Arial"/>
              </a:rPr>
              <a:t>lls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og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om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z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5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ll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274742" y="5136515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5795" y="2931617"/>
            <a:ext cx="1334135" cy="866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apter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24,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qua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4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09625" y="6371748"/>
            <a:ext cx="6098540" cy="2942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1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in</a:t>
            </a:r>
            <a:r>
              <a:rPr dirty="0" sz="1050" spc="25" b="1">
                <a:solidFill>
                  <a:srgbClr val="003D73"/>
                </a:solidFill>
                <a:latin typeface="Arial"/>
                <a:cs typeface="Arial"/>
              </a:rPr>
              <a:t>g O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bi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gn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05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60" b="1">
                <a:solidFill>
                  <a:srgbClr val="003D73"/>
                </a:solidFill>
                <a:latin typeface="Arial"/>
                <a:cs typeface="Arial"/>
              </a:rPr>
              <a:t>Q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Nu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be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241300">
              <a:lnSpc>
                <a:spcPct val="100000"/>
              </a:lnSpc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gnat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espond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715">
              <a:lnSpc>
                <a:spcPct val="96300"/>
              </a:lnSpc>
              <a:spcBef>
                <a:spcPts val="190"/>
              </a:spcBef>
            </a:pP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tal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ignat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 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umber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241300" marR="6985">
              <a:lnSpc>
                <a:spcPts val="1110"/>
              </a:lnSpc>
              <a:spcBef>
                <a:spcPts val="204"/>
              </a:spcBef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uant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numbe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type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ermi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numbe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Beca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ita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ital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nati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ts val="1100"/>
              </a:lnSpc>
              <a:spcBef>
                <a:spcPts val="21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memor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eir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4"/>
              </a:spcBef>
            </a:pPr>
            <a:endParaRPr sz="750">
              <a:latin typeface="Times New Roman"/>
              <a:cs typeface="Times New Roman"/>
            </a:endParaRPr>
          </a:p>
          <a:p>
            <a:pPr marL="241935" marR="8255" indent="-229235">
              <a:lnSpc>
                <a:spcPts val="1110"/>
              </a:lnSpc>
              <a:tabLst>
                <a:tab pos="1492885" algn="l"/>
              </a:tabLst>
            </a:pP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2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2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spc="2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6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3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sig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 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1904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1904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1904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  <a:p>
            <a:pPr marL="242570" marR="7620" indent="-229870">
              <a:lnSpc>
                <a:spcPts val="1100"/>
              </a:lnSpc>
              <a:spcBef>
                <a:spcPts val="890"/>
              </a:spcBef>
              <a:tabLst>
                <a:tab pos="1463040" algn="l"/>
              </a:tabLst>
            </a:pP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2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2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ions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bit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1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endParaRPr sz="950">
              <a:latin typeface="Palatino Linotype"/>
              <a:cs typeface="Palatino Linotype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2468355" y="596627"/>
          <a:ext cx="4208780" cy="8972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6321"/>
                <a:gridCol w="1035741"/>
                <a:gridCol w="1054278"/>
                <a:gridCol w="1171892"/>
              </a:tblGrid>
              <a:tr h="207548">
                <a:tc>
                  <a:txBody>
                    <a:bodyPr/>
                    <a:lstStyle/>
                    <a:p>
                      <a:pPr marL="208915">
                        <a:lnSpc>
                          <a:spcPct val="100000"/>
                        </a:lnSpc>
                      </a:pP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o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b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t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a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l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endParaRPr sz="950">
                        <a:latin typeface="Garamond"/>
                        <a:cs typeface="Garamond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93370">
                        <a:lnSpc>
                          <a:spcPct val="100000"/>
                        </a:lnSpc>
                      </a:pPr>
                      <a:r>
                        <a:rPr dirty="0" sz="950" spc="-1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o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b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t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a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l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endParaRPr sz="950">
                        <a:latin typeface="Garamond"/>
                        <a:cs typeface="Garamond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02260">
                        <a:lnSpc>
                          <a:spcPct val="100000"/>
                        </a:lnSpc>
                      </a:pP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o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b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t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a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l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endParaRPr sz="950">
                        <a:latin typeface="Garamond"/>
                        <a:cs typeface="Garamond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03860">
                        <a:lnSpc>
                          <a:spcPct val="100000"/>
                        </a:lnSpc>
                      </a:pP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f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o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r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b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i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t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a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l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endParaRPr sz="950">
                        <a:latin typeface="Garamond"/>
                        <a:cs typeface="Garamond"/>
                      </a:endParaRPr>
                    </a:p>
                  </a:txBody>
                  <a:tcPr marL="0" marR="0" marB="0" marT="0"/>
                </a:tc>
              </a:tr>
              <a:tr h="171812">
                <a:tc>
                  <a:txBody>
                    <a:bodyPr/>
                    <a:lstStyle/>
                    <a:p>
                      <a:pPr marL="2774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10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8323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 spc="-12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9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76432">
                <a:tc>
                  <a:txBody>
                    <a:bodyPr/>
                    <a:lstStyle/>
                    <a:p>
                      <a:pPr marL="237490">
                        <a:lnSpc>
                          <a:spcPct val="100000"/>
                        </a:lnSpc>
                      </a:pP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m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baseline="-15873" sz="1050" spc="6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1615">
                        <a:lnSpc>
                          <a:spcPct val="100000"/>
                        </a:lnSpc>
                      </a:pPr>
                      <a:r>
                        <a:rPr dirty="0" sz="950" spc="1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m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baseline="-15873" sz="1050" spc="6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0,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750" spc="-9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</a:pPr>
                      <a:r>
                        <a:rPr dirty="0" sz="950" spc="1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m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baseline="-15873" sz="1050" spc="6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0,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7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1,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7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</a:pPr>
                      <a:r>
                        <a:rPr dirty="0" sz="950" spc="1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m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dirty="0" baseline="-15873" sz="10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baseline="-15873" sz="1050" spc="67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=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7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7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750" spc="-9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dirty="0" sz="950" spc="-17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341297">
                <a:tc>
                  <a:txBody>
                    <a:bodyPr/>
                    <a:lstStyle/>
                    <a:p>
                      <a:pPr marL="34925" marR="118110" indent="7366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rbi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sz="4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su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hell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7955" marR="118745" indent="-22860">
                        <a:lnSpc>
                          <a:spcPts val="113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thre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ubs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7480" marR="149860" indent="13335">
                        <a:lnSpc>
                          <a:spcPts val="113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ve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su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hell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3520" marR="121285" indent="-3175">
                        <a:lnSpc>
                          <a:spcPts val="113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7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f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7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f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hell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00325" y="324013"/>
            <a:ext cx="449897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4237355" algn="l"/>
              </a:tabLst>
            </a:pP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ls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627018"/>
            <a:ext cx="330200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84300" y="627018"/>
            <a:ext cx="3280410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In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p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g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50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-5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d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5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p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85" b="1">
                <a:solidFill>
                  <a:srgbClr val="00A650"/>
                </a:solidFill>
                <a:latin typeface="Arial"/>
                <a:cs typeface="Arial"/>
              </a:rPr>
              <a:t>s</a:t>
            </a:r>
            <a:r>
              <a:rPr dirty="0" sz="1600" spc="-80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g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1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b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l</a:t>
            </a:r>
            <a:r>
              <a:rPr dirty="0" sz="1600" spc="-85" b="1">
                <a:solidFill>
                  <a:srgbClr val="00A650"/>
                </a:solidFill>
                <a:latin typeface="Arial"/>
                <a:cs typeface="Arial"/>
              </a:rPr>
              <a:t>s 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f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5" b="1">
                <a:solidFill>
                  <a:srgbClr val="00A650"/>
                </a:solidFill>
                <a:latin typeface="Arial"/>
                <a:cs typeface="Arial"/>
              </a:rPr>
              <a:t>Hy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d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g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40" b="1">
                <a:solidFill>
                  <a:srgbClr val="00A650"/>
                </a:solidFill>
                <a:latin typeface="Arial"/>
                <a:cs typeface="Arial"/>
              </a:rPr>
              <a:t>At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27" y="1143858"/>
            <a:ext cx="4599305" cy="3209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3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scr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lity den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oba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pass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obab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lity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waves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itie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abou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ls,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qua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qualit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you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later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100"/>
              </a:lnSpc>
              <a:spcBef>
                <a:spcPts val="3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ö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func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has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ysica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weve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mensional, 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ee-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egi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3335" indent="151130">
              <a:lnSpc>
                <a:spcPts val="1185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form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7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3335" marR="5715" indent="1270">
              <a:lnSpc>
                <a:spcPts val="1200"/>
              </a:lnSpc>
              <a:spcBef>
                <a:spcPts val="70"/>
              </a:spcBef>
            </a:pPr>
            <a:r>
              <a:rPr dirty="0" sz="10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8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39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ote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art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1050" i="1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1050" spc="-120" i="1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475220" y="2981785"/>
            <a:ext cx="1473835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Chapter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imp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62732" y="2979110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0002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59491" y="4717506"/>
            <a:ext cx="3716654" cy="298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  <a:tabLst>
                <a:tab pos="816610" algn="l"/>
              </a:tabLst>
            </a:pPr>
            <a:r>
              <a:rPr dirty="0" sz="1050" spc="-114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ul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1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15" b="1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un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10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y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k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8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endParaRPr sz="10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59494" y="5178555"/>
            <a:ext cx="3092450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093595" algn="l"/>
              </a:tabLst>
            </a:pPr>
            <a:r>
              <a:rPr dirty="0" sz="950" spc="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5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Trebuchet MS"/>
                <a:cs typeface="Trebuchet MS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90" i="1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2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5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50" spc="15" i="1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baseline="-15873" sz="1050" spc="-52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baseline="-15873" sz="1050" spc="-30" i="1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baseline="-20202" sz="82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292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5" i="1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marL="753110">
              <a:lnSpc>
                <a:spcPct val="100000"/>
              </a:lnSpc>
              <a:spcBef>
                <a:spcPts val="665"/>
              </a:spcBef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2667" y="5426006"/>
            <a:ext cx="2853055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60070">
              <a:lnSpc>
                <a:spcPts val="894"/>
              </a:lnSpc>
              <a:tabLst>
                <a:tab pos="275844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894"/>
              </a:lnSpc>
            </a:pP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38011" sz="1425" spc="19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38011" sz="1425" spc="-17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841753" y="5511103"/>
            <a:ext cx="1047750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87425" algn="l"/>
              </a:tabLst>
            </a:pPr>
            <a:r>
              <a:rPr dirty="0" sz="950" spc="1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38011" sz="142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82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555076" y="5641957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689685" y="5400043"/>
            <a:ext cx="40322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5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  <a:p>
            <a:pPr marL="191770">
              <a:lnSpc>
                <a:spcPts val="750"/>
              </a:lnSpc>
            </a:pPr>
            <a:r>
              <a:rPr dirty="0" sz="700" spc="2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 spc="12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41753" y="5848938"/>
            <a:ext cx="44767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424072" y="5765115"/>
            <a:ext cx="40322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797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324371" y="5964516"/>
            <a:ext cx="284480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570"/>
              </a:lnSpc>
              <a:tabLst>
                <a:tab pos="19812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algn="ctr" marL="12065">
              <a:lnSpc>
                <a:spcPts val="570"/>
              </a:lnSpc>
            </a:pPr>
            <a:r>
              <a:rPr dirty="0" sz="950" spc="47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589813" y="5821486"/>
            <a:ext cx="1141730" cy="197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2729" algn="l"/>
                <a:tab pos="450850" algn="l"/>
              </a:tabLst>
            </a:pP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72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baseline="31746" sz="1050" spc="-82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09834" y="5934678"/>
            <a:ext cx="12763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01123" y="5737835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41753" y="6214715"/>
            <a:ext cx="44767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424072" y="6131524"/>
            <a:ext cx="40322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797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324371" y="6330925"/>
            <a:ext cx="284480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570"/>
              </a:lnSpc>
              <a:tabLst>
                <a:tab pos="19812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  <a:p>
            <a:pPr algn="ctr" marL="12065">
              <a:lnSpc>
                <a:spcPts val="570"/>
              </a:lnSpc>
            </a:pPr>
            <a:r>
              <a:rPr dirty="0" sz="950" spc="47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589813" y="6187217"/>
            <a:ext cx="1508125" cy="197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2729" algn="l"/>
                <a:tab pos="450850" algn="l"/>
              </a:tabLst>
            </a:pP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5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3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179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baseline="31746" sz="1050" spc="-82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709834" y="6300447"/>
            <a:ext cx="127635" cy="161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901123" y="6103566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60764" y="6581332"/>
            <a:ext cx="1863725" cy="2797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37260" algn="l"/>
              </a:tabLst>
            </a:pP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38011" sz="1425" spc="19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38011" sz="1425" spc="-1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5">
                <a:solidFill>
                  <a:srgbClr val="221F20"/>
                </a:solidFill>
                <a:latin typeface="Arial"/>
                <a:cs typeface="Arial"/>
              </a:rPr>
              <a:t>f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937260" algn="l"/>
              </a:tabLst>
            </a:pP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38011" sz="1425" spc="19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38011" sz="1425" spc="-1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5">
                <a:solidFill>
                  <a:srgbClr val="221F20"/>
                </a:solidFill>
                <a:latin typeface="Arial"/>
                <a:cs typeface="Arial"/>
              </a:rPr>
              <a:t>f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5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932180" algn="l"/>
              </a:tabLst>
            </a:pP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38011" sz="1425" spc="19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38011" sz="1425" spc="-1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u</a:t>
            </a:r>
            <a:endParaRPr sz="950">
              <a:latin typeface="Arial"/>
              <a:cs typeface="Arial"/>
            </a:endParaRPr>
          </a:p>
          <a:p>
            <a:pPr marL="12700" marR="5080" indent="1905">
              <a:lnSpc>
                <a:spcPct val="249500"/>
              </a:lnSpc>
              <a:spcBef>
                <a:spcPts val="15"/>
              </a:spcBef>
              <a:tabLst>
                <a:tab pos="973455" algn="l"/>
                <a:tab pos="1031240" algn="l"/>
                <a:tab pos="1209040" algn="l"/>
              </a:tabLst>
            </a:pP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4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12820" sz="97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baseline="-38011" sz="1425" spc="19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38011" sz="1425" spc="-1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	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 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3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12820" sz="97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12820" sz="975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3071" sz="1275" spc="33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-13071" sz="1275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-7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baseline="12820" sz="97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7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baseline="-38011" sz="1425" spc="19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38011" sz="1425" spc="-1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55">
                <a:solidFill>
                  <a:srgbClr val="221F20"/>
                </a:solidFill>
                <a:latin typeface="Arial"/>
                <a:cs typeface="Arial"/>
              </a:rPr>
              <a:t>f 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4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-15873" sz="1050" spc="-7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 spc="7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baseline="-38011" sz="1425" spc="19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38011" sz="1425" spc="-1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	</a:t>
            </a:r>
            <a:r>
              <a:rPr dirty="0" sz="950" spc="-16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55">
                <a:solidFill>
                  <a:srgbClr val="221F20"/>
                </a:solidFill>
                <a:latin typeface="Arial"/>
                <a:cs typeface="Arial"/>
              </a:rPr>
              <a:t>f 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3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-15873" sz="1050" spc="-7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 spc="7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38011" sz="1425" spc="19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38011" sz="1425" spc="-1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2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5">
                <a:solidFill>
                  <a:srgbClr val="221F20"/>
                </a:solidFill>
                <a:latin typeface="Arial"/>
                <a:cs typeface="Arial"/>
              </a:rPr>
              <a:t>f 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4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-15873" sz="1050" spc="-7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baseline="-15873" sz="1050" spc="7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-38011" sz="1425" spc="19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baseline="-38011" sz="1425" spc="-18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5">
                <a:solidFill>
                  <a:srgbClr val="221F20"/>
                </a:solidFill>
                <a:latin typeface="Arial"/>
                <a:cs typeface="Arial"/>
              </a:rPr>
              <a:t>f</a:t>
            </a:r>
            <a:endParaRPr sz="9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367210" y="6499206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58797" y="6471201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841753" y="6582396"/>
            <a:ext cx="461009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437405" y="6499206"/>
            <a:ext cx="40322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797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337705" y="6698607"/>
            <a:ext cx="285750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570"/>
              </a:lnSpc>
              <a:tabLst>
                <a:tab pos="19939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sz="950">
              <a:latin typeface="Palatino Linotype"/>
              <a:cs typeface="Palatino Linotype"/>
            </a:endParaRPr>
          </a:p>
          <a:p>
            <a:pPr algn="ctr" marL="10795">
              <a:lnSpc>
                <a:spcPts val="570"/>
              </a:lnSpc>
            </a:pPr>
            <a:r>
              <a:rPr dirty="0" sz="950" spc="47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603147" y="6581332"/>
            <a:ext cx="591820" cy="233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0850" algn="l"/>
              </a:tabLst>
            </a:pP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8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38011" sz="142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7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15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779847" y="671311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914457" y="6471201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175420" y="6554851"/>
            <a:ext cx="22352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 spc="12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367210" y="6892288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558797" y="6864235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841115" y="6975479"/>
            <a:ext cx="46164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437399" y="6892288"/>
            <a:ext cx="40322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797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337699" y="7091690"/>
            <a:ext cx="285115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570"/>
              </a:lnSpc>
              <a:tabLst>
                <a:tab pos="1987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sz="950">
              <a:latin typeface="Palatino Linotype"/>
              <a:cs typeface="Palatino Linotype"/>
            </a:endParaRPr>
          </a:p>
          <a:p>
            <a:pPr algn="ctr" marL="11430">
              <a:lnSpc>
                <a:spcPts val="570"/>
              </a:lnSpc>
            </a:pPr>
            <a:r>
              <a:rPr dirty="0" sz="950" spc="47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603141" y="6974415"/>
            <a:ext cx="1019175" cy="233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0850" algn="l"/>
              </a:tabLst>
            </a:pP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-7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38011" sz="142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7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5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779847" y="7106149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914457" y="6864235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602741" y="6947885"/>
            <a:ext cx="22352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 spc="12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362129" y="7255527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53717" y="7228061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430710" y="7619396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652770" y="7591250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082631" y="7675698"/>
            <a:ext cx="8255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3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350">
              <a:latin typeface="Palatino Linotype"/>
              <a:cs typeface="Palatino Linotype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841118" y="7702587"/>
            <a:ext cx="461009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467253" y="7619396"/>
            <a:ext cx="43370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84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337709" y="7818797"/>
            <a:ext cx="345440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570"/>
              </a:lnSpc>
              <a:tabLst>
                <a:tab pos="1987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30</a:t>
            </a:r>
            <a:endParaRPr sz="950">
              <a:latin typeface="Palatino Linotype"/>
              <a:cs typeface="Palatino Linotype"/>
            </a:endParaRPr>
          </a:p>
          <a:p>
            <a:pPr algn="ctr" marR="40640">
              <a:lnSpc>
                <a:spcPts val="570"/>
              </a:lnSpc>
            </a:pPr>
            <a:r>
              <a:rPr dirty="0" sz="950" spc="47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663478" y="7701522"/>
            <a:ext cx="636905" cy="170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2729" algn="l"/>
                <a:tab pos="450850" algn="l"/>
              </a:tabLst>
            </a:pP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15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783490" y="7788319"/>
            <a:ext cx="127635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974777" y="7591250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182405" y="7674901"/>
            <a:ext cx="321945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2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 spc="12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78039" y="7980726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829921" y="7952536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113108" y="8036984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409768" y="8342058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662294" y="8313821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969610" y="8398271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070363" y="8389260"/>
            <a:ext cx="422275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1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22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38011" sz="1425" spc="-7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baseline="-38011" sz="1425">
              <a:latin typeface="Palatino Linotype"/>
              <a:cs typeface="Palatino Linotype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336438" y="8305861"/>
            <a:ext cx="214629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469993" y="8519545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374836" y="8703389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596894" y="8675107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374836" y="9064087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15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596894" y="9036393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25681" y="3718110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4724" y="66560"/>
                </a:moveTo>
                <a:lnTo>
                  <a:pt x="0" y="66560"/>
                </a:lnTo>
                <a:lnTo>
                  <a:pt x="43675" y="0"/>
                </a:lnTo>
                <a:lnTo>
                  <a:pt x="48120" y="0"/>
                </a:lnTo>
                <a:lnTo>
                  <a:pt x="4724" y="66560"/>
                </a:lnTo>
                <a:close/>
              </a:path>
            </a:pathLst>
          </a:custGeom>
          <a:solidFill>
            <a:srgbClr val="CA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739446" y="3718110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4724" y="66560"/>
                </a:moveTo>
                <a:lnTo>
                  <a:pt x="0" y="66560"/>
                </a:lnTo>
                <a:lnTo>
                  <a:pt x="43675" y="0"/>
                </a:lnTo>
                <a:lnTo>
                  <a:pt x="48120" y="0"/>
                </a:lnTo>
                <a:lnTo>
                  <a:pt x="4724" y="6656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807194" y="3863256"/>
            <a:ext cx="48895" cy="67310"/>
          </a:xfrm>
          <a:custGeom>
            <a:avLst/>
            <a:gdLst/>
            <a:ahLst/>
            <a:cxnLst/>
            <a:rect l="l" t="t" r="r" b="b"/>
            <a:pathLst>
              <a:path w="48895" h="67310">
                <a:moveTo>
                  <a:pt x="4749" y="66840"/>
                </a:moveTo>
                <a:lnTo>
                  <a:pt x="0" y="66840"/>
                </a:lnTo>
                <a:lnTo>
                  <a:pt x="43865" y="0"/>
                </a:lnTo>
                <a:lnTo>
                  <a:pt x="48323" y="0"/>
                </a:lnTo>
                <a:lnTo>
                  <a:pt x="4749" y="66840"/>
                </a:lnTo>
                <a:close/>
              </a:path>
            </a:pathLst>
          </a:custGeom>
          <a:solidFill>
            <a:srgbClr val="CA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3249110" y="3693141"/>
            <a:ext cx="1870075" cy="231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50" i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7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229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CA006B"/>
                </a:solidFill>
                <a:latin typeface="Times New Roman"/>
                <a:cs typeface="Times New Roman"/>
              </a:rPr>
              <a:t>R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r>
              <a:rPr dirty="0" sz="950" spc="6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52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0093D2"/>
                </a:solidFill>
                <a:latin typeface="Times New Roman"/>
                <a:cs typeface="Times New Roman"/>
              </a:rPr>
              <a:t>Y</a:t>
            </a:r>
            <a:r>
              <a:rPr dirty="0" sz="950" spc="-85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190" i="1">
                <a:solidFill>
                  <a:srgbClr val="0093D2"/>
                </a:solidFill>
                <a:latin typeface="Arial"/>
                <a:cs typeface="Arial"/>
              </a:rPr>
              <a:t>.</a:t>
            </a:r>
            <a:r>
              <a:rPr dirty="0" sz="950" spc="-5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,</a:t>
            </a:r>
            <a:r>
              <a:rPr dirty="0" sz="950" spc="-215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-65" i="1">
                <a:solidFill>
                  <a:srgbClr val="0093D2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229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9" sz="1425" spc="-7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baseline="29239" sz="1425" spc="-15" i="1">
                <a:solidFill>
                  <a:srgbClr val="CA006B"/>
                </a:solidFill>
                <a:latin typeface="Times New Roman"/>
                <a:cs typeface="Times New Roman"/>
              </a:rPr>
              <a:t>e</a:t>
            </a:r>
            <a:r>
              <a:rPr dirty="0" baseline="59259" sz="1125" spc="502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baseline="59259" sz="1125" i="1">
                <a:solidFill>
                  <a:srgbClr val="CA006B"/>
                </a:solidFill>
                <a:latin typeface="Times New Roman"/>
                <a:cs typeface="Times New Roman"/>
              </a:rPr>
              <a:t>r</a:t>
            </a:r>
            <a:r>
              <a:rPr dirty="0" baseline="59259" sz="1125" spc="-89" i="1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baseline="59259" sz="1125" spc="-7" i="1">
                <a:solidFill>
                  <a:srgbClr val="CA006B"/>
                </a:solidFill>
                <a:latin typeface="Times New Roman"/>
                <a:cs typeface="Times New Roman"/>
              </a:rPr>
              <a:t>a</a:t>
            </a:r>
            <a:r>
              <a:rPr dirty="0" baseline="50925" sz="900">
                <a:solidFill>
                  <a:srgbClr val="CA006B"/>
                </a:solidFill>
                <a:latin typeface="Times New Roman"/>
                <a:cs typeface="Times New Roman"/>
              </a:rPr>
              <a:t>0</a:t>
            </a:r>
            <a:r>
              <a:rPr dirty="0" baseline="50925" sz="900">
                <a:solidFill>
                  <a:srgbClr val="CA006B"/>
                </a:solidFill>
                <a:latin typeface="Times New Roman"/>
                <a:cs typeface="Times New Roman"/>
              </a:rPr>
              <a:t>  </a:t>
            </a:r>
            <a:r>
              <a:rPr dirty="0" baseline="50925" sz="900" spc="44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525">
                <a:solidFill>
                  <a:srgbClr val="221F20"/>
                </a:solidFill>
                <a:latin typeface="Arial"/>
                <a:cs typeface="Arial"/>
              </a:rPr>
              <a:t>,</a:t>
            </a:r>
            <a:endParaRPr sz="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99651" y="3693141"/>
            <a:ext cx="471805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46783" sz="1425" spc="34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-46783" sz="1425" spc="34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46783" sz="1425" spc="4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7543" sz="1425" spc="-7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sz="750" spc="330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750" i="1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sz="750" spc="-6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750" i="1">
                <a:solidFill>
                  <a:srgbClr val="221F20"/>
                </a:solidFill>
                <a:latin typeface="Times New Roman"/>
                <a:cs typeface="Times New Roman"/>
              </a:rPr>
              <a:t>a</a:t>
            </a:r>
            <a:r>
              <a:rPr dirty="0" baseline="-23148" sz="900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endParaRPr baseline="-23148"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54124" y="3838427"/>
            <a:ext cx="247650" cy="198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7543" sz="1425" spc="-15" i="1">
                <a:solidFill>
                  <a:srgbClr val="CA006B"/>
                </a:solidFill>
                <a:latin typeface="Times New Roman"/>
                <a:cs typeface="Times New Roman"/>
              </a:rPr>
              <a:t>a</a:t>
            </a:r>
            <a:r>
              <a:rPr dirty="0" baseline="-44444" sz="1125">
                <a:solidFill>
                  <a:srgbClr val="CA006B"/>
                </a:solidFill>
                <a:latin typeface="Times New Roman"/>
                <a:cs typeface="Times New Roman"/>
              </a:rPr>
              <a:t>0</a:t>
            </a:r>
            <a:r>
              <a:rPr dirty="0" sz="750">
                <a:solidFill>
                  <a:srgbClr val="CA006B"/>
                </a:solidFill>
                <a:latin typeface="Times New Roman"/>
                <a:cs typeface="Times New Roman"/>
              </a:rPr>
              <a:t>3</a:t>
            </a:r>
            <a:r>
              <a:rPr dirty="0" sz="750" spc="-6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75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18664" y="3711974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45637" y="3865022"/>
            <a:ext cx="738505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18465" algn="l"/>
              </a:tabLst>
            </a:pPr>
            <a:r>
              <a:rPr dirty="0" sz="950" spc="10">
                <a:solidFill>
                  <a:srgbClr val="0093D2"/>
                </a:solidFill>
                <a:latin typeface="Century Gothic"/>
                <a:cs typeface="Century Gothic"/>
              </a:rPr>
              <a:t>*</a:t>
            </a:r>
            <a:r>
              <a:rPr dirty="0" sz="950" spc="-65">
                <a:solidFill>
                  <a:srgbClr val="0093D2"/>
                </a:solidFill>
                <a:latin typeface="Times New Roman"/>
                <a:cs typeface="Times New Roman"/>
              </a:rPr>
              <a:t>4</a:t>
            </a:r>
            <a:r>
              <a:rPr dirty="0" sz="950" spc="85" i="1">
                <a:solidFill>
                  <a:srgbClr val="0093D2"/>
                </a:solidFill>
                <a:latin typeface="Arial"/>
                <a:cs typeface="Arial"/>
              </a:rPr>
              <a:t>0</a:t>
            </a:r>
            <a:r>
              <a:rPr dirty="0" sz="950" i="1">
                <a:solidFill>
                  <a:srgbClr val="0093D2"/>
                </a:solidFill>
                <a:latin typeface="Arial"/>
                <a:cs typeface="Arial"/>
              </a:rPr>
              <a:t>	</a:t>
            </a:r>
            <a:r>
              <a:rPr dirty="0" sz="950" spc="20">
                <a:solidFill>
                  <a:srgbClr val="221F20"/>
                </a:solidFill>
                <a:latin typeface="Century Gothic"/>
                <a:cs typeface="Century Gothic"/>
              </a:rPr>
              <a:t>*</a:t>
            </a:r>
            <a:r>
              <a:rPr dirty="0" sz="950" spc="-210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100" i="1">
                <a:latin typeface="Arial"/>
                <a:cs typeface="Arial"/>
              </a:rPr>
              <a:t>0</a:t>
            </a:r>
            <a:r>
              <a:rPr dirty="0" sz="950" spc="-10" i="1">
                <a:solidFill>
                  <a:srgbClr val="221F20"/>
                </a:solidFill>
                <a:latin typeface="Times New Roman"/>
                <a:cs typeface="Times New Roman"/>
              </a:rPr>
              <a:t>a</a:t>
            </a:r>
            <a:r>
              <a:rPr dirty="0" baseline="-22222" sz="1125" spc="75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766322" y="3847894"/>
            <a:ext cx="7366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772523" y="758398"/>
            <a:ext cx="4097654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alwa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73270" y="1003077"/>
            <a:ext cx="4598670" cy="2477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335" marR="5080" indent="635">
              <a:lnSpc>
                <a:spcPct val="954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epen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efo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given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55" i="1">
                <a:solidFill>
                  <a:srgbClr val="131313"/>
                </a:solidFill>
                <a:latin typeface="Garamond"/>
                <a:cs typeface="Garamond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9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not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orm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eans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e-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appearin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ough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equal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1050" spc="70" i="1">
                <a:solidFill>
                  <a:srgbClr val="131313"/>
                </a:solidFill>
                <a:latin typeface="Garamond"/>
                <a:cs typeface="Garamond"/>
              </a:rPr>
              <a:t>Z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13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1050" spc="60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3970" indent="151765">
              <a:lnSpc>
                <a:spcPts val="1165"/>
              </a:lnSpc>
            </a:pP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iply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endParaRPr sz="1050">
              <a:latin typeface="Palatino Linotype"/>
              <a:cs typeface="Palatino Linotype"/>
            </a:endParaRPr>
          </a:p>
          <a:p>
            <a:pPr algn="just" marL="13970" marR="5080">
              <a:lnSpc>
                <a:spcPts val="1200"/>
              </a:lnSpc>
              <a:spcBef>
                <a:spcPts val="60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radi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ok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ypes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b="1">
                <a:solidFill>
                  <a:srgbClr val="003D73"/>
                </a:solidFill>
                <a:latin typeface="Book Antiqua"/>
                <a:cs typeface="Book Antiqua"/>
              </a:rPr>
              <a:t>s</a:t>
            </a:r>
            <a:r>
              <a:rPr dirty="0" sz="1200" spc="50" b="1">
                <a:solidFill>
                  <a:srgbClr val="003D73"/>
                </a:solidFill>
                <a:latin typeface="Book Antiqua"/>
                <a:cs typeface="Book Antiqua"/>
              </a:rPr>
              <a:t> </a:t>
            </a:r>
            <a:r>
              <a:rPr dirty="0" sz="1200" spc="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al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func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gen 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we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65" i="1">
                <a:solidFill>
                  <a:srgbClr val="131313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radial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unctions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(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adial)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lue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ngula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col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indicate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89266" y="785246"/>
            <a:ext cx="356870" cy="2260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39682" sz="1575" spc="44">
                <a:solidFill>
                  <a:srgbClr val="131313"/>
                </a:solidFill>
                <a:latin typeface="Arial Narrow"/>
                <a:cs typeface="Arial Narrow"/>
              </a:rPr>
              <a:t>a</a:t>
            </a:r>
            <a:r>
              <a:rPr dirty="0" baseline="39682" sz="1575" spc="-13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1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9682" sz="1575" spc="44">
                <a:solidFill>
                  <a:srgbClr val="131313"/>
                </a:solidFill>
                <a:latin typeface="Arial Narrow"/>
                <a:cs typeface="Arial Narrow"/>
              </a:rPr>
              <a:t>b</a:t>
            </a:r>
            <a:endParaRPr baseline="39682" sz="1575">
              <a:latin typeface="Arial Narrow"/>
              <a:cs typeface="Arial Narrow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21349" y="665685"/>
            <a:ext cx="9207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632142" y="636306"/>
            <a:ext cx="165735" cy="145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7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750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45152" y="4556831"/>
            <a:ext cx="1612900" cy="1570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7160">
              <a:lnSpc>
                <a:spcPct val="96400"/>
              </a:lnSpc>
            </a:pPr>
            <a:r>
              <a:rPr dirty="0" sz="950" spc="1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8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ne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distr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wi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see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 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but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3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11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1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74344" y="4599084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151"/>
                </a:lnTo>
                <a:lnTo>
                  <a:pt x="0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971793" y="450595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386984" y="599204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70" h="35560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644168" y="599207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38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17" y="4000"/>
                </a:lnTo>
                <a:lnTo>
                  <a:pt x="39789" y="3467"/>
                </a:lnTo>
                <a:lnTo>
                  <a:pt x="41909" y="2832"/>
                </a:lnTo>
                <a:lnTo>
                  <a:pt x="46113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  <a:path w="52070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55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59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2273392" y="4272631"/>
            <a:ext cx="463296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0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4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ry;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273392" y="4425037"/>
            <a:ext cx="71247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Boh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091940" y="4425037"/>
            <a:ext cx="3778250" cy="186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53 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squar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2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273391" y="4577005"/>
            <a:ext cx="4598035" cy="4832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1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eus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 marL="615315">
              <a:lnSpc>
                <a:spcPct val="100000"/>
              </a:lnSpc>
              <a:spcBef>
                <a:spcPts val="490"/>
              </a:spcBef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550953" y="5053374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Times New Roman"/>
                <a:cs typeface="Times New Roman"/>
              </a:rPr>
              <a:t>8.18)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274666" y="5334156"/>
            <a:ext cx="4597400" cy="797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130">
              <a:lnSpc>
                <a:spcPct val="950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(8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18)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way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xy</a:t>
            </a:r>
            <a:r>
              <a:rPr dirty="0" sz="1050" spc="7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ane)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raph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ili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1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24(a)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sym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met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921301" y="4971962"/>
            <a:ext cx="619125" cy="253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14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8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4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8011" sz="1425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8011" sz="1425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42654" y="5055153"/>
            <a:ext cx="290195" cy="231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35087" sz="1425" spc="27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a</a:t>
            </a:r>
            <a:r>
              <a:rPr dirty="0" sz="950" spc="-7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44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endParaRPr baseline="-38011" sz="1425">
              <a:latin typeface="Garamond"/>
              <a:cs typeface="Garamond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673803" y="4971962"/>
            <a:ext cx="548005" cy="253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12395">
              <a:lnSpc>
                <a:spcPts val="700"/>
              </a:lnSpc>
            </a:pPr>
            <a:r>
              <a:rPr dirty="0" baseline="-23391" sz="1425" spc="44">
                <a:solidFill>
                  <a:srgbClr val="131313"/>
                </a:solidFill>
                <a:latin typeface="Arial Narrow"/>
                <a:cs typeface="Arial Narrow"/>
              </a:rPr>
              <a:t>b</a:t>
            </a:r>
            <a:r>
              <a:rPr dirty="0" baseline="-23391" sz="1425" spc="44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23391" sz="1425" spc="3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23391" sz="1425" spc="187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sz="700" spc="2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5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70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700" spc="25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25641" sz="975" spc="-7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endParaRPr baseline="-25641" sz="975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710047" y="5186064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289916" y="859294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2216150" y="7583047"/>
            <a:ext cx="4591050" cy="1816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16078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35 pm</a:t>
            </a:r>
            <a:endParaRPr sz="900">
              <a:latin typeface="Times New Roman"/>
              <a:cs typeface="Times New Roman"/>
            </a:endParaRPr>
          </a:p>
          <a:p>
            <a:pPr algn="ctr" marR="1010285">
              <a:lnSpc>
                <a:spcPct val="100000"/>
              </a:lnSpc>
              <a:spcBef>
                <a:spcPts val="225"/>
              </a:spcBef>
            </a:pP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sz="900"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850">
              <a:latin typeface="Times New Roman"/>
              <a:cs typeface="Times New Roman"/>
            </a:endParaRPr>
          </a:p>
          <a:p>
            <a:pPr algn="ctr" marL="342265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95% contour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3020060" indent="-3007360">
              <a:lnSpc>
                <a:spcPct val="100000"/>
              </a:lnSpc>
              <a:buFont typeface="Times New Roman"/>
              <a:buAutoNum type="alphaLcParenBoth"/>
              <a:tabLst>
                <a:tab pos="3020060" algn="l"/>
                <a:tab pos="4380865" algn="l"/>
              </a:tabLst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r>
              <a:rPr dirty="0" sz="900" spc="-5" b="1">
                <a:latin typeface="Times New Roman"/>
                <a:cs typeface="Times New Roman"/>
              </a:rPr>
              <a:t>	</a:t>
            </a:r>
            <a:r>
              <a:rPr dirty="0" sz="900" spc="-5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  <a:p>
            <a:pPr marL="170815">
              <a:lnSpc>
                <a:spcPts val="990"/>
              </a:lnSpc>
              <a:spcBef>
                <a:spcPts val="79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sz="900">
              <a:latin typeface="Arial"/>
              <a:cs typeface="Arial"/>
            </a:endParaRPr>
          </a:p>
          <a:p>
            <a:pPr marL="69215">
              <a:lnSpc>
                <a:spcPts val="1105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ob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lit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de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131313"/>
                </a:solidFill>
                <a:latin typeface="Times New Roman"/>
                <a:cs typeface="Times New Roman"/>
              </a:rPr>
              <a:t>1</a:t>
            </a:r>
            <a:r>
              <a:rPr dirty="0" sz="100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00" spc="55" b="1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  <a:p>
            <a:pPr lvl="1" marL="69215" marR="5080">
              <a:lnSpc>
                <a:spcPts val="1100"/>
              </a:lnSpc>
              <a:spcBef>
                <a:spcPts val="15"/>
              </a:spcBef>
              <a:buClr>
                <a:srgbClr val="131313"/>
              </a:buClr>
              <a:buFont typeface="Arial"/>
              <a:buAutoNum type="alphaLcParenBoth"/>
              <a:tabLst>
                <a:tab pos="234950" algn="l"/>
              </a:tabLst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 i="1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i="1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(t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 i="1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i="1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5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ne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2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25" i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he </a:t>
            </a:r>
            <a:r>
              <a:rPr dirty="0" sz="900" spc="-10" i="1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i="1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5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95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%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 b="1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-6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35" b="1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95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%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25" i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10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963918" y="7354260"/>
            <a:ext cx="28892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sz="900"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147633" y="6393766"/>
            <a:ext cx="140335" cy="2882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y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090545" y="6822763"/>
            <a:ext cx="28829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y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 spc="-5">
                <a:latin typeface="Times New Roman"/>
                <a:cs typeface="Times New Roman"/>
              </a:rPr>
              <a:t>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5172" y="6929143"/>
            <a:ext cx="139700" cy="5327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rob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bil</a:t>
            </a:r>
            <a:r>
              <a:rPr dirty="0" sz="900" spc="-5">
                <a:latin typeface="Times New Roman"/>
                <a:cs typeface="Times New Roman"/>
              </a:rPr>
              <a:t>ity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923925" y="7280152"/>
            <a:ext cx="3149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35 pm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77500" y="3273805"/>
            <a:ext cx="1315085" cy="149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50" i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9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r>
              <a:rPr dirty="0" sz="950" spc="6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229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CA006B"/>
                </a:solidFill>
                <a:latin typeface="Times New Roman"/>
                <a:cs typeface="Times New Roman"/>
              </a:rPr>
              <a:t>R</a:t>
            </a:r>
            <a:r>
              <a:rPr dirty="0" sz="950" spc="-1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r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r>
              <a:rPr dirty="0" sz="950" spc="6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52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0093D2"/>
                </a:solidFill>
                <a:latin typeface="Times New Roman"/>
                <a:cs typeface="Times New Roman"/>
              </a:rPr>
              <a:t>Y</a:t>
            </a:r>
            <a:r>
              <a:rPr dirty="0" sz="950" spc="-85">
                <a:solidFill>
                  <a:srgbClr val="0093D2"/>
                </a:solidFill>
                <a:latin typeface="Times New Roman"/>
                <a:cs typeface="Times New Roman"/>
              </a:rPr>
              <a:t>(</a:t>
            </a:r>
            <a:r>
              <a:rPr dirty="0" sz="950" spc="-190" i="1">
                <a:solidFill>
                  <a:srgbClr val="0093D2"/>
                </a:solidFill>
                <a:latin typeface="Arial"/>
                <a:cs typeface="Arial"/>
              </a:rPr>
              <a:t>.</a:t>
            </a:r>
            <a:r>
              <a:rPr dirty="0" sz="950" spc="-5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,</a:t>
            </a:r>
            <a:r>
              <a:rPr dirty="0" sz="950" spc="-21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-65" i="1">
                <a:solidFill>
                  <a:srgbClr val="0093D2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0093D2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)</a:t>
            </a:r>
            <a:r>
              <a:rPr dirty="0" sz="950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sz="950" spc="229">
                <a:solidFill>
                  <a:srgbClr val="221F20"/>
                </a:solidFill>
                <a:latin typeface="Arial"/>
                <a:cs typeface="Arial"/>
              </a:rPr>
              <a:t>+</a:t>
            </a:r>
            <a:endParaRPr sz="9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378391" y="336949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4724" y="66560"/>
                </a:moveTo>
                <a:lnTo>
                  <a:pt x="0" y="66560"/>
                </a:lnTo>
                <a:lnTo>
                  <a:pt x="43675" y="0"/>
                </a:lnTo>
                <a:lnTo>
                  <a:pt x="48120" y="0"/>
                </a:lnTo>
                <a:lnTo>
                  <a:pt x="4724" y="66560"/>
                </a:lnTo>
                <a:close/>
              </a:path>
            </a:pathLst>
          </a:custGeom>
          <a:solidFill>
            <a:srgbClr val="CA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423091" y="316629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4724" y="66560"/>
                </a:moveTo>
                <a:lnTo>
                  <a:pt x="0" y="66560"/>
                </a:lnTo>
                <a:lnTo>
                  <a:pt x="43675" y="0"/>
                </a:lnTo>
                <a:lnTo>
                  <a:pt x="48120" y="0"/>
                </a:lnTo>
                <a:lnTo>
                  <a:pt x="4724" y="6656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021930" y="3361670"/>
            <a:ext cx="367030" cy="179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>
                <a:solidFill>
                  <a:srgbClr val="CA006B"/>
                </a:solidFill>
                <a:latin typeface="Century Gothic"/>
                <a:cs typeface="Century Gothic"/>
              </a:rPr>
              <a:t>*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>
                <a:solidFill>
                  <a:srgbClr val="CA006B"/>
                </a:solidFill>
                <a:latin typeface="Times New Roman"/>
                <a:cs typeface="Times New Roman"/>
              </a:rPr>
              <a:t>  </a:t>
            </a:r>
            <a:r>
              <a:rPr dirty="0" baseline="2923" sz="1425" spc="-15" i="1">
                <a:solidFill>
                  <a:srgbClr val="CA006B"/>
                </a:solidFill>
                <a:latin typeface="Times New Roman"/>
                <a:cs typeface="Times New Roman"/>
              </a:rPr>
              <a:t>a</a:t>
            </a:r>
            <a:r>
              <a:rPr dirty="0" baseline="-22222" sz="1125">
                <a:solidFill>
                  <a:srgbClr val="CA006B"/>
                </a:solidFill>
                <a:latin typeface="Times New Roman"/>
                <a:cs typeface="Times New Roman"/>
              </a:rPr>
              <a:t>0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333578" y="3344346"/>
            <a:ext cx="13779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CA006B"/>
                </a:solidFill>
                <a:latin typeface="Times New Roman"/>
                <a:cs typeface="Times New Roman"/>
              </a:rPr>
              <a:t>3</a:t>
            </a:r>
            <a:r>
              <a:rPr dirty="0" sz="750" spc="-6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75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078783" y="3360167"/>
            <a:ext cx="266700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80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50" spc="100" i="1">
                <a:latin typeface="Arial"/>
                <a:cs typeface="Arial"/>
              </a:rPr>
              <a:t>0</a:t>
            </a:r>
            <a:r>
              <a:rPr dirty="0" sz="950" spc="-10" i="1">
                <a:solidFill>
                  <a:srgbClr val="221F20"/>
                </a:solidFill>
                <a:latin typeface="Times New Roman"/>
                <a:cs typeface="Times New Roman"/>
              </a:rPr>
              <a:t>a</a:t>
            </a:r>
            <a:r>
              <a:rPr dirty="0" baseline="-22222" sz="1125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endParaRPr baseline="-22222" sz="1125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274737" y="3344347"/>
            <a:ext cx="7366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68717" y="3141151"/>
            <a:ext cx="1568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750" spc="8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750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159441" y="3279960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4724" y="66560"/>
                </a:moveTo>
                <a:lnTo>
                  <a:pt x="0" y="66560"/>
                </a:lnTo>
                <a:lnTo>
                  <a:pt x="43675" y="0"/>
                </a:lnTo>
                <a:lnTo>
                  <a:pt x="48120" y="0"/>
                </a:lnTo>
                <a:lnTo>
                  <a:pt x="4724" y="66560"/>
                </a:lnTo>
                <a:close/>
              </a:path>
            </a:pathLst>
          </a:custGeom>
          <a:solidFill>
            <a:srgbClr val="CA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991619" y="3254813"/>
            <a:ext cx="37211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7543" sz="1425" spc="-15" i="1">
                <a:solidFill>
                  <a:srgbClr val="CA006B"/>
                </a:solidFill>
                <a:latin typeface="Times New Roman"/>
                <a:cs typeface="Times New Roman"/>
              </a:rPr>
              <a:t>e</a:t>
            </a:r>
            <a:r>
              <a:rPr dirty="0" sz="750" spc="330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750" i="1">
                <a:solidFill>
                  <a:srgbClr val="CA006B"/>
                </a:solidFill>
                <a:latin typeface="Times New Roman"/>
                <a:cs typeface="Times New Roman"/>
              </a:rPr>
              <a:t>r</a:t>
            </a:r>
            <a:r>
              <a:rPr dirty="0" sz="750" spc="-60" i="1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750">
                <a:solidFill>
                  <a:srgbClr val="CA006B"/>
                </a:solidFill>
                <a:latin typeface="Times New Roman"/>
                <a:cs typeface="Times New Roman"/>
              </a:rPr>
              <a:t> 2</a:t>
            </a:r>
            <a:r>
              <a:rPr dirty="0" sz="750" i="1">
                <a:solidFill>
                  <a:srgbClr val="CA006B"/>
                </a:solidFill>
                <a:latin typeface="Times New Roman"/>
                <a:cs typeface="Times New Roman"/>
              </a:rPr>
              <a:t>a</a:t>
            </a:r>
            <a:r>
              <a:rPr dirty="0" baseline="-23148" sz="900">
                <a:solidFill>
                  <a:srgbClr val="CA006B"/>
                </a:solidFill>
                <a:latin typeface="Times New Roman"/>
                <a:cs typeface="Times New Roman"/>
              </a:rPr>
              <a:t>0</a:t>
            </a:r>
            <a:endParaRPr baseline="-23148"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40641" y="3279960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4724" y="66560"/>
                </a:moveTo>
                <a:lnTo>
                  <a:pt x="0" y="66560"/>
                </a:lnTo>
                <a:lnTo>
                  <a:pt x="43675" y="0"/>
                </a:lnTo>
                <a:lnTo>
                  <a:pt x="48120" y="0"/>
                </a:lnTo>
                <a:lnTo>
                  <a:pt x="4724" y="6656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4972908" y="3254813"/>
            <a:ext cx="37274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7543" sz="1425" spc="-1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sz="750" spc="3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750" i="1">
                <a:solidFill>
                  <a:srgbClr val="221F20"/>
                </a:solidFill>
                <a:latin typeface="Times New Roman"/>
                <a:cs typeface="Times New Roman"/>
              </a:rPr>
              <a:t>r</a:t>
            </a:r>
            <a:r>
              <a:rPr dirty="0" sz="750" spc="-6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750">
                <a:solidFill>
                  <a:srgbClr val="221F20"/>
                </a:solidFill>
                <a:latin typeface="Times New Roman"/>
                <a:cs typeface="Times New Roman"/>
              </a:rPr>
              <a:t> 2</a:t>
            </a:r>
            <a:r>
              <a:rPr dirty="0" sz="750" i="1">
                <a:solidFill>
                  <a:srgbClr val="221F20"/>
                </a:solidFill>
                <a:latin typeface="Times New Roman"/>
                <a:cs typeface="Times New Roman"/>
              </a:rPr>
              <a:t>a</a:t>
            </a:r>
            <a:r>
              <a:rPr dirty="0" baseline="-23148" sz="900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endParaRPr baseline="-23148"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48610" y="3209032"/>
            <a:ext cx="140652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66445" algn="l"/>
                <a:tab pos="1101725" algn="l"/>
                <a:tab pos="1332865" algn="l"/>
              </a:tabLst>
            </a:pP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r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50" spc="-5">
                <a:solidFill>
                  <a:srgbClr val="0093D2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557259" y="3274439"/>
            <a:ext cx="226695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50" spc="-16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50" spc="415">
                <a:solidFill>
                  <a:srgbClr val="CA006B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517034" y="3084261"/>
            <a:ext cx="2470785" cy="4800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35609" algn="l"/>
                <a:tab pos="1520190" algn="l"/>
                <a:tab pos="1836420" algn="l"/>
                <a:tab pos="2419350" algn="l"/>
              </a:tabLst>
            </a:pPr>
            <a:r>
              <a:rPr dirty="0" sz="3550" spc="-890">
                <a:solidFill>
                  <a:srgbClr val="CA006B"/>
                </a:solidFill>
                <a:latin typeface="Times New Roman"/>
                <a:cs typeface="Times New Roman"/>
              </a:rPr>
              <a:t>(</a:t>
            </a:r>
            <a:r>
              <a:rPr dirty="0" sz="3550" spc="-89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3550" spc="-890">
                <a:solidFill>
                  <a:srgbClr val="CA006B"/>
                </a:solidFill>
                <a:latin typeface="Times New Roman"/>
                <a:cs typeface="Times New Roman"/>
              </a:rPr>
              <a:t>)</a:t>
            </a:r>
            <a:r>
              <a:rPr dirty="0" sz="3550" spc="-890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3550" spc="-890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3550" spc="-890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3550" spc="-890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r>
              <a:rPr dirty="0" sz="3550" spc="11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3550" spc="-890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3550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3550" spc="-890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endParaRPr sz="35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85433" y="3210936"/>
            <a:ext cx="3270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3365" algn="l"/>
              </a:tabLst>
            </a:pP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1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50" spc="-5">
                <a:solidFill>
                  <a:srgbClr val="CA006B"/>
                </a:solidFill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77717" y="3271692"/>
            <a:ext cx="1390015" cy="238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10"/>
              </a:lnSpc>
              <a:tabLst>
                <a:tab pos="419100" algn="l"/>
                <a:tab pos="1178560" algn="l"/>
              </a:tabLst>
            </a:pPr>
            <a:r>
              <a:rPr dirty="0" sz="950" spc="525">
                <a:solidFill>
                  <a:srgbClr val="221F20"/>
                </a:solidFill>
                <a:latin typeface="Arial"/>
                <a:cs typeface="Arial"/>
              </a:rPr>
              <a:t>,</a:t>
            </a:r>
            <a:r>
              <a:rPr dirty="0" sz="950" spc="52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baseline="2923" sz="1425" spc="345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2923" sz="1425" spc="34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50" spc="5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baseline="2923" sz="1425" spc="622">
                <a:solidFill>
                  <a:srgbClr val="221F20"/>
                </a:solidFill>
                <a:latin typeface="Arial"/>
                <a:cs typeface="Arial"/>
              </a:rPr>
              <a:t>*</a:t>
            </a:r>
            <a:endParaRPr baseline="2923" sz="1425">
              <a:latin typeface="Arial"/>
              <a:cs typeface="Arial"/>
            </a:endParaRPr>
          </a:p>
          <a:p>
            <a:pPr marL="166370">
              <a:lnSpc>
                <a:spcPts val="910"/>
              </a:lnSpc>
            </a:pPr>
            <a:r>
              <a:rPr dirty="0" sz="950" spc="15">
                <a:solidFill>
                  <a:srgbClr val="0093D2"/>
                </a:solidFill>
                <a:latin typeface="Century Gothic"/>
                <a:cs typeface="Century Gothic"/>
              </a:rPr>
              <a:t>*</a:t>
            </a:r>
            <a:r>
              <a:rPr dirty="0" sz="950" spc="-55">
                <a:solidFill>
                  <a:srgbClr val="0093D2"/>
                </a:solidFill>
                <a:latin typeface="Times New Roman"/>
                <a:cs typeface="Times New Roman"/>
              </a:rPr>
              <a:t>4</a:t>
            </a:r>
            <a:r>
              <a:rPr dirty="0" sz="950" spc="85" i="1">
                <a:solidFill>
                  <a:srgbClr val="0093D2"/>
                </a:solidFill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13180" y="3304516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i="1">
                <a:solidFill>
                  <a:srgbClr val="CA006B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73952" y="3361490"/>
            <a:ext cx="7366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CA006B"/>
                </a:solidFill>
                <a:latin typeface="Times New Roman"/>
                <a:cs typeface="Times New Roman"/>
              </a:rPr>
              <a:t>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796370" y="3211169"/>
            <a:ext cx="105410" cy="2393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33020">
              <a:lnSpc>
                <a:spcPct val="64500"/>
              </a:lnSpc>
            </a:pP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r 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56383" y="3361490"/>
            <a:ext cx="7366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37811" y="3330957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Times New Roman"/>
                <a:cs typeface="Times New Roman"/>
              </a:rPr>
              <a:t>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408693" y="80285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789456" y="95585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00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70" h="35559">
                <a:moveTo>
                  <a:pt x="29133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00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33" y="35001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050438" y="95588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70" h="35559">
                <a:moveTo>
                  <a:pt x="29387" y="35013"/>
                </a:moveTo>
                <a:lnTo>
                  <a:pt x="27432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317763" y="278468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673127" y="324013"/>
            <a:ext cx="6426200" cy="2601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39289">
              <a:lnSpc>
                <a:spcPct val="100000"/>
              </a:lnSpc>
              <a:tabLst>
                <a:tab pos="2282825" algn="l"/>
                <a:tab pos="6164580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ls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 marR="1831339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obabi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peak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tly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maps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Earth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dimen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nal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ap.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babili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shown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24(b).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ular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lin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qual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obab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ensit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ility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lower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obabi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isplay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contour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ogethe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within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pass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lly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utlinin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ance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95%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95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scribe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siona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space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95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rfa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8-24(c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64465">
              <a:lnSpc>
                <a:spcPts val="1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 let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functi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1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orbita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34404" y="5340452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Gill Sans MT"/>
                <a:cs typeface="Gill Sans MT"/>
              </a:rPr>
              <a:t>3</a:t>
            </a:r>
            <a:r>
              <a:rPr dirty="0" sz="900" spc="-5" i="1"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034404" y="6689192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Gill Sans MT"/>
                <a:cs typeface="Gill Sans MT"/>
              </a:rPr>
              <a:t>2</a:t>
            </a:r>
            <a:r>
              <a:rPr dirty="0" sz="900" spc="-5" i="1"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491586" y="779856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5473239" y="7564859"/>
            <a:ext cx="1592580" cy="18281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35280">
              <a:lnSpc>
                <a:spcPct val="100000"/>
              </a:lnSpc>
            </a:pPr>
            <a:r>
              <a:rPr dirty="0" sz="900">
                <a:latin typeface="Gill Sans MT"/>
                <a:cs typeface="Gill Sans MT"/>
              </a:rPr>
              <a:t>1</a:t>
            </a:r>
            <a:r>
              <a:rPr dirty="0" sz="900" spc="-5" i="1"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  <a:p>
            <a:pPr marL="115570">
              <a:lnSpc>
                <a:spcPts val="990"/>
              </a:lnSpc>
              <a:spcBef>
                <a:spcPts val="57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5</a:t>
            </a:r>
            <a:endParaRPr sz="900">
              <a:latin typeface="Arial"/>
              <a:cs typeface="Arial"/>
            </a:endParaRPr>
          </a:p>
          <a:p>
            <a:pPr marL="12700" marR="97155">
              <a:lnSpc>
                <a:spcPct val="83300"/>
              </a:lnSpc>
              <a:spcBef>
                <a:spcPts val="110"/>
              </a:spcBef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ee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-dim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-12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95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%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oba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bilit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it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30" b="1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8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100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 b="1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00" spc="55" b="1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ls</a:t>
            </a:r>
            <a:endParaRPr sz="1000">
              <a:latin typeface="Arial"/>
              <a:cs typeface="Arial"/>
            </a:endParaRPr>
          </a:p>
          <a:p>
            <a:pPr marL="12700" marR="5080" indent="-635">
              <a:lnSpc>
                <a:spcPts val="1100"/>
              </a:lnSpc>
              <a:spcBef>
                <a:spcPts val="15"/>
              </a:spcBef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Calibri"/>
                <a:cs typeface="Calibri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95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%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ili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35">
                <a:solidFill>
                  <a:srgbClr val="131313"/>
                </a:solidFill>
                <a:latin typeface="Calibri"/>
                <a:cs typeface="Calibri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35">
                <a:solidFill>
                  <a:srgbClr val="131313"/>
                </a:solidFill>
                <a:latin typeface="Calibri"/>
                <a:cs typeface="Calibri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40">
                <a:solidFill>
                  <a:srgbClr val="131313"/>
                </a:solidFill>
                <a:latin typeface="Calibri"/>
                <a:cs typeface="Calibri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50682" y="4154174"/>
            <a:ext cx="3168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Times New Roman"/>
                <a:cs typeface="Times New Roman"/>
              </a:rPr>
              <a:t>8.19)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263893" y="731774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673127" y="3830653"/>
            <a:ext cx="357441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bability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1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73127" y="4463773"/>
            <a:ext cx="4598670" cy="922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ich,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ompa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ession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8.18)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3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ital,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nds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2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nential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change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8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50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-14814" sz="1125" spc="8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uation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8.18)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19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60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-14814" sz="1125" spc="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2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uati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8.19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wly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172210">
              <a:lnSpc>
                <a:spcPts val="1195"/>
              </a:lnSpc>
            </a:pP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endParaRPr sz="1050">
              <a:latin typeface="Garamond"/>
              <a:cs typeface="Garamond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24918" y="5318516"/>
            <a:ext cx="4445635" cy="245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fac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Arial Narrow"/>
                <a:cs typeface="Arial Narrow"/>
              </a:rPr>
              <a:t>a</a:t>
            </a:r>
            <a:r>
              <a:rPr dirty="0" sz="1050" spc="-14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34391" sz="1575" spc="52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34391" sz="157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baseline="-34391" sz="1575" spc="67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Arial Narrow"/>
                <a:cs typeface="Arial Narrow"/>
              </a:rPr>
              <a:t>b</a:t>
            </a:r>
            <a:r>
              <a:rPr dirty="0" sz="1050" spc="10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3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cont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73125" y="5455443"/>
            <a:ext cx="4599305" cy="3007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03325">
              <a:lnSpc>
                <a:spcPts val="815"/>
              </a:lnSpc>
            </a:pPr>
            <a:r>
              <a:rPr dirty="0" sz="750" spc="1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endParaRPr sz="750">
              <a:latin typeface="Palatino Linotype"/>
              <a:cs typeface="Palatino Linotype"/>
            </a:endParaRPr>
          </a:p>
          <a:p>
            <a:pPr algn="r" marR="6985">
              <a:lnSpc>
                <a:spcPts val="1150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65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-14814" sz="1125" spc="9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  <a:p>
            <a:pPr algn="r" marL="12700" marR="5080">
              <a:lnSpc>
                <a:spcPct val="95200"/>
              </a:lnSpc>
              <a:spcBef>
                <a:spcPts val="35"/>
              </a:spcBef>
              <a:tabLst>
                <a:tab pos="2725420" algn="l"/>
              </a:tabLst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8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6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65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-14814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50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4814" sz="1125" spc="22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-e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nctio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4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ction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pha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ility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8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ens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sphe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rbital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ger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rbital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tain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sph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bili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com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10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10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mber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ara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tanding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aves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phase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twa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ange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8-2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10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blu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node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205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ntion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itals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73008" y="8644880"/>
            <a:ext cx="2797175" cy="396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b="1">
                <a:solidFill>
                  <a:srgbClr val="003D73"/>
                </a:solidFill>
                <a:latin typeface="Tahoma"/>
                <a:cs typeface="Tahoma"/>
              </a:rPr>
              <a:t>p </a:t>
            </a:r>
            <a:r>
              <a:rPr dirty="0" sz="1200" spc="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al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 par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Century Gothic"/>
                <a:cs typeface="Century Gothic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 is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130520" y="9241253"/>
            <a:ext cx="1421765" cy="236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93165" algn="l"/>
              </a:tabLst>
            </a:pPr>
            <a:r>
              <a:rPr dirty="0" sz="950" spc="6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40935" sz="1425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-40935" sz="1425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baseline="-40935" sz="1425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40935" sz="1425" spc="67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38011" sz="1425" spc="44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38011" sz="142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baseline="-38011" sz="1425" spc="7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	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   </a:t>
            </a:r>
            <a:r>
              <a:rPr dirty="0" sz="7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5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717281" y="9158062"/>
            <a:ext cx="38227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861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699498" y="9417052"/>
            <a:ext cx="1333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15">
                <a:solidFill>
                  <a:srgbClr val="131313"/>
                </a:solidFill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049657" y="9371647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184902" y="9129731"/>
            <a:ext cx="257175" cy="174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70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23391" sz="1425" spc="12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endParaRPr baseline="-23391" sz="1425">
              <a:latin typeface="Garamond"/>
              <a:cs typeface="Garamond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343428" y="9326998"/>
            <a:ext cx="126364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45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532852" y="9214179"/>
            <a:ext cx="23876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4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5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70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30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endParaRPr sz="700">
              <a:latin typeface="Garamond"/>
              <a:cs typeface="Garamond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745455" y="9255977"/>
            <a:ext cx="66675" cy="1073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030186" y="4072129"/>
            <a:ext cx="132334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0">
                <a:solidFill>
                  <a:srgbClr val="131313"/>
                </a:solidFill>
                <a:latin typeface="Century Gothic"/>
                <a:cs typeface="Century Gothic"/>
              </a:rPr>
              <a:t>c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90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 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8011" sz="1425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8011" sz="14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a</a:t>
            </a:r>
            <a:r>
              <a:rPr dirty="0" sz="950" spc="9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38011" sz="1425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 spc="10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131313"/>
                </a:solidFill>
                <a:latin typeface="Arial Narrow"/>
                <a:cs typeface="Arial Narrow"/>
              </a:rPr>
              <a:t>  </a:t>
            </a:r>
            <a:r>
              <a:rPr dirty="0" sz="950" spc="-10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endParaRPr sz="9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551546" y="4239438"/>
            <a:ext cx="965200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4963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10">
                <a:solidFill>
                  <a:srgbClr val="131313"/>
                </a:solidFill>
                <a:latin typeface="Century Gothic"/>
                <a:cs typeface="Century Gothic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Century Gothic"/>
                <a:cs typeface="Century Gothic"/>
              </a:rPr>
              <a:t>   </a:t>
            </a:r>
            <a:r>
              <a:rPr dirty="0" sz="950" spc="-60">
                <a:solidFill>
                  <a:srgbClr val="131313"/>
                </a:solidFill>
                <a:latin typeface="Century Gothic"/>
                <a:cs typeface="Century Gothic"/>
              </a:rPr>
              <a:t> </a:t>
            </a:r>
            <a:r>
              <a:rPr dirty="0" sz="950" spc="50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950" spc="55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15873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endParaRPr baseline="-15873" sz="1050">
              <a:latin typeface="Palatino Linotype"/>
              <a:cs typeface="Palatino Linotype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014099" y="4045062"/>
            <a:ext cx="63690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78485" algn="l"/>
              </a:tabLst>
            </a:pP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417089" y="4073406"/>
            <a:ext cx="495300" cy="25272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05"/>
              </a:lnSpc>
            </a:pPr>
            <a:r>
              <a:rPr dirty="0" sz="950" spc="8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endParaRPr sz="950">
              <a:latin typeface="Garamond"/>
              <a:cs typeface="Garamond"/>
            </a:endParaRPr>
          </a:p>
          <a:p>
            <a:pPr marL="105410">
              <a:lnSpc>
                <a:spcPts val="705"/>
              </a:lnSpc>
            </a:pPr>
            <a:r>
              <a:rPr dirty="0" baseline="-23391" sz="1425" spc="44">
                <a:solidFill>
                  <a:srgbClr val="131313"/>
                </a:solidFill>
                <a:latin typeface="Arial Narrow"/>
                <a:cs typeface="Arial Narrow"/>
              </a:rPr>
              <a:t>b</a:t>
            </a:r>
            <a:r>
              <a:rPr dirty="0" baseline="-23391" sz="1425" spc="44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23391" sz="1425" spc="3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baseline="-23391" sz="1425" spc="187" i="1">
                <a:solidFill>
                  <a:srgbClr val="131313"/>
                </a:solidFill>
                <a:latin typeface="Garamond"/>
                <a:cs typeface="Garamond"/>
              </a:rPr>
              <a:t>e</a:t>
            </a:r>
            <a:r>
              <a:rPr dirty="0" sz="700" spc="2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 spc="6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70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700" spc="20" i="1">
                <a:solidFill>
                  <a:srgbClr val="131313"/>
                </a:solidFill>
                <a:latin typeface="Garamond"/>
                <a:cs typeface="Garamond"/>
              </a:rPr>
              <a:t>a</a:t>
            </a:r>
            <a:r>
              <a:rPr dirty="0" baseline="-25641" sz="975" spc="-7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endParaRPr baseline="-25641" sz="975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11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10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638938" y="624353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3392" y="636035"/>
            <a:ext cx="4599305" cy="5036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ts val="120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9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ode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init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trast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0,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0.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enc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nseque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ato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r" marL="12700" marR="6350" indent="151765">
              <a:lnSpc>
                <a:spcPts val="1190"/>
              </a:lnSpc>
              <a:spcBef>
                <a:spcPts val="2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gul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lar par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p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9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bab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met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hape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10"/>
              </a:spcBef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4814" sz="1125" spc="52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os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2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4814" sz="1125" spc="82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max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ong 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ive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endParaRPr sz="1050">
              <a:latin typeface="Book Antiqua"/>
              <a:cs typeface="Book Antiqua"/>
            </a:endParaRPr>
          </a:p>
          <a:p>
            <a:pPr algn="just" marL="12700" marR="5715">
              <a:lnSpc>
                <a:spcPts val="1200"/>
              </a:lnSpc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axi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neg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1050" spc="7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4814" sz="112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814" sz="1125" spc="-44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ega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ue,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6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19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1.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gni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ong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ax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aso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endParaRPr sz="1050">
              <a:latin typeface="Palatino Linotype"/>
              <a:cs typeface="Palatino Linotype"/>
            </a:endParaRPr>
          </a:p>
          <a:p>
            <a:pPr algn="r" marL="12700" marR="6985">
              <a:lnSpc>
                <a:spcPts val="1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gna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rywh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3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ane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0,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xy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lled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ngu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7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baseline="-14814" sz="1125" spc="7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4814" sz="1125" spc="44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yz</a:t>
            </a:r>
            <a:r>
              <a:rPr dirty="0" sz="1050" spc="-6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xz</a:t>
            </a:r>
            <a:r>
              <a:rPr dirty="0" sz="10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ctiv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r" marR="7620">
              <a:lnSpc>
                <a:spcPts val="115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26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ways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gular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endParaRPr baseline="-14814" sz="1125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100"/>
              </a:lnSpc>
              <a:spcBef>
                <a:spcPts val="3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func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8-2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Arial"/>
                <a:cs typeface="Arial"/>
              </a:rPr>
              <a:t>u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lts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6(b)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angu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ltin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op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ape.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 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imp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a)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phase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 spc="-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always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rta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ical bo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g.</a:t>
            </a:r>
            <a:endParaRPr sz="1050">
              <a:latin typeface="Palatino Linotype"/>
              <a:cs typeface="Palatino Linotype"/>
            </a:endParaRPr>
          </a:p>
          <a:p>
            <a:pPr algn="r" marL="12700" marR="5715" indent="151765">
              <a:lnSpc>
                <a:spcPts val="1200"/>
              </a:lnSpc>
              <a:spcBef>
                <a:spcPts val="3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part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10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chie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8-2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%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190"/>
              </a:lnSpc>
              <a:spcBef>
                <a:spcPts val="15"/>
              </a:spcBef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rfa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4814" sz="1125" spc="7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l.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8-2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icul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axes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ts val="1200"/>
              </a:lnSpc>
              <a:spcBef>
                <a:spcPts val="5"/>
              </a:spcBef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col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owev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ust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18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 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ion,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237" y="5860937"/>
            <a:ext cx="4598035" cy="970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b="1">
                <a:solidFill>
                  <a:srgbClr val="003D73"/>
                </a:solidFill>
                <a:latin typeface="Tahoma"/>
                <a:cs typeface="Tahoma"/>
              </a:rPr>
              <a:t>d </a:t>
            </a:r>
            <a:r>
              <a:rPr dirty="0" sz="1200" spc="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al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occ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3.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ula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ncti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(or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lanar)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illus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 ang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 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355">
                <a:solidFill>
                  <a:srgbClr val="131313"/>
                </a:solidFill>
                <a:latin typeface="Arial"/>
                <a:cs typeface="Arial"/>
              </a:rPr>
              <a:t>f</a:t>
            </a:r>
            <a:endParaRPr sz="95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625431" y="7816700"/>
            <a:ext cx="66675" cy="67945"/>
          </a:xfrm>
          <a:custGeom>
            <a:avLst/>
            <a:gdLst/>
            <a:ahLst/>
            <a:cxnLst/>
            <a:rect l="l" t="t" r="r" b="b"/>
            <a:pathLst>
              <a:path w="66675" h="67945">
                <a:moveTo>
                  <a:pt x="35623" y="31089"/>
                </a:moveTo>
                <a:lnTo>
                  <a:pt x="30467" y="31089"/>
                </a:lnTo>
                <a:lnTo>
                  <a:pt x="30467" y="0"/>
                </a:lnTo>
                <a:lnTo>
                  <a:pt x="35623" y="0"/>
                </a:lnTo>
                <a:lnTo>
                  <a:pt x="35623" y="31089"/>
                </a:lnTo>
                <a:close/>
              </a:path>
              <a:path w="66675" h="67945">
                <a:moveTo>
                  <a:pt x="66090" y="36347"/>
                </a:moveTo>
                <a:lnTo>
                  <a:pt x="0" y="36347"/>
                </a:lnTo>
                <a:lnTo>
                  <a:pt x="0" y="31089"/>
                </a:lnTo>
                <a:lnTo>
                  <a:pt x="66090" y="31089"/>
                </a:lnTo>
                <a:lnTo>
                  <a:pt x="66090" y="36347"/>
                </a:lnTo>
                <a:close/>
              </a:path>
              <a:path w="66675" h="67945">
                <a:moveTo>
                  <a:pt x="35623" y="67436"/>
                </a:moveTo>
                <a:lnTo>
                  <a:pt x="30467" y="67436"/>
                </a:lnTo>
                <a:lnTo>
                  <a:pt x="30467" y="36347"/>
                </a:lnTo>
                <a:lnTo>
                  <a:pt x="35623" y="36347"/>
                </a:lnTo>
                <a:lnTo>
                  <a:pt x="35623" y="6743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625431" y="8640360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25368" y="7785821"/>
            <a:ext cx="74930" cy="66040"/>
          </a:xfrm>
          <a:custGeom>
            <a:avLst/>
            <a:gdLst/>
            <a:ahLst/>
            <a:cxnLst/>
            <a:rect l="l" t="t" r="r" b="b"/>
            <a:pathLst>
              <a:path w="74930" h="66040">
                <a:moveTo>
                  <a:pt x="0" y="65633"/>
                </a:moveTo>
                <a:lnTo>
                  <a:pt x="0" y="60261"/>
                </a:lnTo>
                <a:lnTo>
                  <a:pt x="67652" y="32816"/>
                </a:lnTo>
                <a:lnTo>
                  <a:pt x="0" y="5257"/>
                </a:lnTo>
                <a:lnTo>
                  <a:pt x="0" y="0"/>
                </a:lnTo>
                <a:lnTo>
                  <a:pt x="74383" y="30416"/>
                </a:lnTo>
                <a:lnTo>
                  <a:pt x="74383" y="35217"/>
                </a:lnTo>
                <a:lnTo>
                  <a:pt x="0" y="6563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25285" y="8601796"/>
            <a:ext cx="74930" cy="66040"/>
          </a:xfrm>
          <a:custGeom>
            <a:avLst/>
            <a:gdLst/>
            <a:ahLst/>
            <a:cxnLst/>
            <a:rect l="l" t="t" r="r" b="b"/>
            <a:pathLst>
              <a:path w="74930" h="66040">
                <a:moveTo>
                  <a:pt x="74383" y="65633"/>
                </a:moveTo>
                <a:lnTo>
                  <a:pt x="0" y="35217"/>
                </a:lnTo>
                <a:lnTo>
                  <a:pt x="0" y="30416"/>
                </a:lnTo>
                <a:lnTo>
                  <a:pt x="74383" y="0"/>
                </a:lnTo>
                <a:lnTo>
                  <a:pt x="74383" y="5372"/>
                </a:lnTo>
                <a:lnTo>
                  <a:pt x="6730" y="32816"/>
                </a:lnTo>
                <a:lnTo>
                  <a:pt x="74383" y="60375"/>
                </a:lnTo>
                <a:lnTo>
                  <a:pt x="74383" y="6563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342470" y="8411126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342470" y="8571145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342470" y="8731166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342470" y="8891185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342470" y="9211226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090" y="0"/>
                </a:lnTo>
              </a:path>
            </a:pathLst>
          </a:custGeom>
          <a:ln w="6527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191634" y="7671312"/>
            <a:ext cx="409575" cy="281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900" spc="-110">
                <a:solidFill>
                  <a:srgbClr val="221F20"/>
                </a:solidFill>
                <a:latin typeface="Times New Roman"/>
                <a:cs typeface="Times New Roman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alue of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co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00" spc="-105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r>
              <a:rPr dirty="0" sz="900" spc="-365" i="1">
                <a:solidFill>
                  <a:srgbClr val="CA006B"/>
                </a:solidFill>
                <a:latin typeface="Rockwell"/>
                <a:cs typeface="Rockwell"/>
              </a:rPr>
              <a:t>*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636519" y="7751213"/>
            <a:ext cx="47307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cos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-459" i="1">
                <a:solidFill>
                  <a:srgbClr val="CA006B"/>
                </a:solidFill>
                <a:latin typeface="Rockwell"/>
                <a:cs typeface="Rockwell"/>
              </a:rPr>
              <a:t>*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  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  </a:t>
            </a:r>
            <a:r>
              <a:rPr dirty="0" sz="900" spc="7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36517" y="8567296"/>
            <a:ext cx="473075" cy="142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cos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-459" i="1">
                <a:solidFill>
                  <a:srgbClr val="CA006B"/>
                </a:solidFill>
                <a:latin typeface="Rockwell"/>
                <a:cs typeface="Rockwell"/>
              </a:rPr>
              <a:t>*</a:t>
            </a: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  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  </a:t>
            </a:r>
            <a:r>
              <a:rPr dirty="0" sz="900" spc="7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289424" y="8177852"/>
            <a:ext cx="28892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x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70248" y="8251080"/>
            <a:ext cx="344170" cy="122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 spc="-5" i="1">
                <a:solidFill>
                  <a:srgbClr val="221F20"/>
                </a:solidFill>
                <a:latin typeface="Times New Roman"/>
                <a:cs typeface="Times New Roman"/>
              </a:rPr>
              <a:t>x</a:t>
            </a:r>
            <a:r>
              <a:rPr dirty="0" sz="750" i="1">
                <a:solidFill>
                  <a:srgbClr val="221F20"/>
                </a:solidFill>
                <a:latin typeface="Times New Roman"/>
                <a:cs typeface="Times New Roman"/>
              </a:rPr>
              <a:t>y</a:t>
            </a:r>
            <a:r>
              <a:rPr dirty="0" sz="750">
                <a:solidFill>
                  <a:srgbClr val="221F20"/>
                </a:solidFill>
                <a:latin typeface="Times New Roman"/>
                <a:cs typeface="Times New Roman"/>
              </a:rPr>
              <a:t> p</a:t>
            </a:r>
            <a:r>
              <a:rPr dirty="0" sz="750" spc="-5">
                <a:solidFill>
                  <a:srgbClr val="221F20"/>
                </a:solidFill>
                <a:latin typeface="Times New Roman"/>
                <a:cs typeface="Times New Roman"/>
              </a:rPr>
              <a:t>la</a:t>
            </a:r>
            <a:r>
              <a:rPr dirty="0" sz="750">
                <a:solidFill>
                  <a:srgbClr val="221F20"/>
                </a:solidFill>
                <a:latin typeface="Times New Roman"/>
                <a:cs typeface="Times New Roman"/>
              </a:rPr>
              <a:t>ne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251834" y="7257103"/>
            <a:ext cx="28257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z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338831" y="9260859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22061" y="7715128"/>
            <a:ext cx="409575" cy="281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099"/>
              </a:lnSpc>
            </a:pPr>
            <a:r>
              <a:rPr dirty="0" sz="900" spc="-11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alue of</a:t>
            </a:r>
            <a:r>
              <a:rPr dirty="0" sz="900" spc="-5">
                <a:latin typeface="Times New Roman"/>
                <a:cs typeface="Times New Roman"/>
              </a:rPr>
              <a:t> cos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r>
              <a:rPr dirty="0" sz="900" spc="-85">
                <a:latin typeface="Times New Roman"/>
                <a:cs typeface="Times New Roman"/>
              </a:rPr>
              <a:t> </a:t>
            </a:r>
            <a:r>
              <a:rPr dirty="0" sz="900" spc="-390" i="1">
                <a:solidFill>
                  <a:srgbClr val="CA006B"/>
                </a:solidFill>
                <a:latin typeface="Rockwell"/>
                <a:cs typeface="Rockwel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222371" y="8310759"/>
            <a:ext cx="596265" cy="414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2345" sz="1350">
                <a:solidFill>
                  <a:srgbClr val="221F20"/>
                </a:solidFill>
                <a:latin typeface="Times New Roman"/>
                <a:cs typeface="Times New Roman"/>
              </a:rPr>
              <a:t>0.5 </a:t>
            </a:r>
            <a:r>
              <a:rPr dirty="0" baseline="-12345" sz="1350" spc="-30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gular</a:t>
            </a:r>
            <a:endParaRPr sz="900">
              <a:latin typeface="Times New Roman"/>
              <a:cs typeface="Times New Roman"/>
            </a:endParaRPr>
          </a:p>
          <a:p>
            <a:pPr marL="209550" marR="17780">
              <a:lnSpc>
                <a:spcPct val="100000"/>
              </a:lnSpc>
              <a:spcBef>
                <a:spcPts val="5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(p</a:t>
            </a:r>
            <a:r>
              <a:rPr dirty="0" sz="900" spc="-15">
                <a:solidFill>
                  <a:srgbClr val="221F20"/>
                </a:solidFill>
                <a:latin typeface="Times New Roman"/>
                <a:cs typeface="Times New Roman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anar)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o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de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11470" y="7224273"/>
            <a:ext cx="168275" cy="2059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1.2</a:t>
            </a:r>
            <a:endParaRPr sz="900">
              <a:latin typeface="Times New Roman"/>
              <a:cs typeface="Times New Roman"/>
            </a:endParaRPr>
          </a:p>
          <a:p>
            <a:pPr algn="ctr" marL="85725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0.8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0.6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7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0.4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0.2</a:t>
            </a:r>
            <a:endParaRPr sz="900">
              <a:latin typeface="Times New Roman"/>
              <a:cs typeface="Times New Roman"/>
            </a:endParaRPr>
          </a:p>
          <a:p>
            <a:pPr algn="ctr" marL="85725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5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0.2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0.4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0.6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0.8</a:t>
            </a:r>
            <a:endParaRPr sz="900">
              <a:latin typeface="Times New Roman"/>
              <a:cs typeface="Times New Roman"/>
            </a:endParaRPr>
          </a:p>
          <a:p>
            <a:pPr algn="ctr" marL="85725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1.2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802633" y="9294512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43482" y="8336155"/>
            <a:ext cx="1682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611219" y="7936628"/>
            <a:ext cx="8509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CA006B"/>
                </a:solidFill>
                <a:latin typeface="Rockwell"/>
                <a:cs typeface="Rockwell"/>
              </a:rPr>
              <a:t>*</a:t>
            </a:r>
            <a:endParaRPr sz="900">
              <a:latin typeface="Rockwell"/>
              <a:cs typeface="Rockwel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711164" y="7934717"/>
            <a:ext cx="8509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CA006B"/>
                </a:solidFill>
                <a:latin typeface="Rockwell"/>
                <a:cs typeface="Rockwell"/>
              </a:rPr>
              <a:t>*</a:t>
            </a:r>
            <a:endParaRPr sz="900">
              <a:latin typeface="Rockwell"/>
              <a:cs typeface="Rockwel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4461" y="7461625"/>
            <a:ext cx="1978025" cy="1930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010"/>
              </a:lnSpc>
            </a:pPr>
            <a:r>
              <a:rPr dirty="0" sz="1000" spc="-16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o 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r>
              <a:rPr dirty="0" sz="1000" spc="-12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100"/>
              </a:lnSpc>
            </a:pPr>
            <a:r>
              <a:rPr dirty="0" sz="1000" b="1">
                <a:solidFill>
                  <a:srgbClr val="131313"/>
                </a:solidFill>
                <a:latin typeface="Tahoma"/>
                <a:cs typeface="Tahoma"/>
              </a:rPr>
              <a:t>p 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gu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un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ion</a:t>
            </a:r>
            <a:endParaRPr sz="1000">
              <a:latin typeface="Arial"/>
              <a:cs typeface="Arial"/>
            </a:endParaRPr>
          </a:p>
          <a:p>
            <a:pPr marL="13335" marR="198755" indent="-635">
              <a:lnSpc>
                <a:spcPts val="1100"/>
              </a:lnSpc>
              <a:spcBef>
                <a:spcPts val="20"/>
              </a:spcBef>
              <a:buClr>
                <a:srgbClr val="131313"/>
              </a:buClr>
              <a:buFont typeface="Arial"/>
              <a:buAutoNum type="alphaLcParenBoth"/>
              <a:tabLst>
                <a:tab pos="179705" algn="l"/>
              </a:tabLst>
            </a:pP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Gill Sans MT"/>
                <a:cs typeface="Gill Sans MT"/>
              </a:rPr>
              <a:t>z</a:t>
            </a:r>
            <a:r>
              <a:rPr dirty="0" sz="900" spc="-10">
                <a:solidFill>
                  <a:srgbClr val="131313"/>
                </a:solidFill>
                <a:latin typeface="Gill Sans MT"/>
                <a:cs typeface="Gill Sans MT"/>
              </a:rPr>
              <a:t>x</a:t>
            </a:r>
            <a:r>
              <a:rPr dirty="0" sz="900" spc="2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endParaRPr sz="900">
              <a:latin typeface="Lucida Sans"/>
              <a:cs typeface="Lucida Sans"/>
            </a:endParaRPr>
          </a:p>
          <a:p>
            <a:pPr marL="13335" marR="15240">
              <a:lnSpc>
                <a:spcPts val="1080"/>
              </a:lnSpc>
              <a:spcBef>
                <a:spcPts val="30"/>
              </a:spcBef>
            </a:pP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900" spc="55" i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baseline="-11904" sz="1050" spc="-60" i="1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baseline="-11904" sz="1050" spc="104" i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un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endParaRPr sz="900">
              <a:latin typeface="Lucida Sans"/>
              <a:cs typeface="Lucida Sans"/>
            </a:endParaRPr>
          </a:p>
          <a:p>
            <a:pPr marL="13335" marR="119380">
              <a:lnSpc>
                <a:spcPts val="1100"/>
              </a:lnSpc>
              <a:spcBef>
                <a:spcPts val="5"/>
              </a:spcBef>
            </a:pP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ob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 marL="13970" marR="5080" indent="-635">
              <a:lnSpc>
                <a:spcPct val="99400"/>
              </a:lnSpc>
              <a:spcBef>
                <a:spcPts val="85"/>
              </a:spcBef>
              <a:buClr>
                <a:srgbClr val="131313"/>
              </a:buClr>
              <a:buFont typeface="Arial"/>
              <a:buAutoNum type="alphaLcParenBoth" startAt="2"/>
              <a:tabLst>
                <a:tab pos="192405" algn="l"/>
              </a:tabLst>
            </a:pPr>
            <a:r>
              <a:rPr dirty="0" baseline="6172" sz="1350" spc="7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baseline="6172" sz="1350" spc="-37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baseline="6172" sz="1350" spc="-7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6172" sz="1350" spc="-6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baseline="6172" sz="1350" spc="-7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baseline="6172" sz="1350" spc="-52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baseline="6172" sz="1350" spc="-44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baseline="6172" sz="1350" spc="-7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baseline="6172" sz="1350" spc="-89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baseline="6172" sz="135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31746" sz="1050" spc="-89">
                <a:solidFill>
                  <a:srgbClr val="131313"/>
                </a:solidFill>
                <a:latin typeface="Lucida Sans"/>
                <a:cs typeface="Lucida Sans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6172" sz="1350" spc="-52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baseline="6172" sz="1350" spc="-82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baseline="6172" sz="1350" spc="-37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baseline="6172" sz="1350" spc="-44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baseline="6172" sz="1350" spc="-82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baseline="6172" sz="1350" spc="22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baseline="6172" sz="1350" spc="-7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baseline="6172" sz="1350" spc="30">
                <a:solidFill>
                  <a:srgbClr val="131313"/>
                </a:solidFill>
                <a:latin typeface="Gill Sans MT"/>
                <a:cs typeface="Gill Sans MT"/>
              </a:rPr>
              <a:t>z</a:t>
            </a:r>
            <a:r>
              <a:rPr dirty="0" baseline="6172" sz="1350" spc="-15">
                <a:solidFill>
                  <a:srgbClr val="131313"/>
                </a:solidFill>
                <a:latin typeface="Gill Sans MT"/>
                <a:cs typeface="Gill Sans MT"/>
              </a:rPr>
              <a:t>x</a:t>
            </a:r>
            <a:r>
              <a:rPr dirty="0" baseline="6172" sz="1350" spc="30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baseline="6172" sz="1350" spc="-7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6172" sz="1350" spc="-6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baseline="6172" sz="1350" spc="-22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baseline="6172" sz="135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baseline="6172" sz="1350" spc="22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baseline="6172" sz="1350" spc="-44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baseline="6172" sz="1350" spc="-44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q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5942" y="745616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45795" y="3397017"/>
            <a:ext cx="1623060" cy="140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ven</a:t>
            </a:r>
            <a:endParaRPr sz="950">
              <a:latin typeface="Palatino Linotype"/>
              <a:cs typeface="Palatino Linotype"/>
            </a:endParaRPr>
          </a:p>
          <a:p>
            <a:pPr marL="12700" marR="7302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ugh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endParaRPr sz="950">
              <a:latin typeface="Palatino Linotype"/>
              <a:cs typeface="Palatino Linotype"/>
            </a:endParaRPr>
          </a:p>
          <a:p>
            <a:pPr marL="12700" marR="83820" indent="1270">
              <a:lnSpc>
                <a:spcPts val="1100"/>
              </a:lnSpc>
            </a:pP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5847" sz="1425" spc="592">
                <a:solidFill>
                  <a:srgbClr val="131313"/>
                </a:solidFill>
                <a:latin typeface="Arial"/>
                <a:cs typeface="Arial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12700" marR="20320">
              <a:lnSpc>
                <a:spcPts val="1100"/>
              </a:lnSpc>
              <a:spcBef>
                <a:spcPts val="5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at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poi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ivi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ode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00325" y="324013"/>
            <a:ext cx="449897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423735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3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in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ls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863596" y="5169343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286483" y="3574155"/>
            <a:ext cx="3790950" cy="1943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90"/>
              </a:lnSpc>
            </a:pP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7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110"/>
              </a:lnSpc>
            </a:pPr>
            <a:r>
              <a:rPr dirty="0" sz="1000" spc="-45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1000" spc="-55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55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20" b="1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io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5" b="1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le</a:t>
            </a:r>
            <a:r>
              <a:rPr dirty="0" sz="1000" spc="-40" b="1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60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10" b="1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1000" spc="-20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20" b="1">
                <a:solidFill>
                  <a:srgbClr val="131313"/>
                </a:solidFill>
                <a:latin typeface="Trebuchet MS"/>
                <a:cs typeface="Trebuchet MS"/>
              </a:rPr>
              <a:t>oba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bilit</a:t>
            </a:r>
            <a:r>
              <a:rPr dirty="0" sz="1000" spc="-20" b="1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1000" b="1">
                <a:solidFill>
                  <a:srgbClr val="131313"/>
                </a:solidFill>
                <a:latin typeface="Tahoma"/>
                <a:cs typeface="Tahoma"/>
              </a:rPr>
              <a:t>p 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rbit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40" b="1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endParaRPr sz="1000">
              <a:latin typeface="Trebuchet MS"/>
              <a:cs typeface="Trebuchet MS"/>
            </a:endParaRPr>
          </a:p>
          <a:p>
            <a:pPr algn="just" marL="12700" marR="17780">
              <a:lnSpc>
                <a:spcPts val="1100"/>
              </a:lnSpc>
              <a:spcBef>
                <a:spcPts val="20"/>
              </a:spcBef>
            </a:pPr>
            <a:r>
              <a:rPr dirty="0" sz="900" spc="-65" b="1">
                <a:solidFill>
                  <a:srgbClr val="131313"/>
                </a:solidFill>
                <a:latin typeface="Trebuchet MS"/>
                <a:cs typeface="Trebuchet MS"/>
              </a:rPr>
              <a:t>(</a:t>
            </a:r>
            <a:r>
              <a:rPr dirty="0" sz="900" spc="10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0" b="1">
                <a:solidFill>
                  <a:srgbClr val="131313"/>
                </a:solidFill>
                <a:latin typeface="Trebuchet MS"/>
                <a:cs typeface="Trebuchet MS"/>
              </a:rPr>
              <a:t>)</a:t>
            </a:r>
            <a:r>
              <a:rPr dirty="0" sz="9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Century Gothic"/>
                <a:cs typeface="Century Gothic"/>
              </a:rPr>
              <a:t>c</a:t>
            </a:r>
            <a:r>
              <a:rPr dirty="0" baseline="31746" sz="1050" spc="-1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31746" sz="1050" spc="10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 i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-10" i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2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Century Gothic"/>
                <a:cs typeface="Century Gothic"/>
              </a:rPr>
              <a:t>c</a:t>
            </a:r>
            <a:r>
              <a:rPr dirty="0" baseline="31746" sz="1050" spc="-1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31746" sz="1050" spc="10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5" i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)</a:t>
            </a:r>
            <a:endParaRPr sz="900">
              <a:latin typeface="Arial"/>
              <a:cs typeface="Arial"/>
            </a:endParaRPr>
          </a:p>
          <a:p>
            <a:pPr marL="13970" marR="27305" indent="-1270">
              <a:lnSpc>
                <a:spcPts val="1090"/>
              </a:lnSpc>
              <a:spcBef>
                <a:spcPts val="5"/>
              </a:spcBef>
            </a:pP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(t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he </a:t>
            </a:r>
            <a:r>
              <a:rPr dirty="0" sz="900" spc="-5" i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5" i="1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 i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5" i="1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20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xi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00" spc="-60" b="1">
                <a:solidFill>
                  <a:srgbClr val="131313"/>
                </a:solidFill>
                <a:latin typeface="Trebuchet MS"/>
                <a:cs typeface="Trebuchet MS"/>
              </a:rPr>
              <a:t>(</a:t>
            </a:r>
            <a:r>
              <a:rPr dirty="0" sz="900" spc="50" b="1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60" b="1">
                <a:solidFill>
                  <a:srgbClr val="131313"/>
                </a:solidFill>
                <a:latin typeface="Trebuchet MS"/>
                <a:cs typeface="Trebuchet MS"/>
              </a:rPr>
              <a:t>)</a:t>
            </a:r>
            <a:r>
              <a:rPr dirty="0" sz="900" spc="-10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A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endParaRPr sz="900">
              <a:latin typeface="Arial"/>
              <a:cs typeface="Arial"/>
            </a:endParaRPr>
          </a:p>
          <a:p>
            <a:pPr marL="13970" marR="27305">
              <a:lnSpc>
                <a:spcPts val="1090"/>
              </a:lnSpc>
              <a:spcBef>
                <a:spcPts val="15"/>
              </a:spcBef>
            </a:pP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cl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 i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-60" i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 b="1">
                <a:solidFill>
                  <a:srgbClr val="131313"/>
                </a:solidFill>
                <a:latin typeface="Trebuchet MS"/>
                <a:cs typeface="Trebuchet MS"/>
              </a:rPr>
              <a:t>(</a:t>
            </a:r>
            <a:r>
              <a:rPr dirty="0" sz="900" spc="-20" b="1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60" b="1">
                <a:solidFill>
                  <a:srgbClr val="131313"/>
                </a:solidFill>
                <a:latin typeface="Trebuchet MS"/>
                <a:cs typeface="Trebuchet MS"/>
              </a:rPr>
              <a:t>)</a:t>
            </a:r>
            <a:r>
              <a:rPr dirty="0" sz="9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endParaRPr sz="900">
              <a:latin typeface="Arial"/>
              <a:cs typeface="Arial"/>
            </a:endParaRPr>
          </a:p>
          <a:p>
            <a:pPr marL="13970" marR="5080">
              <a:lnSpc>
                <a:spcPts val="1100"/>
              </a:lnSpc>
            </a:pP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ili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  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 i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-10" i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1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-60" i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60" i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08129" y="358660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151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317114" y="5017791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348226" y="3533464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solidFill>
                  <a:srgbClr val="131313"/>
                </a:solidFill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93385" y="4226250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56225" y="376524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131313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313936" y="3260749"/>
            <a:ext cx="15748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784600" y="1994228"/>
            <a:ext cx="3002280" cy="273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ts val="1065"/>
              </a:lnSpc>
            </a:pP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sz="900" spc="5" i="1">
                <a:latin typeface="Times New Roman"/>
                <a:cs typeface="Times New Roman"/>
              </a:rPr>
              <a:t>y</a:t>
            </a:r>
            <a:r>
              <a:rPr dirty="0" sz="900">
                <a:latin typeface="Times New Roman"/>
                <a:cs typeface="Times New Roman"/>
              </a:rPr>
              <a:t> pl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ne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1065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r>
              <a:rPr dirty="0" sz="900" spc="-5"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004179" y="3064205"/>
            <a:ext cx="40322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xy</a:t>
            </a:r>
            <a:r>
              <a:rPr dirty="0" sz="900">
                <a:latin typeface="Times New Roman"/>
                <a:cs typeface="Times New Roman"/>
              </a:rPr>
              <a:t> plane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374328" y="675618"/>
            <a:ext cx="140335" cy="2819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i="1">
                <a:latin typeface="Times New Roman"/>
                <a:cs typeface="Times New Roman"/>
              </a:rPr>
              <a:t>z</a:t>
            </a:r>
            <a:r>
              <a:rPr dirty="0" sz="900"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50836" y="3256298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316867" y="1473696"/>
            <a:ext cx="139700" cy="5327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P</a:t>
            </a:r>
            <a:r>
              <a:rPr dirty="0" sz="900">
                <a:latin typeface="Times New Roman"/>
                <a:cs typeface="Times New Roman"/>
              </a:rPr>
              <a:t>robability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9716" y="802335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672274" y="7227258"/>
            <a:ext cx="5076190" cy="2165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sz="900" i="1">
                <a:latin typeface="Times New Roman"/>
                <a:cs typeface="Times New Roman"/>
              </a:rPr>
              <a:t>y</a:t>
            </a:r>
            <a:r>
              <a:rPr dirty="0" sz="900">
                <a:latin typeface="Times New Roman"/>
                <a:cs typeface="Times New Roman"/>
              </a:rPr>
              <a:t> p</a:t>
            </a:r>
            <a:r>
              <a:rPr dirty="0" sz="900" spc="-5">
                <a:latin typeface="Times New Roman"/>
                <a:cs typeface="Times New Roman"/>
              </a:rPr>
              <a:t>la</a:t>
            </a:r>
            <a:r>
              <a:rPr dirty="0" sz="900">
                <a:latin typeface="Times New Roman"/>
                <a:cs typeface="Times New Roman"/>
              </a:rPr>
              <a:t>ne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926465">
              <a:lnSpc>
                <a:spcPct val="100000"/>
              </a:lnSpc>
              <a:spcBef>
                <a:spcPts val="675"/>
              </a:spcBef>
              <a:tabLst>
                <a:tab pos="2627630" algn="l"/>
                <a:tab pos="4495800" algn="l"/>
              </a:tabLst>
            </a:pPr>
            <a:r>
              <a:rPr dirty="0" sz="900" i="1">
                <a:latin typeface="Times New Roman"/>
                <a:cs typeface="Times New Roman"/>
              </a:rPr>
              <a:t>p</a:t>
            </a:r>
            <a:r>
              <a:rPr dirty="0" sz="900" spc="90" i="1">
                <a:latin typeface="Times New Roman"/>
                <a:cs typeface="Times New Roman"/>
              </a:rPr>
              <a:t> </a:t>
            </a:r>
            <a:r>
              <a:rPr dirty="0" baseline="-23809" sz="1050" i="1">
                <a:latin typeface="Times New Roman"/>
                <a:cs typeface="Times New Roman"/>
              </a:rPr>
              <a:t> </a:t>
            </a:r>
            <a:r>
              <a:rPr dirty="0" baseline="-23809" sz="1050" i="1">
                <a:latin typeface="Times New Roman"/>
                <a:cs typeface="Times New Roman"/>
              </a:rPr>
              <a:t>	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r>
              <a:rPr dirty="0" baseline="-23809" sz="1050" spc="7" i="1">
                <a:latin typeface="Times New Roman"/>
                <a:cs typeface="Times New Roman"/>
              </a:rPr>
              <a:t>y</a:t>
            </a:r>
            <a:r>
              <a:rPr dirty="0" baseline="-23809" sz="1050" i="1">
                <a:latin typeface="Times New Roman"/>
                <a:cs typeface="Times New Roman"/>
              </a:rPr>
              <a:t>	</a:t>
            </a:r>
            <a:r>
              <a:rPr dirty="0" sz="900" spc="-10" i="1">
                <a:latin typeface="Times New Roman"/>
                <a:cs typeface="Times New Roman"/>
              </a:rPr>
              <a:t>p</a:t>
            </a:r>
            <a:r>
              <a:rPr dirty="0" baseline="-23809" sz="1050" spc="7" i="1">
                <a:latin typeface="Times New Roman"/>
                <a:cs typeface="Times New Roman"/>
              </a:rPr>
              <a:t>z</a:t>
            </a:r>
            <a:endParaRPr baseline="-23809"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14935">
              <a:lnSpc>
                <a:spcPts val="990"/>
              </a:lnSpc>
              <a:spcBef>
                <a:spcPts val="944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8</a:t>
            </a:r>
            <a:endParaRPr sz="900">
              <a:latin typeface="Arial"/>
              <a:cs typeface="Arial"/>
            </a:endParaRPr>
          </a:p>
          <a:p>
            <a:pPr marL="13335">
              <a:lnSpc>
                <a:spcPts val="1105"/>
              </a:lnSpc>
            </a:pPr>
            <a:r>
              <a:rPr dirty="0" sz="1000" spc="-50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1000" spc="-60" b="1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10" b="1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1000" b="1">
                <a:solidFill>
                  <a:srgbClr val="131313"/>
                </a:solidFill>
                <a:latin typeface="Tahoma"/>
                <a:cs typeface="Tahoma"/>
              </a:rPr>
              <a:t>p 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b="1">
                <a:solidFill>
                  <a:srgbClr val="131313"/>
                </a:solidFill>
                <a:latin typeface="Trebuchet MS"/>
                <a:cs typeface="Trebuchet MS"/>
              </a:rPr>
              <a:t>rbit</a:t>
            </a:r>
            <a:r>
              <a:rPr dirty="0" sz="1000" spc="-5" b="1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Trebuchet MS"/>
                <a:cs typeface="Trebuchet MS"/>
              </a:rPr>
              <a:t>ls</a:t>
            </a:r>
            <a:endParaRPr sz="1000">
              <a:latin typeface="Trebuchet MS"/>
              <a:cs typeface="Trebuchet MS"/>
            </a:endParaRPr>
          </a:p>
          <a:p>
            <a:pPr marL="13335">
              <a:lnSpc>
                <a:spcPts val="1075"/>
              </a:lnSpc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 marL="13335" indent="-1270">
              <a:lnSpc>
                <a:spcPct val="100000"/>
              </a:lnSpc>
              <a:spcBef>
                <a:spcPts val="20"/>
              </a:spcBef>
            </a:pP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 i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15" i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 i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30" i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baseline="-15873" sz="1050" spc="112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 i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89" i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baseline="-15873" sz="1050" spc="112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 i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89" i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baseline="-15873" sz="1050" spc="112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 i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baseline="-15873" sz="1050" spc="217">
                <a:solidFill>
                  <a:srgbClr val="131313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15873" sz="105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13335" marR="536575">
              <a:lnSpc>
                <a:spcPct val="101699"/>
              </a:lnSpc>
              <a:spcBef>
                <a:spcPts val="45"/>
              </a:spcBef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w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 i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30" i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baseline="-15873" sz="1050" spc="97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 i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5873" sz="1050" spc="-30" i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baseline="-15873" sz="1050" spc="104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om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x,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 i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baseline="-15873" sz="1050" spc="217">
                <a:solidFill>
                  <a:srgbClr val="131313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15873" sz="1050" spc="3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 i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baseline="-15873" sz="1050" spc="217">
                <a:solidFill>
                  <a:srgbClr val="131313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15873" sz="1050" spc="37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-16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1.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Ou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j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ur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nu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ew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pp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u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n.</a:t>
            </a:r>
            <a:endParaRPr sz="9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34769" y="6394773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31975" y="6626548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63700" y="6374453"/>
            <a:ext cx="39687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y</a:t>
            </a:r>
            <a:r>
              <a:rPr dirty="0" sz="900" i="1">
                <a:latin typeface="Times New Roman"/>
                <a:cs typeface="Times New Roman"/>
              </a:rPr>
              <a:t>z</a:t>
            </a:r>
            <a:r>
              <a:rPr dirty="0" sz="900">
                <a:latin typeface="Times New Roman"/>
                <a:cs typeface="Times New Roman"/>
              </a:rPr>
              <a:t> p</a:t>
            </a:r>
            <a:r>
              <a:rPr dirty="0" sz="900" spc="-5">
                <a:latin typeface="Times New Roman"/>
                <a:cs typeface="Times New Roman"/>
              </a:rPr>
              <a:t>lane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036570" y="6394773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533775" y="6626548"/>
            <a:ext cx="422275" cy="349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565"/>
              </a:spcBef>
            </a:pP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sz="900" i="1">
                <a:latin typeface="Times New Roman"/>
                <a:cs typeface="Times New Roman"/>
              </a:rPr>
              <a:t>z</a:t>
            </a:r>
            <a:r>
              <a:rPr dirty="0" sz="900">
                <a:latin typeface="Times New Roman"/>
                <a:cs typeface="Times New Roman"/>
              </a:rPr>
              <a:t> p</a:t>
            </a:r>
            <a:r>
              <a:rPr dirty="0" sz="900" spc="-5">
                <a:latin typeface="Times New Roman"/>
                <a:cs typeface="Times New Roman"/>
              </a:rPr>
              <a:t>la</a:t>
            </a:r>
            <a:r>
              <a:rPr dirty="0" sz="900">
                <a:latin typeface="Times New Roman"/>
                <a:cs typeface="Times New Roman"/>
              </a:rPr>
              <a:t>ne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400675" y="6626548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4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8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507614" y="8148008"/>
            <a:ext cx="275526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32230" algn="l"/>
                <a:tab pos="2598420" algn="l"/>
              </a:tabLst>
            </a:pPr>
            <a:r>
              <a:rPr dirty="0" baseline="18518" sz="1350" spc="60" i="1">
                <a:latin typeface="Times New Roman"/>
                <a:cs typeface="Times New Roman"/>
              </a:rPr>
              <a:t>d</a:t>
            </a:r>
            <a:r>
              <a:rPr dirty="0" sz="700" spc="40" i="1">
                <a:latin typeface="Times New Roman"/>
                <a:cs typeface="Times New Roman"/>
              </a:rPr>
              <a:t>x</a:t>
            </a:r>
            <a:r>
              <a:rPr dirty="0" sz="700" spc="5" i="1">
                <a:latin typeface="Times New Roman"/>
                <a:cs typeface="Times New Roman"/>
              </a:rPr>
              <a:t>y</a:t>
            </a:r>
            <a:r>
              <a:rPr dirty="0" sz="700" i="1">
                <a:latin typeface="Times New Roman"/>
                <a:cs typeface="Times New Roman"/>
              </a:rPr>
              <a:t>	</a:t>
            </a:r>
            <a:r>
              <a:rPr dirty="0" baseline="21604" sz="1350" spc="60" i="1">
                <a:latin typeface="Times New Roman"/>
                <a:cs typeface="Times New Roman"/>
              </a:rPr>
              <a:t>d</a:t>
            </a:r>
            <a:r>
              <a:rPr dirty="0" baseline="3968" sz="1050" spc="60" i="1">
                <a:latin typeface="Times New Roman"/>
                <a:cs typeface="Times New Roman"/>
              </a:rPr>
              <a:t>x</a:t>
            </a:r>
            <a:r>
              <a:rPr dirty="0" baseline="3968" sz="1050" spc="7" i="1">
                <a:latin typeface="Times New Roman"/>
                <a:cs typeface="Times New Roman"/>
              </a:rPr>
              <a:t>z</a:t>
            </a:r>
            <a:r>
              <a:rPr dirty="0" baseline="3968" sz="1050" i="1">
                <a:latin typeface="Times New Roman"/>
                <a:cs typeface="Times New Roman"/>
              </a:rPr>
              <a:t>	</a:t>
            </a:r>
            <a:r>
              <a:rPr dirty="0" baseline="18518" sz="1350" spc="60" i="1">
                <a:latin typeface="Times New Roman"/>
                <a:cs typeface="Times New Roman"/>
              </a:rPr>
              <a:t>d</a:t>
            </a:r>
            <a:r>
              <a:rPr dirty="0" sz="700" spc="40" i="1">
                <a:latin typeface="Times New Roman"/>
                <a:cs typeface="Times New Roman"/>
              </a:rPr>
              <a:t>y</a:t>
            </a:r>
            <a:r>
              <a:rPr dirty="0" sz="700" spc="5" i="1">
                <a:latin typeface="Times New Roman"/>
                <a:cs typeface="Times New Roman"/>
              </a:rPr>
              <a:t>z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289916" y="844499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3392" y="4783107"/>
            <a:ext cx="4598035" cy="2338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ualize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unc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n?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2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ttin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39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-22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(page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324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angle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1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4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plane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8-29.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func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posi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ivel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x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y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nction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varia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esig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15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11904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619" sz="1425" spc="359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-14619" sz="1425" spc="-26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14814" sz="1125" spc="15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baseline="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other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xz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yz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15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isplay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29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obser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shape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rienta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15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11904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11904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has qui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sha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65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95%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obab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rfa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8-30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>
              <a:lnSpc>
                <a:spcPts val="1235"/>
              </a:lnSpc>
            </a:pPr>
            <a:r>
              <a:rPr dirty="0" sz="1050" spc="-10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7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rbit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3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15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11904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4619" sz="1425" spc="359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-14619" sz="1425" spc="-26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14814" sz="1125" spc="15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baseline="11904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619" sz="1425" spc="-15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11904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114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cted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algn="r" marR="489584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  <a:p>
            <a:pPr marL="802640">
              <a:lnSpc>
                <a:spcPct val="100000"/>
              </a:lnSpc>
              <a:spcBef>
                <a:spcPts val="585"/>
              </a:spcBef>
              <a:tabLst>
                <a:tab pos="2098040" algn="l"/>
                <a:tab pos="3364229" algn="l"/>
                <a:tab pos="4533265" algn="l"/>
              </a:tabLst>
            </a:pPr>
            <a:r>
              <a:rPr dirty="0" baseline="6172" sz="1350" i="1">
                <a:latin typeface="Times New Roman"/>
                <a:cs typeface="Times New Roman"/>
              </a:rPr>
              <a:t>y	</a:t>
            </a:r>
            <a:r>
              <a:rPr dirty="0" sz="900" i="1">
                <a:latin typeface="Times New Roman"/>
                <a:cs typeface="Times New Roman"/>
              </a:rPr>
              <a:t>y	</a:t>
            </a:r>
            <a:r>
              <a:rPr dirty="0" sz="900" i="1">
                <a:latin typeface="Times New Roman"/>
                <a:cs typeface="Times New Roman"/>
              </a:rPr>
              <a:t>y	</a:t>
            </a: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82114" y="698151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0285" y="8152453"/>
            <a:ext cx="36766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5" i="1">
                <a:latin typeface="Times New Roman"/>
                <a:cs typeface="Times New Roman"/>
              </a:rPr>
              <a:t>d</a:t>
            </a:r>
            <a:r>
              <a:rPr dirty="0" baseline="-23809" sz="1050" spc="7" i="1">
                <a:latin typeface="Times New Roman"/>
                <a:cs typeface="Times New Roman"/>
              </a:rPr>
              <a:t>x</a:t>
            </a:r>
            <a:r>
              <a:rPr dirty="0" baseline="-23809" sz="1050" spc="-127" i="1">
                <a:latin typeface="Times New Roman"/>
                <a:cs typeface="Times New Roman"/>
              </a:rPr>
              <a:t> </a:t>
            </a:r>
            <a:r>
              <a:rPr dirty="0" sz="550" spc="10">
                <a:latin typeface="Times New Roman"/>
                <a:cs typeface="Times New Roman"/>
              </a:rPr>
              <a:t>2</a:t>
            </a:r>
            <a:r>
              <a:rPr dirty="0" sz="550">
                <a:latin typeface="Times New Roman"/>
                <a:cs typeface="Times New Roman"/>
              </a:rPr>
              <a:t>     </a:t>
            </a:r>
            <a:r>
              <a:rPr dirty="0" sz="550" spc="35">
                <a:latin typeface="Times New Roman"/>
                <a:cs typeface="Times New Roman"/>
              </a:rPr>
              <a:t> </a:t>
            </a:r>
            <a:r>
              <a:rPr dirty="0" baseline="-23809" sz="1050" spc="60" i="1">
                <a:latin typeface="Times New Roman"/>
                <a:cs typeface="Times New Roman"/>
              </a:rPr>
              <a:t>y</a:t>
            </a:r>
            <a:r>
              <a:rPr dirty="0" sz="550" spc="10"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66179" y="8151817"/>
            <a:ext cx="1657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d </a:t>
            </a:r>
            <a:r>
              <a:rPr dirty="0" sz="900" spc="-90" i="1">
                <a:latin typeface="Times New Roman"/>
                <a:cs typeface="Times New Roman"/>
              </a:rPr>
              <a:t> </a:t>
            </a:r>
            <a:r>
              <a:rPr dirty="0" sz="550" spc="10"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3108" y="8415483"/>
            <a:ext cx="4589145" cy="9944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0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10"/>
              </a:lnSpc>
            </a:pPr>
            <a:r>
              <a:rPr dirty="0" sz="1000" spc="-5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ese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-10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v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Tahoma"/>
                <a:cs typeface="Tahoma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Tahoma"/>
                <a:cs typeface="Tahoma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ls</a:t>
            </a:r>
            <a:endParaRPr sz="10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 i="1">
                <a:solidFill>
                  <a:srgbClr val="131313"/>
                </a:solidFill>
                <a:latin typeface="Arial"/>
                <a:cs typeface="Arial"/>
              </a:rPr>
              <a:t>xy</a:t>
            </a:r>
            <a:r>
              <a:rPr dirty="0" sz="900" spc="-5" i="1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 i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00" spc="-55" i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5" i="1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-40" i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 spc="-35" i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sz="900" spc="5" i="1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15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q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endParaRPr sz="900">
              <a:latin typeface="Trebuchet MS"/>
              <a:cs typeface="Trebuchet MS"/>
            </a:endParaRPr>
          </a:p>
          <a:p>
            <a:pPr marL="12700" marR="33655" indent="2540">
              <a:lnSpc>
                <a:spcPct val="101400"/>
              </a:lnSpc>
              <a:spcBef>
                <a:spcPts val="5"/>
              </a:spcBef>
            </a:pPr>
            <a:r>
              <a:rPr dirty="0" sz="900" spc="15" i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baseline="-15873" sz="1050" spc="217">
                <a:solidFill>
                  <a:srgbClr val="131313"/>
                </a:solidFill>
                <a:latin typeface="Arial"/>
                <a:cs typeface="Arial"/>
              </a:rPr>
              <a:t>/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nu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q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4">
                <a:solidFill>
                  <a:srgbClr val="131313"/>
                </a:solidFill>
                <a:latin typeface="Arial"/>
                <a:cs typeface="Arial"/>
              </a:rPr>
              <a:t>/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q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nu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4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0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ch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 i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baseline="-15873" sz="1050" spc="-30" i="1">
                <a:solidFill>
                  <a:srgbClr val="131313"/>
                </a:solidFill>
                <a:latin typeface="Arial"/>
                <a:cs typeface="Arial"/>
              </a:rPr>
              <a:t>xy</a:t>
            </a:r>
            <a:r>
              <a:rPr dirty="0" baseline="-15873" sz="1050" spc="127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(Th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0" i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baseline="-15873" sz="1050" spc="-89" i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baseline="-15873" sz="1050" spc="-142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11111" sz="750" spc="37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baseline="11111" sz="75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baseline="11111" sz="75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co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95">
                <a:solidFill>
                  <a:srgbClr val="131313"/>
                </a:solidFill>
                <a:latin typeface="Trebuchet MS"/>
                <a:cs typeface="Trebuchet MS"/>
              </a:rPr>
              <a:t>)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49979" y="128048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80053" y="59468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823841" y="2020261"/>
            <a:ext cx="3892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7500" algn="l"/>
              </a:tabLst>
            </a:pPr>
            <a:r>
              <a:rPr dirty="0" sz="900" i="1">
                <a:latin typeface="Times New Roman"/>
                <a:cs typeface="Times New Roman"/>
              </a:rPr>
              <a:t>d </a:t>
            </a:r>
            <a:r>
              <a:rPr dirty="0" sz="900" spc="-5" i="1">
                <a:latin typeface="Times New Roman"/>
                <a:cs typeface="Times New Roman"/>
              </a:rPr>
              <a:t> </a:t>
            </a:r>
            <a:r>
              <a:rPr dirty="0" sz="550" spc="35">
                <a:latin typeface="Times New Roman"/>
                <a:cs typeface="Times New Roman"/>
              </a:rPr>
              <a:t>2</a:t>
            </a:r>
            <a:r>
              <a:rPr dirty="0" baseline="10101" sz="825" spc="7">
                <a:latin typeface="Times New Roman"/>
                <a:cs typeface="Times New Roman"/>
              </a:rPr>
              <a:t> </a:t>
            </a:r>
            <a:r>
              <a:rPr dirty="0" baseline="10101" sz="825">
                <a:latin typeface="Times New Roman"/>
                <a:cs typeface="Times New Roman"/>
              </a:rPr>
              <a:t>	</a:t>
            </a:r>
            <a:r>
              <a:rPr dirty="0" sz="550" spc="35">
                <a:latin typeface="Times New Roman"/>
                <a:cs typeface="Times New Roman"/>
              </a:rPr>
              <a:t>2</a:t>
            </a:r>
            <a:r>
              <a:rPr dirty="0" baseline="10101" sz="825" spc="7">
                <a:latin typeface="Times New Roman"/>
                <a:cs typeface="Times New Roman"/>
              </a:rPr>
              <a:t> </a:t>
            </a:r>
            <a:endParaRPr baseline="10101" sz="825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85319" y="2076749"/>
            <a:ext cx="264160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Times New Roman"/>
                <a:cs typeface="Times New Roman"/>
              </a:rPr>
              <a:t>x</a:t>
            </a:r>
            <a:r>
              <a:rPr dirty="0" sz="700" spc="5" i="1">
                <a:latin typeface="Times New Roman"/>
                <a:cs typeface="Times New Roman"/>
              </a:rPr>
              <a:t> </a:t>
            </a:r>
            <a:r>
              <a:rPr dirty="0" sz="700" spc="60" i="1">
                <a:latin typeface="Times New Roman"/>
                <a:cs typeface="Times New Roman"/>
              </a:rPr>
              <a:t> </a:t>
            </a:r>
            <a:r>
              <a:rPr dirty="0" baseline="-9259" sz="1350" spc="592">
                <a:latin typeface="Arial"/>
                <a:cs typeface="Arial"/>
              </a:rPr>
              <a:t>*</a:t>
            </a:r>
            <a:r>
              <a:rPr dirty="0" baseline="-9259" sz="1350" spc="-262">
                <a:latin typeface="Arial"/>
                <a:cs typeface="Arial"/>
              </a:rPr>
              <a:t> </a:t>
            </a:r>
            <a:r>
              <a:rPr dirty="0" sz="700" spc="5" i="1">
                <a:latin typeface="Times New Roman"/>
                <a:cs typeface="Times New Roman"/>
              </a:rPr>
              <a:t>y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61279" y="128048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91353" y="59468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443090" y="2020261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04500" y="2076749"/>
            <a:ext cx="111125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40" i="1">
                <a:latin typeface="Times New Roman"/>
                <a:cs typeface="Times New Roman"/>
              </a:rPr>
              <a:t>x</a:t>
            </a:r>
            <a:r>
              <a:rPr dirty="0" sz="700" spc="5" i="1">
                <a:latin typeface="Times New Roman"/>
                <a:cs typeface="Times New Roman"/>
              </a:rPr>
              <a:t>y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72580" y="128048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005832" y="594683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56304" y="2020261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018278" y="2076749"/>
            <a:ext cx="106045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40" i="1">
                <a:latin typeface="Times New Roman"/>
                <a:cs typeface="Times New Roman"/>
              </a:rPr>
              <a:t>x</a:t>
            </a:r>
            <a:r>
              <a:rPr dirty="0" sz="700" spc="5" i="1">
                <a:latin typeface="Times New Roman"/>
                <a:cs typeface="Times New Roman"/>
              </a:rPr>
              <a:t>z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11979" y="309023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745232" y="2404433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696340" y="3830011"/>
            <a:ext cx="16764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8518" sz="1350" spc="44" i="1">
                <a:latin typeface="Times New Roman"/>
                <a:cs typeface="Times New Roman"/>
              </a:rPr>
              <a:t>d</a:t>
            </a:r>
            <a:r>
              <a:rPr dirty="0" sz="700" spc="40" i="1">
                <a:latin typeface="Times New Roman"/>
                <a:cs typeface="Times New Roman"/>
              </a:rPr>
              <a:t>y</a:t>
            </a:r>
            <a:r>
              <a:rPr dirty="0" sz="700" spc="5" i="1">
                <a:latin typeface="Times New Roman"/>
                <a:cs typeface="Times New Roman"/>
              </a:rPr>
              <a:t>z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23279" y="309023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256532" y="2404433"/>
            <a:ext cx="698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09540" y="3830011"/>
            <a:ext cx="16446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0" i="1">
                <a:latin typeface="Times New Roman"/>
                <a:cs typeface="Times New Roman"/>
              </a:rPr>
              <a:t>d</a:t>
            </a:r>
            <a:r>
              <a:rPr dirty="0" baseline="-23809" sz="1050" spc="67" i="1">
                <a:latin typeface="Times New Roman"/>
                <a:cs typeface="Times New Roman"/>
              </a:rPr>
              <a:t>z</a:t>
            </a:r>
            <a:r>
              <a:rPr dirty="0" sz="550" spc="10"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289916" y="412191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2273108" y="4092402"/>
            <a:ext cx="4256405" cy="557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9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10"/>
              </a:lnSpc>
            </a:pPr>
            <a:r>
              <a:rPr dirty="0" sz="1000" spc="-10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8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os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se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ion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of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iv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Tahoma"/>
                <a:cs typeface="Tahoma"/>
              </a:rPr>
              <a:t>d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ls</a:t>
            </a:r>
            <a:endParaRPr sz="1000">
              <a:latin typeface="Gill Sans MT"/>
              <a:cs typeface="Gill Sans MT"/>
            </a:endParaRPr>
          </a:p>
          <a:p>
            <a:pPr marL="13970" marR="5080" indent="-1270">
              <a:lnSpc>
                <a:spcPts val="1100"/>
              </a:lnSpc>
              <a:spcBef>
                <a:spcPts val="15"/>
              </a:spcBef>
            </a:pP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c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un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00" spc="35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829175" y="324013"/>
            <a:ext cx="227012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200850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Trebuchet MS"/>
                <a:cs typeface="Trebuchet MS"/>
              </a:rPr>
              <a:t>le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8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10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40">
                <a:solidFill>
                  <a:srgbClr val="131313"/>
                </a:solidFill>
                <a:latin typeface="Trebuchet MS"/>
                <a:cs typeface="Trebuchet MS"/>
              </a:rPr>
              <a:t>ic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4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6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2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9450" y="2522097"/>
            <a:ext cx="2628900" cy="540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>
                <a:latin typeface="Times New Roman"/>
                <a:cs typeface="Times New Roman"/>
              </a:rPr>
              <a:t>W</a:t>
            </a:r>
            <a:r>
              <a:rPr dirty="0" sz="900" spc="20">
                <a:latin typeface="Times New Roman"/>
                <a:cs typeface="Times New Roman"/>
              </a:rPr>
              <a:t>a</a:t>
            </a:r>
            <a:r>
              <a:rPr dirty="0" sz="900" spc="15">
                <a:latin typeface="Times New Roman"/>
                <a:cs typeface="Times New Roman"/>
              </a:rPr>
              <a:t>v</a:t>
            </a:r>
            <a:r>
              <a:rPr dirty="0" sz="900" spc="20">
                <a:latin typeface="Times New Roman"/>
                <a:cs typeface="Times New Roman"/>
              </a:rPr>
              <a:t>e</a:t>
            </a:r>
            <a:r>
              <a:rPr dirty="0" sz="900" spc="10">
                <a:latin typeface="Times New Roman"/>
                <a:cs typeface="Times New Roman"/>
              </a:rPr>
              <a:t>l</a:t>
            </a:r>
            <a:r>
              <a:rPr dirty="0" sz="900" spc="20">
                <a:latin typeface="Times New Roman"/>
                <a:cs typeface="Times New Roman"/>
              </a:rPr>
              <a:t>e</a:t>
            </a:r>
            <a:r>
              <a:rPr dirty="0" sz="900" spc="15">
                <a:latin typeface="Times New Roman"/>
                <a:cs typeface="Times New Roman"/>
              </a:rPr>
              <a:t>ngth, </a:t>
            </a:r>
            <a:r>
              <a:rPr dirty="0" sz="900"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Visible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042" y="3447291"/>
            <a:ext cx="4460875" cy="1053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69595">
              <a:lnSpc>
                <a:spcPct val="100000"/>
              </a:lnSpc>
              <a:tabLst>
                <a:tab pos="1235710" algn="l"/>
                <a:tab pos="1821180" algn="l"/>
                <a:tab pos="2350770" algn="l"/>
                <a:tab pos="2842895" algn="l"/>
                <a:tab pos="3402329" algn="l"/>
                <a:tab pos="3961129" algn="l"/>
              </a:tabLst>
            </a:pPr>
            <a:r>
              <a:rPr dirty="0" sz="900" spc="145">
                <a:solidFill>
                  <a:srgbClr val="CA006B"/>
                </a:solidFill>
                <a:latin typeface="Arial"/>
                <a:cs typeface="Arial"/>
              </a:rPr>
              <a:t>*</a:t>
            </a:r>
            <a:r>
              <a:rPr dirty="0" sz="900" spc="-75">
                <a:solidFill>
                  <a:srgbClr val="CA006B"/>
                </a:solidFill>
                <a:latin typeface="Arial"/>
                <a:cs typeface="Arial"/>
              </a:rPr>
              <a:t> </a:t>
            </a:r>
            <a:r>
              <a:rPr dirty="0" sz="900" spc="220">
                <a:latin typeface="Arial"/>
                <a:cs typeface="Arial"/>
              </a:rPr>
              <a:t>+</a:t>
            </a:r>
            <a:r>
              <a:rPr dirty="0" sz="900">
                <a:latin typeface="Times New Roman"/>
                <a:cs typeface="Times New Roman"/>
              </a:rPr>
              <a:t> 390	</a:t>
            </a:r>
            <a:r>
              <a:rPr dirty="0" baseline="3086" sz="1350">
                <a:latin typeface="Times New Roman"/>
                <a:cs typeface="Times New Roman"/>
              </a:rPr>
              <a:t>450	500	550	600	650	700</a:t>
            </a:r>
            <a:endParaRPr baseline="3086" sz="135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60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oma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gn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7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pe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vi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1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pp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av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q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cy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35880" y="3448562"/>
            <a:ext cx="3721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760 nm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95165" y="2315015"/>
            <a:ext cx="19748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>
                <a:latin typeface="Times New Roman"/>
                <a:cs typeface="Times New Roman"/>
              </a:rPr>
              <a:t>1</a:t>
            </a:r>
            <a:r>
              <a:rPr dirty="0" sz="900" spc="75">
                <a:latin typeface="Times New Roman"/>
                <a:cs typeface="Times New Roman"/>
              </a:rPr>
              <a:t>0</a:t>
            </a:r>
            <a:r>
              <a:rPr dirty="0" baseline="31746" sz="1050" spc="7">
                <a:latin typeface="Times New Roman"/>
                <a:cs typeface="Times New Roman"/>
              </a:rPr>
              <a:t>0</a:t>
            </a:r>
            <a:endParaRPr baseline="31746" sz="10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510529" y="853305"/>
            <a:ext cx="197485" cy="177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>
                <a:latin typeface="Times New Roman"/>
                <a:cs typeface="Times New Roman"/>
              </a:rPr>
              <a:t>1</a:t>
            </a:r>
            <a:r>
              <a:rPr dirty="0" sz="900" spc="75">
                <a:latin typeface="Times New Roman"/>
                <a:cs typeface="Times New Roman"/>
              </a:rPr>
              <a:t>0</a:t>
            </a:r>
            <a:r>
              <a:rPr dirty="0" baseline="35714" sz="1050" spc="7">
                <a:latin typeface="Times New Roman"/>
                <a:cs typeface="Times New Roman"/>
              </a:rPr>
              <a:t>4</a:t>
            </a:r>
            <a:endParaRPr baseline="35714" sz="10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00" y="664083"/>
            <a:ext cx="876935" cy="3663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>
                <a:latin typeface="Times New Roman"/>
                <a:cs typeface="Times New Roman"/>
              </a:rPr>
              <a:t>F</a:t>
            </a:r>
            <a:r>
              <a:rPr dirty="0" sz="900" spc="20">
                <a:latin typeface="Times New Roman"/>
                <a:cs typeface="Times New Roman"/>
              </a:rPr>
              <a:t>r</a:t>
            </a:r>
            <a:r>
              <a:rPr dirty="0" sz="900" spc="15">
                <a:latin typeface="Times New Roman"/>
                <a:cs typeface="Times New Roman"/>
              </a:rPr>
              <a:t>equ</a:t>
            </a:r>
            <a:r>
              <a:rPr dirty="0" sz="900" spc="20">
                <a:latin typeface="Times New Roman"/>
                <a:cs typeface="Times New Roman"/>
              </a:rPr>
              <a:t>e</a:t>
            </a:r>
            <a:r>
              <a:rPr dirty="0" sz="900" spc="15">
                <a:latin typeface="Times New Roman"/>
                <a:cs typeface="Times New Roman"/>
              </a:rPr>
              <a:t>ncy, </a:t>
            </a:r>
            <a:r>
              <a:rPr dirty="0" sz="900" spc="5">
                <a:latin typeface="Times New Roman"/>
                <a:cs typeface="Times New Roman"/>
              </a:rPr>
              <a:t>s</a:t>
            </a:r>
            <a:r>
              <a:rPr dirty="0" baseline="23809" sz="1050" spc="600">
                <a:latin typeface="Arial"/>
                <a:cs typeface="Arial"/>
              </a:rPr>
              <a:t>,</a:t>
            </a:r>
            <a:r>
              <a:rPr dirty="0" baseline="23809" sz="1050" spc="-187">
                <a:latin typeface="Arial"/>
                <a:cs typeface="Arial"/>
              </a:rPr>
              <a:t> </a:t>
            </a:r>
            <a:r>
              <a:rPr dirty="0" baseline="23809" sz="1050" spc="7">
                <a:latin typeface="Times New Roman"/>
                <a:cs typeface="Times New Roman"/>
              </a:rPr>
              <a:t>1</a:t>
            </a:r>
            <a:endParaRPr baseline="23809" sz="1050">
              <a:latin typeface="Times New Roman"/>
              <a:cs typeface="Times New Roman"/>
            </a:endParaRPr>
          </a:p>
          <a:p>
            <a:pPr marL="180340">
              <a:lnSpc>
                <a:spcPct val="100000"/>
              </a:lnSpc>
              <a:spcBef>
                <a:spcPts val="110"/>
              </a:spcBef>
              <a:tabLst>
                <a:tab pos="643890" algn="l"/>
              </a:tabLst>
            </a:pPr>
            <a:r>
              <a:rPr dirty="0" baseline="-27777" sz="1350" spc="22">
                <a:latin typeface="Times New Roman"/>
                <a:cs typeface="Times New Roman"/>
              </a:rPr>
              <a:t>1</a:t>
            </a:r>
            <a:r>
              <a:rPr dirty="0" baseline="-27777" sz="1350" spc="104">
                <a:latin typeface="Times New Roman"/>
                <a:cs typeface="Times New Roman"/>
              </a:rPr>
              <a:t>0</a:t>
            </a: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>
                <a:latin typeface="Times New Roman"/>
                <a:cs typeface="Times New Roman"/>
              </a:rPr>
              <a:t>4</a:t>
            </a:r>
            <a:r>
              <a:rPr dirty="0" sz="700">
                <a:latin typeface="Times New Roman"/>
                <a:cs typeface="Times New Roman"/>
              </a:rPr>
              <a:t>	</a:t>
            </a:r>
            <a:r>
              <a:rPr dirty="0" baseline="-27777" sz="1350" spc="22">
                <a:latin typeface="Times New Roman"/>
                <a:cs typeface="Times New Roman"/>
              </a:rPr>
              <a:t>1</a:t>
            </a:r>
            <a:r>
              <a:rPr dirty="0" baseline="-27777" sz="1350" spc="104">
                <a:latin typeface="Times New Roman"/>
                <a:cs typeface="Times New Roman"/>
              </a:rPr>
              <a:t>0</a:t>
            </a: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763395" y="871085"/>
            <a:ext cx="245110" cy="159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8518" sz="1350" spc="22">
                <a:latin typeface="Times New Roman"/>
                <a:cs typeface="Times New Roman"/>
              </a:rPr>
              <a:t>1</a:t>
            </a:r>
            <a:r>
              <a:rPr dirty="0" baseline="-18518" sz="1350" spc="104">
                <a:latin typeface="Times New Roman"/>
                <a:cs typeface="Times New Roman"/>
              </a:rPr>
              <a:t>0</a:t>
            </a:r>
            <a:r>
              <a:rPr dirty="0" sz="700" spc="20">
                <a:latin typeface="Times New Roman"/>
                <a:cs typeface="Times New Roman"/>
              </a:rPr>
              <a:t>2</a:t>
            </a:r>
            <a:r>
              <a:rPr dirty="0" sz="700" spc="5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40914" y="866640"/>
            <a:ext cx="244475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1604" sz="1350" spc="22">
                <a:latin typeface="Times New Roman"/>
                <a:cs typeface="Times New Roman"/>
              </a:rPr>
              <a:t>1</a:t>
            </a:r>
            <a:r>
              <a:rPr dirty="0" baseline="-21604" sz="1350" spc="104">
                <a:latin typeface="Times New Roman"/>
                <a:cs typeface="Times New Roman"/>
              </a:rPr>
              <a:t>0</a:t>
            </a:r>
            <a:r>
              <a:rPr dirty="0" sz="700" spc="15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8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49300" y="2316284"/>
            <a:ext cx="33020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>
                <a:latin typeface="Times New Roman"/>
                <a:cs typeface="Times New Roman"/>
              </a:rPr>
              <a:t>0</a:t>
            </a:r>
            <a:r>
              <a:rPr dirty="0" baseline="-24691" sz="1350" spc="-225">
                <a:latin typeface="Times New Roman"/>
                <a:cs typeface="Times New Roman"/>
              </a:rPr>
              <a:t> </a:t>
            </a:r>
            <a:r>
              <a:rPr dirty="0" sz="700" spc="400">
                <a:latin typeface="Arial"/>
                <a:cs typeface="Arial"/>
              </a:rPr>
              <a:t>,</a:t>
            </a:r>
            <a:r>
              <a:rPr dirty="0" sz="700" spc="-125">
                <a:latin typeface="Arial"/>
                <a:cs typeface="Arial"/>
              </a:rPr>
              <a:t> </a:t>
            </a:r>
            <a:r>
              <a:rPr dirty="0" sz="700" spc="20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6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17930" y="2315015"/>
            <a:ext cx="1247775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3075" algn="l"/>
                <a:tab pos="929640" algn="l"/>
              </a:tabLst>
            </a:pP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>
                <a:latin typeface="Times New Roman"/>
                <a:cs typeface="Times New Roman"/>
              </a:rPr>
              <a:t>0</a:t>
            </a:r>
            <a:r>
              <a:rPr dirty="0" baseline="-24691" sz="1350" spc="-225">
                <a:latin typeface="Times New Roman"/>
                <a:cs typeface="Times New Roman"/>
              </a:rPr>
              <a:t> </a:t>
            </a:r>
            <a:r>
              <a:rPr dirty="0" sz="700" spc="400">
                <a:latin typeface="Arial"/>
                <a:cs typeface="Arial"/>
              </a:rPr>
              <a:t>,</a:t>
            </a:r>
            <a:r>
              <a:rPr dirty="0" sz="700" spc="-125">
                <a:latin typeface="Arial"/>
                <a:cs typeface="Arial"/>
              </a:rPr>
              <a:t> </a:t>
            </a:r>
            <a:r>
              <a:rPr dirty="0" sz="700" spc="20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4</a:t>
            </a:r>
            <a:r>
              <a:rPr dirty="0" sz="700">
                <a:latin typeface="Times New Roman"/>
                <a:cs typeface="Times New Roman"/>
              </a:rPr>
              <a:t>	</a:t>
            </a: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>
                <a:latin typeface="Times New Roman"/>
                <a:cs typeface="Times New Roman"/>
              </a:rPr>
              <a:t>0</a:t>
            </a:r>
            <a:r>
              <a:rPr dirty="0" baseline="-24691" sz="1350" spc="-225">
                <a:latin typeface="Times New Roman"/>
                <a:cs typeface="Times New Roman"/>
              </a:rPr>
              <a:t> </a:t>
            </a:r>
            <a:r>
              <a:rPr dirty="0" sz="700" spc="400">
                <a:latin typeface="Arial"/>
                <a:cs typeface="Arial"/>
              </a:rPr>
              <a:t>,</a:t>
            </a:r>
            <a:r>
              <a:rPr dirty="0" sz="700" spc="-125">
                <a:latin typeface="Arial"/>
                <a:cs typeface="Arial"/>
              </a:rPr>
              <a:t> </a:t>
            </a:r>
            <a:r>
              <a:rPr dirty="0" sz="700" spc="20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r>
              <a:rPr dirty="0" sz="700">
                <a:latin typeface="Times New Roman"/>
                <a:cs typeface="Times New Roman"/>
              </a:rPr>
              <a:t>	</a:t>
            </a: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 spc="104">
                <a:latin typeface="Times New Roman"/>
                <a:cs typeface="Times New Roman"/>
              </a:rPr>
              <a:t>0</a:t>
            </a:r>
            <a:r>
              <a:rPr dirty="0" sz="700" spc="400">
                <a:latin typeface="Arial"/>
                <a:cs typeface="Arial"/>
              </a:rPr>
              <a:t>,</a:t>
            </a:r>
            <a:r>
              <a:rPr dirty="0" sz="700" spc="-125">
                <a:latin typeface="Arial"/>
                <a:cs typeface="Arial"/>
              </a:rPr>
              <a:t> </a:t>
            </a:r>
            <a:r>
              <a:rPr dirty="0" sz="700" spc="20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04135" y="2313109"/>
            <a:ext cx="28257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 spc="104">
                <a:latin typeface="Times New Roman"/>
                <a:cs typeface="Times New Roman"/>
              </a:rPr>
              <a:t>0</a:t>
            </a:r>
            <a:r>
              <a:rPr dirty="0" sz="700" spc="400">
                <a:latin typeface="Arial"/>
                <a:cs typeface="Arial"/>
              </a:rPr>
              <a:t>,</a:t>
            </a:r>
            <a:r>
              <a:rPr dirty="0" sz="700" spc="-120">
                <a:latin typeface="Arial"/>
                <a:cs typeface="Arial"/>
              </a:rPr>
              <a:t> </a:t>
            </a:r>
            <a:r>
              <a:rPr dirty="0" sz="700" spc="5">
                <a:latin typeface="Times New Roman"/>
                <a:cs typeface="Times New Roman"/>
              </a:rPr>
              <a:t>8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100704" y="2313109"/>
            <a:ext cx="726440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5295" algn="l"/>
              </a:tabLst>
            </a:pP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 spc="104">
                <a:latin typeface="Times New Roman"/>
                <a:cs typeface="Times New Roman"/>
              </a:rPr>
              <a:t>0</a:t>
            </a:r>
            <a:r>
              <a:rPr dirty="0" sz="700" spc="400">
                <a:latin typeface="Arial"/>
                <a:cs typeface="Arial"/>
              </a:rPr>
              <a:t>,</a:t>
            </a:r>
            <a:r>
              <a:rPr dirty="0" sz="700" spc="-125">
                <a:latin typeface="Arial"/>
                <a:cs typeface="Arial"/>
              </a:rPr>
              <a:t> </a:t>
            </a:r>
            <a:r>
              <a:rPr dirty="0" sz="700" spc="5">
                <a:latin typeface="Times New Roman"/>
                <a:cs typeface="Times New Roman"/>
              </a:rPr>
              <a:t>6</a:t>
            </a:r>
            <a:r>
              <a:rPr dirty="0" sz="700">
                <a:latin typeface="Times New Roman"/>
                <a:cs typeface="Times New Roman"/>
              </a:rPr>
              <a:t>	</a:t>
            </a: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 spc="104">
                <a:latin typeface="Times New Roman"/>
                <a:cs typeface="Times New Roman"/>
              </a:rPr>
              <a:t>0</a:t>
            </a:r>
            <a:r>
              <a:rPr dirty="0" sz="700" spc="400">
                <a:latin typeface="Arial"/>
                <a:cs typeface="Arial"/>
              </a:rPr>
              <a:t>,</a:t>
            </a:r>
            <a:r>
              <a:rPr dirty="0" sz="700" spc="-120">
                <a:latin typeface="Arial"/>
                <a:cs typeface="Arial"/>
              </a:rPr>
              <a:t> </a:t>
            </a:r>
            <a:r>
              <a:rPr dirty="0" sz="700" spc="5">
                <a:latin typeface="Times New Roman"/>
                <a:cs typeface="Times New Roman"/>
              </a:rPr>
              <a:t>4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01134" y="2313109"/>
            <a:ext cx="28257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 spc="104">
                <a:latin typeface="Times New Roman"/>
                <a:cs typeface="Times New Roman"/>
              </a:rPr>
              <a:t>0</a:t>
            </a:r>
            <a:r>
              <a:rPr dirty="0" sz="700" spc="400">
                <a:latin typeface="Arial"/>
                <a:cs typeface="Arial"/>
              </a:rPr>
              <a:t>,</a:t>
            </a:r>
            <a:r>
              <a:rPr dirty="0" sz="700" spc="-125">
                <a:latin typeface="Arial"/>
                <a:cs typeface="Arial"/>
              </a:rPr>
              <a:t> 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05100" y="866640"/>
            <a:ext cx="244475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1604" sz="1350" spc="22">
                <a:latin typeface="Times New Roman"/>
                <a:cs typeface="Times New Roman"/>
              </a:rPr>
              <a:t>1</a:t>
            </a:r>
            <a:r>
              <a:rPr dirty="0" baseline="-21604" sz="1350" spc="112">
                <a:latin typeface="Times New Roman"/>
                <a:cs typeface="Times New Roman"/>
              </a:rPr>
              <a:t>0</a:t>
            </a:r>
            <a:r>
              <a:rPr dirty="0" sz="700" spc="15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6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27754" y="862195"/>
            <a:ext cx="24511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1604" sz="1350" spc="22">
                <a:latin typeface="Times New Roman"/>
                <a:cs typeface="Times New Roman"/>
              </a:rPr>
              <a:t>1</a:t>
            </a:r>
            <a:r>
              <a:rPr dirty="0" baseline="-21604" sz="1350" spc="104">
                <a:latin typeface="Times New Roman"/>
                <a:cs typeface="Times New Roman"/>
              </a:rPr>
              <a:t>0</a:t>
            </a:r>
            <a:r>
              <a:rPr dirty="0" sz="700" spc="20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086225" y="857750"/>
            <a:ext cx="245110" cy="17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 spc="104">
                <a:latin typeface="Times New Roman"/>
                <a:cs typeface="Times New Roman"/>
              </a:rPr>
              <a:t>0</a:t>
            </a:r>
            <a:r>
              <a:rPr dirty="0" sz="700" spc="20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578350" y="853305"/>
            <a:ext cx="665480" cy="177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80059" algn="l"/>
              </a:tabLst>
            </a:pPr>
            <a:r>
              <a:rPr dirty="0" sz="900" spc="15">
                <a:latin typeface="Times New Roman"/>
                <a:cs typeface="Times New Roman"/>
              </a:rPr>
              <a:t>1</a:t>
            </a:r>
            <a:r>
              <a:rPr dirty="0" sz="900" spc="70">
                <a:latin typeface="Times New Roman"/>
                <a:cs typeface="Times New Roman"/>
              </a:rPr>
              <a:t>0</a:t>
            </a:r>
            <a:r>
              <a:rPr dirty="0" baseline="31746" sz="1050" spc="7">
                <a:latin typeface="Times New Roman"/>
                <a:cs typeface="Times New Roman"/>
              </a:rPr>
              <a:t>8</a:t>
            </a:r>
            <a:r>
              <a:rPr dirty="0" baseline="31746" sz="1050">
                <a:latin typeface="Times New Roman"/>
                <a:cs typeface="Times New Roman"/>
              </a:rPr>
              <a:t>	</a:t>
            </a:r>
            <a:r>
              <a:rPr dirty="0" sz="900" spc="15">
                <a:latin typeface="Times New Roman"/>
                <a:cs typeface="Times New Roman"/>
              </a:rPr>
              <a:t>1</a:t>
            </a:r>
            <a:r>
              <a:rPr dirty="0" sz="900" spc="75">
                <a:latin typeface="Times New Roman"/>
                <a:cs typeface="Times New Roman"/>
              </a:rPr>
              <a:t>0</a:t>
            </a:r>
            <a:r>
              <a:rPr dirty="0" baseline="35714" sz="1050" spc="7">
                <a:latin typeface="Times New Roman"/>
                <a:cs typeface="Times New Roman"/>
              </a:rPr>
              <a:t>6</a:t>
            </a:r>
            <a:endParaRPr baseline="35714" sz="1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333753" y="1889004"/>
            <a:ext cx="285750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9850" marR="5080" indent="-5715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Infra- red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673985" y="1887739"/>
            <a:ext cx="29908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050" marR="5080" indent="-635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Ultra- violet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16685" y="1253374"/>
            <a:ext cx="30797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95">
                <a:latin typeface="Arial"/>
                <a:cs typeface="Arial"/>
              </a:rPr>
              <a:t>-</a:t>
            </a:r>
            <a:r>
              <a:rPr dirty="0" sz="900" spc="195">
                <a:latin typeface="Times New Roman"/>
                <a:cs typeface="Times New Roman"/>
              </a:rPr>
              <a:t> rays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31035" y="1605161"/>
            <a:ext cx="32639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X</a:t>
            </a:r>
            <a:r>
              <a:rPr dirty="0" sz="900">
                <a:latin typeface="Times New Roman"/>
                <a:cs typeface="Times New Roman"/>
              </a:rPr>
              <a:t> rays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63792" y="2315015"/>
            <a:ext cx="197485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>
                <a:latin typeface="Times New Roman"/>
                <a:cs typeface="Times New Roman"/>
              </a:rPr>
              <a:t>1</a:t>
            </a:r>
            <a:r>
              <a:rPr dirty="0" sz="900" spc="70">
                <a:latin typeface="Times New Roman"/>
                <a:cs typeface="Times New Roman"/>
              </a:rPr>
              <a:t>0</a:t>
            </a:r>
            <a:r>
              <a:rPr dirty="0" baseline="31746" sz="1050" spc="7">
                <a:latin typeface="Times New Roman"/>
                <a:cs typeface="Times New Roman"/>
              </a:rPr>
              <a:t>2</a:t>
            </a:r>
            <a:endParaRPr baseline="31746" sz="10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23534" y="2316920"/>
            <a:ext cx="19748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5">
                <a:latin typeface="Times New Roman"/>
                <a:cs typeface="Times New Roman"/>
              </a:rPr>
              <a:t>1</a:t>
            </a:r>
            <a:r>
              <a:rPr dirty="0" sz="900" spc="70">
                <a:latin typeface="Times New Roman"/>
                <a:cs typeface="Times New Roman"/>
              </a:rPr>
              <a:t>0</a:t>
            </a:r>
            <a:r>
              <a:rPr dirty="0" baseline="31746" sz="1050" spc="7">
                <a:latin typeface="Times New Roman"/>
                <a:cs typeface="Times New Roman"/>
              </a:rPr>
              <a:t>4</a:t>
            </a:r>
            <a:endParaRPr baseline="31746" sz="10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970654" y="1532132"/>
            <a:ext cx="34353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0165" marR="5080" indent="-38100">
              <a:lnSpc>
                <a:spcPct val="101899"/>
              </a:lnSpc>
            </a:pPr>
            <a:r>
              <a:rPr dirty="0" sz="900">
                <a:latin typeface="Times New Roman"/>
                <a:cs typeface="Times New Roman"/>
              </a:rPr>
              <a:t>Micro- wave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794250" y="1263527"/>
            <a:ext cx="2990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Radio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170554" y="862195"/>
            <a:ext cx="243204" cy="169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4691" sz="1350" spc="22">
                <a:latin typeface="Times New Roman"/>
                <a:cs typeface="Times New Roman"/>
              </a:rPr>
              <a:t>1</a:t>
            </a:r>
            <a:r>
              <a:rPr dirty="0" baseline="-24691" sz="1350" spc="97">
                <a:latin typeface="Times New Roman"/>
                <a:cs typeface="Times New Roman"/>
              </a:rPr>
              <a:t>0</a:t>
            </a:r>
            <a:r>
              <a:rPr dirty="0" sz="700" spc="15">
                <a:latin typeface="Times New Roman"/>
                <a:cs typeface="Times New Roman"/>
              </a:rPr>
              <a:t>1</a:t>
            </a:r>
            <a:r>
              <a:rPr dirty="0" sz="700" spc="5">
                <a:latin typeface="Times New Roman"/>
                <a:cs typeface="Times New Roman"/>
              </a:rPr>
              <a:t>4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89716" y="369328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838234" y="5279504"/>
            <a:ext cx="6096635" cy="1353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1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in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g F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qu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65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d 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gt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 o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 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gn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8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 R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di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on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</a:pP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ost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ght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589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que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cy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his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radiat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10"/>
              </a:lnSpc>
              <a:spcBef>
                <a:spcPts val="200"/>
              </a:spcBef>
            </a:pP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ength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eed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li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arran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Gigi"/>
                <a:cs typeface="Gigi"/>
              </a:rPr>
              <a:t>c</a:t>
            </a:r>
            <a:r>
              <a:rPr dirty="0" sz="9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3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5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066855" y="7028629"/>
            <a:ext cx="3278504" cy="5981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68145">
              <a:lnSpc>
                <a:spcPct val="100000"/>
              </a:lnSpc>
            </a:pPr>
            <a:r>
              <a:rPr dirty="0" sz="950" spc="-2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Gigi"/>
                <a:cs typeface="Gigi"/>
              </a:rPr>
              <a:t>c</a:t>
            </a:r>
            <a:r>
              <a:rPr dirty="0" sz="950">
                <a:solidFill>
                  <a:srgbClr val="131313"/>
                </a:solidFill>
                <a:latin typeface="Gigi"/>
                <a:cs typeface="Gigi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Gigi"/>
                <a:cs typeface="Gigi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2.998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ctr" marL="331470">
              <a:lnSpc>
                <a:spcPct val="100000"/>
              </a:lnSpc>
              <a:spcBef>
                <a:spcPts val="260"/>
              </a:spcBef>
            </a:pPr>
            <a:r>
              <a:rPr dirty="0" sz="950" spc="-2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arrang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uati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Gigi"/>
                <a:cs typeface="Gigi"/>
              </a:rPr>
              <a:t>c</a:t>
            </a:r>
            <a:r>
              <a:rPr dirty="0" sz="950" spc="-5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3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38234" y="8057742"/>
            <a:ext cx="6097905" cy="1252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090"/>
              </a:lnSpc>
              <a:spcBef>
                <a:spcPts val="22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lemen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ize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of </a:t>
            </a:r>
            <a:r>
              <a:rPr dirty="0" sz="950" spc="30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avele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sa.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750">
              <a:latin typeface="Times New Roman"/>
              <a:cs typeface="Times New Roman"/>
            </a:endParaRPr>
          </a:p>
          <a:p>
            <a:pPr marL="242570" marR="6350" indent="-229870">
              <a:lnSpc>
                <a:spcPts val="11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2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LEDs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690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ght?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750">
              <a:latin typeface="Times New Roman"/>
              <a:cs typeface="Times New Roman"/>
            </a:endParaRPr>
          </a:p>
          <a:p>
            <a:pPr marL="241935" marR="5715" indent="-229235">
              <a:lnSpc>
                <a:spcPts val="11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gah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MHz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meter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188955" y="7756228"/>
            <a:ext cx="467995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60">
                <a:solidFill>
                  <a:srgbClr val="EC008B"/>
                </a:solidFill>
                <a:latin typeface="Arial"/>
                <a:cs typeface="Arial"/>
              </a:rPr>
              <a:t>n</a:t>
            </a:r>
            <a:r>
              <a:rPr dirty="0" sz="950" spc="-6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38011" sz="1425" spc="46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baseline="-38011" sz="14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38011" sz="1425" spc="-82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441696" y="7644530"/>
            <a:ext cx="1205865" cy="181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2255" algn="l"/>
              </a:tabLst>
            </a:pPr>
            <a:r>
              <a:rPr dirty="0" sz="950" spc="-5">
                <a:solidFill>
                  <a:srgbClr val="131313"/>
                </a:solidFill>
                <a:latin typeface="Gigi"/>
                <a:cs typeface="Gigi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Gigi"/>
                <a:cs typeface="Gigi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2.998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784600" y="7828664"/>
            <a:ext cx="77089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682526" y="7728977"/>
            <a:ext cx="1901825" cy="181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09</a:t>
            </a:r>
            <a:r>
              <a:rPr dirty="0" sz="9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EC008B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EC008B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EC008B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EC008B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EC008B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EC008B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12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5.09</a:t>
            </a:r>
            <a:r>
              <a:rPr dirty="0" sz="9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EC008B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EC008B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EC008B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EC008B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EC008B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EC008B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EC008B"/>
                </a:solidFill>
                <a:latin typeface="Palatino Linotype"/>
                <a:cs typeface="Palatino Linotype"/>
              </a:rPr>
              <a:t>Hz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703952" y="6789073"/>
            <a:ext cx="779145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endParaRPr sz="9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518055" y="6678772"/>
            <a:ext cx="620395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0340" marR="5080" indent="-168275">
              <a:lnSpc>
                <a:spcPct val="115799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172774" y="6789974"/>
            <a:ext cx="897255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812275" y="6763221"/>
            <a:ext cx="12700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endParaRPr sz="7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16081" y="670445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673127" y="324013"/>
            <a:ext cx="6426200" cy="1075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39289">
              <a:lnSpc>
                <a:spcPct val="100000"/>
              </a:lnSpc>
              <a:tabLst>
                <a:tab pos="2282825" algn="l"/>
                <a:tab pos="6164580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9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65">
                <a:solidFill>
                  <a:srgbClr val="131313"/>
                </a:solidFill>
                <a:latin typeface="Lucida Sans"/>
                <a:cs typeface="Lucida Sans"/>
              </a:rPr>
              <a:t>in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5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10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ls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1000" spc="-10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7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 marR="1833245">
              <a:lnSpc>
                <a:spcPct val="95200"/>
              </a:lnSpc>
            </a:pP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em,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ema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3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xy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-14814" sz="1125" spc="15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4814" sz="1125" spc="22" i="1">
                <a:solidFill>
                  <a:srgbClr val="131313"/>
                </a:solidFill>
                <a:latin typeface="Palatino Linotype"/>
                <a:cs typeface="Palatino Linotype"/>
              </a:rPr>
              <a:t>yz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1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 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Car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rs.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und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 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ill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23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00129" y="1850297"/>
            <a:ext cx="4376420" cy="2831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  <a:tabLst>
                <a:tab pos="926465" algn="l"/>
              </a:tabLst>
            </a:pPr>
            <a:r>
              <a:rPr dirty="0" sz="1200" spc="100" b="1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200" spc="30" b="1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131313"/>
                </a:solidFill>
                <a:latin typeface="Arial"/>
                <a:cs typeface="Arial"/>
              </a:rPr>
              <a:t>6</a:t>
            </a:r>
            <a:r>
              <a:rPr dirty="0" sz="1200" b="1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>
              <a:lnSpc>
                <a:spcPct val="100000"/>
              </a:lnSpc>
              <a:spcBef>
                <a:spcPts val="459"/>
              </a:spcBef>
            </a:pPr>
            <a:r>
              <a:rPr dirty="0" sz="1100" spc="25" b="1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1100" spc="-50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13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35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100" spc="15" b="1" i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3888" sz="1200" spc="-7" b="1" i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baseline="-13888" sz="1200" b="1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-13888" sz="1200" spc="-172" b="1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30" b="1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sz="1100" spc="20" b="1" i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baseline="-13888" sz="1200" spc="-7" b="1" i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baseline="-13888" sz="1200" spc="-30" b="1" i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baseline="-13888" sz="1200" spc="157" b="1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100" spc="-2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-15" b="1">
                <a:solidFill>
                  <a:srgbClr val="131313"/>
                </a:solidFill>
                <a:latin typeface="Arial"/>
                <a:cs typeface="Arial"/>
              </a:rPr>
              <a:t>oo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100" spc="-25" b="1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100" spc="-30" b="1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11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100" spc="-110" b="1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ct val="97800"/>
              </a:lnSpc>
              <a:spcBef>
                <a:spcPts val="70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hap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pri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uant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discu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ady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nod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xam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7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total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des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nod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13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radia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part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31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6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unc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xz</a:t>
            </a:r>
            <a:r>
              <a:rPr dirty="0" sz="950" spc="7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manner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8-27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shap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97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app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8-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aran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3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baseline="-15873" sz="1050" spc="7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sma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lar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5873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baseline="-15873" sz="1050" spc="89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bita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-15873" sz="1050" spc="-7" i="1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baseline="-15873" sz="1050" i="1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insi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8-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dia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node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idea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orbit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840740">
              <a:lnSpc>
                <a:spcPct val="100000"/>
              </a:lnSpc>
              <a:spcBef>
                <a:spcPts val="680"/>
              </a:spcBef>
              <a:tabLst>
                <a:tab pos="3239770" algn="l"/>
              </a:tabLst>
            </a:pP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z</a:t>
            </a:r>
            <a:r>
              <a:rPr dirty="0" baseline="3086" sz="1350" spc="-7">
                <a:solidFill>
                  <a:srgbClr val="221F20"/>
                </a:solidFill>
                <a:latin typeface="Times New Roman"/>
                <a:cs typeface="Times New Roman"/>
              </a:rPr>
              <a:t> 	</a:t>
            </a:r>
            <a:r>
              <a:rPr dirty="0" baseline="3086" sz="1350" spc="-7" i="1">
                <a:solidFill>
                  <a:srgbClr val="221F20"/>
                </a:solidFill>
                <a:latin typeface="Times New Roman"/>
                <a:cs typeface="Times New Roman"/>
              </a:rPr>
              <a:t>x</a:t>
            </a:r>
            <a:endParaRPr baseline="3086" sz="13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98126" y="6403442"/>
            <a:ext cx="3934460" cy="835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71855">
              <a:lnSpc>
                <a:spcPct val="100000"/>
              </a:lnSpc>
              <a:tabLst>
                <a:tab pos="3253740" algn="l"/>
              </a:tabLst>
            </a:pPr>
            <a:r>
              <a:rPr dirty="0" sz="900">
                <a:solidFill>
                  <a:srgbClr val="221F20"/>
                </a:solidFill>
                <a:latin typeface="Gill Sans MT"/>
                <a:cs typeface="Gill Sans MT"/>
              </a:rPr>
              <a:t>3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-23809" sz="1050" spc="7" i="1">
                <a:solidFill>
                  <a:srgbClr val="221F20"/>
                </a:solidFill>
                <a:latin typeface="Times New Roman"/>
                <a:cs typeface="Times New Roman"/>
              </a:rPr>
              <a:t>z</a:t>
            </a:r>
            <a:r>
              <a:rPr dirty="0" baseline="-23809" sz="1050" i="1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baseline="3086" sz="1350">
                <a:solidFill>
                  <a:srgbClr val="221F20"/>
                </a:solidFill>
                <a:latin typeface="Gill Sans MT"/>
                <a:cs typeface="Gill Sans MT"/>
              </a:rPr>
              <a:t>4</a:t>
            </a:r>
            <a:r>
              <a:rPr dirty="0" baseline="3086" sz="1350" spc="-7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baseline="-19841" sz="1050" spc="7" i="1">
                <a:solidFill>
                  <a:srgbClr val="221F20"/>
                </a:solidFill>
                <a:latin typeface="Times New Roman"/>
                <a:cs typeface="Times New Roman"/>
              </a:rPr>
              <a:t>xy</a:t>
            </a:r>
            <a:endParaRPr baseline="-19841" sz="1050">
              <a:latin typeface="Times New Roman"/>
              <a:cs typeface="Times New Roman"/>
            </a:endParaRPr>
          </a:p>
          <a:p>
            <a:pPr marL="116205">
              <a:lnSpc>
                <a:spcPts val="994"/>
              </a:lnSpc>
              <a:spcBef>
                <a:spcPts val="105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7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r>
              <a:rPr dirty="0" sz="900" spc="30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3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5"/>
              </a:lnSpc>
            </a:pP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Con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pl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or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1000" spc="15" b="1" i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baseline="-14814" sz="1125" spc="-22" b="1" i="1">
                <a:solidFill>
                  <a:srgbClr val="131313"/>
                </a:solidFill>
                <a:latin typeface="Arial"/>
                <a:cs typeface="Arial"/>
              </a:rPr>
              <a:t>z</a:t>
            </a:r>
            <a:r>
              <a:rPr dirty="0" baseline="-14814" sz="1125" spc="135" b="1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25" b="1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sz="1000" spc="20" b="1" i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baseline="-14814" sz="1125" spc="-37" b="1" i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baseline="-14814" sz="1125" spc="-44" b="1" i="1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baseline="-14814" sz="1125" spc="142" b="1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bit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1800"/>
              </a:lnSpc>
              <a:spcBef>
                <a:spcPts val="25"/>
              </a:spcBef>
            </a:pP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614295" y="549815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x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19040" y="5491803"/>
            <a:ext cx="762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88705" y="7863510"/>
            <a:ext cx="3630295" cy="4387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01625">
              <a:lnSpc>
                <a:spcPct val="100000"/>
              </a:lnSpc>
              <a:tabLst>
                <a:tab pos="740410" algn="l"/>
              </a:tabLst>
            </a:pP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7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8703398"/>
            <a:ext cx="4598670" cy="779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1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9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      </a:t>
            </a:r>
            <a:r>
              <a:rPr dirty="0" sz="1600" spc="15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3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l</a:t>
            </a:r>
            <a:r>
              <a:rPr dirty="0" sz="1600" spc="-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65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5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85" b="1">
                <a:solidFill>
                  <a:srgbClr val="00A650"/>
                </a:solidFill>
                <a:latin typeface="Arial"/>
                <a:cs typeface="Arial"/>
              </a:rPr>
              <a:t>S</a:t>
            </a:r>
            <a:r>
              <a:rPr dirty="0" sz="1600" spc="-5" b="1">
                <a:solidFill>
                  <a:srgbClr val="00A650"/>
                </a:solidFill>
                <a:latin typeface="Arial"/>
                <a:cs typeface="Arial"/>
              </a:rPr>
              <a:t>p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0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-100" b="1">
                <a:solidFill>
                  <a:srgbClr val="00A650"/>
                </a:solidFill>
                <a:latin typeface="Arial"/>
                <a:cs typeface="Arial"/>
              </a:rPr>
              <a:t>: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F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100" b="1">
                <a:solidFill>
                  <a:srgbClr val="00A650"/>
                </a:solidFill>
                <a:latin typeface="Arial"/>
                <a:cs typeface="Arial"/>
              </a:rPr>
              <a:t>h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75" b="1">
                <a:solidFill>
                  <a:srgbClr val="00A650"/>
                </a:solidFill>
                <a:latin typeface="Arial"/>
                <a:cs typeface="Arial"/>
              </a:rPr>
              <a:t>Q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80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-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80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b</a:t>
            </a:r>
            <a:r>
              <a:rPr dirty="0" sz="1600" spc="-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400"/>
              </a:lnSpc>
              <a:spcBef>
                <a:spcPts val="690"/>
              </a:spcBef>
            </a:pP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ics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ov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vel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crip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bital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25,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opose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3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9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4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-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7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8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3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90551" y="859485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61945" y="8771097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 h="0">
                <a:moveTo>
                  <a:pt x="0" y="0"/>
                </a:moveTo>
                <a:lnTo>
                  <a:pt x="63500" y="0"/>
                </a:lnTo>
              </a:path>
            </a:pathLst>
          </a:custGeom>
          <a:ln w="1347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273108" y="8000874"/>
            <a:ext cx="4466590" cy="1400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831215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Ag atoms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879475">
              <a:lnSpc>
                <a:spcPct val="100000"/>
              </a:lnSpc>
              <a:spcBef>
                <a:spcPts val="605"/>
              </a:spcBef>
              <a:tabLst>
                <a:tab pos="2051050" algn="l"/>
                <a:tab pos="2540000" algn="l"/>
                <a:tab pos="3404235" algn="l"/>
              </a:tabLst>
            </a:pPr>
            <a:r>
              <a:rPr dirty="0" sz="900" spc="-10">
                <a:latin typeface="Times New Roman"/>
                <a:cs typeface="Times New Roman"/>
              </a:rPr>
              <a:t>O</a:t>
            </a:r>
            <a:r>
              <a:rPr dirty="0" sz="900" spc="-25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n	Slit	M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gnet	Detector</a:t>
            </a:r>
            <a:endParaRPr sz="900">
              <a:latin typeface="Times New Roman"/>
              <a:cs typeface="Times New Roman"/>
            </a:endParaRPr>
          </a:p>
          <a:p>
            <a:pPr marL="115570">
              <a:lnSpc>
                <a:spcPts val="990"/>
              </a:lnSpc>
              <a:spcBef>
                <a:spcPts val="69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05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9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6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85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ime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y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un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un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803650" y="1219004"/>
            <a:ext cx="1524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2345" sz="1350" spc="-7">
                <a:latin typeface="Times New Roman"/>
                <a:cs typeface="Times New Roman"/>
              </a:rPr>
              <a:t>e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592829" y="1726439"/>
            <a:ext cx="466725" cy="331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83185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900" spc="-10" i="1">
                <a:latin typeface="Times New Roman"/>
                <a:cs typeface="Times New Roman"/>
              </a:rPr>
              <a:t>m</a:t>
            </a:r>
            <a:r>
              <a:rPr dirty="0" baseline="-22222" sz="1125" spc="7" i="1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0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495">
                <a:latin typeface="Arial"/>
                <a:cs typeface="Arial"/>
              </a:rPr>
              <a:t>,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baseline="29629" sz="1125">
                <a:latin typeface="Times New Roman"/>
                <a:cs typeface="Times New Roman"/>
              </a:rPr>
              <a:t>1</a:t>
            </a:r>
            <a:endParaRPr baseline="29629" sz="1125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823329" y="646940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90258" y="1935495"/>
            <a:ext cx="1479550" cy="1308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14425" algn="l"/>
                <a:tab pos="1417955" algn="l"/>
              </a:tabLst>
            </a:pPr>
            <a:r>
              <a:rPr dirty="0" sz="750">
                <a:latin typeface="Times New Roman"/>
                <a:cs typeface="Times New Roman"/>
              </a:rPr>
              <a:t>2</a:t>
            </a:r>
            <a:r>
              <a:rPr dirty="0" sz="750">
                <a:latin typeface="Times New Roman"/>
                <a:cs typeface="Times New Roman"/>
              </a:rPr>
              <a:t>	</a:t>
            </a:r>
            <a:r>
              <a:rPr dirty="0" baseline="3703" sz="1125" i="1">
                <a:latin typeface="Times New Roman"/>
                <a:cs typeface="Times New Roman"/>
              </a:rPr>
              <a:t>s</a:t>
            </a:r>
            <a:r>
              <a:rPr dirty="0" sz="750">
                <a:latin typeface="Times New Roman"/>
                <a:cs typeface="Times New Roman"/>
              </a:rPr>
              <a:t> </a:t>
            </a:r>
            <a:r>
              <a:rPr dirty="0" sz="750">
                <a:latin typeface="Times New Roman"/>
                <a:cs typeface="Times New Roman"/>
              </a:rPr>
              <a:t>	</a:t>
            </a:r>
            <a:r>
              <a:rPr dirty="0" sz="750">
                <a:latin typeface="Times New Roman"/>
                <a:cs typeface="Times New Roman"/>
              </a:rPr>
              <a:t>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09540" y="1181541"/>
            <a:ext cx="15240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2345" sz="1350" spc="-7">
                <a:latin typeface="Times New Roman"/>
                <a:cs typeface="Times New Roman"/>
              </a:rPr>
              <a:t>e</a:t>
            </a:r>
            <a:r>
              <a:rPr dirty="0" sz="700" spc="185">
                <a:latin typeface="Arial"/>
                <a:cs typeface="Arial"/>
              </a:rPr>
              <a:t>+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010150" y="1848662"/>
            <a:ext cx="455295" cy="175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i="1">
                <a:latin typeface="Times New Roman"/>
                <a:cs typeface="Times New Roman"/>
              </a:rPr>
              <a:t>m</a:t>
            </a:r>
            <a:r>
              <a:rPr dirty="0" sz="900" spc="70" i="1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220">
                <a:latin typeface="Arial"/>
                <a:cs typeface="Arial"/>
              </a:rPr>
              <a:t>+</a:t>
            </a:r>
            <a:r>
              <a:rPr dirty="0" sz="900" spc="-145">
                <a:latin typeface="Arial"/>
                <a:cs typeface="Arial"/>
              </a:rPr>
              <a:t> </a:t>
            </a:r>
            <a:r>
              <a:rPr dirty="0" baseline="29629" sz="1125">
                <a:latin typeface="Times New Roman"/>
                <a:cs typeface="Times New Roman"/>
              </a:rPr>
              <a:t>1</a:t>
            </a:r>
            <a:endParaRPr baseline="29629" sz="1125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19697" y="646940"/>
            <a:ext cx="1079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29220" y="1726439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89916" y="217246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273108" y="2142952"/>
            <a:ext cx="4322445" cy="697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10"/>
              </a:lnSpc>
            </a:pPr>
            <a:r>
              <a:rPr dirty="0" sz="1000" spc="-6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pi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1000" spc="-70" b="1">
                <a:solidFill>
                  <a:srgbClr val="131313"/>
                </a:solidFill>
                <a:latin typeface="Arial"/>
                <a:cs typeface="Arial"/>
              </a:rPr>
              <a:t>is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liz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20"/>
              </a:spcBef>
            </a:pPr>
            <a:r>
              <a:rPr dirty="0" sz="900" spc="-10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ct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ss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ti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ct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it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pp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ve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pp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vi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ne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14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3392" y="3383512"/>
            <a:ext cx="4598035" cy="463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tru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sugge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8-32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poss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b="1">
                <a:solidFill>
                  <a:srgbClr val="131313"/>
                </a:solidFill>
                <a:latin typeface="Palatino Linotype"/>
                <a:cs typeface="Palatino Linotype"/>
              </a:rPr>
              <a:t>electron</a:t>
            </a:r>
            <a:r>
              <a:rPr dirty="0" sz="1050" spc="100" b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b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 b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 b="1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 b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tw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pos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ili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73409" y="3840729"/>
            <a:ext cx="4596130" cy="178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ourt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qua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baseline="-14814" sz="1125" spc="7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73409" y="3958109"/>
            <a:ext cx="4598035" cy="202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43650" sz="1050" spc="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4365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43650" sz="1050" spc="-2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(also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73400" y="4145544"/>
            <a:ext cx="4598035" cy="166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105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enot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alue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0">
                <a:solidFill>
                  <a:srgbClr val="131313"/>
                </a:solidFill>
                <a:latin typeface="Times New Roman"/>
                <a:cs typeface="Times New Roman"/>
              </a:rPr>
              <a:t>m</a:t>
            </a:r>
            <a:r>
              <a:rPr dirty="0" sz="105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Times New Roman"/>
                <a:cs typeface="Times New Roman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not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epend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3400" y="4297950"/>
            <a:ext cx="263652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 any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bers.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273392" y="4450357"/>
            <a:ext cx="4598035" cy="920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51765">
              <a:lnSpc>
                <a:spcPct val="95200"/>
              </a:lnSpc>
            </a:pP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enom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non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Stern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192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eems to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-3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lv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sil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ato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ugh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nonun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d,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bea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38165" y="5515320"/>
            <a:ext cx="4533900" cy="1036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5895" indent="-163195">
              <a:lnSpc>
                <a:spcPct val="100000"/>
              </a:lnSpc>
              <a:buClr>
                <a:srgbClr val="131313"/>
              </a:buClr>
              <a:buFont typeface="Palatino Linotype"/>
              <a:buAutoNum type="arabicPeriod"/>
              <a:tabLst>
                <a:tab pos="175895" algn="l"/>
              </a:tabLst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 spi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enera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75895" indent="-163195">
              <a:lnSpc>
                <a:spcPct val="100000"/>
              </a:lnSpc>
              <a:spcBef>
                <a:spcPts val="240"/>
              </a:spcBef>
              <a:buClr>
                <a:srgbClr val="131313"/>
              </a:buClr>
              <a:buFont typeface="Palatino Linotype"/>
              <a:buAutoNum type="arabicPeriod"/>
              <a:tabLst>
                <a:tab pos="175895" algn="l"/>
              </a:tabLst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spi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tic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75895" marR="5715" indent="-163195">
              <a:lnSpc>
                <a:spcPts val="1200"/>
              </a:lnSpc>
              <a:spcBef>
                <a:spcPts val="330"/>
              </a:spcBef>
              <a:buClr>
                <a:srgbClr val="131313"/>
              </a:buClr>
              <a:buFont typeface="Palatino Linotype"/>
              <a:buAutoNum type="arabicPeriod"/>
              <a:tabLst>
                <a:tab pos="175895" algn="l"/>
              </a:tabLst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23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spi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24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opposi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 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pai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endParaRPr sz="1050">
              <a:latin typeface="Palatino Linotype"/>
              <a:cs typeface="Palatino Linotype"/>
            </a:endParaRPr>
          </a:p>
          <a:p>
            <a:pPr marL="175895" indent="-163195">
              <a:lnSpc>
                <a:spcPct val="100000"/>
              </a:lnSpc>
              <a:spcBef>
                <a:spcPts val="210"/>
              </a:spcBef>
              <a:buClr>
                <a:srgbClr val="131313"/>
              </a:buClr>
              <a:buFont typeface="Palatino Linotype"/>
              <a:buAutoNum type="arabicPeriod"/>
              <a:tabLst>
                <a:tab pos="175895" algn="l"/>
              </a:tabLst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501374" y="6510897"/>
            <a:ext cx="4333240" cy="201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 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9682" sz="1050" spc="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9682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9682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6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9682" sz="1050" spc="5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ind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501374" y="6613773"/>
            <a:ext cx="4370705" cy="397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563245">
              <a:lnSpc>
                <a:spcPts val="705"/>
              </a:lnSpc>
              <a:tabLst>
                <a:tab pos="917575" algn="l"/>
              </a:tabLst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  <a:p>
            <a:pPr marL="12700">
              <a:lnSpc>
                <a:spcPts val="1095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ter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ield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marL="12700">
              <a:lnSpc>
                <a:spcPts val="123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ms sp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319890" y="4198137"/>
            <a:ext cx="253492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82215" algn="l"/>
              </a:tabLst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baseline="7407" sz="1125" spc="15">
                <a:solidFill>
                  <a:srgbClr val="131313"/>
                </a:solidFill>
                <a:latin typeface="Times New Roman"/>
                <a:cs typeface="Times New Roman"/>
              </a:rPr>
              <a:t>s</a:t>
            </a:r>
            <a:endParaRPr baseline="7407" sz="1125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323702" y="4110514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91273" y="4139694"/>
            <a:ext cx="9017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endParaRPr sz="10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765994" y="4060985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11203" y="2103332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041768" y="501522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673090" y="324013"/>
            <a:ext cx="6426200" cy="1790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72790">
              <a:lnSpc>
                <a:spcPct val="100000"/>
              </a:lnSpc>
              <a:tabLst>
                <a:tab pos="3615690" algn="l"/>
                <a:tab pos="616458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9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4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in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0">
                <a:solidFill>
                  <a:srgbClr val="221F20"/>
                </a:solidFill>
                <a:latin typeface="Lucida Sans"/>
                <a:cs typeface="Lucida Sans"/>
              </a:rPr>
              <a:t>Q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3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2847340">
              <a:lnSpc>
                <a:spcPts val="1400"/>
              </a:lnSpc>
            </a:pPr>
            <a:r>
              <a:rPr dirty="0" sz="1200" spc="-4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 S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8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15" b="1">
                <a:solidFill>
                  <a:srgbClr val="000002"/>
                </a:solidFill>
                <a:latin typeface="Gill Sans MT"/>
                <a:cs typeface="Gill Sans MT"/>
              </a:rPr>
              <a:t> o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f</a:t>
            </a:r>
            <a:r>
              <a:rPr dirty="0" sz="120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50" b="1">
                <a:solidFill>
                  <a:srgbClr val="000002"/>
                </a:solidFill>
                <a:latin typeface="Gill Sans MT"/>
                <a:cs typeface="Gill Sans MT"/>
              </a:rPr>
              <a:t> H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4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2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: R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200" spc="-10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se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200" spc="95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 F</a:t>
            </a:r>
            <a:r>
              <a:rPr dirty="0" sz="1200" spc="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8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-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Q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15" b="1">
                <a:solidFill>
                  <a:srgbClr val="000002"/>
                </a:solidFill>
                <a:latin typeface="Gill Sans MT"/>
                <a:cs typeface="Gill Sans MT"/>
              </a:rPr>
              <a:t>an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200" spc="-2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200" spc="-114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-25" b="1">
                <a:solidFill>
                  <a:srgbClr val="000002"/>
                </a:solidFill>
                <a:latin typeface="Gill Sans MT"/>
                <a:cs typeface="Gill Sans MT"/>
              </a:rPr>
              <a:t> Nu</a:t>
            </a:r>
            <a:r>
              <a:rPr dirty="0" sz="1200" spc="-114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200" spc="50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200" spc="2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200" spc="-8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200" spc="20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12700" marR="1831975">
              <a:lnSpc>
                <a:spcPct val="95200"/>
              </a:lnSpc>
              <a:spcBef>
                <a:spcPts val="229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ntum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 qu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0.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possi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value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quan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4814" sz="1125" spc="26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4814" sz="1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4814" sz="1125" spc="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0.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poss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kno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52" y="2083697"/>
            <a:ext cx="452437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 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unl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Uhl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31" y="2688878"/>
            <a:ext cx="4599305" cy="2404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715">
              <a:lnSpc>
                <a:spcPts val="12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orbital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53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7620">
              <a:lnSpc>
                <a:spcPts val="1200"/>
              </a:lnSpc>
              <a:spcBef>
                <a:spcPts val="575"/>
              </a:spcBef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allow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spin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 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45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xcited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100"/>
              </a:lnSpc>
              <a:spcBef>
                <a:spcPts val="4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hus,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als;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same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8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9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d-s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-sta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j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as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55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marL="12700" marR="5715" indent="151765">
              <a:lnSpc>
                <a:spcPts val="1200"/>
              </a:lnSpc>
              <a:spcBef>
                <a:spcPts val="570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mai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 i="1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 i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 i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 i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7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85366" y="2120459"/>
            <a:ext cx="2365375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3800" spc="9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8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64887" y="2444044"/>
            <a:ext cx="680085" cy="1200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31190" algn="l"/>
              </a:tabLst>
            </a:pPr>
            <a:r>
              <a:rPr dirty="0" sz="700" spc="155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700" spc="155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70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815886" y="2311829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15886" y="2480747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25184" y="2403355"/>
            <a:ext cx="1606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4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166422" y="2311829"/>
            <a:ext cx="85725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372208" y="3809577"/>
            <a:ext cx="45085" cy="30480"/>
          </a:xfrm>
          <a:custGeom>
            <a:avLst/>
            <a:gdLst/>
            <a:ahLst/>
            <a:cxnLst/>
            <a:rect l="l" t="t" r="r" b="b"/>
            <a:pathLst>
              <a:path w="45085" h="30479">
                <a:moveTo>
                  <a:pt x="1447" y="30060"/>
                </a:moveTo>
                <a:lnTo>
                  <a:pt x="19405" y="0"/>
                </a:lnTo>
                <a:lnTo>
                  <a:pt x="21094" y="1143"/>
                </a:lnTo>
                <a:lnTo>
                  <a:pt x="18618" y="5029"/>
                </a:lnTo>
                <a:lnTo>
                  <a:pt x="16611" y="9131"/>
                </a:lnTo>
                <a:lnTo>
                  <a:pt x="13525" y="17780"/>
                </a:lnTo>
                <a:lnTo>
                  <a:pt x="12611" y="22174"/>
                </a:lnTo>
                <a:lnTo>
                  <a:pt x="12331" y="26631"/>
                </a:lnTo>
                <a:lnTo>
                  <a:pt x="10477" y="27089"/>
                </a:lnTo>
                <a:lnTo>
                  <a:pt x="8648" y="27635"/>
                </a:lnTo>
                <a:lnTo>
                  <a:pt x="5041" y="28892"/>
                </a:lnTo>
                <a:lnTo>
                  <a:pt x="3251" y="29489"/>
                </a:lnTo>
                <a:lnTo>
                  <a:pt x="1447" y="30060"/>
                </a:lnTo>
                <a:close/>
              </a:path>
              <a:path w="45085" h="30479">
                <a:moveTo>
                  <a:pt x="25006" y="30060"/>
                </a:moveTo>
                <a:lnTo>
                  <a:pt x="42951" y="0"/>
                </a:lnTo>
                <a:lnTo>
                  <a:pt x="44640" y="1143"/>
                </a:lnTo>
                <a:lnTo>
                  <a:pt x="42176" y="5029"/>
                </a:lnTo>
                <a:lnTo>
                  <a:pt x="40170" y="9131"/>
                </a:lnTo>
                <a:lnTo>
                  <a:pt x="37084" y="17780"/>
                </a:lnTo>
                <a:lnTo>
                  <a:pt x="36169" y="22174"/>
                </a:lnTo>
                <a:lnTo>
                  <a:pt x="35890" y="26631"/>
                </a:lnTo>
                <a:lnTo>
                  <a:pt x="34036" y="27089"/>
                </a:lnTo>
                <a:lnTo>
                  <a:pt x="32207" y="27635"/>
                </a:lnTo>
                <a:lnTo>
                  <a:pt x="28600" y="28892"/>
                </a:lnTo>
                <a:lnTo>
                  <a:pt x="25006" y="3006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549893" y="2771373"/>
            <a:ext cx="1529715" cy="12992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0" b="1">
                <a:solidFill>
                  <a:srgbClr val="221F20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221F20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221F20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algn="just"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mat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  <a:p>
            <a:pPr marL="12700" marR="116839">
              <a:lnSpc>
                <a:spcPct val="101899"/>
              </a:lnSpc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 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cu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oma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tha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scr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a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928339" y="3949310"/>
            <a:ext cx="45085" cy="30480"/>
          </a:xfrm>
          <a:custGeom>
            <a:avLst/>
            <a:gdLst/>
            <a:ahLst/>
            <a:cxnLst/>
            <a:rect l="l" t="t" r="r" b="b"/>
            <a:pathLst>
              <a:path w="45085" h="30479">
                <a:moveTo>
                  <a:pt x="1676" y="30060"/>
                </a:moveTo>
                <a:lnTo>
                  <a:pt x="0" y="28917"/>
                </a:lnTo>
                <a:lnTo>
                  <a:pt x="2463" y="25031"/>
                </a:lnTo>
                <a:lnTo>
                  <a:pt x="4470" y="20929"/>
                </a:lnTo>
                <a:lnTo>
                  <a:pt x="7556" y="12280"/>
                </a:lnTo>
                <a:lnTo>
                  <a:pt x="8470" y="7886"/>
                </a:lnTo>
                <a:lnTo>
                  <a:pt x="8750" y="3429"/>
                </a:lnTo>
                <a:lnTo>
                  <a:pt x="10604" y="2971"/>
                </a:lnTo>
                <a:lnTo>
                  <a:pt x="12433" y="2425"/>
                </a:lnTo>
                <a:lnTo>
                  <a:pt x="16040" y="1168"/>
                </a:lnTo>
                <a:lnTo>
                  <a:pt x="19634" y="0"/>
                </a:lnTo>
                <a:lnTo>
                  <a:pt x="6616" y="27317"/>
                </a:lnTo>
                <a:lnTo>
                  <a:pt x="1676" y="30060"/>
                </a:lnTo>
                <a:close/>
              </a:path>
              <a:path w="45085" h="30479">
                <a:moveTo>
                  <a:pt x="25234" y="30060"/>
                </a:moveTo>
                <a:lnTo>
                  <a:pt x="23545" y="28917"/>
                </a:lnTo>
                <a:lnTo>
                  <a:pt x="26022" y="25031"/>
                </a:lnTo>
                <a:lnTo>
                  <a:pt x="28028" y="20929"/>
                </a:lnTo>
                <a:lnTo>
                  <a:pt x="31102" y="12280"/>
                </a:lnTo>
                <a:lnTo>
                  <a:pt x="32016" y="7886"/>
                </a:lnTo>
                <a:lnTo>
                  <a:pt x="32296" y="3429"/>
                </a:lnTo>
                <a:lnTo>
                  <a:pt x="34150" y="2971"/>
                </a:lnTo>
                <a:lnTo>
                  <a:pt x="35979" y="2425"/>
                </a:lnTo>
                <a:lnTo>
                  <a:pt x="39585" y="1168"/>
                </a:lnTo>
                <a:lnTo>
                  <a:pt x="43180" y="0"/>
                </a:lnTo>
                <a:lnTo>
                  <a:pt x="30162" y="27317"/>
                </a:lnTo>
                <a:lnTo>
                  <a:pt x="25234" y="3006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825534" y="5446516"/>
            <a:ext cx="9677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40" b="1">
                <a:solidFill>
                  <a:srgbClr val="000002"/>
                </a:solidFill>
                <a:latin typeface="Gill Sans MT"/>
                <a:cs typeface="Gill Sans MT"/>
              </a:rPr>
              <a:t>X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3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5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35" b="1">
                <a:solidFill>
                  <a:srgbClr val="000002"/>
                </a:solidFill>
                <a:latin typeface="Gill Sans MT"/>
                <a:cs typeface="Gill Sans MT"/>
              </a:rPr>
              <a:t>8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-1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2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43920" y="5446516"/>
            <a:ext cx="4491355" cy="327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80"/>
              </a:lnSpc>
            </a:pPr>
            <a:r>
              <a:rPr dirty="0" sz="1050" spc="-100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oo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80" b="1">
                <a:solidFill>
                  <a:srgbClr val="000002"/>
                </a:solidFill>
                <a:latin typeface="Gill Sans MT"/>
                <a:cs typeface="Gill Sans MT"/>
              </a:rPr>
              <a:t>g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p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opr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65" b="1">
                <a:solidFill>
                  <a:srgbClr val="000002"/>
                </a:solidFill>
                <a:latin typeface="Gill Sans MT"/>
                <a:cs typeface="Gill Sans MT"/>
              </a:rPr>
              <a:t>C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spc="-110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b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30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i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20" b="1">
                <a:solidFill>
                  <a:srgbClr val="000002"/>
                </a:solidFill>
                <a:latin typeface="Gill Sans MT"/>
                <a:cs typeface="Gill Sans MT"/>
              </a:rPr>
              <a:t> of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 t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h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 F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70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Q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25" b="1">
                <a:solidFill>
                  <a:srgbClr val="000002"/>
                </a:solidFill>
                <a:latin typeface="Gill Sans MT"/>
                <a:cs typeface="Gill Sans MT"/>
              </a:rPr>
              <a:t>t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10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-10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-3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u</a:t>
            </a:r>
            <a:r>
              <a:rPr dirty="0" sz="1050" spc="-105" b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sz="1050" spc="25" b="1">
                <a:solidFill>
                  <a:srgbClr val="000002"/>
                </a:solidFill>
                <a:latin typeface="Gill Sans MT"/>
                <a:cs typeface="Gill Sans MT"/>
              </a:rPr>
              <a:t>be</a:t>
            </a: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r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s: </a:t>
            </a:r>
            <a:endParaRPr sz="1050">
              <a:latin typeface="Gill Sans MT"/>
              <a:cs typeface="Gill Sans MT"/>
            </a:endParaRPr>
          </a:p>
          <a:p>
            <a:pPr marL="14604">
              <a:lnSpc>
                <a:spcPts val="1180"/>
              </a:lnSpc>
            </a:pPr>
            <a:r>
              <a:rPr dirty="0" sz="1050" spc="10" b="1" i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25" b="1" i="1">
                <a:solidFill>
                  <a:srgbClr val="000002"/>
                </a:solidFill>
                <a:latin typeface="Gill Sans MT"/>
                <a:cs typeface="Gill Sans MT"/>
              </a:rPr>
              <a:t>, </a:t>
            </a:r>
            <a:r>
              <a:rPr dirty="0" sz="1050" spc="-300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30" b="1" i="1">
                <a:solidFill>
                  <a:srgbClr val="000002"/>
                </a:solidFill>
                <a:latin typeface="Gill Sans MT"/>
                <a:cs typeface="Gill Sans MT"/>
              </a:rPr>
              <a:t>,</a:t>
            </a:r>
            <a:r>
              <a:rPr dirty="0" sz="800" spc="5">
                <a:solidFill>
                  <a:srgbClr val="000002"/>
                </a:solidFill>
                <a:latin typeface="Palatino Linotype"/>
                <a:cs typeface="Palatino Linotype"/>
              </a:rPr>
              <a:t> </a:t>
            </a:r>
            <a:r>
              <a:rPr dirty="0" sz="1050" spc="40" b="1" i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baseline="-14814" sz="1125" spc="-300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050" spc="35" b="1" i="1">
                <a:solidFill>
                  <a:srgbClr val="000002"/>
                </a:solidFill>
                <a:latin typeface="Gill Sans MT"/>
                <a:cs typeface="Gill Sans MT"/>
              </a:rPr>
              <a:t>,</a:t>
            </a:r>
            <a:r>
              <a:rPr dirty="0" sz="1050" spc="30" b="1" i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spc="40" b="1">
                <a:solidFill>
                  <a:srgbClr val="000002"/>
                </a:solidFill>
                <a:latin typeface="Gill Sans MT"/>
                <a:cs typeface="Gill Sans MT"/>
              </a:rPr>
              <a:t>d</a:t>
            </a:r>
            <a:r>
              <a:rPr dirty="0" sz="1050" spc="25" b="1">
                <a:solidFill>
                  <a:srgbClr val="000002"/>
                </a:solidFill>
                <a:latin typeface="Gill Sans MT"/>
                <a:cs typeface="Gill Sans MT"/>
              </a:rPr>
              <a:t> </a:t>
            </a:r>
            <a:r>
              <a:rPr dirty="0" sz="1050" spc="40" b="1" i="1">
                <a:solidFill>
                  <a:srgbClr val="000002"/>
                </a:solidFill>
                <a:latin typeface="Gill Sans MT"/>
                <a:cs typeface="Gill Sans MT"/>
              </a:rPr>
              <a:t>m</a:t>
            </a:r>
            <a:r>
              <a:rPr dirty="0" baseline="-14814" sz="1125" spc="97" b="1" i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endParaRPr baseline="-14814" sz="1125">
              <a:latin typeface="Gill Sans MT"/>
              <a:cs typeface="Gill Sans MT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54148" y="5892119"/>
            <a:ext cx="5894070" cy="28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09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95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1904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1904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25534" y="6609248"/>
            <a:ext cx="6151245" cy="848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5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0002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0002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0002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0002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  <a:p>
            <a:pPr marL="904240" marR="5080" indent="-663575">
              <a:lnSpc>
                <a:spcPts val="1100"/>
              </a:lnSpc>
              <a:spcBef>
                <a:spcPts val="215"/>
              </a:spcBef>
            </a:pP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ibl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 spc="8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63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90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5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udg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bina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125"/>
              </a:spcBef>
            </a:pPr>
            <a:r>
              <a:rPr dirty="0" sz="1050" spc="-45" b="1">
                <a:solidFill>
                  <a:srgbClr val="000002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0002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0002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0002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197197" y="6328385"/>
            <a:ext cx="534670" cy="17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339293" y="6242028"/>
            <a:ext cx="114808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76960" algn="l"/>
              </a:tabLst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7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7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7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800">
              <a:latin typeface="Book Antiqua"/>
              <a:cs typeface="Book Antiqu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54521" y="6243926"/>
            <a:ext cx="85725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32629" y="6328385"/>
            <a:ext cx="63881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0185" algn="l"/>
              </a:tabLst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952417" y="6243926"/>
            <a:ext cx="85725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30526" y="6242028"/>
            <a:ext cx="73406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745568" y="6243926"/>
            <a:ext cx="894080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  <a:tabLst>
                <a:tab pos="820419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823677" y="6242028"/>
            <a:ext cx="893444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37540" algn="l"/>
              </a:tabLst>
            </a:pP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4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183402" y="6328385"/>
            <a:ext cx="27876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553959" y="6243926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18019" y="7477277"/>
            <a:ext cx="713740" cy="1697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7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-30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b="1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marL="445770">
              <a:lnSpc>
                <a:spcPts val="905"/>
              </a:lnSpc>
              <a:spcBef>
                <a:spcPts val="24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24130">
              <a:lnSpc>
                <a:spcPts val="905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  <a:p>
            <a:pPr marL="445770">
              <a:lnSpc>
                <a:spcPts val="905"/>
              </a:lnSpc>
              <a:spcBef>
                <a:spcPts val="894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24130">
              <a:lnSpc>
                <a:spcPts val="905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  <a:p>
            <a:pPr algn="r" marR="104775">
              <a:lnSpc>
                <a:spcPts val="900"/>
              </a:lnSpc>
              <a:spcBef>
                <a:spcPts val="894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25400">
              <a:lnSpc>
                <a:spcPts val="900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  <a:p>
            <a:pPr algn="r" marR="89535">
              <a:lnSpc>
                <a:spcPts val="905"/>
              </a:lnSpc>
              <a:spcBef>
                <a:spcPts val="894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  <a:p>
            <a:pPr marL="25400">
              <a:lnSpc>
                <a:spcPts val="905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338809" y="7477910"/>
            <a:ext cx="1522095" cy="611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mment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spc="104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965"/>
              </a:spcBef>
            </a:pPr>
            <a:r>
              <a:rPr dirty="0" sz="200" spc="-5" b="1">
                <a:solidFill>
                  <a:srgbClr val="FFFFFF"/>
                </a:solidFill>
                <a:latin typeface="Gill Sans MT"/>
                <a:cs typeface="Gill Sans MT"/>
              </a:rPr>
              <a:t>µ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 spc="8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338808" y="8266484"/>
            <a:ext cx="142557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339443" y="8609399"/>
            <a:ext cx="142494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339445" y="8951049"/>
            <a:ext cx="20269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368380" y="9189004"/>
            <a:ext cx="57912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8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8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850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endParaRPr sz="8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25536" y="869676"/>
            <a:ext cx="59232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ombi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96925" y="1009388"/>
            <a:ext cx="788035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3204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0002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25536" y="1390404"/>
            <a:ext cx="5922010" cy="14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uantum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dent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7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96957" y="1623455"/>
            <a:ext cx="6121400" cy="939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665">
              <a:lnSpc>
                <a:spcPct val="100000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com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9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marL="254635">
              <a:lnSpc>
                <a:spcPct val="100000"/>
              </a:lnSpc>
              <a:spcBef>
                <a:spcPts val="1340"/>
              </a:spcBef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50">
              <a:latin typeface="Times New Roman"/>
              <a:cs typeface="Times New Roman"/>
            </a:endParaRPr>
          </a:p>
          <a:p>
            <a:pPr marL="241300" marR="5080" indent="-229235">
              <a:lnSpc>
                <a:spcPts val="1090"/>
              </a:lnSpc>
              <a:tabLst>
                <a:tab pos="1480185" algn="l"/>
              </a:tabLst>
            </a:pP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5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6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4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	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hich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ntu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4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7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hy: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96957" y="2624528"/>
            <a:ext cx="5299075" cy="949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810260">
              <a:lnSpc>
                <a:spcPts val="900"/>
              </a:lnSpc>
            </a:pP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40935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40935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40935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40935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40935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40935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1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40935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40935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  <a:p>
            <a:pPr marL="2071370">
              <a:lnSpc>
                <a:spcPts val="900"/>
              </a:lnSpc>
              <a:tabLst>
                <a:tab pos="2769235" algn="l"/>
                <a:tab pos="3467100" algn="l"/>
                <a:tab pos="4260215" algn="l"/>
                <a:tab pos="514858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0002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0002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0002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er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1000">
              <a:latin typeface="Times New Roman"/>
              <a:cs typeface="Times New Roman"/>
            </a:endParaRPr>
          </a:p>
          <a:p>
            <a:pPr algn="ctr" marL="810895">
              <a:lnSpc>
                <a:spcPts val="905"/>
              </a:lnSpc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9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 spc="-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  <a:p>
            <a:pPr marL="2325370">
              <a:lnSpc>
                <a:spcPts val="905"/>
              </a:lnSpc>
              <a:tabLst>
                <a:tab pos="3213100" algn="l"/>
                <a:tab pos="4006215" algn="l"/>
                <a:tab pos="470471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55151" y="1853974"/>
            <a:ext cx="1726564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68985" algn="l"/>
                <a:tab pos="1653539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636512" y="1539000"/>
            <a:ext cx="96075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87094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29793" y="785221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329793" y="954139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233788" y="4425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767573" y="65589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2273300" y="4030482"/>
            <a:ext cx="4599305" cy="3674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1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0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140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l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5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-190" b="1">
                <a:solidFill>
                  <a:srgbClr val="00A650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300"/>
              </a:lnSpc>
              <a:spcBef>
                <a:spcPts val="69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chr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ö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tai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ltiel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arises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wee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 and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ake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m;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calle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yd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ik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seen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solu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chr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ö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6350">
              <a:lnSpc>
                <a:spcPct val="95600"/>
              </a:lnSpc>
              <a:spcBef>
                <a:spcPts val="2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quantu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numbe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3</a:t>
            </a:r>
            <a:r>
              <a:rPr dirty="0" sz="10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1765">
              <a:lnSpc>
                <a:spcPts val="1200"/>
              </a:lnSpc>
              <a:spcBef>
                <a:spcPts val="2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lso,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ielect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depe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190"/>
              </a:lnSpc>
              <a:spcBef>
                <a:spcPts val="2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rbital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2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1050" spc="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principal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73300" y="7893470"/>
            <a:ext cx="4599305" cy="1588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8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at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-15" b="1">
                <a:solidFill>
                  <a:srgbClr val="000002"/>
                </a:solidFill>
                <a:latin typeface="Arial"/>
                <a:cs typeface="Arial"/>
              </a:rPr>
              <a:t> a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50" b="1">
                <a:solidFill>
                  <a:srgbClr val="000002"/>
                </a:solidFill>
                <a:latin typeface="Arial"/>
                <a:cs typeface="Arial"/>
              </a:rPr>
              <a:t> S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g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300"/>
              </a:lnSpc>
              <a:spcBef>
                <a:spcPts val="2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icular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hie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awa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ning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edu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iven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istant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ge.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000"/>
              </a:lnSpc>
              <a:spcBef>
                <a:spcPts val="3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orbital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eened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bability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obabi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0692" y="6229506"/>
            <a:ext cx="1520190" cy="1300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d fa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0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0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00" i="1">
                <a:solidFill>
                  <a:srgbClr val="221F20"/>
                </a:solidFill>
                <a:latin typeface="Palatino Linotype"/>
                <a:cs typeface="Palatino Linotype"/>
              </a:rPr>
              <a:t>p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 fa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m 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cle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an d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0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endParaRPr sz="90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099684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513704" y="324013"/>
            <a:ext cx="158559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23975" algn="l"/>
              </a:tabLst>
            </a:pP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iele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1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33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19" y="630955"/>
            <a:ext cx="4599305" cy="4732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35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eeni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9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ows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clo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eus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rbital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with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ow 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hich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 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 as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indi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infi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dial</a:t>
            </a:r>
            <a:r>
              <a:rPr dirty="0" sz="1050" spc="7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lit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050" spc="7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dis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utio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10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fou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ltipl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radia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bab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8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fac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10">
                <a:solidFill>
                  <a:srgbClr val="131313"/>
                </a:solidFill>
                <a:latin typeface="Century Gothic"/>
                <a:cs typeface="Century Gothic"/>
              </a:rPr>
              <a:t>p</a:t>
            </a:r>
            <a:r>
              <a:rPr dirty="0" sz="1050" spc="114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boa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lp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oba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poi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obabi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ace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  <a:spcBef>
                <a:spcPts val="1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nti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10">
                <a:solidFill>
                  <a:srgbClr val="131313"/>
                </a:solidFill>
                <a:latin typeface="Century Gothic"/>
                <a:cs typeface="Century Gothic"/>
              </a:rPr>
              <a:t>p</a:t>
            </a:r>
            <a:r>
              <a:rPr dirty="0" sz="1050" spc="114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33333" sz="11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>
                <a:solidFill>
                  <a:srgbClr val="131313"/>
                </a:solidFill>
                <a:latin typeface="Calibri"/>
                <a:cs typeface="Calibri"/>
              </a:rPr>
              <a:t>*</a:t>
            </a:r>
            <a:r>
              <a:rPr dirty="0" sz="105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10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8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lity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str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oge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5.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bili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lity 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1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4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Howe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8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90">
                <a:solidFill>
                  <a:srgbClr val="131313"/>
                </a:solidFill>
                <a:latin typeface="Calibri"/>
                <a:cs typeface="Calibri"/>
              </a:rPr>
              <a:t>=</a:t>
            </a:r>
            <a:r>
              <a:rPr dirty="0" sz="105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ilit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10">
                <a:solidFill>
                  <a:srgbClr val="131313"/>
                </a:solidFill>
                <a:latin typeface="Century Gothic"/>
                <a:cs typeface="Century Gothic"/>
              </a:rPr>
              <a:t>p</a:t>
            </a:r>
            <a:r>
              <a:rPr dirty="0" sz="1050" spc="10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33333" sz="1125" spc="-14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90">
                <a:solidFill>
                  <a:srgbClr val="131313"/>
                </a:solidFill>
                <a:latin typeface="Calibri"/>
                <a:cs typeface="Calibri"/>
              </a:rPr>
              <a:t>*</a:t>
            </a:r>
            <a:r>
              <a:rPr dirty="0" sz="105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1050" spc="100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65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10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7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eus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uti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ame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rfac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95%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(se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25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329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)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 sp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wi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141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cur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3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eater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close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4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obab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on.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4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3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4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10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490316" y="212801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653618" y="3637475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30175" y="27546"/>
                </a:moveTo>
                <a:lnTo>
                  <a:pt x="20840" y="27546"/>
                </a:lnTo>
                <a:lnTo>
                  <a:pt x="30175" y="0"/>
                </a:lnTo>
                <a:lnTo>
                  <a:pt x="37909" y="0"/>
                </a:lnTo>
                <a:lnTo>
                  <a:pt x="30175" y="27546"/>
                </a:lnTo>
                <a:close/>
              </a:path>
              <a:path w="38100" h="27939">
                <a:moveTo>
                  <a:pt x="9334" y="27546"/>
                </a:moveTo>
                <a:lnTo>
                  <a:pt x="0" y="27546"/>
                </a:lnTo>
                <a:lnTo>
                  <a:pt x="9334" y="0"/>
                </a:lnTo>
                <a:lnTo>
                  <a:pt x="17056" y="0"/>
                </a:lnTo>
                <a:lnTo>
                  <a:pt x="9334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844746" y="3637477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7734" y="27546"/>
                </a:moveTo>
                <a:lnTo>
                  <a:pt x="0" y="27546"/>
                </a:lnTo>
                <a:lnTo>
                  <a:pt x="7734" y="0"/>
                </a:lnTo>
                <a:lnTo>
                  <a:pt x="17068" y="0"/>
                </a:lnTo>
                <a:lnTo>
                  <a:pt x="7734" y="27546"/>
                </a:lnTo>
                <a:close/>
              </a:path>
              <a:path w="38100" h="27939">
                <a:moveTo>
                  <a:pt x="28575" y="27546"/>
                </a:moveTo>
                <a:lnTo>
                  <a:pt x="20853" y="27546"/>
                </a:lnTo>
                <a:lnTo>
                  <a:pt x="28575" y="0"/>
                </a:lnTo>
                <a:lnTo>
                  <a:pt x="37909" y="0"/>
                </a:lnTo>
                <a:lnTo>
                  <a:pt x="28575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822956" y="3832033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607773" y="4195640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30175" y="27546"/>
                </a:moveTo>
                <a:lnTo>
                  <a:pt x="20840" y="27546"/>
                </a:lnTo>
                <a:lnTo>
                  <a:pt x="30175" y="0"/>
                </a:lnTo>
                <a:lnTo>
                  <a:pt x="37909" y="0"/>
                </a:lnTo>
                <a:lnTo>
                  <a:pt x="30175" y="27546"/>
                </a:lnTo>
                <a:close/>
              </a:path>
              <a:path w="38100" h="27939">
                <a:moveTo>
                  <a:pt x="9334" y="27546"/>
                </a:moveTo>
                <a:lnTo>
                  <a:pt x="0" y="27546"/>
                </a:lnTo>
                <a:lnTo>
                  <a:pt x="9334" y="0"/>
                </a:lnTo>
                <a:lnTo>
                  <a:pt x="17056" y="0"/>
                </a:lnTo>
                <a:lnTo>
                  <a:pt x="9334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831923" y="4195643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28575" y="27546"/>
                </a:moveTo>
                <a:lnTo>
                  <a:pt x="20840" y="27546"/>
                </a:lnTo>
                <a:lnTo>
                  <a:pt x="28575" y="0"/>
                </a:lnTo>
                <a:lnTo>
                  <a:pt x="37909" y="0"/>
                </a:lnTo>
                <a:lnTo>
                  <a:pt x="28575" y="27546"/>
                </a:lnTo>
                <a:close/>
              </a:path>
              <a:path w="38100" h="27939">
                <a:moveTo>
                  <a:pt x="7721" y="27546"/>
                </a:moveTo>
                <a:lnTo>
                  <a:pt x="0" y="27546"/>
                </a:lnTo>
                <a:lnTo>
                  <a:pt x="7721" y="0"/>
                </a:lnTo>
                <a:lnTo>
                  <a:pt x="17068" y="0"/>
                </a:lnTo>
                <a:lnTo>
                  <a:pt x="7721" y="27546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473239" y="2098502"/>
            <a:ext cx="1614170" cy="333882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4</a:t>
            </a:r>
            <a:endParaRPr sz="900">
              <a:latin typeface="Arial"/>
              <a:cs typeface="Arial"/>
            </a:endParaRPr>
          </a:p>
          <a:p>
            <a:pPr marL="12700" marR="271780">
              <a:lnSpc>
                <a:spcPts val="1000"/>
              </a:lnSpc>
              <a:spcBef>
                <a:spcPts val="110"/>
              </a:spcBef>
            </a:pPr>
            <a:r>
              <a:rPr dirty="0" sz="1000" spc="-55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7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boa</a:t>
            </a:r>
            <a:r>
              <a:rPr dirty="0" sz="1000" spc="-8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25" b="1">
                <a:solidFill>
                  <a:srgbClr val="131313"/>
                </a:solidFill>
                <a:latin typeface="Gill Sans MT"/>
                <a:cs typeface="Gill Sans MT"/>
              </a:rPr>
              <a:t>og</a:t>
            </a:r>
            <a:r>
              <a:rPr dirty="0" sz="1000" spc="30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o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35" b="1">
                <a:solidFill>
                  <a:srgbClr val="131313"/>
                </a:solidFill>
                <a:latin typeface="Gill Sans MT"/>
                <a:cs typeface="Gill Sans MT"/>
              </a:rPr>
              <a:t>1</a:t>
            </a:r>
            <a:r>
              <a:rPr dirty="0" sz="100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00" spc="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bit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Arial"/>
                <a:cs typeface="Arial"/>
              </a:rPr>
              <a:t>(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)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500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co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9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5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%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ts val="1090"/>
              </a:lnSpc>
              <a:spcBef>
                <a:spcPts val="20"/>
              </a:spcBef>
            </a:pP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;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30" i="1">
                <a:solidFill>
                  <a:srgbClr val="131313"/>
                </a:solidFill>
                <a:latin typeface="Calibri"/>
                <a:cs typeface="Calibri"/>
              </a:rPr>
              <a:t>s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endParaRPr sz="900">
              <a:latin typeface="Arial"/>
              <a:cs typeface="Arial"/>
            </a:endParaRPr>
          </a:p>
          <a:p>
            <a:pPr marL="12700" marR="55880">
              <a:lnSpc>
                <a:spcPts val="1100"/>
              </a:lnSpc>
            </a:pP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li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40">
                <a:solidFill>
                  <a:srgbClr val="131313"/>
                </a:solidFill>
                <a:latin typeface="Arial"/>
                <a:cs typeface="Arial"/>
              </a:rPr>
              <a:t>?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nu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he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50</a:t>
            </a:r>
            <a:endParaRPr sz="900">
              <a:latin typeface="Arial"/>
              <a:cs typeface="Arial"/>
            </a:endParaRPr>
          </a:p>
          <a:p>
            <a:pPr marL="12700" marR="55880">
              <a:lnSpc>
                <a:spcPts val="1090"/>
              </a:lnSpc>
              <a:spcBef>
                <a:spcPts val="5"/>
              </a:spcBef>
            </a:pP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  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50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h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endParaRPr sz="900">
              <a:latin typeface="Arial"/>
              <a:cs typeface="Arial"/>
            </a:endParaRPr>
          </a:p>
          <a:p>
            <a:pPr marL="12700" marR="26670">
              <a:lnSpc>
                <a:spcPts val="1100"/>
              </a:lnSpc>
            </a:pP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.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k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30,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 marL="12700" marR="10160">
              <a:lnSpc>
                <a:spcPts val="1100"/>
              </a:lnSpc>
            </a:pP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50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r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0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3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0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3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5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900" spc="40" i="1">
                <a:solidFill>
                  <a:srgbClr val="131313"/>
                </a:solidFill>
                <a:latin typeface="Calibri"/>
                <a:cs typeface="Calibri"/>
              </a:rPr>
              <a:t>s</a:t>
            </a:r>
            <a:r>
              <a:rPr dirty="0" sz="900" spc="60" i="1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28031" y="757766"/>
            <a:ext cx="133350" cy="6203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850">
                <a:solidFill>
                  <a:srgbClr val="D43D4E"/>
                </a:solidFill>
                <a:latin typeface="Gill Sans MT"/>
                <a:cs typeface="Gill Sans MT"/>
              </a:rPr>
              <a:t>10</a:t>
            </a:r>
            <a:endParaRPr sz="850">
              <a:latin typeface="Gill Sans MT"/>
              <a:cs typeface="Gill Sans MT"/>
            </a:endParaRPr>
          </a:p>
          <a:p>
            <a:pPr marL="12700">
              <a:lnSpc>
                <a:spcPts val="944"/>
              </a:lnSpc>
            </a:pPr>
            <a:r>
              <a:rPr dirty="0" sz="850">
                <a:solidFill>
                  <a:srgbClr val="D43D4E"/>
                </a:solidFill>
                <a:latin typeface="Gill Sans MT"/>
                <a:cs typeface="Gill Sans MT"/>
              </a:rPr>
              <a:t>20</a:t>
            </a:r>
            <a:endParaRPr sz="850">
              <a:latin typeface="Gill Sans MT"/>
              <a:cs typeface="Gill Sans MT"/>
            </a:endParaRPr>
          </a:p>
          <a:p>
            <a:pPr marL="12700">
              <a:lnSpc>
                <a:spcPts val="975"/>
              </a:lnSpc>
            </a:pPr>
            <a:r>
              <a:rPr dirty="0" sz="850">
                <a:solidFill>
                  <a:srgbClr val="D43D4E"/>
                </a:solidFill>
                <a:latin typeface="Gill Sans MT"/>
                <a:cs typeface="Gill Sans MT"/>
              </a:rPr>
              <a:t>30</a:t>
            </a:r>
            <a:endParaRPr sz="850">
              <a:latin typeface="Gill Sans MT"/>
              <a:cs typeface="Gill Sans MT"/>
            </a:endParaRPr>
          </a:p>
          <a:p>
            <a:pPr marL="12700">
              <a:lnSpc>
                <a:spcPts val="975"/>
              </a:lnSpc>
            </a:pPr>
            <a:r>
              <a:rPr dirty="0" sz="850">
                <a:solidFill>
                  <a:srgbClr val="D43D4E"/>
                </a:solidFill>
                <a:latin typeface="Gill Sans MT"/>
                <a:cs typeface="Gill Sans MT"/>
              </a:rPr>
              <a:t>40</a:t>
            </a:r>
            <a:endParaRPr sz="850">
              <a:latin typeface="Gill Sans MT"/>
              <a:cs typeface="Gill Sans MT"/>
            </a:endParaRPr>
          </a:p>
          <a:p>
            <a:pPr marL="12700">
              <a:lnSpc>
                <a:spcPts val="1010"/>
              </a:lnSpc>
            </a:pPr>
            <a:r>
              <a:rPr dirty="0" sz="850">
                <a:solidFill>
                  <a:srgbClr val="D43D4E"/>
                </a:solidFill>
                <a:latin typeface="Gill Sans MT"/>
                <a:cs typeface="Gill Sans MT"/>
              </a:rPr>
              <a:t>50</a:t>
            </a:r>
            <a:endParaRPr sz="850">
              <a:latin typeface="Gill Sans MT"/>
              <a:cs typeface="Gill Sans MT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546090" y="678888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58607" y="6788887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091551" y="6788887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96303" y="6157694"/>
            <a:ext cx="627380" cy="294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7335" marR="5080" indent="-255270">
              <a:lnSpc>
                <a:spcPct val="1125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2  </a:t>
            </a:r>
            <a:r>
              <a:rPr dirty="0" sz="900" spc="9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1 2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992363" y="678888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787895" y="5918936"/>
            <a:ext cx="22542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0.25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787895" y="6077684"/>
            <a:ext cx="225425" cy="7581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0.20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900">
                <a:latin typeface="Times New Roman"/>
                <a:cs typeface="Times New Roman"/>
              </a:rPr>
              <a:t>0.15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0.10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900">
                <a:latin typeface="Times New Roman"/>
                <a:cs typeface="Times New Roman"/>
              </a:rPr>
              <a:t>0.05</a:t>
            </a:r>
            <a:endParaRPr sz="9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170"/>
              </a:spcBef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713986" y="5918928"/>
            <a:ext cx="22542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0.25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13986" y="6077677"/>
            <a:ext cx="225425" cy="7581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0.20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900">
                <a:latin typeface="Times New Roman"/>
                <a:cs typeface="Times New Roman"/>
              </a:rPr>
              <a:t>0.15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0.10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900">
                <a:latin typeface="Times New Roman"/>
                <a:cs typeface="Times New Roman"/>
              </a:rPr>
              <a:t>0.05</a:t>
            </a:r>
            <a:endParaRPr sz="9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170"/>
              </a:spcBef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98516" y="8048073"/>
            <a:ext cx="1318895" cy="287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90"/>
              </a:lnSpc>
              <a:tabLst>
                <a:tab pos="245745" algn="l"/>
                <a:tab pos="464820" algn="l"/>
                <a:tab pos="711835" algn="l"/>
                <a:tab pos="957580" algn="l"/>
              </a:tabLst>
            </a:pPr>
            <a:r>
              <a:rPr dirty="0" sz="900">
                <a:latin typeface="Times New Roman"/>
                <a:cs typeface="Times New Roman"/>
              </a:rPr>
              <a:t>0	5	10	15	20   </a:t>
            </a:r>
            <a:r>
              <a:rPr dirty="0" sz="900" spc="3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25</a:t>
            </a:r>
            <a:endParaRPr sz="900">
              <a:latin typeface="Times New Roman"/>
              <a:cs typeface="Times New Roman"/>
            </a:endParaRPr>
          </a:p>
          <a:p>
            <a:pPr marL="775335">
              <a:lnSpc>
                <a:spcPts val="990"/>
              </a:lnSpc>
            </a:pPr>
            <a:r>
              <a:rPr dirty="0" sz="900" spc="-5" i="1">
                <a:latin typeface="Times New Roman"/>
                <a:cs typeface="Times New Roman"/>
              </a:rPr>
              <a:t>r</a:t>
            </a:r>
            <a:r>
              <a:rPr dirty="0" sz="900" spc="-5">
                <a:latin typeface="Times New Roman"/>
                <a:cs typeface="Times New Roman"/>
              </a:rPr>
              <a:t>/</a:t>
            </a:r>
            <a:r>
              <a:rPr dirty="0" sz="900" spc="-5" i="1">
                <a:latin typeface="Times New Roman"/>
                <a:cs typeface="Times New Roman"/>
              </a:rPr>
              <a:t>a</a:t>
            </a:r>
            <a:r>
              <a:rPr dirty="0" baseline="-23809" sz="1050" spc="7">
                <a:latin typeface="Times New Roman"/>
                <a:cs typeface="Times New Roman"/>
              </a:rPr>
              <a:t>0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804665" y="7329254"/>
            <a:ext cx="589915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3 </a:t>
            </a:r>
            <a:r>
              <a:rPr dirty="0" sz="900" spc="2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135499" y="7611833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85153" y="7110820"/>
            <a:ext cx="225425" cy="993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0.12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0.10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0.08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0.06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0.04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0.02</a:t>
            </a:r>
            <a:endParaRPr sz="9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26135" y="7329254"/>
            <a:ext cx="610235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3  </a:t>
            </a:r>
            <a:r>
              <a:rPr dirty="0" sz="900" spc="-4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273152" y="7611833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i="1"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830429" y="7110820"/>
            <a:ext cx="225425" cy="850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0.12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0.10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0.08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0.06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0.04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971907" y="7329254"/>
            <a:ext cx="611505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3  </a:t>
            </a:r>
            <a:r>
              <a:rPr dirty="0" sz="900" spc="-3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218924" y="7611833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3</a:t>
            </a:r>
            <a:r>
              <a:rPr dirty="0" sz="900" i="1"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774300" y="7110820"/>
            <a:ext cx="225425" cy="850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0.12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0.10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0.08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0.06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0.04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latin typeface="Times New Roman"/>
                <a:cs typeface="Times New Roman"/>
              </a:rPr>
              <a:t>0.02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607804" y="6788873"/>
            <a:ext cx="203835" cy="287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905">
              <a:lnSpc>
                <a:spcPts val="985"/>
              </a:lnSpc>
            </a:pP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985"/>
              </a:lnSpc>
            </a:pPr>
            <a:r>
              <a:rPr dirty="0" sz="900" spc="-5" i="1">
                <a:latin typeface="Times New Roman"/>
                <a:cs typeface="Times New Roman"/>
              </a:rPr>
              <a:t>r</a:t>
            </a:r>
            <a:r>
              <a:rPr dirty="0" sz="900" spc="-5">
                <a:latin typeface="Times New Roman"/>
                <a:cs typeface="Times New Roman"/>
              </a:rPr>
              <a:t>/</a:t>
            </a:r>
            <a:r>
              <a:rPr dirty="0" sz="900" spc="-15" i="1">
                <a:latin typeface="Times New Roman"/>
                <a:cs typeface="Times New Roman"/>
              </a:rPr>
              <a:t>a</a:t>
            </a:r>
            <a:r>
              <a:rPr dirty="0" baseline="-23809" sz="1050" spc="7">
                <a:latin typeface="Times New Roman"/>
                <a:cs typeface="Times New Roman"/>
              </a:rPr>
              <a:t>0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709034" y="6902552"/>
            <a:ext cx="20447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r</a:t>
            </a:r>
            <a:r>
              <a:rPr dirty="0" sz="900" spc="-5">
                <a:latin typeface="Times New Roman"/>
                <a:cs typeface="Times New Roman"/>
              </a:rPr>
              <a:t>/</a:t>
            </a:r>
            <a:r>
              <a:rPr dirty="0" sz="900" spc="-5" i="1">
                <a:latin typeface="Times New Roman"/>
                <a:cs typeface="Times New Roman"/>
              </a:rPr>
              <a:t>a</a:t>
            </a:r>
            <a:r>
              <a:rPr dirty="0" baseline="-23809" sz="1050" spc="7">
                <a:latin typeface="Times New Roman"/>
                <a:cs typeface="Times New Roman"/>
              </a:rPr>
              <a:t>0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779134" y="6902552"/>
            <a:ext cx="204470" cy="173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r</a:t>
            </a:r>
            <a:r>
              <a:rPr dirty="0" sz="900" spc="-5">
                <a:latin typeface="Times New Roman"/>
                <a:cs typeface="Times New Roman"/>
              </a:rPr>
              <a:t>/</a:t>
            </a:r>
            <a:r>
              <a:rPr dirty="0" sz="900" spc="-5" i="1">
                <a:latin typeface="Times New Roman"/>
                <a:cs typeface="Times New Roman"/>
              </a:rPr>
              <a:t>a</a:t>
            </a:r>
            <a:r>
              <a:rPr dirty="0" baseline="-23809" sz="1050" spc="7">
                <a:latin typeface="Times New Roman"/>
                <a:cs typeface="Times New Roman"/>
              </a:rPr>
              <a:t>0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487929" y="6788887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826897" y="6113245"/>
            <a:ext cx="608965" cy="142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1  </a:t>
            </a:r>
            <a:r>
              <a:rPr dirty="0" sz="900" spc="-5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926845" y="6157694"/>
            <a:ext cx="645795" cy="294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0035" marR="5080" indent="-267970">
              <a:lnSpc>
                <a:spcPct val="112500"/>
              </a:lnSpc>
            </a:pPr>
            <a:r>
              <a:rPr dirty="0" sz="900" i="1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 spc="395">
                <a:latin typeface="Times New Roman"/>
                <a:cs typeface="Times New Roman"/>
              </a:rPr>
              <a:t> 2   </a:t>
            </a:r>
            <a:r>
              <a:rPr dirty="0" sz="900" spc="1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0 2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063119" y="6375499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</a:t>
            </a:r>
            <a:r>
              <a:rPr dirty="0" sz="900" spc="-5" i="1"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21693" y="6788887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73738" y="5912585"/>
            <a:ext cx="168275" cy="9378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065"/>
              </a:lnSpc>
            </a:pPr>
            <a:r>
              <a:rPr dirty="0" sz="900">
                <a:latin typeface="Times New Roman"/>
                <a:cs typeface="Times New Roman"/>
              </a:rPr>
              <a:t>0.6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1050"/>
              </a:lnSpc>
            </a:pPr>
            <a:r>
              <a:rPr dirty="0" sz="900">
                <a:latin typeface="Times New Roman"/>
                <a:cs typeface="Times New Roman"/>
              </a:rPr>
              <a:t>0.5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1050"/>
              </a:lnSpc>
            </a:pPr>
            <a:r>
              <a:rPr dirty="0" sz="900">
                <a:latin typeface="Times New Roman"/>
                <a:cs typeface="Times New Roman"/>
              </a:rPr>
              <a:t>0.4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1050"/>
              </a:lnSpc>
            </a:pPr>
            <a:r>
              <a:rPr dirty="0" sz="900">
                <a:latin typeface="Times New Roman"/>
                <a:cs typeface="Times New Roman"/>
              </a:rPr>
              <a:t>0.3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1045"/>
              </a:lnSpc>
            </a:pPr>
            <a:r>
              <a:rPr dirty="0" sz="900">
                <a:latin typeface="Times New Roman"/>
                <a:cs typeface="Times New Roman"/>
              </a:rPr>
              <a:t>0.2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ts val="1050"/>
              </a:lnSpc>
            </a:pPr>
            <a:r>
              <a:rPr dirty="0" sz="900">
                <a:latin typeface="Times New Roman"/>
                <a:cs typeface="Times New Roman"/>
              </a:rPr>
              <a:t>0.1</a:t>
            </a:r>
            <a:endParaRPr sz="900">
              <a:latin typeface="Times New Roman"/>
              <a:cs typeface="Times New Roman"/>
            </a:endParaRPr>
          </a:p>
          <a:p>
            <a:pPr algn="ctr" marL="85725">
              <a:lnSpc>
                <a:spcPts val="1065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488062" y="6788894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022071" y="6788894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581456" y="6788894"/>
            <a:ext cx="1397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15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921641" y="6788894"/>
            <a:ext cx="825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90351" y="844562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673042" y="8416118"/>
            <a:ext cx="4570730" cy="976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557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3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5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110"/>
              </a:lnSpc>
            </a:pPr>
            <a:r>
              <a:rPr dirty="0" sz="1000" spc="-5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di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ob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bili</a:t>
            </a:r>
            <a:r>
              <a:rPr dirty="0" sz="1000" spc="-1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y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dis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70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ibu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ion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endParaRPr sz="1000">
              <a:latin typeface="Gill Sans MT"/>
              <a:cs typeface="Gill Sans MT"/>
            </a:endParaRPr>
          </a:p>
          <a:p>
            <a:pPr marL="12700">
              <a:lnSpc>
                <a:spcPts val="535"/>
              </a:lnSpc>
              <a:spcBef>
                <a:spcPts val="5"/>
              </a:spcBef>
            </a:pP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of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4</a:t>
            </a:r>
            <a:r>
              <a:rPr dirty="0" sz="900" spc="15">
                <a:solidFill>
                  <a:srgbClr val="131313"/>
                </a:solidFill>
                <a:latin typeface="Century Gothic"/>
                <a:cs typeface="Century Gothic"/>
              </a:rPr>
              <a:t>p</a:t>
            </a:r>
            <a:r>
              <a:rPr dirty="0" sz="900" spc="35" i="1">
                <a:solidFill>
                  <a:srgbClr val="131313"/>
                </a:solidFill>
                <a:latin typeface="Calibri"/>
                <a:cs typeface="Calibri"/>
              </a:rPr>
              <a:t>r</a:t>
            </a:r>
            <a:r>
              <a:rPr dirty="0" baseline="31746" sz="1050" spc="-22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900" spc="100" i="1">
                <a:solidFill>
                  <a:srgbClr val="131313"/>
                </a:solidFill>
                <a:latin typeface="Calibri"/>
                <a:cs typeface="Calibri"/>
              </a:rPr>
              <a:t>R</a:t>
            </a:r>
            <a:r>
              <a:rPr dirty="0" baseline="31746" sz="1050" spc="-15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1746" sz="1050" spc="3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0" i="1">
                <a:solidFill>
                  <a:srgbClr val="131313"/>
                </a:solidFill>
                <a:latin typeface="Calibri"/>
                <a:cs typeface="Calibri"/>
              </a:rPr>
              <a:t>r</a:t>
            </a:r>
            <a:r>
              <a:rPr dirty="0" sz="900" spc="-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00" spc="6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 algn="ctr" marR="1356995">
              <a:lnSpc>
                <a:spcPts val="535"/>
              </a:lnSpc>
            </a:pPr>
            <a:r>
              <a:rPr dirty="0" sz="900" spc="-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endParaRPr sz="900">
              <a:latin typeface="Arial Narrow"/>
              <a:cs typeface="Arial Narrow"/>
            </a:endParaRPr>
          </a:p>
          <a:p>
            <a:pPr marL="13970" marR="5080">
              <a:lnSpc>
                <a:spcPct val="101800"/>
              </a:lnSpc>
            </a:pP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 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en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q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8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cl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pp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nu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3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30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,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 spc="-2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-6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4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2299954" y="7997273"/>
          <a:ext cx="4575810" cy="388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2909"/>
                <a:gridCol w="438783"/>
                <a:gridCol w="265111"/>
                <a:gridCol w="281631"/>
                <a:gridCol w="318013"/>
                <a:gridCol w="271892"/>
                <a:gridCol w="617541"/>
                <a:gridCol w="573421"/>
                <a:gridCol w="284802"/>
                <a:gridCol w="582334"/>
                <a:gridCol w="284492"/>
                <a:gridCol w="234321"/>
              </a:tblGrid>
              <a:tr h="177495">
                <a:tc>
                  <a:txBody>
                    <a:bodyPr/>
                    <a:lstStyle/>
                    <a:p>
                      <a:pPr marL="34925">
                        <a:lnSpc>
                          <a:spcPts val="1075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30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3655">
                        <a:lnSpc>
                          <a:spcPts val="869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3050">
                        <a:lnSpc>
                          <a:spcPts val="865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7620">
                        <a:lnSpc>
                          <a:spcPts val="1075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075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ts val="1075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1075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20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075"/>
                        </a:lnSpc>
                        <a:tabLst>
                          <a:tab pos="370840" algn="l"/>
                        </a:tabLst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25	30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869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40335">
                        <a:lnSpc>
                          <a:spcPts val="865"/>
                        </a:lnSpc>
                        <a:tabLst>
                          <a:tab pos="417195" algn="l"/>
                        </a:tabLst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0	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075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075"/>
                        </a:lnSpc>
                        <a:tabLst>
                          <a:tab pos="382270" algn="l"/>
                        </a:tabLst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15	20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1075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25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1075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30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10744"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900" i="1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900" spc="-5" i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baseline="-23809" sz="1050">
                          <a:latin typeface="Times New Roman"/>
                          <a:cs typeface="Times New Roman"/>
                        </a:rPr>
                        <a:t>0</a:t>
                      </a:r>
                      <a:endParaRPr baseline="-23809" sz="10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23809" sz="10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23809" sz="10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23809" sz="10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23809" sz="10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900" i="1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900" spc="-5" i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baseline="-23809" sz="1050">
                          <a:latin typeface="Times New Roman"/>
                          <a:cs typeface="Times New Roman"/>
                        </a:rPr>
                        <a:t>0</a:t>
                      </a:r>
                      <a:endParaRPr baseline="-23809" sz="10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23809" sz="10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-23809" sz="10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0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405156" y="80790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13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70" h="35559">
                <a:moveTo>
                  <a:pt x="29133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33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314478" y="80793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38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09" y="2832"/>
                </a:lnTo>
                <a:lnTo>
                  <a:pt x="46113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  <a:path w="52070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55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59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288049" y="80790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70" h="35559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67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797963" y="80793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59">
                <a:moveTo>
                  <a:pt x="29387" y="35013"/>
                </a:moveTo>
                <a:lnTo>
                  <a:pt x="27432" y="33693"/>
                </a:lnTo>
                <a:lnTo>
                  <a:pt x="30302" y="29159"/>
                </a:lnTo>
                <a:lnTo>
                  <a:pt x="32639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10" y="2832"/>
                </a:lnTo>
                <a:lnTo>
                  <a:pt x="46113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  <a:path w="52070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55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60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798724" y="172293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29133" y="35001"/>
                </a:moveTo>
                <a:lnTo>
                  <a:pt x="50050" y="0"/>
                </a:lnTo>
                <a:lnTo>
                  <a:pt x="52019" y="1320"/>
                </a:lnTo>
                <a:lnTo>
                  <a:pt x="49136" y="5854"/>
                </a:lnTo>
                <a:lnTo>
                  <a:pt x="46799" y="10629"/>
                </a:lnTo>
                <a:lnTo>
                  <a:pt x="43205" y="20713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28" y="32181"/>
                </a:lnTo>
                <a:lnTo>
                  <a:pt x="35420" y="32918"/>
                </a:lnTo>
                <a:lnTo>
                  <a:pt x="31229" y="34340"/>
                </a:lnTo>
                <a:lnTo>
                  <a:pt x="29133" y="35001"/>
                </a:lnTo>
                <a:close/>
              </a:path>
              <a:path w="52069" h="35560">
                <a:moveTo>
                  <a:pt x="1701" y="35001"/>
                </a:moveTo>
                <a:lnTo>
                  <a:pt x="22618" y="0"/>
                </a:lnTo>
                <a:lnTo>
                  <a:pt x="24574" y="1320"/>
                </a:lnTo>
                <a:lnTo>
                  <a:pt x="21704" y="5854"/>
                </a:lnTo>
                <a:lnTo>
                  <a:pt x="19354" y="10629"/>
                </a:lnTo>
                <a:lnTo>
                  <a:pt x="15773" y="20713"/>
                </a:lnTo>
                <a:lnTo>
                  <a:pt x="14706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88" y="32918"/>
                </a:lnTo>
                <a:lnTo>
                  <a:pt x="3784" y="34340"/>
                </a:lnTo>
                <a:lnTo>
                  <a:pt x="170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06068" y="1722967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69" h="35560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51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2273370" y="636390"/>
            <a:ext cx="4598670" cy="4425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715">
              <a:lnSpc>
                <a:spcPct val="948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-3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loc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eus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nucl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perienc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3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omic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uce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4814" sz="1125" spc="22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-14814" sz="1125" spc="7" b="1">
                <a:solidFill>
                  <a:srgbClr val="221F20"/>
                </a:solidFill>
                <a:latin typeface="Book Antiqua"/>
                <a:cs typeface="Book Antiqua"/>
              </a:rPr>
              <a:t>ff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fe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iv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nuc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arg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smaller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value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3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highe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rbital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in wh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und.</a:t>
            </a:r>
            <a:endParaRPr sz="1050">
              <a:latin typeface="Palatino Linotype"/>
              <a:cs typeface="Palatino Linotype"/>
            </a:endParaRPr>
          </a:p>
          <a:p>
            <a:pPr marL="12700" marR="6350" indent="151765">
              <a:lnSpc>
                <a:spcPts val="1210"/>
              </a:lnSpc>
              <a:spcBef>
                <a:spcPts val="15"/>
              </a:spcBef>
            </a:pP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mmariz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principal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190"/>
              </a:lnSpc>
              <a:spcBef>
                <a:spcPts val="1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higher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lower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milarl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than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principal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princi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separa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fur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perience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lear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baseline="-14814" sz="1125" spc="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rbitals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ncipal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4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ances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ease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spac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5200"/>
              </a:lnSpc>
              <a:spcBef>
                <a:spcPts val="3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succes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1050" spc="14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baseline="33333" sz="1125" spc="3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split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hell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-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1050" spc="-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s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gy 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1050" spc="-3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in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289916" y="830783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128901" y="8906318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0" y="0"/>
                </a:moveTo>
                <a:lnTo>
                  <a:pt x="114922" y="0"/>
                </a:lnTo>
              </a:path>
            </a:pathLst>
          </a:custGeom>
          <a:ln w="900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6431273" y="8906318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935" y="0"/>
                </a:lnTo>
              </a:path>
            </a:pathLst>
          </a:custGeom>
          <a:ln w="900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273089" y="8278322"/>
            <a:ext cx="4577080" cy="1115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50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bit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80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g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y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-l</a:t>
            </a:r>
            <a:r>
              <a:rPr dirty="0" sz="1000" spc="-1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5" b="1">
                <a:solidFill>
                  <a:srgbClr val="221F20"/>
                </a:solidFill>
                <a:latin typeface="Gill Sans MT"/>
                <a:cs typeface="Gill Sans MT"/>
              </a:rPr>
              <a:t>v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di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gr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-6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40" b="1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 spc="-3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45" b="1">
                <a:solidFill>
                  <a:srgbClr val="221F20"/>
                </a:solidFill>
                <a:latin typeface="Gill Sans MT"/>
                <a:cs typeface="Gill Sans MT"/>
              </a:rPr>
              <a:t>f</a:t>
            </a:r>
            <a:r>
              <a:rPr dirty="0" sz="1000" spc="-40" b="1">
                <a:solidFill>
                  <a:srgbClr val="221F20"/>
                </a:solidFill>
                <a:latin typeface="Gill Sans MT"/>
                <a:cs typeface="Gill Sans MT"/>
              </a:rPr>
              <a:t>ir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-8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ee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2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l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85" b="1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1000" spc="-25" b="1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1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-15" b="1">
                <a:solidFill>
                  <a:srgbClr val="221F20"/>
                </a:solidFill>
                <a:latin typeface="Gill Sans MT"/>
                <a:cs typeface="Gill Sans MT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Gill Sans MT"/>
                <a:cs typeface="Gill Sans MT"/>
              </a:rPr>
              <a:t>lls</a:t>
            </a:r>
            <a:endParaRPr sz="1000">
              <a:latin typeface="Gill Sans MT"/>
              <a:cs typeface="Gill Sans MT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yd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  <a:p>
            <a:pPr marL="12700" marR="132715">
              <a:lnSpc>
                <a:spcPts val="1100"/>
              </a:lnSpc>
            </a:pP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 </a:t>
            </a:r>
            <a:r>
              <a:rPr dirty="0" sz="900" spc="6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30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-50" i="1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15" i="1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15" i="1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i="1">
                <a:solidFill>
                  <a:srgbClr val="221F20"/>
                </a:solidFill>
                <a:latin typeface="Lucida Sans"/>
                <a:cs typeface="Lucida Sans"/>
              </a:rPr>
              <a:t>  </a:t>
            </a:r>
            <a:r>
              <a:rPr dirty="0" sz="900" spc="65" i="1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  <a:p>
            <a:pPr marL="12700" marR="95250">
              <a:lnSpc>
                <a:spcPts val="1100"/>
              </a:lnSpc>
            </a:pP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00" spc="-125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r>
              <a:rPr dirty="0" sz="900" spc="-50" i="1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 i="1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3</a:t>
            </a:r>
            <a:r>
              <a:rPr dirty="0" sz="900" spc="15" i="1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93289" y="5544062"/>
            <a:ext cx="73914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Hydrogen </a:t>
            </a:r>
            <a:r>
              <a:rPr dirty="0" sz="900" spc="-10">
                <a:latin typeface="Times New Roman"/>
                <a:cs typeface="Times New Roman"/>
              </a:rPr>
              <a:t>a</a:t>
            </a:r>
            <a:r>
              <a:rPr dirty="0" sz="900" spc="-5">
                <a:latin typeface="Times New Roman"/>
                <a:cs typeface="Times New Roman"/>
              </a:rPr>
              <a:t>tom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826137" y="6574752"/>
            <a:ext cx="139700" cy="9785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ne</a:t>
            </a:r>
            <a:r>
              <a:rPr dirty="0" sz="900" spc="-1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gy (not to scale)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447540" y="5541522"/>
            <a:ext cx="12611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 Three multielectron atoms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577588" y="5966786"/>
            <a:ext cx="50482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Li </a:t>
            </a:r>
            <a:r>
              <a:rPr dirty="0" sz="900">
                <a:latin typeface="Times New Roman"/>
                <a:cs typeface="Times New Roman"/>
              </a:rPr>
              <a:t>(</a:t>
            </a:r>
            <a:r>
              <a:rPr dirty="0" sz="900" spc="-5" i="1">
                <a:latin typeface="Times New Roman"/>
                <a:cs typeface="Times New Roman"/>
              </a:rPr>
              <a:t>Z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3)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768215" y="5966786"/>
            <a:ext cx="59372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Na </a:t>
            </a:r>
            <a:r>
              <a:rPr dirty="0" sz="900" spc="-5">
                <a:latin typeface="Times New Roman"/>
                <a:cs typeface="Times New Roman"/>
              </a:rPr>
              <a:t>(</a:t>
            </a:r>
            <a:r>
              <a:rPr dirty="0" sz="900" spc="-5" i="1">
                <a:latin typeface="Times New Roman"/>
                <a:cs typeface="Times New Roman"/>
              </a:rPr>
              <a:t>Z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11)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071871" y="5966786"/>
            <a:ext cx="54292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K </a:t>
            </a:r>
            <a:r>
              <a:rPr dirty="0" sz="900" spc="-10">
                <a:latin typeface="Times New Roman"/>
                <a:cs typeface="Times New Roman"/>
              </a:rPr>
              <a:t>(</a:t>
            </a:r>
            <a:r>
              <a:rPr dirty="0" sz="900" spc="-5" i="1">
                <a:latin typeface="Times New Roman"/>
                <a:cs typeface="Times New Roman"/>
              </a:rPr>
              <a:t>Z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95">
                <a:latin typeface="Arial"/>
                <a:cs typeface="Arial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19)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102489" y="6410649"/>
            <a:ext cx="40322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5590" algn="l"/>
              </a:tabLst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98831" y="6491930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88188" y="6688783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88188" y="7222186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761236" y="7161864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95803" y="7906085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784725" y="6578934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22872" y="6407484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8A39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8A39"/>
                </a:solidFill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721349" y="6880557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016621" y="6785309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550024" y="6410663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8A39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8A39"/>
                </a:solidFill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016621" y="7375862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721349" y="7455236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721349" y="6520519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4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734050" y="8017214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300096" y="7118687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296924" y="7829891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587118" y="7020268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585846" y="6436066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030345" y="6410663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8A39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8A39"/>
                </a:solidFill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102482" y="6998036"/>
            <a:ext cx="40005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2415" algn="l"/>
              </a:tabLst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	</a:t>
            </a:r>
            <a:r>
              <a:rPr dirty="0" sz="900" spc="-5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102482" y="7579059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CA006B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CA006B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797798" y="6410663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8A39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8A39"/>
                </a:solidFill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21327" y="2267818"/>
            <a:ext cx="1449070" cy="843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5" b="1">
                <a:solidFill>
                  <a:srgbClr val="221F20"/>
                </a:solidFill>
                <a:latin typeface="Gill Sans MT"/>
                <a:cs typeface="Gill Sans MT"/>
              </a:rPr>
              <a:t>K</a:t>
            </a:r>
            <a:r>
              <a:rPr dirty="0" sz="900" spc="15" b="1">
                <a:solidFill>
                  <a:srgbClr val="221F20"/>
                </a:solidFill>
                <a:latin typeface="Gill Sans MT"/>
                <a:cs typeface="Gill Sans MT"/>
              </a:rPr>
              <a:t>EE</a:t>
            </a:r>
            <a:r>
              <a:rPr dirty="0" sz="900" spc="-5" b="1">
                <a:solidFill>
                  <a:srgbClr val="221F20"/>
                </a:solidFill>
                <a:latin typeface="Gill Sans MT"/>
                <a:cs typeface="Gill Sans MT"/>
              </a:rPr>
              <a:t>P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900" spc="75" b="1">
                <a:solidFill>
                  <a:srgbClr val="221F20"/>
                </a:solidFill>
                <a:latin typeface="Gill Sans MT"/>
                <a:cs typeface="Gill Sans MT"/>
              </a:rPr>
              <a:t>M</a:t>
            </a:r>
            <a:r>
              <a:rPr dirty="0" sz="900" spc="-15" b="1">
                <a:solidFill>
                  <a:srgbClr val="221F20"/>
                </a:solidFill>
                <a:latin typeface="Gill Sans MT"/>
                <a:cs typeface="Gill Sans MT"/>
              </a:rPr>
              <a:t>I</a:t>
            </a:r>
            <a:r>
              <a:rPr dirty="0" sz="900" spc="-10" b="1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900" spc="-45" b="1">
                <a:solidFill>
                  <a:srgbClr val="221F20"/>
                </a:solidFill>
                <a:latin typeface="Gill Sans MT"/>
                <a:cs typeface="Gill Sans MT"/>
              </a:rPr>
              <a:t>D</a:t>
            </a:r>
            <a:endParaRPr sz="900">
              <a:latin typeface="Gill Sans MT"/>
              <a:cs typeface="Gill Sans MT"/>
            </a:endParaRPr>
          </a:p>
          <a:p>
            <a:pPr marL="12700" marR="5080">
              <a:lnSpc>
                <a:spcPct val="101899"/>
              </a:lnSpc>
              <a:spcBef>
                <a:spcPts val="300"/>
              </a:spcBef>
            </a:pP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in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(8.9),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 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00" spc="-15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2820" sz="975" spc="135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0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by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opor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00">
              <a:latin typeface="Palatino Linotype"/>
              <a:cs typeface="Palatino Linotype"/>
            </a:endParaRPr>
          </a:p>
          <a:p>
            <a:pPr algn="ctr" marR="436880">
              <a:lnSpc>
                <a:spcPct val="100000"/>
              </a:lnSpc>
              <a:spcBef>
                <a:spcPts val="40"/>
              </a:spcBef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24858" y="3111995"/>
            <a:ext cx="321945" cy="186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229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00" spc="229">
                <a:solidFill>
                  <a:srgbClr val="221F20"/>
                </a:solidFill>
                <a:latin typeface="Arial"/>
                <a:cs typeface="Arial"/>
              </a:rPr>
              <a:t>   </a:t>
            </a:r>
            <a:r>
              <a:rPr dirty="0" sz="90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4188" sz="975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4188" sz="9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4188" sz="9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909312" y="3026290"/>
            <a:ext cx="10287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65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endParaRPr sz="900">
              <a:latin typeface="Garamond"/>
              <a:cs typeface="Garamond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989389" y="3068556"/>
            <a:ext cx="123189" cy="111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ff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944244" y="3212338"/>
            <a:ext cx="889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endParaRPr sz="900">
              <a:latin typeface="Garamond"/>
              <a:cs typeface="Garamond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22606" y="3113278"/>
            <a:ext cx="132715" cy="1562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6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7094" sz="975" spc="142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endParaRPr baseline="-17094" sz="975">
              <a:latin typeface="Garamond"/>
              <a:cs typeface="Garamond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80719" y="3107342"/>
            <a:ext cx="10350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310">
                <a:solidFill>
                  <a:srgbClr val="221F20"/>
                </a:solidFill>
                <a:latin typeface="Arial"/>
                <a:cs typeface="Arial"/>
              </a:rPr>
              <a:t>r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916170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11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30190" y="324013"/>
            <a:ext cx="176911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07490" algn="l"/>
              </a:tabLst>
            </a:pP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Trebuchet MS"/>
                <a:cs typeface="Trebuchet MS"/>
              </a:rPr>
              <a:t>le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8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1000" spc="100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4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1000" spc="1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4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10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33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626882"/>
            <a:ext cx="4598035" cy="1234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1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1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    </a:t>
            </a:r>
            <a:r>
              <a:rPr dirty="0" sz="1600" spc="3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f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g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30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-190" b="1">
                <a:solidFill>
                  <a:srgbClr val="00A650"/>
                </a:solidFill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69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electron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fi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rat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uted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sical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emical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esults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mechanics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esse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set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 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oba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urations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 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23821" y="415842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1231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875111" y="6576185"/>
            <a:ext cx="29209" cy="38735"/>
          </a:xfrm>
          <a:custGeom>
            <a:avLst/>
            <a:gdLst/>
            <a:ahLst/>
            <a:cxnLst/>
            <a:rect l="l" t="t" r="r" b="b"/>
            <a:pathLst>
              <a:path w="29210" h="38734">
                <a:moveTo>
                  <a:pt x="1828" y="38620"/>
                </a:moveTo>
                <a:lnTo>
                  <a:pt x="0" y="36487"/>
                </a:lnTo>
                <a:lnTo>
                  <a:pt x="889" y="34531"/>
                </a:lnTo>
                <a:lnTo>
                  <a:pt x="1816" y="32219"/>
                </a:lnTo>
                <a:lnTo>
                  <a:pt x="9664" y="4394"/>
                </a:lnTo>
                <a:lnTo>
                  <a:pt x="12598" y="4064"/>
                </a:lnTo>
                <a:lnTo>
                  <a:pt x="15646" y="3505"/>
                </a:lnTo>
                <a:lnTo>
                  <a:pt x="21907" y="1905"/>
                </a:lnTo>
                <a:lnTo>
                  <a:pt x="24625" y="1003"/>
                </a:lnTo>
                <a:lnTo>
                  <a:pt x="26911" y="0"/>
                </a:lnTo>
                <a:lnTo>
                  <a:pt x="28740" y="1739"/>
                </a:lnTo>
                <a:lnTo>
                  <a:pt x="10452" y="35026"/>
                </a:lnTo>
                <a:lnTo>
                  <a:pt x="1828" y="3862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673100" y="1975270"/>
            <a:ext cx="4598670" cy="5347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2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 f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or</a:t>
            </a:r>
            <a:r>
              <a:rPr dirty="0" sz="1200" spc="5" b="1">
                <a:solidFill>
                  <a:srgbClr val="003D73"/>
                </a:solidFill>
                <a:latin typeface="Arial"/>
                <a:cs typeface="Arial"/>
              </a:rPr>
              <a:t> A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 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4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25" b="1">
                <a:solidFill>
                  <a:srgbClr val="003D73"/>
                </a:solidFill>
                <a:latin typeface="Arial"/>
                <a:cs typeface="Arial"/>
              </a:rPr>
              <a:t> Or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240665" marR="5080" indent="-162560">
              <a:lnSpc>
                <a:spcPct val="95300"/>
              </a:lnSpc>
              <a:spcBef>
                <a:spcPts val="270"/>
              </a:spcBef>
              <a:buClr>
                <a:srgbClr val="221F20"/>
              </a:buClr>
              <a:buFont typeface="Book Antiqua"/>
              <a:buAutoNum type="arabicPeriod"/>
              <a:tabLst>
                <a:tab pos="241300" algn="l"/>
              </a:tabLst>
            </a:pP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marL="393700" indent="195580">
              <a:lnSpc>
                <a:spcPct val="100000"/>
              </a:lnSpc>
              <a:spcBef>
                <a:spcPts val="735"/>
              </a:spcBef>
              <a:tabLst>
                <a:tab pos="423545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8.20)</a:t>
            </a:r>
            <a:endParaRPr sz="950">
              <a:latin typeface="Book Antiqua"/>
              <a:cs typeface="Book Antiqua"/>
            </a:endParaRPr>
          </a:p>
          <a:p>
            <a:pPr algn="just" marL="242570" marR="5080" indent="151130">
              <a:lnSpc>
                <a:spcPts val="1200"/>
              </a:lnSpc>
              <a:spcBef>
                <a:spcPts val="75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8-37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tabl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fill-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able,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12.</a:t>
            </a:r>
            <a:endParaRPr sz="1050">
              <a:latin typeface="Palatino Linotype"/>
              <a:cs typeface="Palatino Linotype"/>
            </a:endParaRPr>
          </a:p>
          <a:p>
            <a:pPr marL="242570" marR="5715" indent="-163830">
              <a:lnSpc>
                <a:spcPct val="95300"/>
              </a:lnSpc>
              <a:spcBef>
                <a:spcPts val="270"/>
              </a:spcBef>
              <a:buClr>
                <a:srgbClr val="221F20"/>
              </a:buClr>
              <a:buFont typeface="Book Antiqua"/>
              <a:buAutoNum type="arabicPeriod" startAt="2"/>
              <a:tabLst>
                <a:tab pos="243204" algn="l"/>
              </a:tabLst>
            </a:pP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two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ect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be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rs</a:t>
            </a:r>
            <a:r>
              <a:rPr dirty="0" sz="10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aul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lu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ip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1926,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ssocia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atoms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etic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alik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Lucida Sans"/>
                <a:cs typeface="Lucida Sans"/>
              </a:rPr>
              <a:t>/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75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4814" sz="1125" spc="7">
                <a:solidFill>
                  <a:srgbClr val="221F20"/>
                </a:solidFill>
                <a:latin typeface="Lucida Sans"/>
                <a:cs typeface="Lucida Sans"/>
              </a:rPr>
              <a:t>/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75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4814" sz="1125" spc="12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quan-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tw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ect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oc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py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he 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bi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the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 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h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ve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pp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sing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sp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2570" marR="5080" indent="151130">
              <a:lnSpc>
                <a:spcPts val="1200"/>
              </a:lnSpc>
              <a:spcBef>
                <a:spcPts val="2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apaci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ubl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endParaRPr sz="1050">
              <a:latin typeface="Palatino Linotype"/>
              <a:cs typeface="Palatino Linotype"/>
            </a:endParaRPr>
          </a:p>
          <a:p>
            <a:pPr marL="242570">
              <a:lnSpc>
                <a:spcPts val="1145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nsists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apaci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  <a:p>
            <a:pPr marL="242570" marR="5715">
              <a:lnSpc>
                <a:spcPts val="1210"/>
              </a:lnSpc>
              <a:spcBef>
                <a:spcPts val="50"/>
              </a:spcBef>
            </a:pP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wo</a:t>
            </a:r>
            <a:r>
              <a:rPr dirty="0" sz="10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ee</a:t>
            </a:r>
            <a:r>
              <a:rPr dirty="0" sz="10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endParaRPr sz="1050">
              <a:latin typeface="Palatino Linotype"/>
              <a:cs typeface="Palatino Linotype"/>
            </a:endParaRPr>
          </a:p>
          <a:p>
            <a:pPr algn="just" marL="242570" marR="5715" indent="-163830">
              <a:lnSpc>
                <a:spcPct val="95300"/>
              </a:lnSpc>
              <a:spcBef>
                <a:spcPts val="260"/>
              </a:spcBef>
              <a:buClr>
                <a:srgbClr val="221F20"/>
              </a:buClr>
              <a:buFont typeface="Book Antiqua"/>
              <a:buAutoNum type="arabicPeriod" startAt="3"/>
              <a:tabLst>
                <a:tab pos="243204" algn="l"/>
              </a:tabLst>
            </a:pP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unpa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similar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ence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pai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 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 an 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00" y="7436270"/>
            <a:ext cx="4598035" cy="5213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2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 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ts val="1200"/>
              </a:lnSpc>
              <a:spcBef>
                <a:spcPts val="30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efo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ssign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elemen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hese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36" y="7951252"/>
            <a:ext cx="407733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arbon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 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ways: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79214" y="8491773"/>
            <a:ext cx="937260" cy="254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b</a:t>
            </a:r>
            <a:r>
              <a:rPr dirty="0" sz="950" spc="4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t</a:t>
            </a:r>
            <a:r>
              <a:rPr dirty="0" sz="950" spc="2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55" i="1">
                <a:solidFill>
                  <a:srgbClr val="221F20"/>
                </a:solidFill>
                <a:latin typeface="Garamond"/>
                <a:cs typeface="Garamond"/>
              </a:rPr>
              <a:t>l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4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165" i="1">
                <a:solidFill>
                  <a:srgbClr val="221F20"/>
                </a:solidFill>
                <a:latin typeface="Garamond"/>
                <a:cs typeface="Garamond"/>
              </a:rPr>
              <a:t>g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135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-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7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411203" y="8578215"/>
            <a:ext cx="10604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 i="1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83660" y="8298739"/>
            <a:ext cx="135382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31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t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t</a:t>
            </a:r>
            <a:r>
              <a:rPr dirty="0" sz="950" spc="4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11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endParaRPr sz="1800">
              <a:latin typeface="Book Antiqua"/>
              <a:cs typeface="Book Antiqu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411203" y="8109418"/>
            <a:ext cx="951230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 i="1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sz="3800" spc="9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7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7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9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42663" y="8358846"/>
            <a:ext cx="568960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70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70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70932" y="8432305"/>
            <a:ext cx="24066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700" i="1">
                <a:solidFill>
                  <a:srgbClr val="221F20"/>
                </a:solidFill>
                <a:latin typeface="Garamond"/>
                <a:cs typeface="Garamond"/>
              </a:rPr>
              <a:t>     </a:t>
            </a:r>
            <a:r>
              <a:rPr dirty="0" sz="700" spc="-7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700" spc="120" i="1">
                <a:solidFill>
                  <a:srgbClr val="221F20"/>
                </a:solidFill>
                <a:latin typeface="Garamond"/>
                <a:cs typeface="Garamond"/>
              </a:rPr>
              <a:t>y</a:t>
            </a:r>
            <a:endParaRPr sz="700">
              <a:latin typeface="Garamond"/>
              <a:cs typeface="Garamond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82389" y="8192118"/>
            <a:ext cx="24828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2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04570" y="8193551"/>
            <a:ext cx="53657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t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a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t</a:t>
            </a:r>
            <a:r>
              <a:rPr dirty="0" sz="950" spc="45" i="1">
                <a:solidFill>
                  <a:srgbClr val="221F20"/>
                </a:solidFill>
                <a:latin typeface="Garamond"/>
                <a:cs typeface="Garamond"/>
              </a:rPr>
              <a:t>i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14577" y="7916379"/>
            <a:ext cx="1041400" cy="508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o</a:t>
            </a:r>
            <a:r>
              <a:rPr dirty="0" sz="950" spc="11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se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 i="1">
                <a:solidFill>
                  <a:srgbClr val="221F20"/>
                </a:solidFill>
                <a:latin typeface="Garamond"/>
                <a:cs typeface="Garamond"/>
              </a:rPr>
              <a:t>C</a:t>
            </a:r>
            <a:r>
              <a:rPr dirty="0" sz="3800" spc="91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380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29986" y="8192118"/>
            <a:ext cx="46291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7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7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endParaRPr sz="950">
              <a:latin typeface="Garamond"/>
              <a:cs typeface="Garamond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42663" y="8165823"/>
            <a:ext cx="39941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70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70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79383" y="4890093"/>
            <a:ext cx="798195" cy="1057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latin typeface="Gill Sans MT"/>
                <a:cs typeface="Gill Sans MT"/>
              </a:rPr>
              <a:t>1</a:t>
            </a:r>
            <a:r>
              <a:rPr dirty="0" sz="850" spc="-5" i="1"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dirty="0" sz="850">
                <a:latin typeface="Gill Sans MT"/>
                <a:cs typeface="Gill Sans MT"/>
              </a:rPr>
              <a:t>2</a:t>
            </a:r>
            <a:r>
              <a:rPr dirty="0" sz="850" spc="-5" i="1">
                <a:latin typeface="Times New Roman"/>
                <a:cs typeface="Times New Roman"/>
              </a:rPr>
              <a:t>s</a:t>
            </a:r>
            <a:r>
              <a:rPr dirty="0" sz="850" spc="-5" i="1">
                <a:latin typeface="Times New Roman"/>
                <a:cs typeface="Times New Roman"/>
              </a:rPr>
              <a:t>   </a:t>
            </a:r>
            <a:r>
              <a:rPr dirty="0" sz="850" spc="90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2</a:t>
            </a:r>
            <a:r>
              <a:rPr dirty="0" sz="850" i="1">
                <a:latin typeface="Times New Roman"/>
                <a:cs typeface="Times New Roman"/>
              </a:rPr>
              <a:t>p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dirty="0" sz="850">
                <a:latin typeface="Gill Sans MT"/>
                <a:cs typeface="Gill Sans MT"/>
              </a:rPr>
              <a:t>3</a:t>
            </a:r>
            <a:r>
              <a:rPr dirty="0" sz="850" spc="-5" i="1">
                <a:latin typeface="Times New Roman"/>
                <a:cs typeface="Times New Roman"/>
              </a:rPr>
              <a:t>s</a:t>
            </a:r>
            <a:r>
              <a:rPr dirty="0" sz="850" spc="-5" i="1">
                <a:latin typeface="Times New Roman"/>
                <a:cs typeface="Times New Roman"/>
              </a:rPr>
              <a:t>   </a:t>
            </a:r>
            <a:r>
              <a:rPr dirty="0" sz="850" spc="90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3</a:t>
            </a:r>
            <a:r>
              <a:rPr dirty="0" sz="850" i="1">
                <a:latin typeface="Times New Roman"/>
                <a:cs typeface="Times New Roman"/>
              </a:rPr>
              <a:t>p    </a:t>
            </a:r>
            <a:r>
              <a:rPr dirty="0" sz="850" spc="-85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3</a:t>
            </a:r>
            <a:r>
              <a:rPr dirty="0" sz="850" i="1"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  <a:p>
            <a:pPr marL="12700" marR="5080">
              <a:lnSpc>
                <a:spcPts val="1200"/>
              </a:lnSpc>
              <a:spcBef>
                <a:spcPts val="65"/>
              </a:spcBef>
              <a:tabLst>
                <a:tab pos="701040" algn="l"/>
              </a:tabLst>
            </a:pPr>
            <a:r>
              <a:rPr dirty="0" sz="850">
                <a:latin typeface="Gill Sans MT"/>
                <a:cs typeface="Gill Sans MT"/>
              </a:rPr>
              <a:t>4</a:t>
            </a:r>
            <a:r>
              <a:rPr dirty="0" sz="850" spc="-5" i="1">
                <a:latin typeface="Times New Roman"/>
                <a:cs typeface="Times New Roman"/>
              </a:rPr>
              <a:t>s</a:t>
            </a:r>
            <a:r>
              <a:rPr dirty="0" sz="850" spc="-5" i="1">
                <a:latin typeface="Times New Roman"/>
                <a:cs typeface="Times New Roman"/>
              </a:rPr>
              <a:t>   </a:t>
            </a:r>
            <a:r>
              <a:rPr dirty="0" sz="850" spc="90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4</a:t>
            </a:r>
            <a:r>
              <a:rPr dirty="0" sz="850" i="1">
                <a:latin typeface="Times New Roman"/>
                <a:cs typeface="Times New Roman"/>
              </a:rPr>
              <a:t>p    </a:t>
            </a:r>
            <a:r>
              <a:rPr dirty="0" sz="850" spc="-85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4</a:t>
            </a:r>
            <a:r>
              <a:rPr dirty="0" sz="850" i="1">
                <a:latin typeface="Times New Roman"/>
                <a:cs typeface="Times New Roman"/>
              </a:rPr>
              <a:t>d	</a:t>
            </a:r>
            <a:r>
              <a:rPr dirty="0" sz="850">
                <a:latin typeface="Gill Sans MT"/>
                <a:cs typeface="Gill Sans MT"/>
              </a:rPr>
              <a:t>4</a:t>
            </a:r>
            <a:r>
              <a:rPr dirty="0" sz="850" i="1">
                <a:latin typeface="Times New Roman"/>
                <a:cs typeface="Times New Roman"/>
              </a:rPr>
              <a:t>f </a:t>
            </a:r>
            <a:r>
              <a:rPr dirty="0" sz="850">
                <a:latin typeface="Gill Sans MT"/>
                <a:cs typeface="Gill Sans MT"/>
              </a:rPr>
              <a:t>5</a:t>
            </a:r>
            <a:r>
              <a:rPr dirty="0" sz="850" spc="-5" i="1">
                <a:latin typeface="Times New Roman"/>
                <a:cs typeface="Times New Roman"/>
              </a:rPr>
              <a:t>s</a:t>
            </a:r>
            <a:r>
              <a:rPr dirty="0" sz="850" i="1">
                <a:latin typeface="Times New Roman"/>
                <a:cs typeface="Times New Roman"/>
              </a:rPr>
              <a:t>   </a:t>
            </a:r>
            <a:r>
              <a:rPr dirty="0" sz="850" spc="90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5</a:t>
            </a:r>
            <a:r>
              <a:rPr dirty="0" sz="850" i="1">
                <a:latin typeface="Times New Roman"/>
                <a:cs typeface="Times New Roman"/>
              </a:rPr>
              <a:t>p    </a:t>
            </a:r>
            <a:r>
              <a:rPr dirty="0" sz="850" spc="-85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5</a:t>
            </a:r>
            <a:r>
              <a:rPr dirty="0" sz="850" i="1">
                <a:latin typeface="Times New Roman"/>
                <a:cs typeface="Times New Roman"/>
              </a:rPr>
              <a:t>d	</a:t>
            </a:r>
            <a:r>
              <a:rPr dirty="0" sz="850">
                <a:latin typeface="Gill Sans MT"/>
                <a:cs typeface="Gill Sans MT"/>
              </a:rPr>
              <a:t>5</a:t>
            </a:r>
            <a:r>
              <a:rPr dirty="0" sz="850" i="1">
                <a:latin typeface="Times New Roman"/>
                <a:cs typeface="Times New Roman"/>
              </a:rPr>
              <a:t>f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850">
                <a:latin typeface="Gill Sans MT"/>
                <a:cs typeface="Gill Sans MT"/>
              </a:rPr>
              <a:t>6</a:t>
            </a:r>
            <a:r>
              <a:rPr dirty="0" sz="850" spc="-5" i="1">
                <a:latin typeface="Times New Roman"/>
                <a:cs typeface="Times New Roman"/>
              </a:rPr>
              <a:t>s</a:t>
            </a:r>
            <a:r>
              <a:rPr dirty="0" sz="850" spc="-5" i="1">
                <a:latin typeface="Times New Roman"/>
                <a:cs typeface="Times New Roman"/>
              </a:rPr>
              <a:t>   </a:t>
            </a:r>
            <a:r>
              <a:rPr dirty="0" sz="850" spc="90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6</a:t>
            </a:r>
            <a:r>
              <a:rPr dirty="0" sz="850" i="1">
                <a:latin typeface="Times New Roman"/>
                <a:cs typeface="Times New Roman"/>
              </a:rPr>
              <a:t>p    </a:t>
            </a:r>
            <a:r>
              <a:rPr dirty="0" sz="850" spc="-85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6</a:t>
            </a:r>
            <a:r>
              <a:rPr dirty="0" sz="850" i="1"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850">
                <a:latin typeface="Gill Sans MT"/>
                <a:cs typeface="Gill Sans MT"/>
              </a:rPr>
              <a:t>7</a:t>
            </a:r>
            <a:r>
              <a:rPr dirty="0" sz="850" spc="-5" i="1">
                <a:latin typeface="Times New Roman"/>
                <a:cs typeface="Times New Roman"/>
              </a:rPr>
              <a:t>s</a:t>
            </a:r>
            <a:r>
              <a:rPr dirty="0" sz="850" spc="-5" i="1">
                <a:latin typeface="Times New Roman"/>
                <a:cs typeface="Times New Roman"/>
              </a:rPr>
              <a:t>   </a:t>
            </a:r>
            <a:r>
              <a:rPr dirty="0" sz="850" spc="90" i="1">
                <a:latin typeface="Times New Roman"/>
                <a:cs typeface="Times New Roman"/>
              </a:rPr>
              <a:t> </a:t>
            </a:r>
            <a:r>
              <a:rPr dirty="0" sz="850">
                <a:latin typeface="Gill Sans MT"/>
                <a:cs typeface="Gill Sans MT"/>
              </a:rPr>
              <a:t>7</a:t>
            </a:r>
            <a:r>
              <a:rPr dirty="0" sz="850" i="1">
                <a:latin typeface="Times New Roman"/>
                <a:cs typeface="Times New Roman"/>
              </a:rPr>
              <a:t>p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490316" y="607009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5473239" y="6040582"/>
            <a:ext cx="1577975" cy="989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104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221F20"/>
                </a:solidFill>
                <a:latin typeface="Trebuchet MS"/>
                <a:cs typeface="Trebuchet MS"/>
              </a:rPr>
              <a:t>3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7</a:t>
            </a:r>
            <a:endParaRPr sz="900">
              <a:latin typeface="Trebuchet MS"/>
              <a:cs typeface="Trebuchet MS"/>
            </a:endParaRPr>
          </a:p>
          <a:p>
            <a:pPr marL="12700" marR="104775">
              <a:lnSpc>
                <a:spcPct val="95700"/>
              </a:lnSpc>
              <a:spcBef>
                <a:spcPts val="10"/>
              </a:spcBef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de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illi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ic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bs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5" b="1">
                <a:solidFill>
                  <a:srgbClr val="221F20"/>
                </a:solidFill>
                <a:latin typeface="Arial"/>
                <a:cs typeface="Arial"/>
              </a:rPr>
              <a:t>lls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65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nn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221F20"/>
                </a:solidFill>
                <a:latin typeface="Trebuchet MS"/>
                <a:cs typeface="Trebuchet MS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endParaRPr sz="900">
              <a:latin typeface="Trebuchet MS"/>
              <a:cs typeface="Trebuchet MS"/>
            </a:endParaRPr>
          </a:p>
          <a:p>
            <a:pPr marL="12700" marR="5080">
              <a:lnSpc>
                <a:spcPct val="101800"/>
              </a:lnSpc>
            </a:pP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f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221F20"/>
                </a:solidFill>
                <a:latin typeface="Trebuchet MS"/>
                <a:cs typeface="Trebuchet MS"/>
              </a:rPr>
              <a:t>w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b</a:t>
            </a:r>
            <a:r>
              <a:rPr dirty="0" sz="900" spc="-50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30">
                <a:solidFill>
                  <a:srgbClr val="221F20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rebuchet MS"/>
                <a:cs typeface="Trebuchet MS"/>
              </a:rPr>
              <a:t>a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900" spc="55">
                <a:solidFill>
                  <a:srgbClr val="221F20"/>
                </a:solidFill>
                <a:latin typeface="Trebuchet MS"/>
                <a:cs typeface="Trebuchet MS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00" spc="25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221F20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Trebuchet MS"/>
                <a:cs typeface="Trebuchet MS"/>
              </a:rPr>
              <a:t>(8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.</a:t>
            </a:r>
            <a:r>
              <a:rPr dirty="0" sz="900" spc="35">
                <a:solidFill>
                  <a:srgbClr val="221F20"/>
                </a:solidFill>
                <a:latin typeface="Trebuchet MS"/>
                <a:cs typeface="Trebuchet MS"/>
              </a:rPr>
              <a:t>20</a:t>
            </a:r>
            <a:r>
              <a:rPr dirty="0" sz="900" spc="-85">
                <a:solidFill>
                  <a:srgbClr val="221F20"/>
                </a:solidFill>
                <a:latin typeface="Trebuchet MS"/>
                <a:cs typeface="Trebuchet MS"/>
              </a:rPr>
              <a:t>).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475213" y="3576096"/>
            <a:ext cx="1617345" cy="1123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 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92241" y="3588491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037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674401" y="8855704"/>
            <a:ext cx="4597400" cy="626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37410">
              <a:lnSpc>
                <a:spcPct val="100000"/>
              </a:lnSpc>
              <a:tabLst>
                <a:tab pos="2441575" algn="l"/>
                <a:tab pos="2968625" algn="l"/>
              </a:tabLst>
            </a:pPr>
            <a:r>
              <a:rPr dirty="0" sz="950" spc="-5">
                <a:latin typeface="Gill Sans MT"/>
                <a:cs typeface="Gill Sans MT"/>
              </a:rPr>
              <a:t>1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Gill Sans MT"/>
                <a:cs typeface="Gill Sans MT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Gill Sans MT"/>
                <a:cs typeface="Gill Sans MT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151130">
              <a:lnSpc>
                <a:spcPts val="1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4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endParaRPr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818254" y="8270342"/>
            <a:ext cx="157480" cy="98234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6195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N</a:t>
            </a:r>
            <a:endParaRPr sz="900">
              <a:latin typeface="Times New Roman"/>
              <a:cs typeface="Times New Roman"/>
            </a:endParaRPr>
          </a:p>
          <a:p>
            <a:pPr marL="45085" marR="30480" indent="-9525">
              <a:lnSpc>
                <a:spcPts val="2220"/>
              </a:lnSpc>
              <a:spcBef>
                <a:spcPts val="254"/>
              </a:spcBef>
            </a:pPr>
            <a:r>
              <a:rPr dirty="0" sz="900" spc="-5">
                <a:latin typeface="Times New Roman"/>
                <a:cs typeface="Times New Roman"/>
              </a:rPr>
              <a:t>O F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00" spc="-25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063547" y="9323720"/>
            <a:ext cx="4375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6865" algn="l"/>
              </a:tabLst>
            </a:pPr>
            <a:r>
              <a:rPr dirty="0" sz="950" spc="-5">
                <a:latin typeface="Times New Roman"/>
                <a:cs typeface="Times New Roman"/>
              </a:rPr>
              <a:t>1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895438" y="9323720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374268" y="96096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636888" y="117411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2273392" y="635026"/>
            <a:ext cx="4599305" cy="1378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15" b="1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b="1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4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no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1050" spc="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ell;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oes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distribute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 i="1">
                <a:solidFill>
                  <a:srgbClr val="221F20"/>
                </a:solidFill>
                <a:latin typeface="Book Antiqua"/>
                <a:cs typeface="Book Antiqua"/>
              </a:rPr>
              <a:t>pdf</a:t>
            </a:r>
            <a:r>
              <a:rPr dirty="0" sz="1050" spc="-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no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spc="1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subsh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spc="1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or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bi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agr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ual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rawn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easing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lef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righ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64465">
              <a:lnSpc>
                <a:spcPts val="1195"/>
              </a:lnSpc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3393" y="2008044"/>
            <a:ext cx="1548765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10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1050">
              <a:latin typeface="Arial Narrow"/>
              <a:cs typeface="Arial Narrow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796184" y="2008044"/>
            <a:ext cx="3072765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nti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26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73393" y="2159463"/>
            <a:ext cx="4598670" cy="2305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ppos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pa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baseline="2645" sz="1575" spc="-202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50" spc="-8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7936" sz="1575" spc="-202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baseline="-7936" sz="1575" spc="-28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2645" sz="1575" spc="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89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baseline="2645" sz="1575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2645" sz="1575" spc="-7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2645" sz="1575" spc="142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25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645" sz="1575" spc="-7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2645" sz="1575" spc="13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645" sz="1575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645" sz="157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10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par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ye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orbita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dia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arbon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writ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645" sz="1575" spc="-202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50" spc="-1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43</a:t>
            </a:r>
            <a:r>
              <a:rPr dirty="0" baseline="2645" sz="1575" spc="-202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645" sz="1575" spc="-104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645" sz="1575" spc="-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645" sz="1575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645" sz="1575" spc="-202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43</a:t>
            </a:r>
            <a:r>
              <a:rPr dirty="0" baseline="2645" sz="1575" spc="-202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5291" sz="1575" spc="-202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baseline="-5291" sz="1575" spc="-28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645" sz="1575" spc="-104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645" sz="1575" spc="-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645" sz="1575" spc="6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2645" sz="1575" spc="-1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2645" sz="1575" spc="22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2645" sz="157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Bot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2645" sz="157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baseline="2645" sz="157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fir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2645" sz="1575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gurat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hich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upi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aral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spi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wri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 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baseline="2645" sz="157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bital</a:t>
            </a:r>
            <a:r>
              <a:rPr dirty="0" baseline="2645" sz="157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diag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baseline="2645" sz="1575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645" sz="1575" spc="-202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50" spc="-19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43</a:t>
            </a:r>
            <a:r>
              <a:rPr dirty="0" baseline="2645" sz="1575" spc="-202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-5291" sz="1575" spc="-202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baseline="-5291" sz="1575" spc="-28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645" sz="1575" spc="-104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baseline="2645" sz="1575" spc="-7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645" sz="157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baseline="2645" sz="1575" spc="-97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baseline="2645" sz="1575" spc="12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baseline="2645" sz="157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baseline="2645" sz="157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baseline="2645" sz="1575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2645" sz="157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ited</a:t>
            </a:r>
            <a:r>
              <a:rPr dirty="0" baseline="2645" sz="157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2645" sz="157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baseline="2645" sz="157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baseline="2645" sz="1575" spc="-44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n;</a:t>
            </a:r>
            <a:r>
              <a:rPr dirty="0" baseline="2645" sz="1575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baseline="2645" sz="1575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645" sz="1575" spc="-3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2645" sz="1575" spc="-22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2645" sz="1575" spc="-30">
                <a:solidFill>
                  <a:srgbClr val="221F20"/>
                </a:solidFill>
                <a:latin typeface="Palatino Linotype"/>
                <a:cs typeface="Palatino Linotype"/>
              </a:rPr>
              <a:t>bita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2645" sz="1575" spc="-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co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3335" marR="5080" indent="153035">
              <a:lnSpc>
                <a:spcPts val="1200"/>
              </a:lnSpc>
              <a:spcBef>
                <a:spcPts val="25"/>
              </a:spcBef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ally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fav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onfi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4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un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d-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4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fi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at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13335" marR="5080">
              <a:lnSpc>
                <a:spcPts val="1200"/>
              </a:lnSpc>
              <a:spcBef>
                <a:spcPts val="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exc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ted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s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687570" y="1973032"/>
            <a:ext cx="30867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27045" algn="l"/>
              </a:tabLst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02018" y="2075908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687570" y="2075908"/>
            <a:ext cx="723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882676" y="4960804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00"/>
                </a:lnTo>
                <a:lnTo>
                  <a:pt x="14693" y="25819"/>
                </a:lnTo>
                <a:lnTo>
                  <a:pt x="14376" y="31013"/>
                </a:lnTo>
                <a:lnTo>
                  <a:pt x="12217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70" h="35560">
                <a:moveTo>
                  <a:pt x="29133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00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33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94838" y="496083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98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70" h="35560">
                <a:moveTo>
                  <a:pt x="29387" y="35013"/>
                </a:moveTo>
                <a:lnTo>
                  <a:pt x="27432" y="33693"/>
                </a:lnTo>
                <a:lnTo>
                  <a:pt x="30314" y="29159"/>
                </a:lnTo>
                <a:lnTo>
                  <a:pt x="32651" y="24383"/>
                </a:lnTo>
                <a:lnTo>
                  <a:pt x="36233" y="14300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831218" y="717126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2273300" y="4578892"/>
            <a:ext cx="4631055" cy="3344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Trebuchet MS"/>
                <a:cs typeface="Trebuchet MS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Trebuchet MS"/>
                <a:cs typeface="Trebuchet MS"/>
              </a:rPr>
              <a:t>h</a:t>
            </a:r>
            <a:r>
              <a:rPr dirty="0" sz="1200" spc="-10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r>
              <a:rPr dirty="0" sz="1200" spc="25" b="1">
                <a:solidFill>
                  <a:srgbClr val="003D73"/>
                </a:solidFill>
                <a:latin typeface="Trebuchet MS"/>
                <a:cs typeface="Trebuchet MS"/>
              </a:rPr>
              <a:t> </a:t>
            </a:r>
            <a:r>
              <a:rPr dirty="0" sz="1200" spc="55" b="1">
                <a:solidFill>
                  <a:srgbClr val="003D73"/>
                </a:solidFill>
                <a:latin typeface="Trebuchet MS"/>
                <a:cs typeface="Trebuchet MS"/>
              </a:rPr>
              <a:t>A</a:t>
            </a:r>
            <a:r>
              <a:rPr dirty="0" sz="1200" spc="-25" b="1">
                <a:solidFill>
                  <a:srgbClr val="003D73"/>
                </a:solidFill>
                <a:latin typeface="Trebuchet MS"/>
                <a:cs typeface="Trebuchet MS"/>
              </a:rPr>
              <a:t>u</a:t>
            </a:r>
            <a:r>
              <a:rPr dirty="0" sz="1200" spc="-30" b="1">
                <a:solidFill>
                  <a:srgbClr val="003D73"/>
                </a:solidFill>
                <a:latin typeface="Trebuchet MS"/>
                <a:cs typeface="Trebuchet MS"/>
              </a:rPr>
              <a:t>f</a:t>
            </a:r>
            <a:r>
              <a:rPr dirty="0" sz="1200" spc="50" b="1">
                <a:solidFill>
                  <a:srgbClr val="003D73"/>
                </a:solidFill>
                <a:latin typeface="Trebuchet MS"/>
                <a:cs typeface="Trebuchet MS"/>
              </a:rPr>
              <a:t>b</a:t>
            </a:r>
            <a:r>
              <a:rPr dirty="0" sz="1200" spc="-20" b="1">
                <a:solidFill>
                  <a:srgbClr val="003D73"/>
                </a:solidFill>
                <a:latin typeface="Trebuchet MS"/>
                <a:cs typeface="Trebuchet MS"/>
              </a:rPr>
              <a:t>a</a:t>
            </a:r>
            <a:r>
              <a:rPr dirty="0" sz="1200" spc="-15" b="1">
                <a:solidFill>
                  <a:srgbClr val="003D73"/>
                </a:solidFill>
                <a:latin typeface="Trebuchet MS"/>
                <a:cs typeface="Trebuchet MS"/>
              </a:rPr>
              <a:t>u</a:t>
            </a:r>
            <a:r>
              <a:rPr dirty="0" sz="1200" spc="10" b="1">
                <a:solidFill>
                  <a:srgbClr val="003D73"/>
                </a:solidFill>
                <a:latin typeface="Trebuchet MS"/>
                <a:cs typeface="Trebuchet MS"/>
              </a:rPr>
              <a:t> P</a:t>
            </a:r>
            <a:r>
              <a:rPr dirty="0" sz="1200" spc="-75" b="1">
                <a:solidFill>
                  <a:srgbClr val="003D73"/>
                </a:solidFill>
                <a:latin typeface="Trebuchet MS"/>
                <a:cs typeface="Trebuchet MS"/>
              </a:rPr>
              <a:t>r</a:t>
            </a:r>
            <a:r>
              <a:rPr dirty="0" sz="1200" spc="40" b="1">
                <a:solidFill>
                  <a:srgbClr val="003D73"/>
                </a:solidFill>
                <a:latin typeface="Trebuchet MS"/>
                <a:cs typeface="Trebuchet MS"/>
              </a:rPr>
              <a:t>o</a:t>
            </a:r>
            <a:r>
              <a:rPr dirty="0" sz="1200" spc="-40" b="1">
                <a:solidFill>
                  <a:srgbClr val="003D73"/>
                </a:solidFill>
                <a:latin typeface="Trebuchet MS"/>
                <a:cs typeface="Trebuchet MS"/>
              </a:rPr>
              <a:t>c</a:t>
            </a:r>
            <a:r>
              <a:rPr dirty="0" sz="1200" spc="-15" b="1">
                <a:solidFill>
                  <a:srgbClr val="003D73"/>
                </a:solidFill>
                <a:latin typeface="Trebuchet MS"/>
                <a:cs typeface="Trebuchet MS"/>
              </a:rPr>
              <a:t>e</a:t>
            </a:r>
            <a:r>
              <a:rPr dirty="0" sz="1200" spc="15" b="1">
                <a:solidFill>
                  <a:srgbClr val="003D73"/>
                </a:solidFill>
                <a:latin typeface="Trebuchet MS"/>
                <a:cs typeface="Trebuchet MS"/>
              </a:rPr>
              <a:t>ss</a:t>
            </a:r>
            <a:endParaRPr sz="1200">
              <a:latin typeface="Trebuchet MS"/>
              <a:cs typeface="Trebuchet MS"/>
            </a:endParaRPr>
          </a:p>
          <a:p>
            <a:pPr algn="just" marL="12700" marR="37465">
              <a:lnSpc>
                <a:spcPct val="95200"/>
              </a:lnSpc>
              <a:spcBef>
                <a:spcPts val="270"/>
              </a:spcBef>
            </a:pP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fba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es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bau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rations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easing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ucl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eus 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escribe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oes.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38735" indent="1905">
              <a:lnSpc>
                <a:spcPts val="1200"/>
              </a:lnSpc>
              <a:spcBef>
                <a:spcPts val="640"/>
              </a:spcBef>
            </a:pP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7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1050" spc="9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rbit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39370" indent="2540">
              <a:lnSpc>
                <a:spcPts val="1200"/>
              </a:lnSpc>
            </a:pP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7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2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e.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1050" spc="9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opposing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ins,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665" indent="2540">
              <a:lnSpc>
                <a:spcPts val="1135"/>
              </a:lnSpc>
            </a:pP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7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cann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acc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1050" spc="9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rbit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endParaRPr sz="1050">
              <a:latin typeface="Palatino Linotype"/>
              <a:cs typeface="Palatino Linotype"/>
            </a:endParaRPr>
          </a:p>
          <a:p>
            <a:pPr algn="just" marL="243840" marR="37465" indent="-3175">
              <a:lnSpc>
                <a:spcPts val="1210"/>
              </a:lnSpc>
              <a:spcBef>
                <a:spcPts val="50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10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nfigura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3840">
              <a:lnSpc>
                <a:spcPts val="1140"/>
              </a:lnSpc>
            </a:pP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7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4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Be.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3204">
              <a:lnSpc>
                <a:spcPts val="1195"/>
              </a:lnSpc>
            </a:pP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7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B.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fill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38100" indent="1270">
              <a:lnSpc>
                <a:spcPts val="1200"/>
              </a:lnSpc>
              <a:spcBef>
                <a:spcPts val="55"/>
              </a:spcBef>
            </a:pP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7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6,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spc="2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ainin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empt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spi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paralle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fir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.)</a:t>
            </a:r>
            <a:endParaRPr sz="1050">
              <a:latin typeface="Palatino Linotype"/>
              <a:cs typeface="Palatino Linotype"/>
            </a:endParaRPr>
          </a:p>
          <a:p>
            <a:pPr algn="just" marL="241935" marR="5080" indent="1270">
              <a:lnSpc>
                <a:spcPts val="1200"/>
              </a:lnSpc>
              <a:spcBef>
                <a:spcPts val="25"/>
              </a:spcBef>
            </a:pP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sz="1050" spc="7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7</a:t>
            </a:r>
            <a:r>
              <a:rPr dirty="0" sz="1050" b="1" i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-5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10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serie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unpai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axi-</a:t>
            </a:r>
            <a:endParaRPr sz="1050">
              <a:latin typeface="Palatino Linotype"/>
              <a:cs typeface="Palatino Linotype"/>
            </a:endParaRPr>
          </a:p>
          <a:p>
            <a:pPr algn="just" marL="241935">
              <a:lnSpc>
                <a:spcPts val="1175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nit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ases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06486" y="7452292"/>
            <a:ext cx="4375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6865" algn="l"/>
              </a:tabLst>
            </a:pPr>
            <a:r>
              <a:rPr dirty="0" sz="950" spc="-5">
                <a:latin typeface="Times New Roman"/>
                <a:cs typeface="Times New Roman"/>
              </a:rPr>
              <a:t>1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38377" y="7452292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5156" y="640359"/>
            <a:ext cx="1458595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652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sted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able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ppe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ritte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spd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84807" y="7540625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916170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11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30190" y="324013"/>
            <a:ext cx="176911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07490" algn="l"/>
              </a:tabLst>
            </a:pP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ur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475220" y="4656914"/>
            <a:ext cx="1600200" cy="983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4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ethod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bett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next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62732" y="4654239"/>
            <a:ext cx="139700" cy="127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00497E"/>
                </a:solidFill>
                <a:latin typeface="Arial"/>
                <a:cs typeface="Arial"/>
              </a:rPr>
              <a:t>*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663700" y="5991962"/>
            <a:ext cx="4826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Sc:    </a:t>
            </a:r>
            <a:r>
              <a:rPr dirty="0" sz="900" spc="-10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24296" y="5972135"/>
            <a:ext cx="52895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63700" y="6272632"/>
            <a:ext cx="48005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-5">
                <a:latin typeface="Times New Roman"/>
                <a:cs typeface="Times New Roman"/>
              </a:rPr>
              <a:t>:    </a:t>
            </a:r>
            <a:r>
              <a:rPr dirty="0" sz="900" spc="-145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24296" y="6248779"/>
            <a:ext cx="549910" cy="4451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sz="900" spc="-114" i="1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baseline="22222" sz="1125">
                <a:solidFill>
                  <a:srgbClr val="0093D2"/>
                </a:solidFill>
                <a:latin typeface="Times New Roman"/>
                <a:cs typeface="Times New Roman"/>
              </a:rPr>
              <a:t>2</a:t>
            </a: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sz="900" spc="-114" i="1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baseline="22222" sz="1125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25" i="1"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63700" y="6553937"/>
            <a:ext cx="47879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V</a:t>
            </a:r>
            <a:r>
              <a:rPr dirty="0" sz="900">
                <a:latin typeface="Times New Roman"/>
                <a:cs typeface="Times New Roman"/>
              </a:rPr>
              <a:t>:     </a:t>
            </a: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63700" y="6834607"/>
            <a:ext cx="4826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Cr:    </a:t>
            </a: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924296" y="6814744"/>
            <a:ext cx="53594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spc="50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5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4</a:t>
            </a:r>
            <a:r>
              <a:rPr dirty="0" sz="900" spc="-10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663700" y="7115912"/>
            <a:ext cx="48005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Mn:  </a:t>
            </a:r>
            <a:r>
              <a:rPr dirty="0" sz="900" spc="-15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24296" y="7096038"/>
            <a:ext cx="53848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spc="70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5</a:t>
            </a: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63700" y="7396582"/>
            <a:ext cx="4826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Fe:    </a:t>
            </a:r>
            <a:r>
              <a:rPr dirty="0" sz="900" spc="-10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24296" y="7376696"/>
            <a:ext cx="54038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sz="900" spc="-140" i="1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6</a:t>
            </a: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63700" y="7677887"/>
            <a:ext cx="48069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Co: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165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  [Ar]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24296" y="7657989"/>
            <a:ext cx="52895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7</a:t>
            </a: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63700" y="7958557"/>
            <a:ext cx="4826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5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-5">
                <a:latin typeface="Times New Roman"/>
                <a:cs typeface="Times New Roman"/>
              </a:rPr>
              <a:t>:    [</a:t>
            </a:r>
            <a:r>
              <a:rPr dirty="0" sz="900" spc="-5">
                <a:latin typeface="Times New Roman"/>
                <a:cs typeface="Times New Roman"/>
              </a:rPr>
              <a:t>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24296" y="7938647"/>
            <a:ext cx="54038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sz="900" spc="-140" i="1">
                <a:solidFill>
                  <a:srgbClr val="0093D2"/>
                </a:solidFill>
                <a:latin typeface="Times New Roman"/>
                <a:cs typeface="Times New Roman"/>
              </a:rPr>
              <a:t> 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8</a:t>
            </a: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63700" y="8239862"/>
            <a:ext cx="48069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Cu:  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165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24296" y="8219940"/>
            <a:ext cx="57467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10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4</a:t>
            </a:r>
            <a:r>
              <a:rPr dirty="0" sz="900" spc="-10" i="1">
                <a:solidFill>
                  <a:srgbClr val="0093D2"/>
                </a:solidFill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1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63700" y="8520532"/>
            <a:ext cx="4813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Z</a:t>
            </a:r>
            <a:r>
              <a:rPr dirty="0" sz="900">
                <a:latin typeface="Times New Roman"/>
                <a:cs typeface="Times New Roman"/>
              </a:rPr>
              <a:t>n:   </a:t>
            </a:r>
            <a:r>
              <a:rPr dirty="0" sz="900" spc="-11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924296" y="8500599"/>
            <a:ext cx="574675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</a:t>
            </a:r>
            <a:r>
              <a:rPr dirty="0" sz="900" spc="-10">
                <a:latin typeface="Times New Roman"/>
                <a:cs typeface="Times New Roman"/>
              </a:rPr>
              <a:t>]</a:t>
            </a:r>
            <a:r>
              <a:rPr dirty="0" sz="900">
                <a:solidFill>
                  <a:srgbClr val="0093D2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0093D2"/>
                </a:solidFill>
                <a:latin typeface="Times New Roman"/>
                <a:cs typeface="Times New Roman"/>
              </a:rPr>
              <a:t>d</a:t>
            </a:r>
            <a:r>
              <a:rPr dirty="0" baseline="23809" sz="1050" spc="7">
                <a:solidFill>
                  <a:srgbClr val="0093D2"/>
                </a:solidFill>
                <a:latin typeface="Times New Roman"/>
                <a:cs typeface="Times New Roman"/>
              </a:rPr>
              <a:t>10</a:t>
            </a:r>
            <a:r>
              <a:rPr dirty="0" sz="900">
                <a:latin typeface="Times New Roman"/>
                <a:cs typeface="Times New Roman"/>
              </a:rPr>
              <a:t>4</a:t>
            </a:r>
            <a:r>
              <a:rPr dirty="0" sz="900" spc="-10" i="1">
                <a:latin typeface="Times New Roman"/>
                <a:cs typeface="Times New Roman"/>
              </a:rPr>
              <a:t>s</a:t>
            </a:r>
            <a:r>
              <a:rPr dirty="0" baseline="23809" sz="1050" spc="7">
                <a:latin typeface="Times New Roman"/>
                <a:cs typeface="Times New Roman"/>
              </a:rPr>
              <a:t>2</a:t>
            </a:r>
            <a:endParaRPr baseline="23809" sz="10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801110" y="8736319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78381" y="8736319"/>
            <a:ext cx="1327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4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339852" y="3913310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12319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471301" y="421767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902369" y="3006843"/>
            <a:ext cx="4369435" cy="1441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635">
              <a:lnSpc>
                <a:spcPct val="97000"/>
              </a:lnSpc>
            </a:pP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75" b="1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19</a:t>
            </a:r>
            <a:r>
              <a:rPr dirty="0" sz="10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nd</a:t>
            </a:r>
            <a:r>
              <a:rPr dirty="0" sz="10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20,</a:t>
            </a:r>
            <a:r>
              <a:rPr dirty="0" sz="10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Ar]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2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 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437640">
              <a:lnSpc>
                <a:spcPct val="100000"/>
              </a:lnSpc>
              <a:spcBef>
                <a:spcPts val="86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0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800" spc="5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0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5080" indent="635">
              <a:lnSpc>
                <a:spcPct val="95200"/>
              </a:lnSpc>
              <a:spcBef>
                <a:spcPts val="840"/>
              </a:spcBef>
            </a:pP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70" b="1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21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3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0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oug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Zn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ments,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subshell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capa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inv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ed.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ble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um.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02369" y="4802153"/>
            <a:ext cx="4369435" cy="920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400"/>
              </a:lnSpc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sub-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quan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tals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fill.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(a).</a:t>
            </a:r>
            <a:endParaRPr sz="1050">
              <a:latin typeface="Palatino Linotype"/>
              <a:cs typeface="Palatino Linotype"/>
            </a:endParaRPr>
          </a:p>
          <a:p>
            <a:pPr marL="12700" marR="5080" indent="153035">
              <a:lnSpc>
                <a:spcPts val="1200"/>
              </a:lnSpc>
              <a:spcBef>
                <a:spcPts val="30"/>
              </a:spcBef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figu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series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 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pdf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008595" y="4555944"/>
            <a:ext cx="36385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346278" y="4469790"/>
            <a:ext cx="1132205" cy="2559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9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7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800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732817" y="4529471"/>
            <a:ext cx="15062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78255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 </a:t>
            </a:r>
            <a:r>
              <a:rPr dirty="0" sz="70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  </a:t>
            </a:r>
            <a:r>
              <a:rPr dirty="0" sz="70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452426" y="4555944"/>
            <a:ext cx="19748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Sc: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623873" y="4555944"/>
            <a:ext cx="56705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7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351282" y="718184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902378" y="635026"/>
            <a:ext cx="4369435" cy="1852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270">
              <a:lnSpc>
                <a:spcPct val="96100"/>
              </a:lnSpc>
            </a:pP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70" b="1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11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18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Ar.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itals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erie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eigh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aral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ight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1050" spc="2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spc="1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subshells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1050" spc="-1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1050" spc="2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50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50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2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baseline="3333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4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e]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ntrat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high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cipal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va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enc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she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va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1050" spc="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atio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writt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le-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as-co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10" i="1">
                <a:solidFill>
                  <a:srgbClr val="221F20"/>
                </a:solidFill>
                <a:latin typeface="Book Antiqua"/>
                <a:cs typeface="Book Antiqua"/>
              </a:rPr>
              <a:t>bb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eviate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ele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onfig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ration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gas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4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3333" sz="1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nfigura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d-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ents,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nfig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74395" y="9168875"/>
            <a:ext cx="4596765" cy="31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airl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shion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erie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cep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r)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oppe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eptio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suall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</p:txBody>
      </p: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1019224" y="2541637"/>
          <a:ext cx="4150995" cy="440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4958"/>
                <a:gridCol w="398055"/>
                <a:gridCol w="545527"/>
                <a:gridCol w="544820"/>
                <a:gridCol w="545454"/>
                <a:gridCol w="545137"/>
                <a:gridCol w="545137"/>
                <a:gridCol w="471497"/>
              </a:tblGrid>
              <a:tr h="194745">
                <a:tc>
                  <a:txBody>
                    <a:bodyPr/>
                    <a:lstStyle/>
                    <a:p>
                      <a:pPr marL="1593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Na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Si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12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Ar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24542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5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5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5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5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5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5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952117" y="1327150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032173" y="5006395"/>
            <a:ext cx="56515" cy="37465"/>
          </a:xfrm>
          <a:custGeom>
            <a:avLst/>
            <a:gdLst/>
            <a:ahLst/>
            <a:cxnLst/>
            <a:rect l="l" t="t" r="r" b="b"/>
            <a:pathLst>
              <a:path w="56514" h="37464">
                <a:moveTo>
                  <a:pt x="46672" y="36918"/>
                </a:moveTo>
                <a:lnTo>
                  <a:pt x="29603" y="36918"/>
                </a:lnTo>
                <a:lnTo>
                  <a:pt x="41490" y="0"/>
                </a:lnTo>
                <a:lnTo>
                  <a:pt x="56476" y="0"/>
                </a:lnTo>
                <a:lnTo>
                  <a:pt x="46672" y="36918"/>
                </a:lnTo>
                <a:close/>
              </a:path>
              <a:path w="56514" h="37464">
                <a:moveTo>
                  <a:pt x="17068" y="36918"/>
                </a:moveTo>
                <a:lnTo>
                  <a:pt x="0" y="36918"/>
                </a:lnTo>
                <a:lnTo>
                  <a:pt x="11887" y="0"/>
                </a:lnTo>
                <a:lnTo>
                  <a:pt x="26873" y="0"/>
                </a:lnTo>
                <a:lnTo>
                  <a:pt x="17068" y="369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805599" y="5006393"/>
            <a:ext cx="56515" cy="37465"/>
          </a:xfrm>
          <a:custGeom>
            <a:avLst/>
            <a:gdLst/>
            <a:ahLst/>
            <a:cxnLst/>
            <a:rect l="l" t="t" r="r" b="b"/>
            <a:pathLst>
              <a:path w="56514" h="37464">
                <a:moveTo>
                  <a:pt x="44577" y="36918"/>
                </a:moveTo>
                <a:lnTo>
                  <a:pt x="29603" y="36918"/>
                </a:lnTo>
                <a:lnTo>
                  <a:pt x="39395" y="0"/>
                </a:lnTo>
                <a:lnTo>
                  <a:pt x="56476" y="0"/>
                </a:lnTo>
                <a:lnTo>
                  <a:pt x="44577" y="36918"/>
                </a:lnTo>
                <a:close/>
              </a:path>
              <a:path w="56514" h="37464">
                <a:moveTo>
                  <a:pt x="14973" y="36918"/>
                </a:moveTo>
                <a:lnTo>
                  <a:pt x="0" y="36918"/>
                </a:lnTo>
                <a:lnTo>
                  <a:pt x="9791" y="0"/>
                </a:lnTo>
                <a:lnTo>
                  <a:pt x="26873" y="0"/>
                </a:lnTo>
                <a:lnTo>
                  <a:pt x="14973" y="369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843273" y="546287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184528" y="560257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302253" y="560257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929845" y="582645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58998" y="658047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670044" y="672017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09145" y="7502849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353678" y="813622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804115" y="8080699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951482" y="3462020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951482" y="2750820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951482" y="2039620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2273392" y="636390"/>
            <a:ext cx="4633595" cy="3587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000"/>
              </a:lnSpc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nfigura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1050" spc="6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ub-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-fil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12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ely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ille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 spc="12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10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240665" marR="41275" indent="3175">
              <a:lnSpc>
                <a:spcPts val="1200"/>
              </a:lnSpc>
              <a:spcBef>
                <a:spcPts val="1225"/>
              </a:spcBef>
            </a:pP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70" b="1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31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36,</a:t>
            </a:r>
            <a:r>
              <a:rPr dirty="0" sz="10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gh</a:t>
            </a:r>
            <a:r>
              <a:rPr dirty="0" sz="10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6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serie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lemen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fille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pton.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850">
              <a:latin typeface="Times New Roman"/>
              <a:cs typeface="Times New Roman"/>
            </a:endParaRPr>
          </a:p>
          <a:p>
            <a:pPr algn="ctr" marL="191135">
              <a:lnSpc>
                <a:spcPct val="1000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241935" marR="39370" indent="1270">
              <a:lnSpc>
                <a:spcPts val="1190"/>
              </a:lnSpc>
              <a:spcBef>
                <a:spcPts val="1065"/>
              </a:spcBef>
            </a:pP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75" b="1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37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5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4,</a:t>
            </a:r>
            <a:r>
              <a:rPr dirty="0" sz="10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Rb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o Xe.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of 18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shel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fill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4"/>
              </a:spcBef>
            </a:pPr>
            <a:endParaRPr sz="850">
              <a:latin typeface="Times New Roman"/>
              <a:cs typeface="Times New Roman"/>
            </a:endParaRPr>
          </a:p>
          <a:p>
            <a:pPr algn="ctr" marL="191135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241935" marR="40640" indent="1905">
              <a:lnSpc>
                <a:spcPts val="1190"/>
              </a:lnSpc>
              <a:spcBef>
                <a:spcPts val="1065"/>
              </a:spcBef>
            </a:pP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70" b="1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55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86,</a:t>
            </a:r>
            <a:r>
              <a:rPr dirty="0" sz="10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 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Rn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serie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32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fill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 6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355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34"/>
              </a:spcBef>
            </a:pPr>
            <a:endParaRPr sz="850">
              <a:latin typeface="Times New Roman"/>
              <a:cs typeface="Times New Roman"/>
            </a:endParaRPr>
          </a:p>
          <a:p>
            <a:pPr algn="ctr" marL="191135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6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241935" marR="40005" indent="1270">
              <a:lnSpc>
                <a:spcPct val="95000"/>
              </a:lnSpc>
              <a:spcBef>
                <a:spcPts val="1030"/>
              </a:spcBef>
            </a:pPr>
            <a:r>
              <a:rPr dirty="0" sz="1050" spc="-10" b="1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75" b="1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459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87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10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to</a:t>
            </a:r>
            <a:r>
              <a:rPr dirty="0" sz="10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?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ranci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leme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shel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355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9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1050" spc="9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bshell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ece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no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rize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3335">
              <a:lnSpc>
                <a:spcPct val="100000"/>
              </a:lnSpc>
              <a:spcBef>
                <a:spcPts val="535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bable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nfigu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400404" y="4743337"/>
            <a:ext cx="4375785" cy="4442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>
              <a:lnSpc>
                <a:spcPct val="100000"/>
              </a:lnSpc>
              <a:tabLst>
                <a:tab pos="926465" algn="l"/>
              </a:tabLst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200" spc="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69265" marR="321310">
              <a:lnSpc>
                <a:spcPts val="1200"/>
              </a:lnSpc>
              <a:spcBef>
                <a:spcPts val="600"/>
              </a:spcBef>
            </a:pPr>
            <a:r>
              <a:rPr dirty="0" sz="1100" spc="2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70" b="1">
                <a:solidFill>
                  <a:srgbClr val="221F20"/>
                </a:solidFill>
                <a:latin typeface="Arial"/>
                <a:cs typeface="Arial"/>
              </a:rPr>
              <a:t>ch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co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pp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0" b="1">
                <a:solidFill>
                  <a:srgbClr val="221F20"/>
                </a:solidFill>
                <a:latin typeface="Arial"/>
                <a:cs typeface="Arial"/>
              </a:rPr>
              <a:t>ct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con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1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96500"/>
              </a:lnSpc>
              <a:spcBef>
                <a:spcPts val="700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nee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cogn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etween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epul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lear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ntera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ed,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onfigu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ith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unpa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340,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arb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 </a:t>
            </a:r>
            <a:r>
              <a:rPr dirty="0" sz="950" spc="-1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bshe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ll.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ger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unpa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epu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attract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gurat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npai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indent="152400">
              <a:lnSpc>
                <a:spcPts val="1085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igu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12700" marR="36830">
              <a:lnSpc>
                <a:spcPct val="96200"/>
              </a:lnSpc>
              <a:spcBef>
                <a:spcPts val="30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bet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4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9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rbita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table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marR="36830" indent="152400">
              <a:lnSpc>
                <a:spcPts val="1100"/>
              </a:lnSpc>
              <a:spcBef>
                <a:spcPts val="18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8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etwe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numb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elect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ili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nfi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sph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metr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liza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ion.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12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fill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lf-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lls.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0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5795" y="3739613"/>
            <a:ext cx="1591310" cy="565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ct val="965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wave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light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persed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74344" y="3755168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151"/>
                </a:lnTo>
                <a:lnTo>
                  <a:pt x="0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20692" y="4642641"/>
            <a:ext cx="1500505" cy="143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K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EEP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5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00" spc="4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00" spc="10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00" spc="3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endParaRPr sz="900">
              <a:latin typeface="Arial"/>
              <a:cs typeface="Arial"/>
            </a:endParaRPr>
          </a:p>
          <a:p>
            <a:pPr marL="12700" marR="61594">
              <a:lnSpc>
                <a:spcPct val="101899"/>
              </a:lnSpc>
              <a:spcBef>
                <a:spcPts val="300"/>
              </a:spcBef>
            </a:pP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ccu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endParaRPr sz="900">
              <a:latin typeface="Palatino Linotype"/>
              <a:cs typeface="Palatino Linotype"/>
            </a:endParaRPr>
          </a:p>
          <a:p>
            <a:pPr marL="12700" marR="5080">
              <a:lnSpc>
                <a:spcPct val="101899"/>
              </a:lnSpc>
            </a:pP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by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-ha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. If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by m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than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s,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 c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, 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nce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ccu</a:t>
            </a:r>
            <a:r>
              <a:rPr dirty="0" sz="90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846823" y="335343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683026" y="4207059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70" h="35560">
                <a:moveTo>
                  <a:pt x="1689" y="35001"/>
                </a:moveTo>
                <a:lnTo>
                  <a:pt x="22605" y="0"/>
                </a:lnTo>
                <a:lnTo>
                  <a:pt x="24574" y="1320"/>
                </a:lnTo>
                <a:lnTo>
                  <a:pt x="21691" y="5854"/>
                </a:lnTo>
                <a:lnTo>
                  <a:pt x="19354" y="10629"/>
                </a:lnTo>
                <a:lnTo>
                  <a:pt x="15760" y="20700"/>
                </a:lnTo>
                <a:lnTo>
                  <a:pt x="14693" y="25819"/>
                </a:lnTo>
                <a:lnTo>
                  <a:pt x="14376" y="31013"/>
                </a:lnTo>
                <a:lnTo>
                  <a:pt x="12204" y="31546"/>
                </a:lnTo>
                <a:lnTo>
                  <a:pt x="10083" y="32181"/>
                </a:lnTo>
                <a:lnTo>
                  <a:pt x="7975" y="32918"/>
                </a:lnTo>
                <a:lnTo>
                  <a:pt x="3784" y="34340"/>
                </a:lnTo>
                <a:lnTo>
                  <a:pt x="1689" y="35001"/>
                </a:lnTo>
                <a:close/>
              </a:path>
              <a:path w="52070" h="35560">
                <a:moveTo>
                  <a:pt x="29121" y="35001"/>
                </a:moveTo>
                <a:lnTo>
                  <a:pt x="50037" y="0"/>
                </a:lnTo>
                <a:lnTo>
                  <a:pt x="52006" y="1320"/>
                </a:lnTo>
                <a:lnTo>
                  <a:pt x="49123" y="5854"/>
                </a:lnTo>
                <a:lnTo>
                  <a:pt x="46786" y="10629"/>
                </a:lnTo>
                <a:lnTo>
                  <a:pt x="43192" y="20700"/>
                </a:lnTo>
                <a:lnTo>
                  <a:pt x="42138" y="25819"/>
                </a:lnTo>
                <a:lnTo>
                  <a:pt x="41808" y="31013"/>
                </a:lnTo>
                <a:lnTo>
                  <a:pt x="39649" y="31546"/>
                </a:lnTo>
                <a:lnTo>
                  <a:pt x="37515" y="32181"/>
                </a:lnTo>
                <a:lnTo>
                  <a:pt x="35420" y="32918"/>
                </a:lnTo>
                <a:lnTo>
                  <a:pt x="31216" y="34340"/>
                </a:lnTo>
                <a:lnTo>
                  <a:pt x="29121" y="3500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533298" y="4358852"/>
            <a:ext cx="52069" cy="35560"/>
          </a:xfrm>
          <a:custGeom>
            <a:avLst/>
            <a:gdLst/>
            <a:ahLst/>
            <a:cxnLst/>
            <a:rect l="l" t="t" r="r" b="b"/>
            <a:pathLst>
              <a:path w="52069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4"/>
                </a:lnTo>
                <a:lnTo>
                  <a:pt x="8801" y="14312"/>
                </a:lnTo>
                <a:lnTo>
                  <a:pt x="9867" y="9194"/>
                </a:lnTo>
                <a:lnTo>
                  <a:pt x="10198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  <a:path w="52069" h="35560">
                <a:moveTo>
                  <a:pt x="29387" y="35013"/>
                </a:moveTo>
                <a:lnTo>
                  <a:pt x="27431" y="33693"/>
                </a:lnTo>
                <a:lnTo>
                  <a:pt x="30302" y="29159"/>
                </a:lnTo>
                <a:lnTo>
                  <a:pt x="32651" y="24384"/>
                </a:lnTo>
                <a:lnTo>
                  <a:pt x="36233" y="14312"/>
                </a:lnTo>
                <a:lnTo>
                  <a:pt x="37299" y="9194"/>
                </a:lnTo>
                <a:lnTo>
                  <a:pt x="37630" y="4000"/>
                </a:lnTo>
                <a:lnTo>
                  <a:pt x="39789" y="3467"/>
                </a:lnTo>
                <a:lnTo>
                  <a:pt x="41922" y="2832"/>
                </a:lnTo>
                <a:lnTo>
                  <a:pt x="46126" y="1371"/>
                </a:lnTo>
                <a:lnTo>
                  <a:pt x="50304" y="0"/>
                </a:lnTo>
                <a:lnTo>
                  <a:pt x="35140" y="31826"/>
                </a:lnTo>
                <a:lnTo>
                  <a:pt x="29387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2273300" y="2910625"/>
            <a:ext cx="4598670" cy="3264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C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ar</a:t>
            </a:r>
            <a:r>
              <a:rPr dirty="0" sz="1200" spc="-6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200" spc="-45" b="1">
                <a:solidFill>
                  <a:srgbClr val="003D73"/>
                </a:solidFill>
                <a:latin typeface="Arial"/>
                <a:cs typeface="Arial"/>
              </a:rPr>
              <a:t>av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100"/>
              </a:lnSpc>
              <a:spcBef>
                <a:spcPts val="270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mic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peb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sets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ppear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pers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ss pa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4a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ncid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hig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epe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ph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ddi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of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tiv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en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-5a)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uch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8-5b)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waves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id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of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ph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as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waves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str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fe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indent="151765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ever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involvin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gne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ct val="95200"/>
              </a:lnSpc>
              <a:spcBef>
                <a:spcPts val="3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bow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 spac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oov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826125" y="2454295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75352" y="2463182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4461" y="1991735"/>
            <a:ext cx="1511300" cy="545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9225">
              <a:lnSpc>
                <a:spcPts val="985"/>
              </a:lnSpc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4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6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xa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mpl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  <a:p>
            <a:pPr marL="177165" indent="-164465">
              <a:lnSpc>
                <a:spcPct val="100000"/>
              </a:lnSpc>
              <a:buClr>
                <a:srgbClr val="221F20"/>
              </a:buClr>
              <a:buFont typeface="Arial"/>
              <a:buAutoNum type="alphaLcParenBoth"/>
              <a:tabLst>
                <a:tab pos="177800" algn="l"/>
              </a:tabLst>
            </a:pPr>
            <a:r>
              <a:rPr dirty="0" sz="900" spc="2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endParaRPr sz="900">
              <a:latin typeface="Lucida Sans"/>
              <a:cs typeface="Lucida Sans"/>
            </a:endParaRPr>
          </a:p>
          <a:p>
            <a:pPr marL="187960" indent="-175260">
              <a:lnSpc>
                <a:spcPct val="100000"/>
              </a:lnSpc>
              <a:spcBef>
                <a:spcPts val="20"/>
              </a:spcBef>
              <a:buClr>
                <a:srgbClr val="221F20"/>
              </a:buClr>
              <a:buFont typeface="Arial"/>
              <a:buAutoNum type="alphaLcParenBoth"/>
              <a:tabLst>
                <a:tab pos="187960" algn="l"/>
              </a:tabLst>
            </a:pP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74344" y="199654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0" y="92189"/>
                </a:moveTo>
                <a:lnTo>
                  <a:pt x="0" y="0"/>
                </a:lnTo>
                <a:lnTo>
                  <a:pt x="80518" y="46037"/>
                </a:lnTo>
                <a:lnTo>
                  <a:pt x="0" y="92189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1882775" y="8478540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04788" y="8478540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289916" y="873010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273108" y="8700597"/>
            <a:ext cx="4438650" cy="696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5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in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3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ppin</a:t>
            </a:r>
            <a:r>
              <a:rPr dirty="0" sz="1000" spc="2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ligh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3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-1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c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25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ut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(o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ut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wa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916170" y="338306"/>
            <a:ext cx="278130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11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30190" y="324013"/>
            <a:ext cx="176911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07490" algn="l"/>
              </a:tabLst>
            </a:pP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ur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34" y="794952"/>
            <a:ext cx="96774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3</a:t>
            </a:r>
            <a:endParaRPr sz="10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056620" y="794952"/>
            <a:ext cx="3851275" cy="298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-635">
              <a:lnSpc>
                <a:spcPts val="1100"/>
              </a:lnSpc>
            </a:pP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co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zi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g C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8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4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8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or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8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d S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d 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60" b="1">
                <a:solidFill>
                  <a:srgbClr val="003D73"/>
                </a:solidFill>
                <a:latin typeface="Arial"/>
                <a:cs typeface="Arial"/>
              </a:rPr>
              <a:t>ci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ed </a:t>
            </a:r>
            <a:r>
              <a:rPr dirty="0" sz="1050" spc="-10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c 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25" b="1">
                <a:solidFill>
                  <a:srgbClr val="003D73"/>
                </a:solidFill>
                <a:latin typeface="Arial"/>
                <a:cs typeface="Arial"/>
              </a:rPr>
              <a:t> D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gr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557485" y="192056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539070" y="3873189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842341" y="566643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838234" y="1240461"/>
            <a:ext cx="6097270" cy="5269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0" marR="6350">
              <a:lnSpc>
                <a:spcPts val="111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diagram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iagra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2811780">
              <a:lnSpc>
                <a:spcPct val="96500"/>
              </a:lnSpc>
              <a:spcBef>
                <a:spcPts val="18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aced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 and appl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usi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inci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dia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ram.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622300" marR="2812415" indent="-217170">
              <a:lnSpc>
                <a:spcPct val="96500"/>
              </a:lnSpc>
              <a:spcBef>
                <a:spcPts val="18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ls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7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fill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950" spc="8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622300" marR="2811780" indent="-229235">
              <a:lnSpc>
                <a:spcPct val="96300"/>
              </a:lnSpc>
              <a:spcBef>
                <a:spcPts val="29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9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950" spc="10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eparate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ent.</a:t>
            </a:r>
            <a:endParaRPr sz="950">
              <a:latin typeface="Palatino Linotype"/>
              <a:cs typeface="Palatino Linotype"/>
            </a:endParaRPr>
          </a:p>
          <a:p>
            <a:pPr algn="just" marL="622300" marR="5715" indent="-210185">
              <a:lnSpc>
                <a:spcPts val="1100"/>
              </a:lnSpc>
              <a:spcBef>
                <a:spcPts val="31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950" spc="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ubshe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622300" marR="5080" indent="-229235">
              <a:lnSpc>
                <a:spcPts val="1100"/>
              </a:lnSpc>
              <a:spcBef>
                <a:spcPts val="28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agram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950" spc="5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wo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state.</a:t>
            </a:r>
            <a:endParaRPr sz="950">
              <a:latin typeface="Palatino Linotype"/>
              <a:cs typeface="Palatino Linotype"/>
            </a:endParaRPr>
          </a:p>
          <a:p>
            <a:pPr algn="just" marL="622300" marR="5080" indent="-217170">
              <a:lnSpc>
                <a:spcPct val="96100"/>
              </a:lnSpc>
              <a:spcBef>
                <a:spcPts val="254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agram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2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950" spc="1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r>
              <a:rPr dirty="0" sz="950" spc="7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diagram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 marR="5080">
              <a:lnSpc>
                <a:spcPts val="1110"/>
              </a:lnSpc>
              <a:spcBef>
                <a:spcPts val="20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efu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must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obe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Times New Roman"/>
              <a:cs typeface="Times New Roman"/>
            </a:endParaRPr>
          </a:p>
          <a:p>
            <a:pPr marL="2315210" indent="-2303145">
              <a:lnSpc>
                <a:spcPct val="1000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diagram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300">
              <a:latin typeface="Times New Roman"/>
              <a:cs typeface="Times New Roman"/>
            </a:endParaRPr>
          </a:p>
          <a:p>
            <a:pPr algn="ctr" marR="1323975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a</a:t>
            </a: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38280" y="7799098"/>
            <a:ext cx="6077585" cy="1098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29794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(</a:t>
            </a: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algn="ctr" marL="51435">
              <a:lnSpc>
                <a:spcPct val="100000"/>
              </a:lnSpc>
              <a:spcBef>
                <a:spcPts val="695"/>
              </a:spcBef>
              <a:tabLst>
                <a:tab pos="356235" algn="l"/>
                <a:tab pos="883285" algn="l"/>
              </a:tabLst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	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	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850">
              <a:latin typeface="Times New Roman"/>
              <a:cs typeface="Times New Roman"/>
            </a:endParaRPr>
          </a:p>
          <a:p>
            <a:pPr marL="241935" marR="5080" indent="-229870">
              <a:lnSpc>
                <a:spcPts val="11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neu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1250">
              <a:latin typeface="Times New Roman"/>
              <a:cs typeface="Times New Roman"/>
            </a:endParaRPr>
          </a:p>
          <a:p>
            <a:pPr marL="1765300">
              <a:lnSpc>
                <a:spcPct val="100000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[Ar]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16936" y="6596485"/>
            <a:ext cx="4318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6865" algn="l"/>
              </a:tabLst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	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48790" y="6596485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41352" y="6846592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solidFill>
                  <a:srgbClr val="221F20"/>
                </a:solidFill>
                <a:latin typeface="Times New Roman"/>
                <a:cs typeface="Times New Roman"/>
              </a:rPr>
              <a:t>(b)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16943" y="7072738"/>
            <a:ext cx="4318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6865" algn="l"/>
              </a:tabLst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	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48797" y="7072738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141359" y="7322846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221F20"/>
                </a:solidFill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16950" y="7548990"/>
            <a:ext cx="4318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6865" algn="l"/>
              </a:tabLst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	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spc="-5" i="1">
                <a:solidFill>
                  <a:srgbClr val="221F20"/>
                </a:solidFill>
                <a:latin typeface="Calibri"/>
                <a:cs typeface="Calibri"/>
              </a:rPr>
              <a:t>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248804" y="7548990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2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760618" y="8982826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4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015636" y="8982826"/>
            <a:ext cx="1270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4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68744" y="8982826"/>
            <a:ext cx="13970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r>
              <a:rPr dirty="0" sz="900" i="1">
                <a:solidFill>
                  <a:srgbClr val="221F20"/>
                </a:solidFill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4240553" y="1897420"/>
          <a:ext cx="2359660" cy="22237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3194"/>
                <a:gridCol w="271779"/>
                <a:gridCol w="415923"/>
                <a:gridCol w="539764"/>
                <a:gridCol w="527036"/>
                <a:gridCol w="361966"/>
              </a:tblGrid>
              <a:tr h="383066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dirty="0" sz="900" b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900" b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b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272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47625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00" b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(b)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272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476252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dirty="0" sz="900" b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(c)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272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47625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00" b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900" b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b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272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411703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dirty="0" sz="900" b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(e)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2725">
                        <a:lnSpc>
                          <a:spcPct val="100000"/>
                        </a:lnSpc>
                      </a:pPr>
                      <a:r>
                        <a:rPr dirty="0" sz="900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900" i="1">
                          <a:solidFill>
                            <a:srgbClr val="221F20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221F20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349596" y="6087803"/>
            <a:ext cx="429831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15975" algn="l"/>
              </a:tabLst>
            </a:pPr>
            <a:r>
              <a:rPr dirty="0" sz="1050" spc="-12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55" b="1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dirty="0" sz="1050" spc="-7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0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1050" spc="45" b="1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1050" spc="-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6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30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10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15" b="1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spc="-10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30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7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-12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300" y="626882"/>
            <a:ext cx="450215" cy="22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1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2</a:t>
            </a:r>
            <a:endParaRPr sz="16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984500" y="626882"/>
            <a:ext cx="2331085" cy="431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600"/>
              </a:lnSpc>
            </a:pP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f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g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30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-85" b="1">
                <a:solidFill>
                  <a:srgbClr val="00A650"/>
                </a:solidFill>
                <a:latin typeface="Arial"/>
                <a:cs typeface="Arial"/>
              </a:rPr>
              <a:t>s 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n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d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h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05" b="1">
                <a:solidFill>
                  <a:srgbClr val="00A650"/>
                </a:solidFill>
                <a:latin typeface="Arial"/>
                <a:cs typeface="Arial"/>
              </a:rPr>
              <a:t>P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d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25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229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ab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l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endParaRPr sz="16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844296" y="25971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746121" y="25971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56402" y="27959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56402" y="31388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56402" y="34817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581518" y="35109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897623" y="3663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56402" y="45485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56402" y="48914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456402" y="52343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456402" y="55772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23075" y="41440"/>
                </a:moveTo>
                <a:lnTo>
                  <a:pt x="17526" y="41440"/>
                </a:lnTo>
                <a:lnTo>
                  <a:pt x="14909" y="40881"/>
                </a:lnTo>
                <a:lnTo>
                  <a:pt x="1612" y="28727"/>
                </a:lnTo>
                <a:lnTo>
                  <a:pt x="533" y="26212"/>
                </a:lnTo>
                <a:lnTo>
                  <a:pt x="0" y="23545"/>
                </a:lnTo>
                <a:lnTo>
                  <a:pt x="0" y="17881"/>
                </a:lnTo>
                <a:lnTo>
                  <a:pt x="533" y="15214"/>
                </a:lnTo>
                <a:lnTo>
                  <a:pt x="1612" y="12699"/>
                </a:lnTo>
                <a:lnTo>
                  <a:pt x="2641" y="10223"/>
                </a:lnTo>
                <a:lnTo>
                  <a:pt x="4102" y="8039"/>
                </a:lnTo>
                <a:lnTo>
                  <a:pt x="7874" y="4190"/>
                </a:lnTo>
                <a:lnTo>
                  <a:pt x="10020" y="2705"/>
                </a:lnTo>
                <a:lnTo>
                  <a:pt x="12446" y="1650"/>
                </a:lnTo>
                <a:lnTo>
                  <a:pt x="14909" y="546"/>
                </a:lnTo>
                <a:lnTo>
                  <a:pt x="17526" y="0"/>
                </a:lnTo>
                <a:lnTo>
                  <a:pt x="23075" y="0"/>
                </a:lnTo>
                <a:lnTo>
                  <a:pt x="25692" y="546"/>
                </a:lnTo>
                <a:lnTo>
                  <a:pt x="28155" y="1650"/>
                </a:lnTo>
                <a:lnTo>
                  <a:pt x="30581" y="2705"/>
                </a:lnTo>
                <a:lnTo>
                  <a:pt x="32727" y="4190"/>
                </a:lnTo>
                <a:lnTo>
                  <a:pt x="36499" y="8039"/>
                </a:lnTo>
                <a:lnTo>
                  <a:pt x="37960" y="10223"/>
                </a:lnTo>
                <a:lnTo>
                  <a:pt x="38989" y="12699"/>
                </a:lnTo>
                <a:lnTo>
                  <a:pt x="40068" y="15214"/>
                </a:lnTo>
                <a:lnTo>
                  <a:pt x="40601" y="17881"/>
                </a:lnTo>
                <a:lnTo>
                  <a:pt x="40601" y="23545"/>
                </a:lnTo>
                <a:lnTo>
                  <a:pt x="40068" y="26212"/>
                </a:lnTo>
                <a:lnTo>
                  <a:pt x="38989" y="28727"/>
                </a:lnTo>
                <a:lnTo>
                  <a:pt x="37960" y="31203"/>
                </a:lnTo>
                <a:lnTo>
                  <a:pt x="36499" y="33400"/>
                </a:lnTo>
                <a:lnTo>
                  <a:pt x="32727" y="37249"/>
                </a:lnTo>
                <a:lnTo>
                  <a:pt x="30581" y="38734"/>
                </a:lnTo>
                <a:lnTo>
                  <a:pt x="25692" y="40881"/>
                </a:lnTo>
                <a:lnTo>
                  <a:pt x="23075" y="4144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2273392" y="1143858"/>
            <a:ext cx="4598670" cy="4692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L="12700" marR="5715">
              <a:lnSpc>
                <a:spcPct val="95300"/>
              </a:lnSpc>
              <a:tabLst>
                <a:tab pos="1701800" algn="l"/>
                <a:tab pos="3604260" algn="l"/>
              </a:tabLst>
            </a:pP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scri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fba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king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ble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Althoug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rio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els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link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em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ts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t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e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ame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ou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th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ila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3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4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co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fi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gu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ra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ion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ups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odi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imi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ipal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uant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ce,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just" marL="317500" marR="5715">
              <a:lnSpc>
                <a:spcPts val="1210"/>
              </a:lnSpc>
              <a:spcBef>
                <a:spcPts val="615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(alkal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ne</a:t>
            </a:r>
            <a:r>
              <a:rPr dirty="0" sz="10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(vale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317500" marR="5080">
              <a:lnSpc>
                <a:spcPts val="1210"/>
              </a:lnSpc>
              <a:spcBef>
                <a:spcPts val="280"/>
              </a:spcBef>
            </a:pP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seve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-sh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(v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nfi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spc="12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317500" marR="5715">
              <a:lnSpc>
                <a:spcPct val="95800"/>
              </a:lnSpc>
              <a:spcBef>
                <a:spcPts val="25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has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with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ght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ration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spc="15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3333" sz="1125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spc="12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400"/>
              </a:lnSpc>
              <a:spcBef>
                <a:spcPts val="58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tails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8-38</a:t>
            </a:r>
            <a:r>
              <a:rPr dirty="0" sz="10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aufba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men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subshells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endParaRPr sz="1050">
              <a:latin typeface="Palatino Linotype"/>
              <a:cs typeface="Palatino Linotype"/>
            </a:endParaRPr>
          </a:p>
          <a:p>
            <a:pPr algn="just" marL="317500">
              <a:lnSpc>
                <a:spcPts val="1230"/>
              </a:lnSpc>
              <a:spcBef>
                <a:spcPts val="535"/>
              </a:spcBef>
            </a:pPr>
            <a:r>
              <a:rPr dirty="0" sz="1050" spc="-15" b="1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1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 i="1">
                <a:solidFill>
                  <a:srgbClr val="221F20"/>
                </a:solidFill>
                <a:latin typeface="Book Antiqua"/>
                <a:cs typeface="Book Antiqua"/>
              </a:rPr>
              <a:t>blo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5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1050" b="1">
                <a:solidFill>
                  <a:srgbClr val="221F20"/>
                </a:solidFill>
                <a:latin typeface="Times New Roman"/>
                <a:cs typeface="Times New Roman"/>
              </a:rPr>
              <a:t> 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highe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pal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lls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just" marL="317500">
              <a:lnSpc>
                <a:spcPts val="1230"/>
              </a:lnSpc>
            </a:pP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in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317500" marR="6350">
              <a:lnSpc>
                <a:spcPts val="1200"/>
              </a:lnSpc>
              <a:spcBef>
                <a:spcPts val="330"/>
              </a:spcBef>
            </a:pP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6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b="1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-5" b="1" i="1">
                <a:solidFill>
                  <a:srgbClr val="221F20"/>
                </a:solidFill>
                <a:latin typeface="Book Antiqua"/>
                <a:cs typeface="Book Antiqua"/>
              </a:rPr>
              <a:t>lo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5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1050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hest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umb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10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ups 13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14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5,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18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ept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endParaRPr sz="1050">
              <a:latin typeface="Palatino Linotype"/>
              <a:cs typeface="Palatino Linotype"/>
            </a:endParaRPr>
          </a:p>
          <a:p>
            <a:pPr algn="just" marL="317500" marR="6985">
              <a:lnSpc>
                <a:spcPts val="1190"/>
              </a:lnSpc>
              <a:spcBef>
                <a:spcPts val="315"/>
              </a:spcBef>
            </a:pPr>
            <a:r>
              <a:rPr dirty="0" sz="1050" b="1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7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0" b="1" i="1">
                <a:solidFill>
                  <a:srgbClr val="221F20"/>
                </a:solidFill>
                <a:latin typeface="Book Antiqua"/>
                <a:cs typeface="Book Antiqua"/>
              </a:rPr>
              <a:t>lo</a:t>
            </a:r>
            <a:r>
              <a:rPr dirty="0" sz="1050" b="1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b="1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5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1050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15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bit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sz="1050" spc="140">
                <a:solidFill>
                  <a:srgbClr val="221F20"/>
                </a:solidFill>
                <a:latin typeface="Lucida Sans Unicode"/>
                <a:cs typeface="Lucida Sans Unicod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(t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uter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st)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clu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4,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5,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6,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7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9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10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12.</a:t>
            </a:r>
            <a:endParaRPr sz="1050">
              <a:latin typeface="Palatino Linotype"/>
              <a:cs typeface="Palatino Linotype"/>
            </a:endParaRPr>
          </a:p>
          <a:p>
            <a:pPr algn="just" marL="317500" marR="5715">
              <a:lnSpc>
                <a:spcPts val="1200"/>
              </a:lnSpc>
              <a:spcBef>
                <a:spcPts val="300"/>
              </a:spcBef>
            </a:pPr>
            <a:r>
              <a:rPr dirty="0" sz="1050" b="1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7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1050" spc="0" b="1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5" b="1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0" b="1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0" b="1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5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1050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15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spc="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nic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sz="1050" spc="135">
                <a:solidFill>
                  <a:srgbClr val="221F20"/>
                </a:solidFill>
                <a:latin typeface="Lucida Sans Unicode"/>
                <a:cs typeface="Lucida Sans Unicod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lan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5788" y="2751905"/>
            <a:ext cx="1452880" cy="704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3985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1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327380" y="6351803"/>
          <a:ext cx="4459605" cy="3103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30653"/>
                <a:gridCol w="1745227"/>
                <a:gridCol w="1683131"/>
              </a:tblGrid>
              <a:tr h="42984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p</a:t>
                      </a:r>
                      <a:endParaRPr sz="950">
                        <a:latin typeface="Lucida Sans"/>
                        <a:cs typeface="Lucida Sans"/>
                      </a:endParaRPr>
                    </a:p>
                    <a:p>
                      <a:pPr marL="34925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endParaRPr sz="950">
                        <a:latin typeface="Lucida Sans"/>
                        <a:cs typeface="Lucida Sans"/>
                      </a:endParaRPr>
                    </a:p>
                    <a:p>
                      <a:pPr algn="ctr" marR="342900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57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f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Lucida Sans"/>
                          <a:cs typeface="Lucida Sans"/>
                        </a:rPr>
                        <a:t>n</a:t>
                      </a:r>
                      <a:endParaRPr sz="950">
                        <a:latin typeface="Lucida Sans"/>
                        <a:cs typeface="Lucida Sans"/>
                      </a:endParaRPr>
                    </a:p>
                    <a:p>
                      <a:pPr algn="ctr" marR="222885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07609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7065" marR="929640">
                        <a:lnSpc>
                          <a:spcPct val="1053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Li Na K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algn="just" marL="647065" marR="942975">
                        <a:lnSpc>
                          <a:spcPct val="1053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Rb Cs Fr F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349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algn="ctr" marL="2349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algn="ctr" marL="698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K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algn="ctr" marL="381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marL="647065" marR="445770">
                        <a:lnSpc>
                          <a:spcPct val="1053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7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75076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just" marL="647065" marR="969010">
                        <a:lnSpc>
                          <a:spcPct val="1053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Cl Br I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algn="ctr" marL="647065" marR="932180" indent="-25400">
                        <a:lnSpc>
                          <a:spcPct val="1053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At He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7065" marR="247650">
                        <a:lnSpc>
                          <a:spcPct val="1053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baseline="31746" sz="1050" spc="-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marL="6470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K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baseline="31746" sz="1050" spc="-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marL="6470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f</a:t>
                      </a:r>
                      <a:r>
                        <a:rPr dirty="0" baseline="31746" sz="1050" spc="-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baseline="31746" sz="10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baseline="31746" sz="10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baseline="31746" sz="10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r>
                        <a:rPr dirty="0" sz="950" spc="1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algn="ctr" marR="22288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846139">
                <a:tc>
                  <a:txBody>
                    <a:bodyPr/>
                    <a:lstStyle/>
                    <a:p>
                      <a:pPr/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just" marL="647065" marR="932180">
                        <a:lnSpc>
                          <a:spcPct val="1053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Ne Ar Kr Xe Rn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7065" marR="247650">
                        <a:lnSpc>
                          <a:spcPct val="1053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baseline="31746" sz="1050" spc="-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marL="6470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K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baseline="31746" sz="1050" spc="-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r>
                        <a:rPr dirty="0" sz="950" spc="4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  <a:p>
                      <a:pPr marL="6470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f</a:t>
                      </a:r>
                      <a:r>
                        <a:rPr dirty="0" baseline="31746" sz="1050" spc="-7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baseline="31746" sz="10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</a:t>
                      </a:r>
                      <a:r>
                        <a:rPr dirty="0" sz="950" spc="2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d</a:t>
                      </a:r>
                      <a:r>
                        <a:rPr dirty="0" baseline="31746" sz="10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baseline="31746" sz="10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r>
                        <a:rPr dirty="0" sz="950" spc="40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s</a:t>
                      </a:r>
                      <a:r>
                        <a:rPr dirty="0" baseline="31746" sz="10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r>
                        <a:rPr dirty="0" sz="950" spc="15" i="1">
                          <a:solidFill>
                            <a:srgbClr val="221F20"/>
                          </a:solidFill>
                          <a:latin typeface="Garamond"/>
                          <a:cs typeface="Garamond"/>
                        </a:rPr>
                        <a:t>p</a:t>
                      </a:r>
                      <a:r>
                        <a:rPr dirty="0" baseline="31746" sz="10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endParaRPr baseline="31746" sz="10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613784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1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027804" y="324013"/>
            <a:ext cx="307149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809875" algn="l"/>
              </a:tabLst>
            </a:pP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Trebuchet MS"/>
                <a:cs typeface="Trebuchet MS"/>
              </a:rPr>
              <a:t>le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1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4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1000" spc="1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4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1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1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10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7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1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1000" spc="4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1000" spc="-40">
                <a:solidFill>
                  <a:srgbClr val="131313"/>
                </a:solidFill>
                <a:latin typeface="Trebuchet MS"/>
                <a:cs typeface="Trebuchet MS"/>
              </a:rPr>
              <a:t>ic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1000" spc="-12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1000" spc="45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1000" spc="-3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34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9716" y="520395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361913" y="3324042"/>
            <a:ext cx="41910" cy="4445"/>
          </a:xfrm>
          <a:custGeom>
            <a:avLst/>
            <a:gdLst/>
            <a:ahLst/>
            <a:cxnLst/>
            <a:rect l="l" t="t" r="r" b="b"/>
            <a:pathLst>
              <a:path w="41909" h="4445">
                <a:moveTo>
                  <a:pt x="0" y="1974"/>
                </a:moveTo>
                <a:lnTo>
                  <a:pt x="41503" y="1974"/>
                </a:lnTo>
              </a:path>
            </a:pathLst>
          </a:custGeom>
          <a:ln w="52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384773" y="3084012"/>
            <a:ext cx="41910" cy="4445"/>
          </a:xfrm>
          <a:custGeom>
            <a:avLst/>
            <a:gdLst/>
            <a:ahLst/>
            <a:cxnLst/>
            <a:rect l="l" t="t" r="r" b="b"/>
            <a:pathLst>
              <a:path w="41909" h="4444">
                <a:moveTo>
                  <a:pt x="0" y="1974"/>
                </a:moveTo>
                <a:lnTo>
                  <a:pt x="41503" y="1974"/>
                </a:lnTo>
              </a:path>
            </a:pathLst>
          </a:custGeom>
          <a:ln w="52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379693" y="3701232"/>
            <a:ext cx="41910" cy="4445"/>
          </a:xfrm>
          <a:custGeom>
            <a:avLst/>
            <a:gdLst/>
            <a:ahLst/>
            <a:cxnLst/>
            <a:rect l="l" t="t" r="r" b="b"/>
            <a:pathLst>
              <a:path w="41909" h="4445">
                <a:moveTo>
                  <a:pt x="0" y="1974"/>
                </a:moveTo>
                <a:lnTo>
                  <a:pt x="41503" y="1974"/>
                </a:lnTo>
              </a:path>
            </a:pathLst>
          </a:custGeom>
          <a:ln w="52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500469" y="3645001"/>
            <a:ext cx="22225" cy="47625"/>
          </a:xfrm>
          <a:custGeom>
            <a:avLst/>
            <a:gdLst/>
            <a:ahLst/>
            <a:cxnLst/>
            <a:rect l="l" t="t" r="r" b="b"/>
            <a:pathLst>
              <a:path w="22225" h="47625">
                <a:moveTo>
                  <a:pt x="11546" y="12573"/>
                </a:moveTo>
                <a:lnTo>
                  <a:pt x="10353" y="12573"/>
                </a:lnTo>
                <a:lnTo>
                  <a:pt x="10216" y="9893"/>
                </a:lnTo>
                <a:lnTo>
                  <a:pt x="10060" y="9029"/>
                </a:lnTo>
                <a:lnTo>
                  <a:pt x="9933" y="8077"/>
                </a:lnTo>
                <a:lnTo>
                  <a:pt x="9603" y="6972"/>
                </a:lnTo>
                <a:lnTo>
                  <a:pt x="9083" y="5715"/>
                </a:lnTo>
                <a:lnTo>
                  <a:pt x="8409" y="3771"/>
                </a:lnTo>
                <a:lnTo>
                  <a:pt x="10403" y="0"/>
                </a:lnTo>
                <a:lnTo>
                  <a:pt x="11655" y="0"/>
                </a:lnTo>
                <a:lnTo>
                  <a:pt x="12232" y="228"/>
                </a:lnTo>
                <a:lnTo>
                  <a:pt x="12753" y="749"/>
                </a:lnTo>
                <a:lnTo>
                  <a:pt x="13286" y="1219"/>
                </a:lnTo>
                <a:lnTo>
                  <a:pt x="13498" y="1752"/>
                </a:lnTo>
                <a:lnTo>
                  <a:pt x="13553" y="3302"/>
                </a:lnTo>
                <a:lnTo>
                  <a:pt x="13210" y="4406"/>
                </a:lnTo>
                <a:lnTo>
                  <a:pt x="12512" y="6057"/>
                </a:lnTo>
                <a:lnTo>
                  <a:pt x="11877" y="7721"/>
                </a:lnTo>
                <a:lnTo>
                  <a:pt x="11546" y="9893"/>
                </a:lnTo>
                <a:lnTo>
                  <a:pt x="11546" y="12573"/>
                </a:lnTo>
                <a:close/>
              </a:path>
              <a:path w="22225" h="47625">
                <a:moveTo>
                  <a:pt x="2974" y="15544"/>
                </a:moveTo>
                <a:lnTo>
                  <a:pt x="0" y="12065"/>
                </a:lnTo>
                <a:lnTo>
                  <a:pt x="116" y="11772"/>
                </a:lnTo>
                <a:lnTo>
                  <a:pt x="1056" y="10820"/>
                </a:lnTo>
                <a:lnTo>
                  <a:pt x="1717" y="10579"/>
                </a:lnTo>
                <a:lnTo>
                  <a:pt x="3088" y="10553"/>
                </a:lnTo>
                <a:lnTo>
                  <a:pt x="4055" y="10883"/>
                </a:lnTo>
                <a:lnTo>
                  <a:pt x="5311" y="11493"/>
                </a:lnTo>
                <a:lnTo>
                  <a:pt x="6670" y="12103"/>
                </a:lnTo>
                <a:lnTo>
                  <a:pt x="8346" y="12458"/>
                </a:lnTo>
                <a:lnTo>
                  <a:pt x="10353" y="12573"/>
                </a:lnTo>
                <a:lnTo>
                  <a:pt x="22008" y="12573"/>
                </a:lnTo>
                <a:lnTo>
                  <a:pt x="21936" y="13601"/>
                </a:lnTo>
                <a:lnTo>
                  <a:pt x="10353" y="13601"/>
                </a:lnTo>
                <a:lnTo>
                  <a:pt x="8765" y="13665"/>
                </a:lnTo>
                <a:lnTo>
                  <a:pt x="7203" y="14008"/>
                </a:lnTo>
                <a:lnTo>
                  <a:pt x="4117" y="15240"/>
                </a:lnTo>
                <a:lnTo>
                  <a:pt x="2974" y="15544"/>
                </a:lnTo>
                <a:close/>
              </a:path>
              <a:path w="22225" h="47625">
                <a:moveTo>
                  <a:pt x="22008" y="12573"/>
                </a:moveTo>
                <a:lnTo>
                  <a:pt x="11546" y="12573"/>
                </a:lnTo>
                <a:lnTo>
                  <a:pt x="13489" y="12420"/>
                </a:lnTo>
                <a:lnTo>
                  <a:pt x="15153" y="12065"/>
                </a:lnTo>
                <a:lnTo>
                  <a:pt x="18141" y="10820"/>
                </a:lnTo>
                <a:lnTo>
                  <a:pt x="18925" y="10579"/>
                </a:lnTo>
                <a:lnTo>
                  <a:pt x="20347" y="10591"/>
                </a:lnTo>
                <a:lnTo>
                  <a:pt x="20881" y="10820"/>
                </a:lnTo>
                <a:lnTo>
                  <a:pt x="21795" y="11925"/>
                </a:lnTo>
                <a:lnTo>
                  <a:pt x="21974" y="12420"/>
                </a:lnTo>
                <a:lnTo>
                  <a:pt x="22008" y="12573"/>
                </a:lnTo>
                <a:close/>
              </a:path>
              <a:path w="22225" h="47625">
                <a:moveTo>
                  <a:pt x="11546" y="47256"/>
                </a:moveTo>
                <a:lnTo>
                  <a:pt x="10353" y="47256"/>
                </a:lnTo>
                <a:lnTo>
                  <a:pt x="10289" y="37553"/>
                </a:lnTo>
                <a:lnTo>
                  <a:pt x="10060" y="34353"/>
                </a:lnTo>
                <a:lnTo>
                  <a:pt x="9603" y="31775"/>
                </a:lnTo>
                <a:lnTo>
                  <a:pt x="9248" y="29260"/>
                </a:lnTo>
                <a:lnTo>
                  <a:pt x="8689" y="26695"/>
                </a:lnTo>
                <a:lnTo>
                  <a:pt x="7952" y="24066"/>
                </a:lnTo>
                <a:lnTo>
                  <a:pt x="9133" y="22479"/>
                </a:lnTo>
                <a:lnTo>
                  <a:pt x="9667" y="21094"/>
                </a:lnTo>
                <a:lnTo>
                  <a:pt x="10099" y="18326"/>
                </a:lnTo>
                <a:lnTo>
                  <a:pt x="10238" y="16408"/>
                </a:lnTo>
                <a:lnTo>
                  <a:pt x="10353" y="13601"/>
                </a:lnTo>
                <a:lnTo>
                  <a:pt x="11546" y="13601"/>
                </a:lnTo>
                <a:lnTo>
                  <a:pt x="11597" y="17830"/>
                </a:lnTo>
                <a:lnTo>
                  <a:pt x="11826" y="19037"/>
                </a:lnTo>
                <a:lnTo>
                  <a:pt x="12181" y="21183"/>
                </a:lnTo>
                <a:lnTo>
                  <a:pt x="12867" y="22860"/>
                </a:lnTo>
                <a:lnTo>
                  <a:pt x="13896" y="24066"/>
                </a:lnTo>
                <a:lnTo>
                  <a:pt x="13375" y="25323"/>
                </a:lnTo>
                <a:lnTo>
                  <a:pt x="12854" y="27381"/>
                </a:lnTo>
                <a:lnTo>
                  <a:pt x="11851" y="33108"/>
                </a:lnTo>
                <a:lnTo>
                  <a:pt x="11597" y="35953"/>
                </a:lnTo>
                <a:lnTo>
                  <a:pt x="11546" y="47256"/>
                </a:lnTo>
                <a:close/>
              </a:path>
              <a:path w="22225" h="47625">
                <a:moveTo>
                  <a:pt x="20690" y="15544"/>
                </a:moveTo>
                <a:lnTo>
                  <a:pt x="19090" y="15532"/>
                </a:lnTo>
                <a:lnTo>
                  <a:pt x="17947" y="15201"/>
                </a:lnTo>
                <a:lnTo>
                  <a:pt x="14747" y="13919"/>
                </a:lnTo>
                <a:lnTo>
                  <a:pt x="13147" y="13601"/>
                </a:lnTo>
                <a:lnTo>
                  <a:pt x="21936" y="13601"/>
                </a:lnTo>
                <a:lnTo>
                  <a:pt x="21897" y="14173"/>
                </a:lnTo>
                <a:lnTo>
                  <a:pt x="21338" y="15201"/>
                </a:lnTo>
                <a:lnTo>
                  <a:pt x="20690" y="155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364453" y="3459932"/>
            <a:ext cx="41910" cy="4445"/>
          </a:xfrm>
          <a:custGeom>
            <a:avLst/>
            <a:gdLst/>
            <a:ahLst/>
            <a:cxnLst/>
            <a:rect l="l" t="t" r="r" b="b"/>
            <a:pathLst>
              <a:path w="41909" h="4445">
                <a:moveTo>
                  <a:pt x="0" y="1974"/>
                </a:moveTo>
                <a:lnTo>
                  <a:pt x="41503" y="1974"/>
                </a:lnTo>
              </a:path>
            </a:pathLst>
          </a:custGeom>
          <a:ln w="52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73042" y="4938657"/>
            <a:ext cx="4817110" cy="45605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90880">
              <a:lnSpc>
                <a:spcPct val="100000"/>
              </a:lnSpc>
              <a:tabLst>
                <a:tab pos="953769" algn="l"/>
                <a:tab pos="1247140" algn="l"/>
                <a:tab pos="1548130" algn="l"/>
                <a:tab pos="1809114" algn="l"/>
                <a:tab pos="2103120" algn="l"/>
                <a:tab pos="2368550" algn="l"/>
                <a:tab pos="2960370" algn="l"/>
                <a:tab pos="3256279" algn="l"/>
                <a:tab pos="3545204" algn="l"/>
                <a:tab pos="3811904" algn="l"/>
                <a:tab pos="4097654" algn="l"/>
                <a:tab pos="4396105" algn="l"/>
                <a:tab pos="4699635" algn="l"/>
              </a:tabLst>
            </a:pPr>
            <a:r>
              <a:rPr dirty="0" sz="850" spc="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c	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>
                <a:latin typeface="Times New Roman"/>
                <a:cs typeface="Times New Roman"/>
              </a:rPr>
              <a:t>h	</a:t>
            </a:r>
            <a:r>
              <a:rPr dirty="0" sz="850" spc="10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a	</a:t>
            </a:r>
            <a:r>
              <a:rPr dirty="0" sz="850" spc="-10">
                <a:latin typeface="Times New Roman"/>
                <a:cs typeface="Times New Roman"/>
              </a:rPr>
              <a:t>U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p	</a:t>
            </a:r>
            <a:r>
              <a:rPr dirty="0" sz="850" spc="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u	</a:t>
            </a:r>
            <a:r>
              <a:rPr dirty="0" sz="850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m   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m	</a:t>
            </a:r>
            <a:r>
              <a:rPr dirty="0" sz="850" spc="0">
                <a:latin typeface="Times New Roman"/>
                <a:cs typeface="Times New Roman"/>
              </a:rPr>
              <a:t>B</a:t>
            </a:r>
            <a:r>
              <a:rPr dirty="0" sz="850">
                <a:latin typeface="Times New Roman"/>
                <a:cs typeface="Times New Roman"/>
              </a:rPr>
              <a:t>k	</a:t>
            </a:r>
            <a:r>
              <a:rPr dirty="0" sz="850" spc="0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f	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-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>
                <a:latin typeface="Times New Roman"/>
                <a:cs typeface="Times New Roman"/>
              </a:rPr>
              <a:t>m	</a:t>
            </a:r>
            <a:r>
              <a:rPr dirty="0" sz="850" spc="0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d	</a:t>
            </a:r>
            <a:r>
              <a:rPr dirty="0" sz="850" spc="0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o	</a:t>
            </a:r>
            <a:r>
              <a:rPr dirty="0" sz="850" spc="1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9"/>
              </a:spcBef>
            </a:pPr>
            <a:endParaRPr sz="75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4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8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110"/>
              </a:lnSpc>
            </a:pPr>
            <a:r>
              <a:rPr dirty="0" sz="1000" spc="-3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l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2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8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o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f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igu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Gill Sans MT"/>
                <a:cs typeface="Gill Sans MT"/>
              </a:rPr>
              <a:t>ion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d</a:t>
            </a:r>
            <a:r>
              <a:rPr dirty="0" sz="1000" spc="10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-15" b="1">
                <a:solidFill>
                  <a:srgbClr val="131313"/>
                </a:solidFill>
                <a:latin typeface="Gill Sans MT"/>
                <a:cs typeface="Gill Sans MT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40" b="1">
                <a:solidFill>
                  <a:srgbClr val="131313"/>
                </a:solidFill>
                <a:latin typeface="Gill Sans MT"/>
                <a:cs typeface="Gill Sans MT"/>
              </a:rPr>
              <a:t>p</a:t>
            </a:r>
            <a:r>
              <a:rPr dirty="0" sz="1000" spc="20" b="1">
                <a:solidFill>
                  <a:srgbClr val="131313"/>
                </a:solidFill>
                <a:latin typeface="Gill Sans MT"/>
                <a:cs typeface="Gill Sans MT"/>
              </a:rPr>
              <a:t>e</a:t>
            </a:r>
            <a:r>
              <a:rPr dirty="0" sz="1000" spc="-65" b="1">
                <a:solidFill>
                  <a:srgbClr val="131313"/>
                </a:solidFill>
                <a:latin typeface="Gill Sans MT"/>
                <a:cs typeface="Gill Sans MT"/>
              </a:rPr>
              <a:t>r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iodi</a:t>
            </a:r>
            <a:r>
              <a:rPr dirty="0" sz="1000" b="1">
                <a:solidFill>
                  <a:srgbClr val="131313"/>
                </a:solidFill>
                <a:latin typeface="Gill Sans MT"/>
                <a:cs typeface="Gill Sans MT"/>
              </a:rPr>
              <a:t>c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Gill Sans MT"/>
                <a:cs typeface="Gill Sans MT"/>
              </a:rPr>
              <a:t>t</a:t>
            </a:r>
            <a:r>
              <a:rPr dirty="0" sz="1000" spc="5" b="1">
                <a:solidFill>
                  <a:srgbClr val="131313"/>
                </a:solidFill>
                <a:latin typeface="Gill Sans MT"/>
                <a:cs typeface="Gill Sans MT"/>
              </a:rPr>
              <a:t>a</a:t>
            </a:r>
            <a:r>
              <a:rPr dirty="0" sz="1000" spc="15" b="1">
                <a:solidFill>
                  <a:srgbClr val="131313"/>
                </a:solidFill>
                <a:latin typeface="Gill Sans MT"/>
                <a:cs typeface="Gill Sans MT"/>
              </a:rPr>
              <a:t>ble</a:t>
            </a:r>
            <a:endParaRPr sz="1000">
              <a:latin typeface="Gill Sans MT"/>
              <a:cs typeface="Gill Sans MT"/>
            </a:endParaRPr>
          </a:p>
          <a:p>
            <a:pPr marL="12700" marR="243840">
              <a:lnSpc>
                <a:spcPts val="1100"/>
              </a:lnSpc>
              <a:spcBef>
                <a:spcPts val="15"/>
              </a:spcBef>
            </a:pPr>
            <a:r>
              <a:rPr dirty="0" sz="900" spc="-10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7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10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endParaRPr sz="900">
              <a:latin typeface="Trebuchet MS"/>
              <a:cs typeface="Trebuchet MS"/>
            </a:endParaRPr>
          </a:p>
          <a:p>
            <a:pPr marL="12700" marR="271780" indent="1905">
              <a:lnSpc>
                <a:spcPts val="1100"/>
              </a:lnSpc>
              <a:spcBef>
                <a:spcPts val="10"/>
              </a:spcBef>
            </a:pPr>
            <a:r>
              <a:rPr dirty="0" sz="90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-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00" spc="5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1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4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ue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4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25" i="1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1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31746" sz="1050" spc="7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-55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31746" sz="1050" spc="7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31746" sz="1050" spc="22">
                <a:solidFill>
                  <a:srgbClr val="131313"/>
                </a:solidFill>
                <a:latin typeface="Trebuchet MS"/>
                <a:cs typeface="Trebuchet MS"/>
              </a:rPr>
              <a:t>6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31746" sz="1050" spc="15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31746" sz="1050" spc="15">
                <a:solidFill>
                  <a:srgbClr val="131313"/>
                </a:solidFill>
                <a:latin typeface="Trebuchet MS"/>
                <a:cs typeface="Trebuchet MS"/>
              </a:rPr>
              <a:t>6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70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4</a:t>
            </a:r>
            <a:r>
              <a:rPr dirty="0" sz="900" spc="-50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31746" sz="1050" spc="7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5" i="1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baseline="31746" sz="1050" spc="15">
                <a:solidFill>
                  <a:srgbClr val="131313"/>
                </a:solidFill>
                <a:latin typeface="Trebuchet MS"/>
                <a:cs typeface="Trebuchet MS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Trebuchet MS"/>
                <a:cs typeface="Trebuchet MS"/>
              </a:rPr>
              <a:t>0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Z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1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Arial"/>
                <a:cs typeface="Arial"/>
              </a:rPr>
              <a:t>=</a:t>
            </a:r>
            <a:r>
              <a:rPr dirty="0" sz="9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,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30">
                <a:solidFill>
                  <a:srgbClr val="131313"/>
                </a:solidFill>
                <a:latin typeface="Trebuchet MS"/>
                <a:cs typeface="Trebuchet MS"/>
              </a:rPr>
              <a:t>4</a:t>
            </a:r>
            <a:r>
              <a:rPr dirty="0" sz="900" spc="60">
                <a:solidFill>
                  <a:srgbClr val="131313"/>
                </a:solidFill>
                <a:latin typeface="Arial"/>
                <a:cs typeface="Arial"/>
              </a:rPr>
              <a:t>p</a:t>
            </a:r>
            <a:endParaRPr sz="900">
              <a:latin typeface="Arial"/>
              <a:cs typeface="Arial"/>
            </a:endParaRPr>
          </a:p>
          <a:p>
            <a:pPr marL="12700" marR="271780">
              <a:lnSpc>
                <a:spcPct val="101400"/>
              </a:lnSpc>
              <a:spcBef>
                <a:spcPts val="65"/>
              </a:spcBef>
            </a:pP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 spc="-85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00" spc="9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3</a:t>
            </a:r>
            <a:r>
              <a:rPr dirty="0" sz="900" spc="10" i="1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baseline="31746" sz="1050" spc="15">
                <a:solidFill>
                  <a:srgbClr val="131313"/>
                </a:solidFill>
                <a:latin typeface="Trebuchet MS"/>
                <a:cs typeface="Trebuchet MS"/>
              </a:rPr>
              <a:t>10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4</a:t>
            </a:r>
            <a:r>
              <a:rPr dirty="0" sz="900" spc="-55" i="1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baseline="31746" sz="1050" spc="7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4</a:t>
            </a:r>
            <a:r>
              <a:rPr dirty="0" sz="900" spc="15" i="1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baseline="31746" sz="1050" spc="7">
                <a:solidFill>
                  <a:srgbClr val="131313"/>
                </a:solidFill>
                <a:latin typeface="Trebuchet MS"/>
                <a:cs typeface="Trebuchet MS"/>
              </a:rPr>
              <a:t>2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p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7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y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 spc="-45">
                <a:solidFill>
                  <a:srgbClr val="131313"/>
                </a:solidFill>
                <a:latin typeface="Trebuchet MS"/>
                <a:cs typeface="Trebuchet MS"/>
              </a:rPr>
              <a:t>i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ll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gg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70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u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105">
                <a:solidFill>
                  <a:srgbClr val="131313"/>
                </a:solidFill>
                <a:latin typeface="Trebuchet MS"/>
                <a:cs typeface="Trebuchet MS"/>
              </a:rPr>
              <a:t>g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w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2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h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6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5">
                <a:solidFill>
                  <a:srgbClr val="131313"/>
                </a:solidFill>
                <a:latin typeface="Trebuchet MS"/>
                <a:cs typeface="Trebuchet MS"/>
              </a:rPr>
              <a:t>ck </a:t>
            </a:r>
            <a:r>
              <a:rPr dirty="0" sz="900" spc="5">
                <a:solidFill>
                  <a:srgbClr val="131313"/>
                </a:solidFill>
                <a:latin typeface="Trebuchet MS"/>
                <a:cs typeface="Trebuchet MS"/>
              </a:rPr>
              <a:t>a</a:t>
            </a:r>
            <a:r>
              <a:rPr dirty="0" sz="900" spc="10">
                <a:solidFill>
                  <a:srgbClr val="131313"/>
                </a:solidFill>
                <a:latin typeface="Trebuchet MS"/>
                <a:cs typeface="Trebuchet MS"/>
              </a:rPr>
              <a:t>n</a:t>
            </a:r>
            <a:r>
              <a:rPr dirty="0" sz="900" spc="65">
                <a:solidFill>
                  <a:srgbClr val="131313"/>
                </a:solidFill>
                <a:latin typeface="Trebuchet MS"/>
                <a:cs typeface="Trebuchet MS"/>
              </a:rPr>
              <a:t>d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f</a:t>
            </a:r>
            <a:r>
              <a:rPr dirty="0" sz="900" spc="-5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he</a:t>
            </a:r>
            <a:r>
              <a:rPr dirty="0" sz="900" spc="-40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-</a:t>
            </a:r>
            <a:r>
              <a:rPr dirty="0" sz="900" spc="60">
                <a:solidFill>
                  <a:srgbClr val="131313"/>
                </a:solidFill>
                <a:latin typeface="Trebuchet MS"/>
                <a:cs typeface="Trebuchet MS"/>
              </a:rPr>
              <a:t>b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55">
                <a:solidFill>
                  <a:srgbClr val="131313"/>
                </a:solidFill>
                <a:latin typeface="Trebuchet MS"/>
                <a:cs typeface="Trebuchet MS"/>
              </a:rPr>
              <a:t>o</a:t>
            </a:r>
            <a:r>
              <a:rPr dirty="0" sz="900" spc="-10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Trebuchet MS"/>
                <a:cs typeface="Trebuchet MS"/>
              </a:rPr>
              <a:t>k</a:t>
            </a:r>
            <a:r>
              <a:rPr dirty="0" sz="900" spc="-25">
                <a:solidFill>
                  <a:srgbClr val="131313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-55">
                <a:solidFill>
                  <a:srgbClr val="131313"/>
                </a:solidFill>
                <a:latin typeface="Trebuchet MS"/>
                <a:cs typeface="Trebuchet MS"/>
              </a:rPr>
              <a:t>l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900" spc="35">
                <a:solidFill>
                  <a:srgbClr val="131313"/>
                </a:solidFill>
                <a:latin typeface="Trebuchet MS"/>
                <a:cs typeface="Trebuchet MS"/>
              </a:rPr>
              <a:t>m</a:t>
            </a:r>
            <a:r>
              <a:rPr dirty="0" sz="900" spc="15">
                <a:solidFill>
                  <a:srgbClr val="131313"/>
                </a:solidFill>
                <a:latin typeface="Trebuchet MS"/>
                <a:cs typeface="Trebuchet MS"/>
              </a:rPr>
              <a:t>en</a:t>
            </a:r>
            <a:r>
              <a:rPr dirty="0" sz="900" spc="-60">
                <a:solidFill>
                  <a:srgbClr val="131313"/>
                </a:solidFill>
                <a:latin typeface="Trebuchet MS"/>
                <a:cs typeface="Trebuchet MS"/>
              </a:rPr>
              <a:t>t</a:t>
            </a:r>
            <a:r>
              <a:rPr dirty="0" sz="900" spc="25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900" spc="-80">
                <a:solidFill>
                  <a:srgbClr val="131313"/>
                </a:solidFill>
                <a:latin typeface="Trebuchet MS"/>
                <a:cs typeface="Trebuchet MS"/>
              </a:rPr>
              <a:t>.</a:t>
            </a:r>
            <a:endParaRPr sz="9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700">
              <a:latin typeface="Times New Roman"/>
              <a:cs typeface="Times New Roman"/>
            </a:endParaRPr>
          </a:p>
          <a:p>
            <a:pPr algn="just" marL="13970" marR="189230" indent="151130">
              <a:lnSpc>
                <a:spcPct val="95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14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8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ion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gas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lus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ddition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tis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num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6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abl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ocks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as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on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igu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 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-b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4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3333" sz="11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baseline="33333" sz="1125" spc="-3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iod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ctr" marR="212090">
              <a:lnSpc>
                <a:spcPct val="100000"/>
              </a:lnSpc>
              <a:spcBef>
                <a:spcPts val="64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Kr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3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3970" marR="222250" indent="151130">
              <a:lnSpc>
                <a:spcPct val="95200"/>
              </a:lnSpc>
              <a:spcBef>
                <a:spcPts val="620"/>
              </a:spcBef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13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18,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fr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6.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perio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3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nce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aft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ns 10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Thu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the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  <a:p>
            <a:pPr algn="ctr" marR="212090">
              <a:lnSpc>
                <a:spcPct val="100000"/>
              </a:lnSpc>
              <a:spcBef>
                <a:spcPts val="64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l: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30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70969" y="1350063"/>
            <a:ext cx="103505" cy="273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3020" marR="5080" indent="-20955">
              <a:lnSpc>
                <a:spcPct val="107900"/>
              </a:lnSpc>
            </a:pPr>
            <a:r>
              <a:rPr dirty="0" sz="850" spc="-5">
                <a:latin typeface="Times New Roman"/>
                <a:cs typeface="Times New Roman"/>
              </a:rPr>
              <a:t>H </a:t>
            </a:r>
            <a:r>
              <a:rPr dirty="0" sz="850" spc="-5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80876" y="1349934"/>
            <a:ext cx="80645" cy="273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ct val="100000"/>
              </a:lnSpc>
            </a:pPr>
            <a:r>
              <a:rPr dirty="0" sz="85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85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222454" y="969529"/>
            <a:ext cx="1579880" cy="654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3335">
              <a:lnSpc>
                <a:spcPct val="100000"/>
              </a:lnSpc>
            </a:pPr>
            <a:r>
              <a:rPr dirty="0" sz="850">
                <a:latin typeface="Times New Roman"/>
                <a:cs typeface="Times New Roman"/>
              </a:rPr>
              <a:t>18</a:t>
            </a:r>
            <a:endParaRPr sz="850">
              <a:latin typeface="Times New Roman"/>
              <a:cs typeface="Times New Roman"/>
            </a:endParaRPr>
          </a:p>
          <a:p>
            <a:pPr algn="r" marR="41910">
              <a:lnSpc>
                <a:spcPts val="975"/>
              </a:lnSpc>
              <a:spcBef>
                <a:spcPts val="70"/>
              </a:spcBef>
            </a:pPr>
            <a:r>
              <a:rPr dirty="0" sz="850"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  <a:p>
            <a:pPr algn="r" marL="12700" marR="5080" indent="1428115">
              <a:lnSpc>
                <a:spcPts val="980"/>
              </a:lnSpc>
              <a:spcBef>
                <a:spcPts val="20"/>
              </a:spcBef>
              <a:tabLst>
                <a:tab pos="300355" algn="l"/>
                <a:tab pos="588010" algn="l"/>
                <a:tab pos="875030" algn="l"/>
                <a:tab pos="1162685" algn="l"/>
                <a:tab pos="1438910" algn="l"/>
              </a:tabLst>
            </a:pPr>
            <a:r>
              <a:rPr dirty="0" sz="850" spc="35">
                <a:latin typeface="Times New Roman"/>
                <a:cs typeface="Times New Roman"/>
              </a:rPr>
              <a:t>1</a:t>
            </a:r>
            <a:r>
              <a:rPr dirty="0" sz="850" spc="-5" i="1">
                <a:latin typeface="Times New Roman"/>
                <a:cs typeface="Times New Roman"/>
              </a:rPr>
              <a:t>s </a:t>
            </a:r>
            <a:r>
              <a:rPr dirty="0" sz="850">
                <a:latin typeface="Times New Roman"/>
                <a:cs typeface="Times New Roman"/>
              </a:rPr>
              <a:t>13	14	15	16	17	</a:t>
            </a:r>
            <a:r>
              <a:rPr dirty="0" sz="850" spc="0">
                <a:latin typeface="Times New Roman"/>
                <a:cs typeface="Times New Roman"/>
              </a:rPr>
              <a:t>H</a:t>
            </a:r>
            <a:r>
              <a:rPr dirty="0" sz="850"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  <a:p>
            <a:pPr algn="r" marR="10160">
              <a:lnSpc>
                <a:spcPct val="100000"/>
              </a:lnSpc>
              <a:spcBef>
                <a:spcPts val="55"/>
              </a:spcBef>
              <a:tabLst>
                <a:tab pos="288290" algn="l"/>
                <a:tab pos="573405" algn="l"/>
                <a:tab pos="862965" algn="l"/>
                <a:tab pos="1151890" algn="l"/>
                <a:tab pos="1413510" algn="l"/>
              </a:tabLst>
            </a:pPr>
            <a:r>
              <a:rPr dirty="0" sz="850">
                <a:latin typeface="Times New Roman"/>
                <a:cs typeface="Times New Roman"/>
              </a:rPr>
              <a:t>5	6	7	8	9	10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357752" y="4558260"/>
            <a:ext cx="4161154" cy="274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 marR="5080" indent="-3810">
              <a:lnSpc>
                <a:spcPct val="107800"/>
              </a:lnSpc>
              <a:tabLst>
                <a:tab pos="268605" algn="l"/>
                <a:tab pos="563880" algn="l"/>
                <a:tab pos="835660" algn="l"/>
                <a:tab pos="1118870" algn="l"/>
                <a:tab pos="1403985" algn="l"/>
                <a:tab pos="1704975" algn="l"/>
                <a:tab pos="1983739" algn="l"/>
                <a:tab pos="2278380" algn="l"/>
                <a:tab pos="2559685" algn="l"/>
                <a:tab pos="2848610" algn="l"/>
                <a:tab pos="3119120" algn="l"/>
                <a:tab pos="3408679" algn="l"/>
                <a:tab pos="3711575" algn="l"/>
                <a:tab pos="4006215" algn="l"/>
              </a:tabLst>
            </a:pPr>
            <a:r>
              <a:rPr dirty="0" sz="850" spc="1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a	</a:t>
            </a:r>
            <a:r>
              <a:rPr dirty="0" sz="850" spc="-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e	</a:t>
            </a:r>
            <a:r>
              <a:rPr dirty="0" sz="850" spc="-175">
                <a:latin typeface="Times New Roman"/>
                <a:cs typeface="Times New Roman"/>
              </a:rPr>
              <a:t> </a:t>
            </a:r>
            <a:r>
              <a:rPr dirty="0" sz="850" spc="0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r	</a:t>
            </a:r>
            <a:r>
              <a:rPr dirty="0" sz="850" spc="0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d	</a:t>
            </a:r>
            <a:r>
              <a:rPr dirty="0" sz="850" spc="0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m	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m	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u	</a:t>
            </a:r>
            <a:r>
              <a:rPr dirty="0" sz="850" spc="0">
                <a:latin typeface="Times New Roman"/>
                <a:cs typeface="Times New Roman"/>
              </a:rPr>
              <a:t>G</a:t>
            </a:r>
            <a:r>
              <a:rPr dirty="0" sz="850">
                <a:latin typeface="Times New Roman"/>
                <a:cs typeface="Times New Roman"/>
              </a:rPr>
              <a:t>d	</a:t>
            </a:r>
            <a:r>
              <a:rPr dirty="0" sz="850" spc="15">
                <a:latin typeface="Times New Roman"/>
                <a:cs typeface="Times New Roman"/>
              </a:rPr>
              <a:t>T</a:t>
            </a:r>
            <a:r>
              <a:rPr dirty="0" sz="850">
                <a:latin typeface="Times New Roman"/>
                <a:cs typeface="Times New Roman"/>
              </a:rPr>
              <a:t>b	</a:t>
            </a:r>
            <a:r>
              <a:rPr dirty="0" sz="850" spc="0">
                <a:latin typeface="Times New Roman"/>
                <a:cs typeface="Times New Roman"/>
              </a:rPr>
              <a:t>D</a:t>
            </a:r>
            <a:r>
              <a:rPr dirty="0" sz="850">
                <a:latin typeface="Times New Roman"/>
                <a:cs typeface="Times New Roman"/>
              </a:rPr>
              <a:t>y	</a:t>
            </a:r>
            <a:r>
              <a:rPr dirty="0" sz="850" spc="0">
                <a:latin typeface="Times New Roman"/>
                <a:cs typeface="Times New Roman"/>
              </a:rPr>
              <a:t>H</a:t>
            </a:r>
            <a:r>
              <a:rPr dirty="0" sz="850">
                <a:latin typeface="Times New Roman"/>
                <a:cs typeface="Times New Roman"/>
              </a:rPr>
              <a:t>o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r	</a:t>
            </a:r>
            <a:r>
              <a:rPr dirty="0" sz="850" spc="-1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</a:t>
            </a:r>
            <a:r>
              <a:rPr dirty="0" sz="850">
                <a:latin typeface="Times New Roman"/>
                <a:cs typeface="Times New Roman"/>
              </a:rPr>
              <a:t>m	</a:t>
            </a:r>
            <a:r>
              <a:rPr dirty="0" sz="850" spc="0">
                <a:latin typeface="Times New Roman"/>
                <a:cs typeface="Times New Roman"/>
              </a:rPr>
              <a:t>Y</a:t>
            </a:r>
            <a:r>
              <a:rPr dirty="0" sz="850">
                <a:latin typeface="Times New Roman"/>
                <a:cs typeface="Times New Roman"/>
              </a:rPr>
              <a:t>b	</a:t>
            </a:r>
            <a:r>
              <a:rPr dirty="0" sz="850" spc="1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u</a:t>
            </a:r>
            <a:r>
              <a:rPr dirty="0" sz="850">
                <a:latin typeface="Times New Roman"/>
                <a:cs typeface="Times New Roman"/>
              </a:rPr>
              <a:t> 89	</a:t>
            </a:r>
            <a:r>
              <a:rPr dirty="0" sz="850" spc="-165">
                <a:latin typeface="Times New Roman"/>
                <a:cs typeface="Times New Roman"/>
              </a:rPr>
              <a:t> </a:t>
            </a:r>
            <a:r>
              <a:rPr dirty="0" sz="850" spc="-15">
                <a:latin typeface="Times New Roman"/>
                <a:cs typeface="Times New Roman"/>
              </a:rPr>
              <a:t>9</a:t>
            </a:r>
            <a:r>
              <a:rPr dirty="0" sz="850">
                <a:latin typeface="Times New Roman"/>
                <a:cs typeface="Times New Roman"/>
              </a:rPr>
              <a:t>0	91	</a:t>
            </a:r>
            <a:r>
              <a:rPr dirty="0" sz="850" spc="-1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92	</a:t>
            </a:r>
            <a:r>
              <a:rPr dirty="0" sz="850" spc="-7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93	</a:t>
            </a:r>
            <a:r>
              <a:rPr dirty="0" sz="850" spc="-6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94	</a:t>
            </a:r>
            <a:r>
              <a:rPr dirty="0" sz="850" spc="-16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95	</a:t>
            </a:r>
            <a:r>
              <a:rPr dirty="0" sz="850" spc="-114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96	</a:t>
            </a:r>
            <a:r>
              <a:rPr dirty="0" sz="850" spc="-16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97	</a:t>
            </a:r>
            <a:r>
              <a:rPr dirty="0" sz="850" spc="-114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98	</a:t>
            </a:r>
            <a:r>
              <a:rPr dirty="0" sz="850" spc="-114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99	100	101    </a:t>
            </a:r>
            <a:r>
              <a:rPr dirty="0" sz="850" spc="-7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102    </a:t>
            </a:r>
            <a:r>
              <a:rPr dirty="0" sz="850" spc="-6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103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361564" y="4318224"/>
            <a:ext cx="2113915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1780" algn="l"/>
                <a:tab pos="560070" algn="l"/>
                <a:tab pos="845185" algn="l"/>
                <a:tab pos="1133475" algn="l"/>
                <a:tab pos="1419225" algn="l"/>
                <a:tab pos="1707514" algn="l"/>
                <a:tab pos="1992630" algn="l"/>
              </a:tabLst>
            </a:pPr>
            <a:r>
              <a:rPr dirty="0" sz="850">
                <a:latin typeface="Times New Roman"/>
                <a:cs typeface="Times New Roman"/>
              </a:rPr>
              <a:t>57	</a:t>
            </a:r>
            <a:r>
              <a:rPr dirty="0" sz="850" spc="-15">
                <a:latin typeface="Times New Roman"/>
                <a:cs typeface="Times New Roman"/>
              </a:rPr>
              <a:t>5</a:t>
            </a:r>
            <a:r>
              <a:rPr dirty="0" sz="850">
                <a:latin typeface="Times New Roman"/>
                <a:cs typeface="Times New Roman"/>
              </a:rPr>
              <a:t>8	59	60	61	62	63	64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30610" y="4318217"/>
            <a:ext cx="421005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9085" algn="l"/>
              </a:tabLst>
            </a:pPr>
            <a:r>
              <a:rPr dirty="0" sz="850">
                <a:latin typeface="Times New Roman"/>
                <a:cs typeface="Times New Roman"/>
              </a:rPr>
              <a:t>65	66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206611" y="4316935"/>
            <a:ext cx="1285875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7180" algn="l"/>
                <a:tab pos="586105" algn="l"/>
                <a:tab pos="875665" algn="l"/>
                <a:tab pos="1164590" algn="l"/>
              </a:tabLst>
            </a:pPr>
            <a:r>
              <a:rPr dirty="0" sz="850">
                <a:latin typeface="Times New Roman"/>
                <a:cs typeface="Times New Roman"/>
              </a:rPr>
              <a:t>67	68	69	70	71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59532" y="856950"/>
            <a:ext cx="383540" cy="490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355" marR="5080" indent="14604">
              <a:lnSpc>
                <a:spcPts val="890"/>
              </a:lnSpc>
            </a:pPr>
            <a:r>
              <a:rPr dirty="0" sz="850" spc="-10" i="1">
                <a:latin typeface="Times New Roman"/>
                <a:cs typeface="Times New Roman"/>
              </a:rPr>
              <a:t>s</a:t>
            </a:r>
            <a:r>
              <a:rPr dirty="0" sz="850" spc="-5" i="1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block 1</a:t>
            </a:r>
            <a:endParaRPr sz="850">
              <a:latin typeface="Times New Roman"/>
              <a:cs typeface="Times New Roman"/>
            </a:endParaRPr>
          </a:p>
          <a:p>
            <a:pPr marL="37465">
              <a:lnSpc>
                <a:spcPts val="925"/>
              </a:lnSpc>
              <a:spcBef>
                <a:spcPts val="65"/>
              </a:spcBef>
            </a:pPr>
            <a:r>
              <a:rPr dirty="0" sz="85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25"/>
              </a:lnSpc>
            </a:pPr>
            <a:r>
              <a:rPr dirty="0" sz="850" spc="40">
                <a:latin typeface="Times New Roman"/>
                <a:cs typeface="Times New Roman"/>
              </a:rPr>
              <a:t>1</a:t>
            </a:r>
            <a:r>
              <a:rPr dirty="0" sz="850" spc="-5" i="1"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41639" y="1197342"/>
            <a:ext cx="34671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i="1">
                <a:latin typeface="Times New Roman"/>
                <a:cs typeface="Times New Roman"/>
              </a:rPr>
              <a:t>p</a:t>
            </a:r>
            <a:r>
              <a:rPr dirty="0" sz="850" spc="-5" i="1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block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12878" y="645014"/>
            <a:ext cx="951865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>
                <a:latin typeface="Times New Roman"/>
                <a:cs typeface="Times New Roman"/>
              </a:rPr>
              <a:t>M</a:t>
            </a:r>
            <a:r>
              <a:rPr dirty="0" sz="850" spc="-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in-g</a:t>
            </a:r>
            <a:r>
              <a:rPr dirty="0" sz="850" spc="-5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oup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el</a:t>
            </a:r>
            <a:r>
              <a:rPr dirty="0" sz="850" spc="-5">
                <a:latin typeface="Times New Roman"/>
                <a:cs typeface="Times New Roman"/>
              </a:rPr>
              <a:t>eme</a:t>
            </a:r>
            <a:r>
              <a:rPr dirty="0" sz="850">
                <a:latin typeface="Times New Roman"/>
                <a:cs typeface="Times New Roman"/>
              </a:rPr>
              <a:t>nt</a:t>
            </a:r>
            <a:r>
              <a:rPr dirty="0" sz="850" spc="-5"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993618" y="3977805"/>
            <a:ext cx="1132205" cy="3219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850">
                <a:latin typeface="Times New Roman"/>
                <a:cs typeface="Times New Roman"/>
              </a:rPr>
              <a:t>Inn</a:t>
            </a:r>
            <a:r>
              <a:rPr dirty="0" sz="850" spc="-5">
                <a:latin typeface="Times New Roman"/>
                <a:cs typeface="Times New Roman"/>
              </a:rPr>
              <a:t>e</a:t>
            </a:r>
            <a:r>
              <a:rPr dirty="0" sz="850" spc="-15">
                <a:latin typeface="Times New Roman"/>
                <a:cs typeface="Times New Roman"/>
              </a:rPr>
              <a:t>r</a:t>
            </a:r>
            <a:r>
              <a:rPr dirty="0" sz="850" spc="-5">
                <a:latin typeface="Times New Roman"/>
                <a:cs typeface="Times New Roman"/>
              </a:rPr>
              <a:t>-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-5">
                <a:latin typeface="Times New Roman"/>
                <a:cs typeface="Times New Roman"/>
              </a:rPr>
              <a:t>ra</a:t>
            </a:r>
            <a:r>
              <a:rPr dirty="0" sz="850" spc="-5">
                <a:latin typeface="Times New Roman"/>
                <a:cs typeface="Times New Roman"/>
              </a:rPr>
              <a:t>n</a:t>
            </a:r>
            <a:r>
              <a:rPr dirty="0" sz="850" spc="-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-5">
                <a:latin typeface="Times New Roman"/>
                <a:cs typeface="Times New Roman"/>
              </a:rPr>
              <a:t>t</a:t>
            </a:r>
            <a:r>
              <a:rPr dirty="0" sz="850">
                <a:latin typeface="Times New Roman"/>
                <a:cs typeface="Times New Roman"/>
              </a:rPr>
              <a:t>ion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ele</a:t>
            </a:r>
            <a:r>
              <a:rPr dirty="0" sz="850">
                <a:latin typeface="Times New Roman"/>
                <a:cs typeface="Times New Roman"/>
              </a:rPr>
              <a:t>men</a:t>
            </a:r>
            <a:r>
              <a:rPr dirty="0" sz="850" spc="-10">
                <a:latin typeface="Times New Roman"/>
                <a:cs typeface="Times New Roman"/>
              </a:rPr>
              <a:t>t</a:t>
            </a:r>
            <a:r>
              <a:rPr dirty="0" sz="850" spc="-5"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9"/>
              </a:spcBef>
            </a:pPr>
            <a:r>
              <a:rPr dirty="0" sz="850" spc="-5" i="1">
                <a:latin typeface="Times New Roman"/>
                <a:cs typeface="Times New Roman"/>
              </a:rPr>
              <a:t>f </a:t>
            </a:r>
            <a:r>
              <a:rPr dirty="0" sz="850">
                <a:latin typeface="Times New Roman"/>
                <a:cs typeface="Times New Roman"/>
              </a:rPr>
              <a:t>b</a:t>
            </a:r>
            <a:r>
              <a:rPr dirty="0" sz="850" spc="-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k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14425" y="4452196"/>
            <a:ext cx="76200" cy="127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b="1">
                <a:latin typeface="Times New Roman"/>
                <a:cs typeface="Times New Roman"/>
              </a:rPr>
              <a:t>*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496640" y="4423592"/>
            <a:ext cx="1143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35">
                <a:latin typeface="Times New Roman"/>
                <a:cs typeface="Times New Roman"/>
              </a:rPr>
              <a:t>4</a:t>
            </a:r>
            <a:r>
              <a:rPr dirty="0" sz="850" i="1">
                <a:latin typeface="Times New Roman"/>
                <a:cs typeface="Times New Roman"/>
              </a:rPr>
              <a:t>f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496640" y="4802087"/>
            <a:ext cx="11430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35">
                <a:latin typeface="Times New Roman"/>
                <a:cs typeface="Times New Roman"/>
              </a:rPr>
              <a:t>5</a:t>
            </a:r>
            <a:r>
              <a:rPr dirty="0" sz="850" i="1">
                <a:latin typeface="Times New Roman"/>
                <a:cs typeface="Times New Roman"/>
              </a:rPr>
              <a:t>f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151341" y="4845966"/>
            <a:ext cx="41275" cy="84455"/>
          </a:xfrm>
          <a:custGeom>
            <a:avLst/>
            <a:gdLst/>
            <a:ahLst/>
            <a:cxnLst/>
            <a:rect l="l" t="t" r="r" b="b"/>
            <a:pathLst>
              <a:path w="41275" h="84454">
                <a:moveTo>
                  <a:pt x="21678" y="22859"/>
                </a:moveTo>
                <a:lnTo>
                  <a:pt x="19342" y="22859"/>
                </a:lnTo>
                <a:lnTo>
                  <a:pt x="19359" y="18351"/>
                </a:lnTo>
                <a:lnTo>
                  <a:pt x="18630" y="14731"/>
                </a:lnTo>
                <a:lnTo>
                  <a:pt x="15621" y="9105"/>
                </a:lnTo>
                <a:lnTo>
                  <a:pt x="14871" y="7111"/>
                </a:lnTo>
                <a:lnTo>
                  <a:pt x="14923" y="3759"/>
                </a:lnTo>
                <a:lnTo>
                  <a:pt x="15379" y="2539"/>
                </a:lnTo>
                <a:lnTo>
                  <a:pt x="16497" y="1523"/>
                </a:lnTo>
                <a:lnTo>
                  <a:pt x="17576" y="507"/>
                </a:lnTo>
                <a:lnTo>
                  <a:pt x="19037" y="0"/>
                </a:lnTo>
                <a:lnTo>
                  <a:pt x="22491" y="0"/>
                </a:lnTo>
                <a:lnTo>
                  <a:pt x="23812" y="507"/>
                </a:lnTo>
                <a:lnTo>
                  <a:pt x="24828" y="1523"/>
                </a:lnTo>
                <a:lnTo>
                  <a:pt x="25844" y="2501"/>
                </a:lnTo>
                <a:lnTo>
                  <a:pt x="26352" y="3759"/>
                </a:lnTo>
                <a:lnTo>
                  <a:pt x="26304" y="7111"/>
                </a:lnTo>
                <a:lnTo>
                  <a:pt x="25539" y="9347"/>
                </a:lnTo>
                <a:lnTo>
                  <a:pt x="23914" y="12395"/>
                </a:lnTo>
                <a:lnTo>
                  <a:pt x="22326" y="15506"/>
                </a:lnTo>
                <a:lnTo>
                  <a:pt x="21699" y="18427"/>
                </a:lnTo>
                <a:lnTo>
                  <a:pt x="21678" y="22859"/>
                </a:lnTo>
                <a:close/>
              </a:path>
              <a:path w="41275" h="84454">
                <a:moveTo>
                  <a:pt x="6540" y="29362"/>
                </a:moveTo>
                <a:lnTo>
                  <a:pt x="0" y="22517"/>
                </a:lnTo>
                <a:lnTo>
                  <a:pt x="444" y="21234"/>
                </a:lnTo>
                <a:lnTo>
                  <a:pt x="2273" y="18961"/>
                </a:lnTo>
                <a:lnTo>
                  <a:pt x="3492" y="18389"/>
                </a:lnTo>
                <a:lnTo>
                  <a:pt x="6781" y="18351"/>
                </a:lnTo>
                <a:lnTo>
                  <a:pt x="8978" y="19100"/>
                </a:lnTo>
                <a:lnTo>
                  <a:pt x="11620" y="20624"/>
                </a:lnTo>
                <a:lnTo>
                  <a:pt x="14325" y="22110"/>
                </a:lnTo>
                <a:lnTo>
                  <a:pt x="16903" y="22859"/>
                </a:lnTo>
                <a:lnTo>
                  <a:pt x="41183" y="22859"/>
                </a:lnTo>
                <a:lnTo>
                  <a:pt x="41155" y="24891"/>
                </a:lnTo>
                <a:lnTo>
                  <a:pt x="24218" y="24891"/>
                </a:lnTo>
                <a:lnTo>
                  <a:pt x="21678" y="24993"/>
                </a:lnTo>
                <a:lnTo>
                  <a:pt x="19342" y="24993"/>
                </a:lnTo>
                <a:lnTo>
                  <a:pt x="15925" y="25298"/>
                </a:lnTo>
                <a:lnTo>
                  <a:pt x="13042" y="26111"/>
                </a:lnTo>
                <a:lnTo>
                  <a:pt x="10706" y="27431"/>
                </a:lnTo>
                <a:lnTo>
                  <a:pt x="8369" y="28714"/>
                </a:lnTo>
                <a:lnTo>
                  <a:pt x="6540" y="29362"/>
                </a:lnTo>
                <a:close/>
              </a:path>
              <a:path w="41275" h="84454">
                <a:moveTo>
                  <a:pt x="41183" y="22859"/>
                </a:moveTo>
                <a:lnTo>
                  <a:pt x="21678" y="22859"/>
                </a:lnTo>
                <a:lnTo>
                  <a:pt x="23914" y="22720"/>
                </a:lnTo>
                <a:lnTo>
                  <a:pt x="26454" y="21945"/>
                </a:lnTo>
                <a:lnTo>
                  <a:pt x="29298" y="20523"/>
                </a:lnTo>
                <a:lnTo>
                  <a:pt x="32042" y="19100"/>
                </a:lnTo>
                <a:lnTo>
                  <a:pt x="34277" y="18389"/>
                </a:lnTo>
                <a:lnTo>
                  <a:pt x="41134" y="22517"/>
                </a:lnTo>
                <a:lnTo>
                  <a:pt x="41183" y="22859"/>
                </a:lnTo>
                <a:close/>
              </a:path>
              <a:path w="41275" h="84454">
                <a:moveTo>
                  <a:pt x="34480" y="29400"/>
                </a:moveTo>
                <a:lnTo>
                  <a:pt x="32346" y="28651"/>
                </a:lnTo>
                <a:lnTo>
                  <a:pt x="26860" y="25603"/>
                </a:lnTo>
                <a:lnTo>
                  <a:pt x="24218" y="24891"/>
                </a:lnTo>
                <a:lnTo>
                  <a:pt x="41155" y="24891"/>
                </a:lnTo>
                <a:lnTo>
                  <a:pt x="41050" y="25704"/>
                </a:lnTo>
                <a:lnTo>
                  <a:pt x="40678" y="26720"/>
                </a:lnTo>
                <a:lnTo>
                  <a:pt x="39763" y="27838"/>
                </a:lnTo>
                <a:lnTo>
                  <a:pt x="38785" y="28854"/>
                </a:lnTo>
                <a:lnTo>
                  <a:pt x="37528" y="29362"/>
                </a:lnTo>
                <a:lnTo>
                  <a:pt x="34480" y="29400"/>
                </a:lnTo>
                <a:close/>
              </a:path>
              <a:path w="41275" h="84454">
                <a:moveTo>
                  <a:pt x="21678" y="84023"/>
                </a:moveTo>
                <a:lnTo>
                  <a:pt x="19646" y="84023"/>
                </a:lnTo>
                <a:lnTo>
                  <a:pt x="19037" y="69189"/>
                </a:lnTo>
                <a:lnTo>
                  <a:pt x="18770" y="62014"/>
                </a:lnTo>
                <a:lnTo>
                  <a:pt x="17919" y="55981"/>
                </a:lnTo>
                <a:lnTo>
                  <a:pt x="16497" y="51104"/>
                </a:lnTo>
                <a:lnTo>
                  <a:pt x="15151" y="46126"/>
                </a:lnTo>
                <a:lnTo>
                  <a:pt x="14363" y="43586"/>
                </a:lnTo>
                <a:lnTo>
                  <a:pt x="13957" y="42875"/>
                </a:lnTo>
                <a:lnTo>
                  <a:pt x="14871" y="42227"/>
                </a:lnTo>
                <a:lnTo>
                  <a:pt x="15989" y="40538"/>
                </a:lnTo>
                <a:lnTo>
                  <a:pt x="17360" y="37693"/>
                </a:lnTo>
                <a:lnTo>
                  <a:pt x="18669" y="35051"/>
                </a:lnTo>
                <a:lnTo>
                  <a:pt x="19342" y="30784"/>
                </a:lnTo>
                <a:lnTo>
                  <a:pt x="19342" y="24993"/>
                </a:lnTo>
                <a:lnTo>
                  <a:pt x="21678" y="24993"/>
                </a:lnTo>
                <a:lnTo>
                  <a:pt x="21894" y="30784"/>
                </a:lnTo>
                <a:lnTo>
                  <a:pt x="22694" y="34950"/>
                </a:lnTo>
                <a:lnTo>
                  <a:pt x="25563" y="40538"/>
                </a:lnTo>
                <a:lnTo>
                  <a:pt x="26555" y="42163"/>
                </a:lnTo>
                <a:lnTo>
                  <a:pt x="27266" y="42875"/>
                </a:lnTo>
                <a:lnTo>
                  <a:pt x="26962" y="43891"/>
                </a:lnTo>
                <a:lnTo>
                  <a:pt x="22186" y="69189"/>
                </a:lnTo>
                <a:lnTo>
                  <a:pt x="21678" y="84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734763" y="1631874"/>
          <a:ext cx="5094605" cy="21875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0647"/>
                <a:gridCol w="132139"/>
                <a:gridCol w="189218"/>
                <a:gridCol w="337788"/>
                <a:gridCol w="263601"/>
                <a:gridCol w="288007"/>
                <a:gridCol w="287049"/>
                <a:gridCol w="226406"/>
                <a:gridCol w="121293"/>
                <a:gridCol w="227035"/>
                <a:gridCol w="286425"/>
                <a:gridCol w="283935"/>
                <a:gridCol w="292119"/>
                <a:gridCol w="292035"/>
                <a:gridCol w="291669"/>
                <a:gridCol w="288324"/>
                <a:gridCol w="208419"/>
                <a:gridCol w="151502"/>
                <a:gridCol w="211125"/>
                <a:gridCol w="282808"/>
                <a:gridCol w="252581"/>
              </a:tblGrid>
              <a:tr h="110583">
                <a:tc gridSpan="21"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tabLst>
                          <a:tab pos="4213225" algn="l"/>
                        </a:tabLst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850" spc="4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p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09242">
                <a:tc gridSpan="12">
                  <a:txBody>
                    <a:bodyPr/>
                    <a:lstStyle/>
                    <a:p>
                      <a:pPr marL="48260">
                        <a:lnSpc>
                          <a:spcPts val="795"/>
                        </a:lnSpc>
                        <a:tabLst>
                          <a:tab pos="324485" algn="l"/>
                          <a:tab pos="1541780" algn="l"/>
                        </a:tabLst>
                      </a:pPr>
                      <a:r>
                        <a:rPr dirty="0" baseline="19607" sz="1275" spc="22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baseline="19607" sz="1275">
                          <a:latin typeface="Times New Roman"/>
                          <a:cs typeface="Times New Roman"/>
                        </a:rPr>
                        <a:t>i	</a:t>
                      </a:r>
                      <a:r>
                        <a:rPr dirty="0" baseline="19607" sz="1275" spc="22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baseline="19607" sz="1275">
                          <a:latin typeface="Times New Roman"/>
                          <a:cs typeface="Times New Roman"/>
                        </a:rPr>
                        <a:t>e	</a:t>
                      </a:r>
                      <a:r>
                        <a:rPr dirty="0" sz="850" spc="-3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1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eme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B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C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11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F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9742">
                <a:tc gridSpan="21">
                  <a:txBody>
                    <a:bodyPr/>
                    <a:lstStyle/>
                    <a:p>
                      <a:pPr marL="46355">
                        <a:lnSpc>
                          <a:spcPts val="985"/>
                        </a:lnSpc>
                        <a:tabLst>
                          <a:tab pos="331470" algn="l"/>
                          <a:tab pos="3500120" algn="l"/>
                          <a:tab pos="3789045" algn="l"/>
                          <a:tab pos="4074160" algn="l"/>
                          <a:tab pos="4363085" algn="l"/>
                          <a:tab pos="4652010" algn="l"/>
                          <a:tab pos="4940935" algn="l"/>
                        </a:tabLst>
                      </a:pPr>
                      <a:r>
                        <a:rPr dirty="0" sz="850" spc="-45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1	12	13	14	15	16	17	18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165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k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p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35488">
                <a:tc gridSpan="3"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tabLst>
                          <a:tab pos="309245" algn="l"/>
                        </a:tabLst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	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71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tabLst>
                          <a:tab pos="402590" algn="l"/>
                        </a:tabLst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	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850" spc="-3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P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1633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dirty="0" sz="850" spc="-15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7391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715">
                        <a:lnSpc>
                          <a:spcPct val="100000"/>
                        </a:lnSpc>
                      </a:pPr>
                      <a:r>
                        <a:rPr dirty="0" sz="850" spc="35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d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p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31440"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K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06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850" spc="-1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V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857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850" spc="20">
                          <a:latin typeface="Times New Roman"/>
                          <a:cs typeface="Times New Roman"/>
                        </a:rPr>
                        <a:t>Z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97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K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2841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dirty="0" sz="850" spc="-15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-15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801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540">
                        <a:lnSpc>
                          <a:spcPct val="100000"/>
                        </a:lnSpc>
                      </a:pPr>
                      <a:r>
                        <a:rPr dirty="0" sz="850" spc="35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d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p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892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b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413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Y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Z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b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850" spc="-4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h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850" spc="2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b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</a:pPr>
                      <a:r>
                        <a:rPr dirty="0" sz="850" spc="-4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143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1224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dirty="0" sz="850" spc="-15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650" spc="-5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65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650" spc="-1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-15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328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715">
                        <a:lnSpc>
                          <a:spcPct val="100000"/>
                        </a:lnSpc>
                      </a:pPr>
                      <a:r>
                        <a:rPr dirty="0" sz="850" spc="35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d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p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33349">
                <a:tc>
                  <a:txBody>
                    <a:bodyPr/>
                    <a:lstStyle/>
                    <a:p>
                      <a:pPr marL="406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Cs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06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</a:pPr>
                      <a:r>
                        <a:rPr dirty="0" sz="650" spc="-1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65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650" spc="-1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650" spc="-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650" b="1">
                          <a:latin typeface="Times New Roman"/>
                          <a:cs typeface="Times New Roman"/>
                        </a:rPr>
                        <a:t>*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f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 spc="-4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W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b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850" spc="2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0914"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dirty="0" sz="850" spc="-15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dirty="0" sz="650" spc="-1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65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650" spc="-5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650" spc="-1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</a:pPr>
                      <a:r>
                        <a:rPr dirty="0" sz="850" spc="-15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04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105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106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107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5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108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109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850" spc="-25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dirty="0" sz="850" spc="-35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850" spc="-3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29914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dirty="0" sz="850" spc="4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dirty="0" sz="850" spc="35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dirty="0" sz="850" i="1">
                          <a:latin typeface="Times New Roman"/>
                          <a:cs typeface="Times New Roman"/>
                        </a:rPr>
                        <a:t>d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81641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06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</a:pPr>
                      <a:r>
                        <a:rPr dirty="0" sz="65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65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650" spc="-1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650">
                          <a:latin typeface="Times New Roman"/>
                          <a:cs typeface="Times New Roman"/>
                        </a:rPr>
                        <a:t>r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f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b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h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dirty="0" sz="850" spc="2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850" spc="1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131313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131313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131313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041893" y="739266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274651" y="631310"/>
            <a:ext cx="4598035" cy="72967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 indent="151130">
              <a:lnSpc>
                <a:spcPct val="95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4.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alence-shell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130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12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ite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nfi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subs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fill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rth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4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sz="1050" spc="1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subshel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befo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2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subshel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nseq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ntl</a:t>
            </a:r>
            <a:r>
              <a:rPr dirty="0" sz="1050" spc="-1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ration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alliu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745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Ga: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05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400"/>
              </a:lnSpc>
              <a:spcBef>
                <a:spcPts val="71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13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-shell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 </a:t>
            </a:r>
            <a:r>
              <a:rPr dirty="0" sz="1050" spc="-1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130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125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dicate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uration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ses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as 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e,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 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ells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fill 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d: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355" i="1">
                <a:solidFill>
                  <a:srgbClr val="131313"/>
                </a:solidFill>
                <a:latin typeface="Garamond"/>
                <a:cs typeface="Garamond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80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74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360" i="1">
                <a:solidFill>
                  <a:srgbClr val="131313"/>
                </a:solidFill>
                <a:latin typeface="Garamond"/>
                <a:cs typeface="Garamond"/>
              </a:rPr>
              <a:t>f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105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12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105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000"/>
              </a:lnSpc>
              <a:spcBef>
                <a:spcPts val="72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13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alence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25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1050" spc="150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3333" sz="1125" spc="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130" i="1">
                <a:solidFill>
                  <a:srgbClr val="131313"/>
                </a:solidFill>
                <a:latin typeface="Garamond"/>
                <a:cs typeface="Garamond"/>
              </a:rPr>
              <a:t>n</a:t>
            </a:r>
            <a:r>
              <a:rPr dirty="0" sz="1050" spc="120" i="1">
                <a:solidFill>
                  <a:srgbClr val="131313"/>
                </a:solidFill>
                <a:latin typeface="Garamond"/>
                <a:cs typeface="Garamond"/>
              </a:rPr>
              <a:t>p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epea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do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odic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200"/>
              </a:lnSpc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ransi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blo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heir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abl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ilar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wri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gura-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gura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5200"/>
              </a:lnSpc>
              <a:spcBef>
                <a:spcPts val="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prior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ells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riod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ing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onsi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d.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noble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siti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oms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ell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but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some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10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65" i="1">
                <a:solidFill>
                  <a:srgbClr val="131313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23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whi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lence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8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oble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gas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sz="1050" spc="3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18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23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74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5080" indent="151130">
              <a:lnSpc>
                <a:spcPct val="95000"/>
              </a:lnSpc>
              <a:spcBef>
                <a:spcPts val="725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65" i="1">
                <a:solidFill>
                  <a:srgbClr val="131313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24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nly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vale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onfigura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Con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ve</a:t>
            </a:r>
            <a:r>
              <a:rPr dirty="0" sz="1050" spc="1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sz="1050" spc="-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18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24</a:t>
            </a:r>
            <a:r>
              <a:rPr dirty="0" sz="1050" spc="-1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740"/>
              </a:spcBef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Cr: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5715" indent="151130">
              <a:lnSpc>
                <a:spcPct val="95000"/>
              </a:lnSpc>
              <a:spcBef>
                <a:spcPts val="725"/>
              </a:spcBef>
            </a:pP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ppe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65" i="1">
                <a:solidFill>
                  <a:srgbClr val="131313"/>
                </a:solidFill>
                <a:latin typeface="Garamond"/>
                <a:cs typeface="Garamond"/>
              </a:rPr>
              <a:t>Z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29</a:t>
            </a:r>
            <a:r>
              <a:rPr dirty="0" sz="10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 spc="-12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onl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alenc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9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hell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so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copper</a:t>
            </a:r>
            <a:r>
              <a:rPr dirty="0" sz="10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must</a:t>
            </a:r>
            <a:r>
              <a:rPr dirty="0" sz="10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 i="1">
                <a:solidFill>
                  <a:srgbClr val="131313"/>
                </a:solidFill>
                <a:latin typeface="Book Antiqua"/>
                <a:cs typeface="Book Antiqua"/>
              </a:rPr>
              <a:t>te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3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9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sz="105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-130" i="1">
                <a:solidFill>
                  <a:srgbClr val="131313"/>
                </a:solidFill>
                <a:latin typeface="Garamond"/>
                <a:cs typeface="Garamond"/>
              </a:rPr>
              <a:t> 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18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+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29</a:t>
            </a:r>
            <a:r>
              <a:rPr dirty="0" sz="1050" spc="-25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740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u: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10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12700" marR="5715" indent="151130">
              <a:lnSpc>
                <a:spcPct val="95200"/>
              </a:lnSpc>
              <a:spcBef>
                <a:spcPts val="720"/>
              </a:spcBef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for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mic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bshells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irs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ck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ions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heavie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ement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(A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endi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D)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wil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eve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spec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ample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nium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nfigura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65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Xe</a:t>
            </a:r>
            <a:r>
              <a:rPr dirty="0" sz="1050" spc="-65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405" i="1">
                <a:solidFill>
                  <a:srgbClr val="131313"/>
                </a:solidFill>
                <a:latin typeface="Garamond"/>
                <a:cs typeface="Garamond"/>
              </a:rPr>
              <a:t>f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120" i="1">
                <a:solidFill>
                  <a:srgbClr val="131313"/>
                </a:solidFill>
                <a:latin typeface="Garamond"/>
                <a:cs typeface="Garamond"/>
              </a:rPr>
              <a:t>d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145" i="1">
                <a:solidFill>
                  <a:srgbClr val="131313"/>
                </a:solidFill>
                <a:latin typeface="Garamond"/>
                <a:cs typeface="Garamond"/>
              </a:rPr>
              <a:t>s</a:t>
            </a:r>
            <a:r>
              <a:rPr dirty="0" baseline="33333" sz="1125" spc="22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xa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ples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14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8-16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illu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assign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 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nfigura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eas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5153" y="5214470"/>
            <a:ext cx="1617345" cy="140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2080">
              <a:lnSpc>
                <a:spcPct val="96500"/>
              </a:lnSpc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the 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ow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 d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-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f-bl</a:t>
            </a:r>
            <a:r>
              <a:rPr dirty="0" sz="950" spc="-2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that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eed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not 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people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em.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eed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urati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ook th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ded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end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 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387707" y="8249691"/>
            <a:ext cx="4213860" cy="1092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8765">
              <a:lnSpc>
                <a:spcPct val="100000"/>
              </a:lnSpc>
              <a:tabLst>
                <a:tab pos="812165" algn="l"/>
              </a:tabLst>
            </a:pPr>
            <a:r>
              <a:rPr dirty="0" sz="900" spc="70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0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00" spc="30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0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0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00" spc="8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0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0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0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00" spc="-1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00" spc="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0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00" spc="3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0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0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0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00" spc="-4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0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00" spc="12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0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0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00" spc="-4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ts val="1100"/>
              </a:lnSpc>
            </a:pP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ll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2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n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Arial"/>
                <a:cs typeface="Arial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e 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7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8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6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950" spc="-4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Arial"/>
                <a:cs typeface="Arial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 marL="878205">
              <a:lnSpc>
                <a:spcPct val="100000"/>
              </a:lnSpc>
              <a:spcBef>
                <a:spcPts val="110"/>
              </a:spcBef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[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Ar]</a:t>
            </a:r>
            <a:endParaRPr sz="900">
              <a:latin typeface="Times New Roman"/>
              <a:cs typeface="Times New Roman"/>
            </a:endParaRPr>
          </a:p>
          <a:p>
            <a:pPr marL="1302385">
              <a:lnSpc>
                <a:spcPct val="100000"/>
              </a:lnSpc>
              <a:spcBef>
                <a:spcPts val="690"/>
              </a:spcBef>
              <a:tabLst>
                <a:tab pos="2056130" algn="l"/>
                <a:tab pos="3048635" algn="l"/>
              </a:tabLst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4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s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	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3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d	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4</a:t>
            </a:r>
            <a:r>
              <a:rPr dirty="0" sz="900" spc="-5" i="1">
                <a:solidFill>
                  <a:srgbClr val="221F20"/>
                </a:solidFill>
                <a:latin typeface="Times New Roman"/>
                <a:cs typeface="Times New Roman"/>
              </a:rPr>
              <a:t>p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613784" y="338306"/>
            <a:ext cx="27749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027804" y="324013"/>
            <a:ext cx="307149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809875" algn="l"/>
              </a:tabLst>
            </a:pP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lec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0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8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7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17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34" y="794952"/>
            <a:ext cx="6125845" cy="377697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25" b="1">
                <a:solidFill>
                  <a:srgbClr val="003D73"/>
                </a:solidFill>
                <a:latin typeface="Arial"/>
                <a:cs typeface="Arial"/>
              </a:rPr>
              <a:t> 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4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003D73"/>
                </a:solidFill>
                <a:latin typeface="Book Antiqua"/>
                <a:cs typeface="Book Antiqua"/>
              </a:rPr>
              <a:t>s</a:t>
            </a:r>
            <a:r>
              <a:rPr dirty="0" sz="1050" spc="-10" b="1" i="1">
                <a:solidFill>
                  <a:srgbClr val="003D73"/>
                </a:solidFill>
                <a:latin typeface="Book Antiqua"/>
                <a:cs typeface="Book Antiqua"/>
              </a:rPr>
              <a:t>p</a:t>
            </a:r>
            <a:r>
              <a:rPr dirty="0" sz="1050" spc="-15" b="1" i="1">
                <a:solidFill>
                  <a:srgbClr val="003D73"/>
                </a:solidFill>
                <a:latin typeface="Book Antiqua"/>
                <a:cs typeface="Book Antiqua"/>
              </a:rPr>
              <a:t>d</a:t>
            </a:r>
            <a:r>
              <a:rPr dirty="0" sz="1050" spc="-5" b="1" i="1">
                <a:solidFill>
                  <a:srgbClr val="003D73"/>
                </a:solidFill>
                <a:latin typeface="Book Antiqua"/>
                <a:cs typeface="Book Antiqua"/>
              </a:rPr>
              <a:t>f</a:t>
            </a:r>
            <a:r>
              <a:rPr dirty="0" sz="1050" spc="45" b="1" i="1">
                <a:solidFill>
                  <a:srgbClr val="003D73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N</a:t>
            </a:r>
            <a:r>
              <a:rPr dirty="0" sz="1050" spc="-15" b="1">
                <a:solidFill>
                  <a:srgbClr val="003D73"/>
                </a:solidFill>
                <a:latin typeface="Book Antiqua"/>
                <a:cs typeface="Book Antiqua"/>
              </a:rPr>
              <a:t>o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tat</a:t>
            </a:r>
            <a:r>
              <a:rPr dirty="0" sz="1050" spc="-10" b="1">
                <a:solidFill>
                  <a:srgbClr val="003D73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003D73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003D73"/>
                </a:solidFill>
                <a:latin typeface="Book Antiqua"/>
                <a:cs typeface="Book Antiqua"/>
              </a:rPr>
              <a:t>f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or</a:t>
            </a:r>
            <a:r>
              <a:rPr dirty="0" sz="1050" spc="-10" b="1">
                <a:solidFill>
                  <a:srgbClr val="003D73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003D73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003D73"/>
                </a:solidFill>
                <a:latin typeface="Book Antiqua"/>
                <a:cs typeface="Book Antiqua"/>
              </a:rPr>
              <a:t>n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 </a:t>
            </a:r>
            <a:r>
              <a:rPr dirty="0" sz="1050" spc="-10" b="1">
                <a:solidFill>
                  <a:srgbClr val="003D73"/>
                </a:solidFill>
                <a:latin typeface="Book Antiqua"/>
                <a:cs typeface="Book Antiqua"/>
              </a:rPr>
              <a:t>El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ectro</a:t>
            </a:r>
            <a:r>
              <a:rPr dirty="0" sz="1050" spc="-15" b="1">
                <a:solidFill>
                  <a:srgbClr val="003D73"/>
                </a:solidFill>
                <a:latin typeface="Book Antiqua"/>
                <a:cs typeface="Book Antiqua"/>
              </a:rPr>
              <a:t>n C</a:t>
            </a:r>
            <a:r>
              <a:rPr dirty="0" sz="1050" spc="-10" b="1">
                <a:solidFill>
                  <a:srgbClr val="003D73"/>
                </a:solidFill>
                <a:latin typeface="Book Antiqua"/>
                <a:cs typeface="Book Antiqua"/>
              </a:rPr>
              <a:t>on</a:t>
            </a:r>
            <a:r>
              <a:rPr dirty="0" sz="1050" spc="-10" b="1">
                <a:solidFill>
                  <a:srgbClr val="003D73"/>
                </a:solidFill>
                <a:latin typeface="Book Antiqua"/>
                <a:cs typeface="Book Antiqua"/>
              </a:rPr>
              <a:t>f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ig</a:t>
            </a:r>
            <a:r>
              <a:rPr dirty="0" sz="1050" spc="-15" b="1">
                <a:solidFill>
                  <a:srgbClr val="003D73"/>
                </a:solidFill>
                <a:latin typeface="Book Antiqua"/>
                <a:cs typeface="Book Antiqua"/>
              </a:rPr>
              <a:t>u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rat</a:t>
            </a:r>
            <a:r>
              <a:rPr dirty="0" sz="1050" spc="-10" b="1">
                <a:solidFill>
                  <a:srgbClr val="003D73"/>
                </a:solidFill>
                <a:latin typeface="Book Antiqua"/>
                <a:cs typeface="Book Antiqua"/>
              </a:rPr>
              <a:t>i</a:t>
            </a:r>
            <a:r>
              <a:rPr dirty="0" sz="1050" spc="-5" b="1">
                <a:solidFill>
                  <a:srgbClr val="003D73"/>
                </a:solidFill>
                <a:latin typeface="Book Antiqua"/>
                <a:cs typeface="Book Antiqua"/>
              </a:rPr>
              <a:t>o</a:t>
            </a:r>
            <a:r>
              <a:rPr dirty="0" sz="1050" spc="-10" b="1">
                <a:solidFill>
                  <a:srgbClr val="003D73"/>
                </a:solidFill>
                <a:latin typeface="Book Antiqua"/>
                <a:cs typeface="Book Antiqua"/>
              </a:rPr>
              <a:t>n</a:t>
            </a:r>
            <a:endParaRPr sz="105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marL="622300" indent="-217170">
              <a:lnSpc>
                <a:spcPct val="100000"/>
              </a:lnSpc>
              <a:buClr>
                <a:srgbClr val="221F20"/>
              </a:buClr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ment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algn="ctr" marL="122555">
              <a:lnSpc>
                <a:spcPct val="100000"/>
              </a:lnSpc>
              <a:spcBef>
                <a:spcPts val="57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endParaRPr baseline="31746" sz="1050">
              <a:latin typeface="Palatino Linotype"/>
              <a:cs typeface="Palatino Linotype"/>
            </a:endParaRPr>
          </a:p>
          <a:p>
            <a:pPr marL="622300" indent="-229235">
              <a:lnSpc>
                <a:spcPct val="100000"/>
              </a:lnSpc>
              <a:spcBef>
                <a:spcPts val="550"/>
              </a:spcBef>
              <a:buClr>
                <a:srgbClr val="221F20"/>
              </a:buClr>
              <a:buFont typeface="Book Antiqua"/>
              <a:buAutoNum type="alphaLcParenBoth" startAt="2"/>
              <a:tabLst>
                <a:tab pos="622935" algn="l"/>
              </a:tabLst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33655">
              <a:lnSpc>
                <a:spcPts val="1110"/>
              </a:lnSpc>
              <a:spcBef>
                <a:spcPts val="20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eutra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622300" marR="33655" indent="-217170">
              <a:lnSpc>
                <a:spcPts val="1100"/>
              </a:lnSpc>
              <a:spcBef>
                <a:spcPts val="220"/>
              </a:spcBef>
              <a:buClr>
                <a:srgbClr val="221F20"/>
              </a:buClr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uperscr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pt numera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2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622300" marR="5080" indent="-229235">
              <a:lnSpc>
                <a:spcPct val="98500"/>
              </a:lnSpc>
              <a:spcBef>
                <a:spcPts val="225"/>
              </a:spcBef>
              <a:buClr>
                <a:srgbClr val="221F20"/>
              </a:buClr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33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9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gas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33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  <a:p>
            <a:pPr algn="ctr" marL="122555">
              <a:lnSpc>
                <a:spcPct val="100000"/>
              </a:lnSpc>
              <a:spcBef>
                <a:spcPts val="56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baseline="31746" sz="10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89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 marR="33655">
              <a:lnSpc>
                <a:spcPts val="1110"/>
              </a:lnSpc>
              <a:spcBef>
                <a:spcPts val="20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ccu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42570" marR="34290" indent="-229870">
              <a:lnSpc>
                <a:spcPts val="1100"/>
              </a:lnSpc>
              <a:spcBef>
                <a:spcPts val="919"/>
              </a:spcBef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spdf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does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many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38234" y="5141069"/>
            <a:ext cx="6097270" cy="3056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5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 C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gu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241300">
              <a:lnSpc>
                <a:spcPct val="100000"/>
              </a:lnSpc>
            </a:pP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(a)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b)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algn="just" marL="241300" marR="5080">
              <a:lnSpc>
                <a:spcPct val="96500"/>
              </a:lnSpc>
              <a:spcBef>
                <a:spcPts val="180"/>
              </a:spcBef>
            </a:pP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table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marL="622300" marR="5080" indent="-217170">
              <a:lnSpc>
                <a:spcPct val="96600"/>
              </a:lnSpc>
              <a:spcBef>
                <a:spcPts val="180"/>
              </a:spcBef>
              <a:buClr>
                <a:srgbClr val="221F20"/>
              </a:buClr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gas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6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6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gethe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endParaRPr sz="950">
              <a:latin typeface="Palatino Linotype"/>
              <a:cs typeface="Palatino Linotype"/>
            </a:endParaRPr>
          </a:p>
          <a:p>
            <a:pPr algn="ctr" marL="151765">
              <a:lnSpc>
                <a:spcPct val="100000"/>
              </a:lnSpc>
              <a:spcBef>
                <a:spcPts val="565"/>
              </a:spcBef>
            </a:pP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55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31746" sz="1050">
              <a:latin typeface="Palatino Linotype"/>
              <a:cs typeface="Palatino Linotype"/>
            </a:endParaRPr>
          </a:p>
          <a:p>
            <a:pPr algn="just" marL="622300" marR="5080" indent="-229235">
              <a:lnSpc>
                <a:spcPct val="96500"/>
              </a:lnSpc>
              <a:spcBef>
                <a:spcPts val="605"/>
              </a:spcBef>
              <a:buClr>
                <a:srgbClr val="221F20"/>
              </a:buClr>
              <a:buFont typeface="Book Antiqua"/>
              <a:buAutoNum type="alphaLcParenBoth" startAt="2"/>
              <a:tabLst>
                <a:tab pos="622935" algn="l"/>
              </a:tabLst>
            </a:pP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36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agram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cup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9"/>
              </a:spcBef>
            </a:pPr>
            <a:endParaRPr sz="1050">
              <a:latin typeface="Times New Roman"/>
              <a:cs typeface="Times New Roman"/>
            </a:endParaRPr>
          </a:p>
          <a:p>
            <a:pPr marL="198755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Sn:  [Kr]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38234" y="8282909"/>
            <a:ext cx="3978910" cy="542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66675">
              <a:lnSpc>
                <a:spcPct val="100000"/>
              </a:lnSpc>
              <a:tabLst>
                <a:tab pos="775970" algn="l"/>
              </a:tabLst>
            </a:pPr>
            <a:r>
              <a:rPr dirty="0" sz="950" spc="-5">
                <a:latin typeface="Times New Roman"/>
                <a:cs typeface="Times New Roman"/>
              </a:rPr>
              <a:t>4</a:t>
            </a:r>
            <a:r>
              <a:rPr dirty="0" sz="950" spc="-5" i="1">
                <a:latin typeface="Times New Roman"/>
                <a:cs typeface="Times New Roman"/>
              </a:rPr>
              <a:t>d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5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14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8280" y="8933196"/>
            <a:ext cx="5311775" cy="400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ram.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3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53255" y="8282909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5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4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131313"/>
                </a:solidFill>
                <a:latin typeface="Cambria"/>
                <a:cs typeface="Cambria"/>
              </a:rPr>
              <a:t>	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2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0">
                <a:solidFill>
                  <a:srgbClr val="131313"/>
                </a:solidFill>
                <a:latin typeface="Lucida Sans"/>
                <a:cs typeface="Lucida Sans"/>
              </a:rPr>
              <a:t>te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r 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8888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95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131313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131313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9625" y="794952"/>
            <a:ext cx="6127750" cy="4631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30630" algn="l"/>
              </a:tabLst>
            </a:pP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7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30" b="1">
                <a:solidFill>
                  <a:srgbClr val="003D73"/>
                </a:solidFill>
                <a:latin typeface="Arial"/>
                <a:cs typeface="Arial"/>
              </a:rPr>
              <a:t>8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-1</a:t>
            </a:r>
            <a:r>
              <a:rPr dirty="0" sz="1050" spc="35" b="1">
                <a:solidFill>
                  <a:srgbClr val="003D73"/>
                </a:solidFill>
                <a:latin typeface="Arial"/>
                <a:cs typeface="Arial"/>
              </a:rPr>
              <a:t>6</a:t>
            </a:r>
            <a:r>
              <a:rPr dirty="0" sz="10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1050" spc="-10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in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g 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10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s 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o 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 P</a:t>
            </a:r>
            <a:r>
              <a:rPr dirty="0" sz="1050" spc="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od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050" spc="-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050" spc="-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050" spc="-1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003D73"/>
                </a:solidFill>
                <a:latin typeface="Arial"/>
                <a:cs typeface="Arial"/>
              </a:rPr>
              <a:t>bl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>
              <a:lnSpc>
                <a:spcPts val="112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cate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ber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405130" indent="-163830">
              <a:lnSpc>
                <a:spcPts val="1120"/>
              </a:lnSpc>
              <a:buClr>
                <a:srgbClr val="131313"/>
              </a:buClr>
              <a:buFont typeface="Book Antiqua"/>
              <a:buAutoNum type="alphaLcParenBoth" startAt="3"/>
              <a:tabLst>
                <a:tab pos="4057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 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4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05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35" b="1">
                <a:solidFill>
                  <a:srgbClr val="003D73"/>
                </a:solidFill>
                <a:latin typeface="Arial"/>
                <a:cs typeface="Arial"/>
              </a:rPr>
              <a:t>ly</a:t>
            </a: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ze</a:t>
            </a:r>
            <a:endParaRPr sz="1050">
              <a:latin typeface="Arial"/>
              <a:cs typeface="Arial"/>
            </a:endParaRPr>
          </a:p>
          <a:p>
            <a:pPr marL="241300" marR="35560">
              <a:lnSpc>
                <a:spcPts val="1110"/>
              </a:lnSpc>
              <a:spcBef>
                <a:spcPts val="20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mber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ment.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50" spc="-11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20" b="1">
                <a:solidFill>
                  <a:srgbClr val="003D73"/>
                </a:solidFill>
                <a:latin typeface="Arial"/>
                <a:cs typeface="Arial"/>
              </a:rPr>
              <a:t>ol</a:t>
            </a:r>
            <a:r>
              <a:rPr dirty="0" sz="1050" spc="-40" b="1">
                <a:solidFill>
                  <a:srgbClr val="003D73"/>
                </a:solidFill>
                <a:latin typeface="Arial"/>
                <a:cs typeface="Arial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050">
              <a:latin typeface="Arial"/>
              <a:cs typeface="Arial"/>
            </a:endParaRPr>
          </a:p>
          <a:p>
            <a:pPr algn="just" lvl="1" marL="622300" marR="36195" indent="-217170">
              <a:lnSpc>
                <a:spcPts val="1100"/>
              </a:lnSpc>
              <a:spcBef>
                <a:spcPts val="220"/>
              </a:spcBef>
              <a:buClr>
                <a:srgbClr val="131313"/>
              </a:buClr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35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5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17.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ven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p.</a:t>
            </a:r>
            <a:endParaRPr sz="950">
              <a:latin typeface="Palatino Linotype"/>
              <a:cs typeface="Palatino Linotype"/>
            </a:endParaRPr>
          </a:p>
          <a:p>
            <a:pPr algn="just" lvl="1" marL="622300" marR="35560" indent="-229235">
              <a:lnSpc>
                <a:spcPct val="102200"/>
              </a:lnSpc>
              <a:spcBef>
                <a:spcPts val="185"/>
              </a:spcBef>
              <a:buClr>
                <a:srgbClr val="131313"/>
              </a:buClr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52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65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16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hem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2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622300" marR="35560" indent="-210185">
              <a:lnSpc>
                <a:spcPct val="96200"/>
              </a:lnSpc>
              <a:spcBef>
                <a:spcPts val="275"/>
              </a:spcBef>
              <a:buClr>
                <a:srgbClr val="131313"/>
              </a:buClr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49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4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riod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13.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Kr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1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31746" sz="10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1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urati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5</a:t>
            </a:r>
            <a:r>
              <a:rPr dirty="0" sz="950" spc="2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20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wo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3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npai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lvl="1" marL="622300" marR="7620" indent="-226695">
              <a:lnSpc>
                <a:spcPct val="108800"/>
              </a:lnSpc>
              <a:spcBef>
                <a:spcPts val="145"/>
              </a:spcBef>
              <a:buClr>
                <a:srgbClr val="131313"/>
              </a:buClr>
              <a:buFont typeface="Book Antiqua"/>
              <a:buAutoNum type="alphaLcParenBoth"/>
              <a:tabLst>
                <a:tab pos="622935" algn="l"/>
              </a:tabLst>
            </a:pP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47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1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131313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5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ctr" marL="120014">
              <a:lnSpc>
                <a:spcPct val="100000"/>
              </a:lnSpc>
              <a:spcBef>
                <a:spcPts val="56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131313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2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30" i="1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algn="ctr" marR="1530350">
              <a:lnSpc>
                <a:spcPct val="100000"/>
              </a:lnSpc>
              <a:spcBef>
                <a:spcPts val="505"/>
              </a:spcBef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ten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0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0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00" spc="-1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 ten </a:t>
            </a:r>
            <a:r>
              <a:rPr dirty="0" sz="100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00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0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atom.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05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050" spc="-12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-13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050" spc="-130" b="1">
                <a:solidFill>
                  <a:srgbClr val="003D73"/>
                </a:solidFill>
                <a:latin typeface="Arial"/>
                <a:cs typeface="Arial"/>
              </a:rPr>
              <a:t>ss</a:t>
            </a:r>
            <a:endParaRPr sz="105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  <a:spcBef>
                <a:spcPts val="140"/>
              </a:spcBef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 betw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iden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800">
              <a:latin typeface="Times New Roman"/>
              <a:cs typeface="Times New Roman"/>
            </a:endParaRPr>
          </a:p>
          <a:p>
            <a:pPr marL="242570" marR="35560" indent="-229870">
              <a:lnSpc>
                <a:spcPts val="1110"/>
              </a:lnSpc>
            </a:pP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4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14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850" spc="5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tom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ndi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spc="7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eit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part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b)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c)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pai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0"/>
              </a:lnSpc>
              <a:spcBef>
                <a:spcPts val="819"/>
              </a:spcBef>
              <a:tabLst>
                <a:tab pos="1453515" algn="l"/>
              </a:tabLst>
            </a:pP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850" spc="4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850" spc="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14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60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850" spc="2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850" spc="12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850" spc="-4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8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850" spc="1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1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8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850" spc="-35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850" b="1">
                <a:solidFill>
                  <a:srgbClr val="003D73"/>
                </a:solidFill>
                <a:latin typeface="Arial"/>
                <a:cs typeface="Arial"/>
              </a:rPr>
              <a:t>	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mber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8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(b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8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8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s;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42570">
              <a:lnSpc>
                <a:spcPts val="1120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npa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oms.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519673" y="787079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048256" y="822068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160651" y="912873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374345" y="921290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890517" y="637357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6906" y="0"/>
                </a:lnTo>
              </a:path>
            </a:pathLst>
          </a:custGeom>
          <a:ln w="12865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00075" y="5939524"/>
            <a:ext cx="5861050" cy="1718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11454">
              <a:lnSpc>
                <a:spcPct val="100000"/>
              </a:lnSpc>
            </a:pP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-5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.</a:t>
            </a:r>
            <a:r>
              <a:rPr dirty="0" sz="1200" spc="4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a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ste</a:t>
            </a:r>
            <a:r>
              <a:rPr dirty="0" sz="1200" spc="5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in</a:t>
            </a:r>
            <a:r>
              <a:rPr dirty="0" sz="1200" spc="4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h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e</a:t>
            </a:r>
            <a:r>
              <a:rPr dirty="0" sz="1200" spc="4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200" spc="5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200" spc="-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200" spc="6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.</a:t>
            </a:r>
            <a:r>
              <a:rPr dirty="0" sz="1200" spc="5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200" spc="50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200" spc="-15" b="1">
                <a:solidFill>
                  <a:srgbClr val="210000"/>
                </a:solidFill>
                <a:latin typeface="Book Antiqua"/>
                <a:cs typeface="Book Antiqua"/>
                <a:hlinkClick r:id="rId3"/>
              </a:rPr>
              <a:t>m</a:t>
            </a:r>
            <a:endParaRPr sz="12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250"/>
              </a:lnSpc>
              <a:tabLst>
                <a:tab pos="2429510" algn="l"/>
              </a:tabLst>
            </a:pP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ev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ce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 ar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u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 eve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ry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	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c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ac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c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pl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aye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s,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2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sca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s,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s, 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c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, de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al, 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nd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ca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p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ed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s. L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p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du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ce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li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ht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w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h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de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ab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es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a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ce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al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la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 em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. 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a d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h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la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w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, 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go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 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Fo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On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 f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 f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r 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ha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pt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8,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as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, 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Mas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gC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em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te. </a:t>
            </a:r>
            <a:endParaRPr sz="11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00">
              <a:latin typeface="Times New Roman"/>
              <a:cs typeface="Times New Roman"/>
            </a:endParaRPr>
          </a:p>
          <a:p>
            <a:pPr algn="ctr" marL="252729">
              <a:lnSpc>
                <a:spcPct val="100000"/>
              </a:lnSpc>
            </a:pPr>
            <a:r>
              <a:rPr dirty="0" sz="1800" spc="-180" b="1">
                <a:solidFill>
                  <a:srgbClr val="2D3091"/>
                </a:solidFill>
                <a:latin typeface="Arial"/>
                <a:cs typeface="Arial"/>
              </a:rPr>
              <a:t>S</a:t>
            </a:r>
            <a:r>
              <a:rPr dirty="0" sz="1800" spc="-90" b="1">
                <a:solidFill>
                  <a:srgbClr val="2D3091"/>
                </a:solidFill>
                <a:latin typeface="Arial"/>
                <a:cs typeface="Arial"/>
              </a:rPr>
              <a:t>u</a:t>
            </a:r>
            <a:r>
              <a:rPr dirty="0" sz="1800" spc="-65" b="1">
                <a:solidFill>
                  <a:srgbClr val="2D3091"/>
                </a:solidFill>
                <a:latin typeface="Arial"/>
                <a:cs typeface="Arial"/>
              </a:rPr>
              <a:t>mm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a</a:t>
            </a:r>
            <a:r>
              <a:rPr dirty="0" sz="1800" spc="-25" b="1">
                <a:solidFill>
                  <a:srgbClr val="2D3091"/>
                </a:solidFill>
                <a:latin typeface="Arial"/>
                <a:cs typeface="Arial"/>
              </a:rPr>
              <a:t>r</a:t>
            </a:r>
            <a:r>
              <a:rPr dirty="0" sz="1800" spc="-70" b="1">
                <a:solidFill>
                  <a:srgbClr val="2D3091"/>
                </a:solidFill>
                <a:latin typeface="Arial"/>
                <a:cs typeface="Arial"/>
              </a:rPr>
              <a:t>y</a:t>
            </a:r>
            <a:endParaRPr sz="1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4500" y="7777271"/>
            <a:ext cx="3112135" cy="1702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335" marR="5080" indent="-1270">
              <a:lnSpc>
                <a:spcPct val="96300"/>
              </a:lnSpc>
            </a:pPr>
            <a:r>
              <a:rPr dirty="0" sz="1100" spc="-90">
                <a:solidFill>
                  <a:srgbClr val="009139"/>
                </a:solidFill>
                <a:latin typeface="Lucida Sans"/>
                <a:cs typeface="Lucida Sans"/>
              </a:rPr>
              <a:t>8</a:t>
            </a:r>
            <a:r>
              <a:rPr dirty="0" sz="1100" spc="-5">
                <a:solidFill>
                  <a:srgbClr val="009139"/>
                </a:solidFill>
                <a:latin typeface="Lucida Sans"/>
                <a:cs typeface="Lucida Sans"/>
              </a:rPr>
              <a:t>-</a:t>
            </a:r>
            <a:r>
              <a:rPr dirty="0" sz="1100" spc="-95">
                <a:solidFill>
                  <a:srgbClr val="009139"/>
                </a:solidFill>
                <a:latin typeface="Lucida Sans"/>
                <a:cs typeface="Lucida Sans"/>
              </a:rPr>
              <a:t>1</a:t>
            </a:r>
            <a:r>
              <a:rPr dirty="0" sz="1100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130">
                <a:solidFill>
                  <a:srgbClr val="009139"/>
                </a:solidFill>
                <a:latin typeface="Lucida Sans"/>
                <a:cs typeface="Lucida Sans"/>
              </a:rPr>
              <a:t> 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8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8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v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25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10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q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z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Hz</a:t>
            </a:r>
            <a:r>
              <a:rPr dirty="0" sz="950" spc="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305">
                <a:solidFill>
                  <a:srgbClr val="131313"/>
                </a:solidFill>
                <a:latin typeface="Arial"/>
                <a:cs typeface="Arial"/>
              </a:rPr>
              <a:t>l</a:t>
            </a:r>
            <a:r>
              <a:rPr dirty="0" sz="950" spc="-60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59200" y="7795879"/>
            <a:ext cx="3112770" cy="1684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ts val="1100"/>
              </a:lnSpc>
            </a:pP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di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act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6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king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clos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surfa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(F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.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-4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335" marR="5080" indent="-635">
              <a:lnSpc>
                <a:spcPts val="1100"/>
              </a:lnSpc>
              <a:spcBef>
                <a:spcPts val="550"/>
              </a:spcBef>
              <a:buClr>
                <a:srgbClr val="009139"/>
              </a:buClr>
              <a:buFont typeface="Lucida Sans"/>
              <a:buAutoNum type="arabicPlain" startAt="2"/>
              <a:tabLst>
                <a:tab pos="279400" algn="l"/>
              </a:tabLst>
            </a:pP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14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7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7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p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2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970" marR="5715" indent="-1270">
              <a:lnSpc>
                <a:spcPts val="1100"/>
              </a:lnSpc>
              <a:spcBef>
                <a:spcPts val="550"/>
              </a:spcBef>
              <a:buClr>
                <a:srgbClr val="009139"/>
              </a:buClr>
              <a:buFont typeface="Lucida Sans"/>
              <a:buAutoNum type="arabicPlain" startAt="2"/>
              <a:tabLst>
                <a:tab pos="282575" algn="l"/>
              </a:tabLst>
            </a:pP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Q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y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netic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rad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led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lanck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only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532120" y="324013"/>
            <a:ext cx="156718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05560" algn="l"/>
              </a:tabLst>
            </a:pP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34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420983" y="931609"/>
            <a:ext cx="26034" cy="34925"/>
          </a:xfrm>
          <a:custGeom>
            <a:avLst/>
            <a:gdLst/>
            <a:ahLst/>
            <a:cxnLst/>
            <a:rect l="l" t="t" r="r" b="b"/>
            <a:pathLst>
              <a:path w="26035" h="34925">
                <a:moveTo>
                  <a:pt x="1651" y="34937"/>
                </a:moveTo>
                <a:lnTo>
                  <a:pt x="0" y="33007"/>
                </a:lnTo>
                <a:lnTo>
                  <a:pt x="800" y="31229"/>
                </a:lnTo>
                <a:lnTo>
                  <a:pt x="1638" y="29146"/>
                </a:lnTo>
                <a:lnTo>
                  <a:pt x="8737" y="3975"/>
                </a:lnTo>
                <a:lnTo>
                  <a:pt x="11391" y="3683"/>
                </a:lnTo>
                <a:lnTo>
                  <a:pt x="14147" y="3175"/>
                </a:lnTo>
                <a:lnTo>
                  <a:pt x="19812" y="1727"/>
                </a:lnTo>
                <a:lnTo>
                  <a:pt x="22263" y="914"/>
                </a:lnTo>
                <a:lnTo>
                  <a:pt x="24333" y="0"/>
                </a:lnTo>
                <a:lnTo>
                  <a:pt x="25996" y="1574"/>
                </a:lnTo>
                <a:lnTo>
                  <a:pt x="9448" y="31686"/>
                </a:lnTo>
                <a:lnTo>
                  <a:pt x="1651" y="3493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544535" y="106966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95038" y="126425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087251" y="14045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053583" y="216341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350638" y="390014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95653" y="3899968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1126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65565" y="468218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035816" y="52177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27128" y="535746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651256" y="695449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73100" y="631544"/>
            <a:ext cx="3144520" cy="7232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6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ein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uan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3)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Pl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ck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an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ri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fe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ct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ght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wh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iki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rfa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erp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par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-lik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add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pert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call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oto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he rad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8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hot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3970" marR="36830" indent="-1270">
              <a:lnSpc>
                <a:spcPct val="96300"/>
              </a:lnSpc>
              <a:spcBef>
                <a:spcPts val="320"/>
              </a:spcBef>
              <a:buClr>
                <a:srgbClr val="009139"/>
              </a:buClr>
              <a:buFont typeface="Arial"/>
              <a:buAutoNum type="arabicPlain" startAt="4"/>
              <a:tabLst>
                <a:tab pos="292735" algn="l"/>
              </a:tabLst>
            </a:pP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ctra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made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x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100">
                <a:solidFill>
                  <a:srgbClr val="221F20"/>
                </a:solidFill>
                <a:latin typeface="Arial"/>
                <a:cs typeface="Arial"/>
              </a:rPr>
              <a:t>7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 spc="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eory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nst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ener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y-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eve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dia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ram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5080">
              <a:lnSpc>
                <a:spcPct val="93400"/>
              </a:lnSpc>
              <a:spcBef>
                <a:spcPts val="370"/>
              </a:spcBef>
              <a:buClr>
                <a:srgbClr val="009139"/>
              </a:buClr>
              <a:buFont typeface="Arial"/>
              <a:buAutoNum type="arabicPlain" startAt="4"/>
              <a:tabLst>
                <a:tab pos="292735" algn="l"/>
              </a:tabLst>
            </a:pPr>
            <a:r>
              <a:rPr dirty="0" sz="1100" spc="-1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w</a:t>
            </a:r>
            <a:r>
              <a:rPr dirty="0" sz="1100" spc="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10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9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9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w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95" b="1">
                <a:solidFill>
                  <a:srgbClr val="009139"/>
                </a:solidFill>
                <a:latin typeface="Arial"/>
                <a:cs typeface="Arial"/>
              </a:rPr>
              <a:t>Q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7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8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0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wa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part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such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algn="just" marL="13970" marR="38100">
              <a:lnSpc>
                <a:spcPct val="96500"/>
              </a:lnSpc>
              <a:spcBef>
                <a:spcPts val="5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imul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tan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He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se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un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1).</a:t>
            </a:r>
            <a:endParaRPr sz="950">
              <a:latin typeface="Palatino Linotype"/>
              <a:cs typeface="Palatino Linotype"/>
            </a:endParaRPr>
          </a:p>
          <a:p>
            <a:pPr algn="just" lvl="1" marL="13335" marR="36830" indent="-635">
              <a:lnSpc>
                <a:spcPct val="96400"/>
              </a:lnSpc>
              <a:spcBef>
                <a:spcPts val="330"/>
              </a:spcBef>
              <a:buClr>
                <a:srgbClr val="009139"/>
              </a:buClr>
              <a:buFont typeface="Arial"/>
              <a:buAutoNum type="arabicPlain" startAt="6"/>
              <a:tabLst>
                <a:tab pos="281940" algn="l"/>
              </a:tabLst>
            </a:pP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W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v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1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0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cept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9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tem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zero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ener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ö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Garamond"/>
                <a:cs typeface="Garamond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6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4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func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6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13335" marR="5715" indent="-635">
              <a:lnSpc>
                <a:spcPct val="96200"/>
              </a:lnSpc>
              <a:spcBef>
                <a:spcPts val="320"/>
              </a:spcBef>
              <a:buClr>
                <a:srgbClr val="009139"/>
              </a:buClr>
              <a:buFont typeface="Arial"/>
              <a:buAutoNum type="arabicPlain" startAt="6"/>
              <a:tabLst>
                <a:tab pos="281940" algn="l"/>
              </a:tabLst>
            </a:pPr>
            <a:r>
              <a:rPr dirty="0" sz="1100" spc="70" b="1">
                <a:solidFill>
                  <a:srgbClr val="009139"/>
                </a:solidFill>
                <a:latin typeface="Arial"/>
                <a:cs typeface="Arial"/>
              </a:rPr>
              <a:t>Q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7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7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öd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4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ipa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ni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ll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pr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ipa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78151" y="164906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965956" y="2589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703576" y="325180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902331" y="405317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09369" y="4836859"/>
            <a:ext cx="26034" cy="34925"/>
          </a:xfrm>
          <a:custGeom>
            <a:avLst/>
            <a:gdLst/>
            <a:ahLst/>
            <a:cxnLst/>
            <a:rect l="l" t="t" r="r" b="b"/>
            <a:pathLst>
              <a:path w="26034" h="34925">
                <a:moveTo>
                  <a:pt x="1651" y="34937"/>
                </a:moveTo>
                <a:lnTo>
                  <a:pt x="0" y="33007"/>
                </a:lnTo>
                <a:lnTo>
                  <a:pt x="800" y="31229"/>
                </a:lnTo>
                <a:lnTo>
                  <a:pt x="1638" y="29146"/>
                </a:lnTo>
                <a:lnTo>
                  <a:pt x="8737" y="3975"/>
                </a:lnTo>
                <a:lnTo>
                  <a:pt x="11391" y="3683"/>
                </a:lnTo>
                <a:lnTo>
                  <a:pt x="14147" y="3175"/>
                </a:lnTo>
                <a:lnTo>
                  <a:pt x="19824" y="1727"/>
                </a:lnTo>
                <a:lnTo>
                  <a:pt x="22263" y="914"/>
                </a:lnTo>
                <a:lnTo>
                  <a:pt x="24333" y="0"/>
                </a:lnTo>
                <a:lnTo>
                  <a:pt x="25996" y="1574"/>
                </a:lnTo>
                <a:lnTo>
                  <a:pt x="9448" y="31686"/>
                </a:lnTo>
                <a:lnTo>
                  <a:pt x="1651" y="3493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345946" y="639124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176003" y="722881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46" y="0"/>
                </a:lnTo>
              </a:path>
            </a:pathLst>
          </a:custGeom>
          <a:ln w="8255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3987340" y="633409"/>
            <a:ext cx="3113405" cy="2306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400"/>
              </a:lnSpc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ub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uble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nated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-1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23)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hyd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ike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degenera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12700" marR="5080">
              <a:lnSpc>
                <a:spcPct val="92900"/>
              </a:lnSpc>
              <a:spcBef>
                <a:spcPts val="705"/>
              </a:spcBef>
              <a:buClr>
                <a:srgbClr val="009139"/>
              </a:buClr>
              <a:buFont typeface="Arial"/>
              <a:buAutoNum type="arabicPlain" startAt="8"/>
              <a:tabLst>
                <a:tab pos="281940" algn="l"/>
              </a:tabLst>
            </a:pP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3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Hy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hrödi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  <a:p>
            <a:pPr algn="just" marL="14604" marR="5715">
              <a:lnSpc>
                <a:spcPts val="1090"/>
              </a:lnSpc>
              <a:spcBef>
                <a:spcPts val="40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13970" marR="5080" indent="-1270">
              <a:lnSpc>
                <a:spcPct val="95600"/>
              </a:lnSpc>
              <a:spcBef>
                <a:spcPts val="645"/>
              </a:spcBef>
              <a:buClr>
                <a:srgbClr val="009139"/>
              </a:buClr>
              <a:buFont typeface="Arial"/>
              <a:buAutoNum type="arabicPlain" startAt="9"/>
              <a:tabLst>
                <a:tab pos="279400" algn="l"/>
              </a:tabLst>
            </a:pPr>
            <a:r>
              <a:rPr dirty="0" sz="1100" spc="-8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10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14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: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4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70" b="1">
                <a:solidFill>
                  <a:srgbClr val="009139"/>
                </a:solidFill>
                <a:latin typeface="Arial"/>
                <a:cs typeface="Arial"/>
              </a:rPr>
              <a:t>Q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6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6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4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88613" y="2934157"/>
            <a:ext cx="2814955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sz="950" spc="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7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987800" y="3158281"/>
            <a:ext cx="3112770" cy="723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70" marR="5080" indent="-1905">
              <a:lnSpc>
                <a:spcPct val="95900"/>
              </a:lnSpc>
            </a:pPr>
            <a:r>
              <a:rPr dirty="0" sz="1100" spc="-15">
                <a:solidFill>
                  <a:srgbClr val="009139"/>
                </a:solidFill>
                <a:latin typeface="Arial"/>
                <a:cs typeface="Arial"/>
              </a:rPr>
              <a:t>8</a:t>
            </a:r>
            <a:r>
              <a:rPr dirty="0" sz="1100" spc="-20">
                <a:solidFill>
                  <a:srgbClr val="009139"/>
                </a:solidFill>
                <a:latin typeface="Arial"/>
                <a:cs typeface="Arial"/>
              </a:rPr>
              <a:t>-</a:t>
            </a:r>
            <a:r>
              <a:rPr dirty="0" sz="1100" spc="-10">
                <a:solidFill>
                  <a:srgbClr val="009139"/>
                </a:solidFill>
                <a:latin typeface="Arial"/>
                <a:cs typeface="Arial"/>
              </a:rPr>
              <a:t>10</a:t>
            </a:r>
            <a:r>
              <a:rPr dirty="0" sz="1100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0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35" b="1">
                <a:solidFill>
                  <a:srgbClr val="009139"/>
                </a:solidFill>
                <a:latin typeface="Arial"/>
                <a:cs typeface="Arial"/>
              </a:rPr>
              <a:t>ul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m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rbita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Z</a:t>
            </a:r>
            <a:r>
              <a:rPr dirty="0" baseline="-11904" sz="1050" spc="-7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baseline="-11904" sz="105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baseline="-11904" sz="1050" spc="52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987800" y="3959650"/>
            <a:ext cx="192722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spc="-15">
                <a:solidFill>
                  <a:srgbClr val="009139"/>
                </a:solidFill>
                <a:latin typeface="Arial"/>
                <a:cs typeface="Arial"/>
              </a:rPr>
              <a:t>8</a:t>
            </a:r>
            <a:r>
              <a:rPr dirty="0" sz="1100" spc="-25">
                <a:solidFill>
                  <a:srgbClr val="009139"/>
                </a:solidFill>
                <a:latin typeface="Arial"/>
                <a:cs typeface="Arial"/>
              </a:rPr>
              <a:t>-</a:t>
            </a:r>
            <a:r>
              <a:rPr dirty="0" sz="1100" spc="-15">
                <a:solidFill>
                  <a:srgbClr val="009139"/>
                </a:solidFill>
                <a:latin typeface="Arial"/>
                <a:cs typeface="Arial"/>
              </a:rPr>
              <a:t>1</a:t>
            </a:r>
            <a:r>
              <a:rPr dirty="0" sz="1100" spc="-10">
                <a:solidFill>
                  <a:srgbClr val="009139"/>
                </a:solidFill>
                <a:latin typeface="Arial"/>
                <a:cs typeface="Arial"/>
              </a:rPr>
              <a:t>1</a:t>
            </a:r>
            <a:r>
              <a:rPr dirty="0" sz="1100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0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7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30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010544" y="3977470"/>
            <a:ext cx="10890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ron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onf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gu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a-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987800" y="4117178"/>
            <a:ext cx="3112770" cy="3743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335" marR="5080">
              <a:lnSpc>
                <a:spcPct val="9650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 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ari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37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Pau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li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ex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lu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on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pr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ip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maxim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ons may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py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tal.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Hun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rul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say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cup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b="1" i="1">
                <a:solidFill>
                  <a:srgbClr val="221F20"/>
                </a:solidFill>
                <a:latin typeface="Book Antiqua"/>
                <a:cs typeface="Book Antiqua"/>
              </a:rPr>
              <a:t>pd</a:t>
            </a:r>
            <a:r>
              <a:rPr dirty="0" sz="950" spc="-5" b="1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4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page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339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aufba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pr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abl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ence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ro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3400"/>
              </a:lnSpc>
              <a:spcBef>
                <a:spcPts val="710"/>
              </a:spcBef>
            </a:pPr>
            <a:r>
              <a:rPr dirty="0" sz="1100" spc="-10">
                <a:solidFill>
                  <a:srgbClr val="009139"/>
                </a:solidFill>
                <a:latin typeface="Arial"/>
                <a:cs typeface="Arial"/>
              </a:rPr>
              <a:t>8</a:t>
            </a:r>
            <a:r>
              <a:rPr dirty="0" sz="1100" spc="-15">
                <a:solidFill>
                  <a:srgbClr val="009139"/>
                </a:solidFill>
                <a:latin typeface="Arial"/>
                <a:cs typeface="Arial"/>
              </a:rPr>
              <a:t>-</a:t>
            </a:r>
            <a:r>
              <a:rPr dirty="0" sz="1100" spc="-10">
                <a:solidFill>
                  <a:srgbClr val="009139"/>
                </a:solidFill>
                <a:latin typeface="Arial"/>
                <a:cs typeface="Arial"/>
              </a:rPr>
              <a:t>12</a:t>
            </a:r>
            <a:r>
              <a:rPr dirty="0" sz="1100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50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-8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10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f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g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u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60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10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-125" b="1">
                <a:solidFill>
                  <a:srgbClr val="009139"/>
                </a:solidFill>
                <a:latin typeface="Arial"/>
                <a:cs typeface="Arial"/>
              </a:rPr>
              <a:t>s</a:t>
            </a:r>
            <a:r>
              <a:rPr dirty="0" sz="1100" spc="10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-50" b="1">
                <a:solidFill>
                  <a:srgbClr val="009139"/>
                </a:solidFill>
                <a:latin typeface="Arial"/>
                <a:cs typeface="Arial"/>
              </a:rPr>
              <a:t>n</a:t>
            </a:r>
            <a:r>
              <a:rPr dirty="0" sz="1100" spc="25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10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h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spc="10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65" b="1">
                <a:solidFill>
                  <a:srgbClr val="009139"/>
                </a:solidFill>
                <a:latin typeface="Arial"/>
                <a:cs typeface="Arial"/>
              </a:rPr>
              <a:t>P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r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5" b="1">
                <a:solidFill>
                  <a:srgbClr val="009139"/>
                </a:solidFill>
                <a:latin typeface="Arial"/>
                <a:cs typeface="Arial"/>
              </a:rPr>
              <a:t>o</a:t>
            </a:r>
            <a:r>
              <a:rPr dirty="0" sz="1100" spc="20" b="1">
                <a:solidFill>
                  <a:srgbClr val="009139"/>
                </a:solidFill>
                <a:latin typeface="Arial"/>
                <a:cs typeface="Arial"/>
              </a:rPr>
              <a:t>d</a:t>
            </a:r>
            <a:r>
              <a:rPr dirty="0" sz="1100" spc="-20" b="1">
                <a:solidFill>
                  <a:srgbClr val="009139"/>
                </a:solidFill>
                <a:latin typeface="Arial"/>
                <a:cs typeface="Arial"/>
              </a:rPr>
              <a:t>i</a:t>
            </a:r>
            <a:r>
              <a:rPr dirty="0" sz="1100" spc="-90" b="1">
                <a:solidFill>
                  <a:srgbClr val="009139"/>
                </a:solidFill>
                <a:latin typeface="Arial"/>
                <a:cs typeface="Arial"/>
              </a:rPr>
              <a:t>c</a:t>
            </a:r>
            <a:r>
              <a:rPr dirty="0" sz="1100" spc="-45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1100" spc="-165" b="1">
                <a:solidFill>
                  <a:srgbClr val="009139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009139"/>
                </a:solidFill>
                <a:latin typeface="Arial"/>
                <a:cs typeface="Arial"/>
              </a:rPr>
              <a:t>a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b</a:t>
            </a:r>
            <a:r>
              <a:rPr dirty="0" sz="1100" spc="-25" b="1">
                <a:solidFill>
                  <a:srgbClr val="009139"/>
                </a:solidFill>
                <a:latin typeface="Arial"/>
                <a:cs typeface="Arial"/>
              </a:rPr>
              <a:t>l</a:t>
            </a:r>
            <a:r>
              <a:rPr dirty="0" sz="1100" spc="15" b="1">
                <a:solidFill>
                  <a:srgbClr val="009139"/>
                </a:solidFill>
                <a:latin typeface="Arial"/>
                <a:cs typeface="Arial"/>
              </a:rPr>
              <a:t>e</a:t>
            </a:r>
            <a:r>
              <a:rPr dirty="0" sz="1100" b="1">
                <a:solidFill>
                  <a:srgbClr val="009139"/>
                </a:solidFill>
                <a:latin typeface="Arial"/>
                <a:cs typeface="Arial"/>
              </a:rPr>
              <a:t>  </a:t>
            </a:r>
            <a:r>
              <a:rPr dirty="0" sz="1100" spc="30" b="1">
                <a:solidFill>
                  <a:srgbClr val="009139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have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ck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endParaRPr sz="950">
              <a:latin typeface="Book Antiqua"/>
              <a:cs typeface="Book Antiqua"/>
            </a:endParaRPr>
          </a:p>
          <a:p>
            <a:pPr algn="just" marL="13335" marR="5080">
              <a:lnSpc>
                <a:spcPct val="96500"/>
              </a:lnSpc>
              <a:spcBef>
                <a:spcPts val="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 b="1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blo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ck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ille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lso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actini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ills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fill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593852" y="2902205"/>
            <a:ext cx="385445" cy="10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9565" algn="l"/>
              </a:tabLst>
            </a:pP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571672" y="2982481"/>
            <a:ext cx="1407795" cy="122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34415" algn="l"/>
                <a:tab pos="1351915" algn="l"/>
              </a:tabLst>
            </a:pPr>
            <a:r>
              <a:rPr dirty="0" baseline="3968" sz="1050" spc="104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968" sz="1050" spc="104" i="1">
                <a:solidFill>
                  <a:srgbClr val="221F20"/>
                </a:solidFill>
                <a:latin typeface="Garamond"/>
                <a:cs typeface="Garamond"/>
              </a:rPr>
              <a:t>	</a:t>
            </a:r>
            <a:r>
              <a:rPr dirty="0" sz="650">
                <a:solidFill>
                  <a:srgbClr val="221F20"/>
                </a:solidFill>
                <a:latin typeface="Palatino Linotype"/>
                <a:cs typeface="Palatino Linotype"/>
              </a:rPr>
              <a:t>2 </a:t>
            </a:r>
            <a:r>
              <a:rPr dirty="0" sz="6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777220" y="2934157"/>
            <a:ext cx="236854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4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73130" y="8379290"/>
            <a:ext cx="6426835" cy="1099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800" spc="-15" b="1">
                <a:solidFill>
                  <a:srgbClr val="005C9D"/>
                </a:solidFill>
                <a:latin typeface="Arial"/>
                <a:cs typeface="Arial"/>
              </a:rPr>
              <a:t>I</a:t>
            </a:r>
            <a:r>
              <a:rPr dirty="0" sz="1800" spc="-90" b="1">
                <a:solidFill>
                  <a:srgbClr val="005C9D"/>
                </a:solidFill>
                <a:latin typeface="Arial"/>
                <a:cs typeface="Arial"/>
              </a:rPr>
              <a:t>n</a:t>
            </a:r>
            <a:r>
              <a:rPr dirty="0" sz="1800" spc="80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eg</a:t>
            </a:r>
            <a:r>
              <a:rPr dirty="0" sz="1800" spc="-25" b="1">
                <a:solidFill>
                  <a:srgbClr val="005C9D"/>
                </a:solidFill>
                <a:latin typeface="Arial"/>
                <a:cs typeface="Arial"/>
              </a:rPr>
              <a:t>r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800" spc="80" b="1">
                <a:solidFill>
                  <a:srgbClr val="005C9D"/>
                </a:solidFill>
                <a:latin typeface="Arial"/>
                <a:cs typeface="Arial"/>
              </a:rPr>
              <a:t>t</a:t>
            </a:r>
            <a:r>
              <a:rPr dirty="0" sz="1800" spc="-65" b="1">
                <a:solidFill>
                  <a:srgbClr val="005C9D"/>
                </a:solidFill>
                <a:latin typeface="Arial"/>
                <a:cs typeface="Arial"/>
              </a:rPr>
              <a:t>iv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15" b="1">
                <a:solidFill>
                  <a:srgbClr val="005C9D"/>
                </a:solidFill>
                <a:latin typeface="Arial"/>
                <a:cs typeface="Arial"/>
              </a:rPr>
              <a:t> </a:t>
            </a:r>
            <a:r>
              <a:rPr dirty="0" sz="1800" spc="-12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x</a:t>
            </a:r>
            <a:r>
              <a:rPr dirty="0" sz="1800" spc="-55" b="1">
                <a:solidFill>
                  <a:srgbClr val="005C9D"/>
                </a:solidFill>
                <a:latin typeface="Arial"/>
                <a:cs typeface="Arial"/>
              </a:rPr>
              <a:t>a</a:t>
            </a:r>
            <a:r>
              <a:rPr dirty="0" sz="1800" spc="-60" b="1">
                <a:solidFill>
                  <a:srgbClr val="005C9D"/>
                </a:solidFill>
                <a:latin typeface="Arial"/>
                <a:cs typeface="Arial"/>
              </a:rPr>
              <a:t>m</a:t>
            </a:r>
            <a:r>
              <a:rPr dirty="0" sz="1800" spc="20" b="1">
                <a:solidFill>
                  <a:srgbClr val="005C9D"/>
                </a:solidFill>
                <a:latin typeface="Arial"/>
                <a:cs typeface="Arial"/>
              </a:rPr>
              <a:t>p</a:t>
            </a:r>
            <a:r>
              <a:rPr dirty="0" sz="1800" spc="-50" b="1">
                <a:solidFill>
                  <a:srgbClr val="005C9D"/>
                </a:solidFill>
                <a:latin typeface="Arial"/>
                <a:cs typeface="Arial"/>
              </a:rPr>
              <a:t>l</a:t>
            </a:r>
            <a:r>
              <a:rPr dirty="0" sz="1800" spc="30" b="1">
                <a:solidFill>
                  <a:srgbClr val="005C9D"/>
                </a:solidFill>
                <a:latin typeface="Arial"/>
                <a:cs typeface="Arial"/>
              </a:rPr>
              <a:t>e</a:t>
            </a:r>
            <a:endParaRPr sz="1800">
              <a:latin typeface="Arial"/>
              <a:cs typeface="Arial"/>
            </a:endParaRPr>
          </a:p>
          <a:p>
            <a:pPr algn="just" marL="12700" marR="5080">
              <a:lnSpc>
                <a:spcPct val="96500"/>
              </a:lnSpc>
              <a:spcBef>
                <a:spcPts val="113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rld.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mical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ator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marL="12700" marR="5715" indent="152400">
              <a:lnSpc>
                <a:spcPts val="1100"/>
              </a:lnSpc>
              <a:spcBef>
                <a:spcPts val="3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eiv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ly</a:t>
            </a:r>
            <a:r>
              <a:rPr dirty="0" sz="9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mate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pal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6427470" cy="1148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    </a:t>
            </a:r>
            <a:r>
              <a:rPr dirty="0" sz="1100" spc="65" b="1">
                <a:solidFill>
                  <a:srgbClr val="221F20"/>
                </a:solidFill>
                <a:latin typeface="Cambria"/>
                <a:cs typeface="Cambria"/>
              </a:rPr>
              <a:t> 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   </a:t>
            </a:r>
            <a:r>
              <a:rPr dirty="0" sz="1000" spc="-5" b="0">
                <a:solidFill>
                  <a:srgbClr val="221F20"/>
                </a:solidFill>
                <a:latin typeface="Bookman Old Style"/>
                <a:cs typeface="Bookman Old Style"/>
              </a:rPr>
              <a:t> </a:t>
            </a: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Times New Roman"/>
              <a:cs typeface="Times New Roman"/>
            </a:endParaRPr>
          </a:p>
          <a:p>
            <a:pPr algn="just" marL="12700">
              <a:lnSpc>
                <a:spcPts val="1230"/>
              </a:lnSpc>
            </a:pPr>
            <a:r>
              <a:rPr dirty="0" sz="1050" spc="-75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050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050" spc="-15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050" spc="5" b="1">
                <a:solidFill>
                  <a:srgbClr val="003D73"/>
                </a:solidFill>
                <a:latin typeface="Gill Sans MT"/>
                <a:cs typeface="Gill Sans MT"/>
              </a:rPr>
              <a:t>y</a:t>
            </a:r>
            <a:r>
              <a:rPr dirty="0" sz="1050" spc="-20" b="1">
                <a:solidFill>
                  <a:srgbClr val="003D73"/>
                </a:solidFill>
                <a:latin typeface="Gill Sans MT"/>
                <a:cs typeface="Gill Sans MT"/>
              </a:rPr>
              <a:t>ze</a:t>
            </a:r>
            <a:endParaRPr sz="1050">
              <a:latin typeface="Gill Sans MT"/>
              <a:cs typeface="Gill Sans MT"/>
            </a:endParaRPr>
          </a:p>
          <a:p>
            <a:pPr algn="just" marL="12700" marR="5080">
              <a:lnSpc>
                <a:spcPct val="96500"/>
              </a:lnSpc>
              <a:spcBef>
                <a:spcPts val="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6).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7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50" spc="-45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050" spc="-5" b="1">
                <a:solidFill>
                  <a:srgbClr val="003D73"/>
                </a:solidFill>
                <a:latin typeface="Gill Sans MT"/>
                <a:cs typeface="Gill Sans MT"/>
              </a:rPr>
              <a:t>ol</a:t>
            </a:r>
            <a:r>
              <a:rPr dirty="0" sz="1050" spc="10" b="1">
                <a:solidFill>
                  <a:srgbClr val="003D73"/>
                </a:solidFill>
                <a:latin typeface="Gill Sans MT"/>
                <a:cs typeface="Gill Sans MT"/>
              </a:rPr>
              <a:t>v</a:t>
            </a:r>
            <a:r>
              <a:rPr dirty="0" sz="1050" spc="1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19" y="8397867"/>
            <a:ext cx="6428740" cy="1086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0" marR="366522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138.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1450">
              <a:latin typeface="Times New Roman"/>
              <a:cs typeface="Times New Roman"/>
            </a:endParaRPr>
          </a:p>
          <a:p>
            <a:pPr algn="just" marL="12700">
              <a:lnSpc>
                <a:spcPts val="1230"/>
              </a:lnSpc>
            </a:pPr>
            <a:r>
              <a:rPr dirty="0" sz="1050" spc="-75" b="1">
                <a:solidFill>
                  <a:srgbClr val="003D73"/>
                </a:solidFill>
                <a:latin typeface="Gill Sans MT"/>
                <a:cs typeface="Gill Sans MT"/>
              </a:rPr>
              <a:t>A</a:t>
            </a:r>
            <a:r>
              <a:rPr dirty="0" sz="1050" spc="1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05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r>
              <a:rPr dirty="0" sz="1050" spc="1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050" spc="5" b="1">
                <a:solidFill>
                  <a:srgbClr val="003D73"/>
                </a:solidFill>
                <a:latin typeface="Gill Sans MT"/>
                <a:cs typeface="Gill Sans MT"/>
              </a:rPr>
              <a:t>ss</a:t>
            </a:r>
            <a:endParaRPr sz="1050">
              <a:latin typeface="Gill Sans MT"/>
              <a:cs typeface="Gill Sans MT"/>
            </a:endParaRPr>
          </a:p>
          <a:p>
            <a:pPr algn="just" marL="13335" marR="5080" indent="-1270">
              <a:lnSpc>
                <a:spcPct val="96300"/>
              </a:lnSpc>
              <a:spcBef>
                <a:spcPts val="1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6)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deexc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139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138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Howe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mig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que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whet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ll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769529" y="1856439"/>
            <a:ext cx="120904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40395" y="256255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45155" y="1493408"/>
            <a:ext cx="2770505" cy="2107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065" marR="6985" indent="-124460">
              <a:lnSpc>
                <a:spcPts val="1100"/>
              </a:lnSpc>
              <a:buClr>
                <a:srgbClr val="221F20"/>
              </a:buClr>
              <a:buFont typeface="Times New Roman"/>
              <a:buAutoNum type="arabicPeriod"/>
              <a:tabLst>
                <a:tab pos="13970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2.998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139700" marR="5080" indent="-125095">
              <a:lnSpc>
                <a:spcPts val="1100"/>
              </a:lnSpc>
              <a:spcBef>
                <a:spcPts val="555"/>
              </a:spcBef>
              <a:buClr>
                <a:srgbClr val="221F20"/>
              </a:buClr>
              <a:buFont typeface="Times New Roman"/>
              <a:buAutoNum type="arabicPeriod"/>
              <a:tabLst>
                <a:tab pos="13970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phot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138430" marR="6350" indent="-125730">
              <a:lnSpc>
                <a:spcPct val="96500"/>
              </a:lnSpc>
              <a:spcBef>
                <a:spcPts val="545"/>
              </a:spcBef>
              <a:buClr>
                <a:srgbClr val="221F20"/>
              </a:buClr>
              <a:buFont typeface="Times New Roman"/>
              <a:buAutoNum type="arabicPeriod"/>
              <a:tabLst>
                <a:tab pos="13843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hether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umber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6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8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5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8.9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93292" y="1767906"/>
            <a:ext cx="241300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495195" y="1492933"/>
            <a:ext cx="1356995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Times New Roman"/>
                <a:cs typeface="Times New Roman"/>
              </a:rPr>
              <a:t>c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endParaRPr sz="950">
              <a:latin typeface="Arial"/>
              <a:cs typeface="Arial"/>
            </a:endParaRPr>
          </a:p>
          <a:p>
            <a:pPr marL="414020">
              <a:lnSpc>
                <a:spcPct val="100000"/>
              </a:lnSpc>
              <a:spcBef>
                <a:spcPts val="36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2.998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13549" y="1741412"/>
            <a:ext cx="892810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Hz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94558" y="2236038"/>
            <a:ext cx="2382520" cy="370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sz="950" spc="-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6.626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2.46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baseline="31746" sz="1050">
              <a:latin typeface="Palatino Linotype"/>
              <a:cs typeface="Palatino Linotype"/>
            </a:endParaRPr>
          </a:p>
          <a:p>
            <a:pPr marL="81915">
              <a:lnSpc>
                <a:spcPct val="100000"/>
              </a:lnSpc>
              <a:spcBef>
                <a:spcPts val="35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93293" y="3300212"/>
            <a:ext cx="175387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90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4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439015" y="3243339"/>
            <a:ext cx="56388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9022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40253" y="3426230"/>
            <a:ext cx="74358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62940" algn="l"/>
              </a:tabLst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652946" y="3399897"/>
            <a:ext cx="376555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750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759708" y="3333672"/>
            <a:ext cx="34798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4955" algn="l"/>
              </a:tabLst>
            </a:pP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72158" y="3744059"/>
            <a:ext cx="71183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845735" y="4084372"/>
            <a:ext cx="1185545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126586" y="4026967"/>
            <a:ext cx="39306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024348" y="4184060"/>
            <a:ext cx="55245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550720" y="4184060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614921" y="4134583"/>
            <a:ext cx="850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94562" y="3718642"/>
            <a:ext cx="178308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-4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70739" y="3612606"/>
            <a:ext cx="731520" cy="401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470"/>
              </a:spcBef>
            </a:pP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976769" y="3612606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886607" y="3818328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041026" y="3768806"/>
            <a:ext cx="850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46425" y="4420249"/>
            <a:ext cx="2769235" cy="567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065" marR="5080" indent="-126364">
              <a:lnSpc>
                <a:spcPct val="96500"/>
              </a:lnSpc>
            </a:pP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4.</a:t>
            </a:r>
            <a:r>
              <a:rPr dirty="0" sz="950" spc="45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297874" y="4753608"/>
            <a:ext cx="1506220" cy="372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2545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1.63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46783" sz="1425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baseline="46783" sz="1425" spc="-1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46783" sz="1425" spc="-7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46783" sz="1425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baseline="46783" sz="1425" spc="-7">
                <a:solidFill>
                  <a:srgbClr val="221F20"/>
                </a:solidFill>
                <a:latin typeface="Palatino Linotype"/>
                <a:cs typeface="Palatino Linotype"/>
              </a:rPr>
              <a:t>48</a:t>
            </a:r>
            <a:r>
              <a:rPr dirty="0" baseline="46783" sz="14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46783" sz="1425" spc="-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46783" sz="1425" spc="277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baseline="46783" sz="14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4678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46783" sz="1425" spc="-7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endParaRPr baseline="46783" sz="1425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780571" y="4846946"/>
            <a:ext cx="12700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36881" y="4880600"/>
            <a:ext cx="22225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253758" y="4789635"/>
            <a:ext cx="39306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151521" y="4973158"/>
            <a:ext cx="55245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11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219320" y="4946633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677753" y="4897251"/>
            <a:ext cx="14922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1746" sz="1050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495196" y="4481215"/>
            <a:ext cx="231521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5" i="1">
                <a:solidFill>
                  <a:srgbClr val="221F20"/>
                </a:solidFill>
                <a:latin typeface="Times New Roman"/>
                <a:cs typeface="Times New Roman"/>
              </a:rPr>
              <a:t>E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baseline="-15873" sz="1050" spc="-7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1.63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2.179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905761" y="4423860"/>
            <a:ext cx="39306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803524" y="4580902"/>
            <a:ext cx="55245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329802" y="4580902"/>
            <a:ext cx="711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394101" y="4531476"/>
            <a:ext cx="8509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46426" y="5177844"/>
            <a:ext cx="2768600" cy="2210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9065" marR="5080" indent="-126364">
              <a:lnSpc>
                <a:spcPct val="96600"/>
              </a:lnSpc>
            </a:pPr>
            <a:r>
              <a:rPr dirty="0" sz="950" spc="-10" b="1">
                <a:solidFill>
                  <a:srgbClr val="221F20"/>
                </a:solidFill>
                <a:latin typeface="Times New Roman"/>
                <a:cs typeface="Times New Roman"/>
              </a:rPr>
              <a:t>5</a:t>
            </a: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950" spc="50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endParaRPr sz="950">
              <a:latin typeface="Palatino Linotype"/>
              <a:cs typeface="Palatino Linotype"/>
            </a:endParaRPr>
          </a:p>
          <a:p>
            <a:pPr algn="just" marL="139065" marR="5080" indent="1270">
              <a:lnSpc>
                <a:spcPts val="1100"/>
              </a:lnSpc>
              <a:spcBef>
                <a:spcPts val="2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5847" sz="1425" spc="600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139065" marR="5080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dia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139065" marR="5080">
              <a:lnSpc>
                <a:spcPts val="1100"/>
              </a:lnSpc>
              <a:spcBef>
                <a:spcPts val="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good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app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espe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139065">
              <a:lnSpc>
                <a:spcPct val="100000"/>
              </a:lnSpc>
              <a:spcBef>
                <a:spcPts val="77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493927" y="6843224"/>
            <a:ext cx="891540" cy="19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480123" y="6786798"/>
            <a:ext cx="39306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377885" y="6942911"/>
            <a:ext cx="553085" cy="19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50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904977" y="6877130"/>
            <a:ext cx="1209675" cy="181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62940" algn="l"/>
                <a:tab pos="1136650" algn="l"/>
              </a:tabLst>
            </a:pPr>
            <a:r>
              <a:rPr dirty="0" baseline="-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31746" sz="1050" spc="-5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9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2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8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2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360272" y="6786798"/>
            <a:ext cx="15303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10742" y="6942911"/>
            <a:ext cx="251460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7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70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23391" sz="1425" spc="67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924815" y="6786798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897509" y="6942911"/>
            <a:ext cx="138430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391" sz="1425" spc="7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95195" y="7245526"/>
            <a:ext cx="34480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2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833032" y="7160192"/>
            <a:ext cx="638810" cy="337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35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31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464885" y="7245290"/>
            <a:ext cx="67564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4160" algn="l"/>
              </a:tabLst>
            </a:pP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22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2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138.8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535436" y="7134030"/>
            <a:ext cx="152400" cy="133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898990" y="7997514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572790" y="7978745"/>
            <a:ext cx="2641600" cy="292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endParaRPr sz="950">
              <a:latin typeface="Palatino Linotype"/>
              <a:cs typeface="Palatino Linotype"/>
            </a:endParaRPr>
          </a:p>
          <a:p>
            <a:pPr marL="13970">
              <a:lnSpc>
                <a:spcPts val="1120"/>
              </a:lnSpc>
            </a:pP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138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495197" y="8059150"/>
            <a:ext cx="76454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396940" y="8002878"/>
            <a:ext cx="39306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294702" y="8158838"/>
            <a:ext cx="1543050" cy="19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75970" algn="l"/>
              </a:tabLst>
            </a:pP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821163" y="8158838"/>
            <a:ext cx="10617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9895" algn="l"/>
                <a:tab pos="100330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927186" y="8093210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164689" y="7981285"/>
            <a:ext cx="61277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138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918465" y="8059150"/>
            <a:ext cx="765175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7.53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baseline="31746" sz="1050">
              <a:latin typeface="Palatino Linotype"/>
              <a:cs typeface="Palatino Linotype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5155" y="7556022"/>
            <a:ext cx="2768600" cy="294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8430" marR="5080" indent="-125730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Times New Roman"/>
                <a:cs typeface="Times New Roman"/>
              </a:rPr>
              <a:t>6.</a:t>
            </a:r>
            <a:r>
              <a:rPr dirty="0" sz="950" spc="40" b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139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493928" y="7636274"/>
            <a:ext cx="76581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48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396940" y="7579948"/>
            <a:ext cx="39306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294702" y="7735962"/>
            <a:ext cx="1543050" cy="19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75970" algn="l"/>
              </a:tabLst>
            </a:pP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50" spc="45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821163" y="7735962"/>
            <a:ext cx="1061720" cy="116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9895" algn="l"/>
                <a:tab pos="1003300" algn="l"/>
              </a:tabLst>
            </a:pP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927186" y="7670281"/>
            <a:ext cx="9652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</a:t>
            </a:r>
            <a:endParaRPr sz="9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164689" y="7558356"/>
            <a:ext cx="61277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139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918465" y="7636274"/>
            <a:ext cx="765175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7.37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baseline="31746"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73130" y="324013"/>
            <a:ext cx="6427470" cy="1962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5471795">
              <a:lnSpc>
                <a:spcPct val="100000"/>
              </a:lnSpc>
              <a:tabLst>
                <a:tab pos="6164580" algn="l"/>
              </a:tabLst>
            </a:pPr>
            <a:r>
              <a:rPr dirty="0" sz="1000" spc="5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131313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131313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131313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131313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131313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131313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35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800"/>
              </a:lnSpc>
            </a:pP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1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1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950" spc="1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6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12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950" spc="-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4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25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°C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temperat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rage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atom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mpa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typ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out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00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m?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400"/>
              </a:lnSpc>
              <a:spcBef>
                <a:spcPts val="780"/>
              </a:spcBef>
            </a:pPr>
            <a:r>
              <a:rPr dirty="0" sz="950" spc="-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3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950" spc="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1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spc="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950" spc="1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3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65" b="1">
                <a:solidFill>
                  <a:srgbClr val="003D73"/>
                </a:solidFill>
                <a:latin typeface="Arial"/>
                <a:cs typeface="Arial"/>
              </a:rPr>
              <a:t>X</a:t>
            </a:r>
            <a:r>
              <a:rPr dirty="0" sz="950" spc="4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950" spc="13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950" spc="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13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 spc="-3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950" spc="-40" b="1">
                <a:solidFill>
                  <a:srgbClr val="003D73"/>
                </a:solidFill>
                <a:latin typeface="Arial"/>
                <a:cs typeface="Arial"/>
              </a:rPr>
              <a:t>:</a:t>
            </a:r>
            <a:r>
              <a:rPr dirty="0" sz="950" b="1">
                <a:solidFill>
                  <a:srgbClr val="003D73"/>
                </a:solidFill>
                <a:latin typeface="Arial"/>
                <a:cs typeface="Arial"/>
              </a:rPr>
              <a:t>   </a:t>
            </a:r>
            <a:r>
              <a:rPr dirty="0" sz="950" spc="5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sing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hoton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(tha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ntial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ation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Not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xc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state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200">
                <a:solidFill>
                  <a:srgbClr val="131313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+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750" spc="-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131313"/>
                </a:solidFill>
                <a:latin typeface="Arial"/>
                <a:cs typeface="Arial"/>
              </a:rPr>
              <a:t>¢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rul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nte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lcul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ate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nci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two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hot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fy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tran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when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ple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ctru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sod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950" spc="-5" i="1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erved?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778803" y="4947883"/>
            <a:ext cx="37973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>
                <a:latin typeface="Times New Roman"/>
                <a:cs typeface="Times New Roman"/>
              </a:rPr>
              <a:t>1.17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48691" y="5901604"/>
            <a:ext cx="3037840" cy="1684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67005" marR="5080" indent="-154305">
              <a:lnSpc>
                <a:spcPct val="96500"/>
              </a:lnSpc>
              <a:buClr>
                <a:srgbClr val="131313"/>
              </a:buClr>
              <a:buFont typeface="Book Antiqua"/>
              <a:buAutoNum type="arabicPeriod" startAt="2"/>
              <a:tabLst>
                <a:tab pos="167640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omag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cri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per 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167005" marR="5080" indent="-154305">
              <a:lnSpc>
                <a:spcPct val="96300"/>
              </a:lnSpc>
              <a:spcBef>
                <a:spcPts val="5"/>
              </a:spcBef>
              <a:buClr>
                <a:srgbClr val="131313"/>
              </a:buClr>
              <a:buFont typeface="Book Antiqua"/>
              <a:buAutoNum type="arabicPeriod" startAt="2"/>
              <a:tabLst>
                <a:tab pos="16700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tatemen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abou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Expla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lvl="1" marL="167005" marR="5080">
              <a:lnSpc>
                <a:spcPts val="1100"/>
              </a:lnSpc>
              <a:spcBef>
                <a:spcPts val="35"/>
              </a:spcBef>
              <a:buClr>
                <a:srgbClr val="131313"/>
              </a:buClr>
              <a:buFont typeface="Book Antiqua"/>
              <a:buAutoNum type="alphaLcParenBoth"/>
              <a:tabLst>
                <a:tab pos="370840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ength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02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lvl="1" marL="370205" indent="-203200">
              <a:lnSpc>
                <a:spcPts val="1055"/>
              </a:lnSpc>
              <a:buClr>
                <a:srgbClr val="131313"/>
              </a:buClr>
              <a:buFont typeface="Book Antiqua"/>
              <a:buAutoNum type="alphaLcParenBoth"/>
              <a:tabLst>
                <a:tab pos="37084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ey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167005" marR="5715">
              <a:lnSpc>
                <a:spcPts val="1100"/>
              </a:lnSpc>
              <a:spcBef>
                <a:spcPts val="45"/>
              </a:spcBef>
              <a:buClr>
                <a:srgbClr val="131313"/>
              </a:buClr>
              <a:buFont typeface="Book Antiqua"/>
              <a:buAutoNum type="alphaLcParenBoth"/>
              <a:tabLst>
                <a:tab pos="37084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eater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speed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652 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370205" indent="-203200">
              <a:lnSpc>
                <a:spcPts val="1075"/>
              </a:lnSpc>
              <a:buClr>
                <a:srgbClr val="131313"/>
              </a:buClr>
              <a:buFont typeface="Book Antiqua"/>
              <a:buAutoNum type="alphaLcParenBoth"/>
              <a:tabLst>
                <a:tab pos="37084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han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7817270"/>
            <a:ext cx="3112135" cy="1661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 S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endParaRPr sz="1200">
              <a:latin typeface="Arial"/>
              <a:cs typeface="Arial"/>
            </a:endParaRPr>
          </a:p>
          <a:p>
            <a:pPr marL="241300" indent="-154305">
              <a:lnSpc>
                <a:spcPts val="1120"/>
              </a:lnSpc>
              <a:spcBef>
                <a:spcPts val="605"/>
              </a:spcBef>
              <a:buClr>
                <a:srgbClr val="EC008B"/>
              </a:buClr>
              <a:buFont typeface="Book Antiqua"/>
              <a:buAutoNum type="arabicPeriod" startAt="9"/>
              <a:tabLst>
                <a:tab pos="24193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8.2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endParaRPr sz="950">
              <a:latin typeface="Palatino Linotype"/>
              <a:cs typeface="Palatino Linotype"/>
            </a:endParaRPr>
          </a:p>
          <a:p>
            <a:pPr lvl="1" marL="241300" marR="5080">
              <a:lnSpc>
                <a:spcPts val="1100"/>
              </a:lnSpc>
              <a:spcBef>
                <a:spcPts val="50"/>
              </a:spcBef>
              <a:buClr>
                <a:srgbClr val="131313"/>
              </a:buClr>
              <a:buFont typeface="Book Antiqua"/>
              <a:buAutoNum type="alphaLcParenBoth"/>
              <a:tabLst>
                <a:tab pos="445134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5;</a:t>
            </a:r>
            <a:endParaRPr sz="950">
              <a:latin typeface="Palatino Linotype"/>
              <a:cs typeface="Palatino Linotype"/>
            </a:endParaRPr>
          </a:p>
          <a:p>
            <a:pPr lvl="1" marL="241300" marR="5715">
              <a:lnSpc>
                <a:spcPts val="1100"/>
              </a:lnSpc>
              <a:buClr>
                <a:srgbClr val="131313"/>
              </a:buClr>
              <a:buFont typeface="Book Antiqua"/>
              <a:buAutoNum type="alphaLcParenBoth"/>
              <a:tabLst>
                <a:tab pos="445134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eng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Ba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cor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7;</a:t>
            </a:r>
            <a:endParaRPr sz="950">
              <a:latin typeface="Palatino Linotype"/>
              <a:cs typeface="Palatino Linotype"/>
            </a:endParaRPr>
          </a:p>
          <a:p>
            <a:pPr lvl="1" marL="241300" marR="5715">
              <a:lnSpc>
                <a:spcPts val="1100"/>
              </a:lnSpc>
              <a:buClr>
                <a:srgbClr val="131313"/>
              </a:buClr>
              <a:buFont typeface="Book Antiqua"/>
              <a:buAutoNum type="alphaLcParenBoth"/>
              <a:tabLst>
                <a:tab pos="445134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mer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ser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380 nm.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3360">
              <a:lnSpc>
                <a:spcPts val="1100"/>
              </a:lnSpc>
              <a:spcBef>
                <a:spcPts val="5"/>
              </a:spcBef>
              <a:buClr>
                <a:srgbClr val="EC008B"/>
              </a:buClr>
              <a:buFont typeface="Book Antiqua"/>
              <a:buAutoNum type="arabicPeriod" startAt="9"/>
              <a:tabLst>
                <a:tab pos="24193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modi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ict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ogen?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[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:</a:t>
            </a:r>
            <a:r>
              <a:rPr dirty="0" sz="9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Compa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(8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6)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826215" y="809403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826215" y="8791899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4001949" y="8074043"/>
            <a:ext cx="3098800" cy="1428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 indent="-209550">
              <a:lnSpc>
                <a:spcPts val="1115"/>
              </a:lnSpc>
              <a:buClr>
                <a:srgbClr val="AA0731"/>
              </a:buClr>
              <a:buFont typeface="Book Antiqua"/>
              <a:buAutoNum type="arabicPeriod" startAt="11"/>
              <a:tabLst>
                <a:tab pos="22669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anck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8.3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determi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lvl="1" marL="226695" marR="5080">
              <a:lnSpc>
                <a:spcPts val="1110"/>
              </a:lnSpc>
              <a:spcBef>
                <a:spcPts val="40"/>
              </a:spcBef>
              <a:buClr>
                <a:srgbClr val="131313"/>
              </a:buClr>
              <a:buFont typeface="Book Antiqua"/>
              <a:buAutoNum type="alphaLcParenBoth"/>
              <a:tabLst>
                <a:tab pos="43116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equ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7.39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835">
              <a:lnSpc>
                <a:spcPts val="1045"/>
              </a:lnSpc>
              <a:buClr>
                <a:srgbClr val="131313"/>
              </a:buClr>
              <a:buFont typeface="Book Antiqua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equ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cy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97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6695" indent="-213995">
              <a:lnSpc>
                <a:spcPts val="1095"/>
              </a:lnSpc>
              <a:buClr>
                <a:srgbClr val="AA0731"/>
              </a:buClr>
              <a:buFont typeface="Book Antiqua"/>
              <a:buAutoNum type="arabicPeriod" startAt="12"/>
              <a:tabLst>
                <a:tab pos="22669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Use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anck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8.3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determi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lvl="1" marL="226695" marR="5715">
              <a:lnSpc>
                <a:spcPts val="1110"/>
              </a:lnSpc>
              <a:spcBef>
                <a:spcPts val="40"/>
              </a:spcBef>
              <a:buClr>
                <a:srgbClr val="131313"/>
              </a:buClr>
              <a:buFont typeface="Book Antiqua"/>
              <a:buAutoNum type="alphaLcParenBoth"/>
              <a:tabLst>
                <a:tab pos="431165" algn="l"/>
              </a:tabLst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z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8.62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45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oto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835">
              <a:lnSpc>
                <a:spcPts val="1040"/>
              </a:lnSpc>
              <a:buClr>
                <a:srgbClr val="131313"/>
              </a:buClr>
              <a:buFont typeface="Book Antiqua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avel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nano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endParaRPr sz="950">
              <a:latin typeface="Palatino Linotype"/>
              <a:cs typeface="Palatino Linotype"/>
            </a:endParaRPr>
          </a:p>
          <a:p>
            <a:pPr marL="227965">
              <a:lnSpc>
                <a:spcPts val="1120"/>
              </a:lnSpc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360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131313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844823" y="3235985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80" h="40639">
                <a:moveTo>
                  <a:pt x="1917" y="40513"/>
                </a:moveTo>
                <a:lnTo>
                  <a:pt x="0" y="38277"/>
                </a:lnTo>
                <a:lnTo>
                  <a:pt x="927" y="36220"/>
                </a:lnTo>
                <a:lnTo>
                  <a:pt x="1892" y="33794"/>
                </a:lnTo>
                <a:lnTo>
                  <a:pt x="10134" y="4610"/>
                </a:lnTo>
                <a:lnTo>
                  <a:pt x="13220" y="4254"/>
                </a:lnTo>
                <a:lnTo>
                  <a:pt x="16408" y="3670"/>
                </a:lnTo>
                <a:lnTo>
                  <a:pt x="22986" y="1993"/>
                </a:lnTo>
                <a:lnTo>
                  <a:pt x="25831" y="1041"/>
                </a:lnTo>
                <a:lnTo>
                  <a:pt x="28219" y="0"/>
                </a:lnTo>
                <a:lnTo>
                  <a:pt x="30149" y="1816"/>
                </a:lnTo>
                <a:lnTo>
                  <a:pt x="10960" y="36741"/>
                </a:lnTo>
                <a:lnTo>
                  <a:pt x="1917" y="405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1582419" y="3212486"/>
            <a:ext cx="4643120" cy="911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065" marR="5080">
              <a:lnSpc>
                <a:spcPts val="1250"/>
              </a:lnSpc>
            </a:pPr>
            <a:r>
              <a:rPr dirty="0" sz="1100" spc="-9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3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ll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 f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d a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k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dd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se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f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q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es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ti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ns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he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ud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y a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</a:rPr>
              <a:t>ea 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n: 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ww</a:t>
            </a:r>
            <a:r>
              <a:rPr dirty="0" sz="1100" spc="-10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w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.m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a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st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er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n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g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c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h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e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i</a:t>
            </a:r>
            <a:r>
              <a:rPr dirty="0" sz="1100" spc="-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s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t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r</a:t>
            </a:r>
            <a:r>
              <a:rPr dirty="0" sz="1100" spc="-114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y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.c</a:t>
            </a:r>
            <a:r>
              <a:rPr dirty="0" sz="1100" spc="-15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o</a:t>
            </a:r>
            <a:r>
              <a:rPr dirty="0" sz="1100" spc="-10" b="1">
                <a:solidFill>
                  <a:srgbClr val="131313"/>
                </a:solidFill>
                <a:latin typeface="Book Antiqua"/>
                <a:cs typeface="Book Antiqua"/>
                <a:hlinkClick r:id="rId3"/>
              </a:rPr>
              <a:t>m</a:t>
            </a:r>
            <a:r>
              <a:rPr dirty="0" sz="110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endParaRPr sz="1100">
              <a:latin typeface="Book Antiqua"/>
              <a:cs typeface="Book Antiqu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Times New Roman"/>
              <a:cs typeface="Times New Roman"/>
            </a:endParaRPr>
          </a:p>
          <a:p>
            <a:pPr algn="ctr" marR="27940">
              <a:lnSpc>
                <a:spcPct val="100000"/>
              </a:lnSpc>
            </a:pPr>
            <a:r>
              <a:rPr dirty="0" sz="1800" spc="-12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x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r</a:t>
            </a:r>
            <a:r>
              <a:rPr dirty="0" sz="1800" spc="-160" b="1">
                <a:solidFill>
                  <a:srgbClr val="2D3091"/>
                </a:solidFill>
                <a:latin typeface="Arial"/>
                <a:cs typeface="Arial"/>
              </a:rPr>
              <a:t>c</a:t>
            </a:r>
            <a:r>
              <a:rPr dirty="0" sz="1800" spc="-45" b="1">
                <a:solidFill>
                  <a:srgbClr val="2D3091"/>
                </a:solidFill>
                <a:latin typeface="Arial"/>
                <a:cs typeface="Arial"/>
              </a:rPr>
              <a:t>i</a:t>
            </a:r>
            <a:r>
              <a:rPr dirty="0" sz="1800" spc="-225" b="1">
                <a:solidFill>
                  <a:srgbClr val="2D3091"/>
                </a:solidFill>
                <a:latin typeface="Arial"/>
                <a:cs typeface="Arial"/>
              </a:rPr>
              <a:t>s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800" spc="-215" b="1">
                <a:solidFill>
                  <a:srgbClr val="2D3091"/>
                </a:solidFill>
                <a:latin typeface="Arial"/>
                <a:cs typeface="Arial"/>
              </a:rPr>
              <a:t>s</a:t>
            </a:r>
            <a:endParaRPr sz="1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3100" y="4242855"/>
            <a:ext cx="3113405" cy="547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8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ag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 R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at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endParaRPr sz="1200">
              <a:latin typeface="Arial"/>
              <a:cs typeface="Arial"/>
            </a:endParaRPr>
          </a:p>
          <a:p>
            <a:pPr marL="242570" marR="5080" indent="-154305">
              <a:lnSpc>
                <a:spcPts val="1100"/>
              </a:lnSpc>
              <a:spcBef>
                <a:spcPts val="710"/>
              </a:spcBef>
            </a:pP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1.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hypo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magn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radia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62278" y="4502003"/>
            <a:ext cx="3070225" cy="3221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67005" marR="38100" indent="-154305">
              <a:lnSpc>
                <a:spcPts val="1110"/>
              </a:lnSpc>
              <a:buClr>
                <a:srgbClr val="131313"/>
              </a:buClr>
              <a:buFont typeface="Book Antiqua"/>
              <a:buAutoNum type="arabicPeriod" startAt="4"/>
              <a:tabLst>
                <a:tab pos="167005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8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9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418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7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167005">
              <a:lnSpc>
                <a:spcPts val="1045"/>
              </a:lnSpc>
              <a:buClr>
                <a:srgbClr val="131313"/>
              </a:buClr>
              <a:buFont typeface="Book Antiqua"/>
              <a:buAutoNum type="alphaLcParenBoth"/>
              <a:tabLst>
                <a:tab pos="370840" algn="l"/>
              </a:tabLst>
            </a:pP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eterm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uenc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167005">
              <a:lnSpc>
                <a:spcPts val="11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li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ne.</a:t>
            </a:r>
            <a:endParaRPr sz="950">
              <a:latin typeface="Palatino Linotype"/>
              <a:cs typeface="Palatino Linotype"/>
            </a:endParaRPr>
          </a:p>
          <a:p>
            <a:pPr lvl="1" marL="167005" marR="38100">
              <a:lnSpc>
                <a:spcPts val="1100"/>
              </a:lnSpc>
              <a:spcBef>
                <a:spcPts val="45"/>
              </a:spcBef>
              <a:buClr>
                <a:srgbClr val="131313"/>
              </a:buClr>
              <a:buFont typeface="Book Antiqua"/>
              <a:buAutoNum type="alphaLcParenBoth" startAt="2"/>
              <a:tabLst>
                <a:tab pos="370840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hat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cur?</a:t>
            </a:r>
            <a:endParaRPr sz="950">
              <a:latin typeface="Palatino Linotype"/>
              <a:cs typeface="Palatino Linotype"/>
            </a:endParaRPr>
          </a:p>
          <a:p>
            <a:pPr lvl="1" marL="167005" marR="36830">
              <a:lnSpc>
                <a:spcPts val="1100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37084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167005" marR="5080" indent="-154305">
              <a:lnSpc>
                <a:spcPts val="1100"/>
              </a:lnSpc>
              <a:spcBef>
                <a:spcPts val="5"/>
              </a:spcBef>
              <a:buClr>
                <a:srgbClr val="131313"/>
              </a:buClr>
              <a:buFont typeface="Book Antiqua"/>
              <a:buAutoNum type="arabicPeriod" startAt="4"/>
              <a:tabLst>
                <a:tab pos="167640" algn="l"/>
              </a:tabLst>
            </a:pPr>
            <a:r>
              <a:rPr dirty="0" sz="950" spc="-3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doi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de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led</a:t>
            </a:r>
            <a:r>
              <a:rPr dirty="0" sz="9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ul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io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s,</a:t>
            </a:r>
            <a:r>
              <a:rPr dirty="0" sz="950" spc="3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167005">
              <a:lnSpc>
                <a:spcPts val="1065"/>
              </a:lnSpc>
            </a:pP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4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6.7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m;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167005">
              <a:lnSpc>
                <a:spcPts val="1095"/>
              </a:lnSpc>
            </a:pP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)</a:t>
            </a:r>
            <a:r>
              <a:rPr dirty="0" sz="950" spc="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 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(d)</a:t>
            </a:r>
            <a:r>
              <a:rPr dirty="0" sz="950" spc="15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6.7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Arial Narrow"/>
                <a:cs typeface="Arial Narrow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67005" marR="38100" indent="-154305">
              <a:lnSpc>
                <a:spcPct val="96500"/>
              </a:lnSpc>
              <a:spcBef>
                <a:spcPts val="15"/>
              </a:spcBef>
              <a:buClr>
                <a:srgbClr val="131313"/>
              </a:buClr>
              <a:buFont typeface="Book Antiqua"/>
              <a:buAutoNum type="arabicPeriod" startAt="6"/>
              <a:tabLst>
                <a:tab pos="167640" algn="l"/>
              </a:tabLst>
            </a:pPr>
            <a:r>
              <a:rPr dirty="0" sz="950" spc="-3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ho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5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iled</a:t>
            </a:r>
            <a:r>
              <a:rPr dirty="0" sz="950" spc="5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131313"/>
                </a:solidFill>
                <a:latin typeface="Book Antiqua"/>
                <a:cs typeface="Book Antiqua"/>
              </a:rPr>
              <a:t>ns,</a:t>
            </a:r>
            <a:r>
              <a:rPr dirty="0" sz="950" spc="6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ange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131313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Book Antiqua"/>
                <a:cs typeface="Book Antiqua"/>
              </a:rPr>
              <a:t>a)</a:t>
            </a:r>
            <a:r>
              <a:rPr dirty="0" sz="950" b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ht, </a:t>
            </a:r>
            <a:endParaRPr sz="950">
              <a:latin typeface="Palatino Linotype"/>
              <a:cs typeface="Palatino Linotype"/>
            </a:endParaRPr>
          </a:p>
          <a:p>
            <a:pPr marL="350520" indent="-183515">
              <a:lnSpc>
                <a:spcPts val="1085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35115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91.9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z radi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tra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 </a:t>
            </a:r>
            <a:endParaRPr sz="950">
              <a:latin typeface="Palatino Linotype"/>
              <a:cs typeface="Palatino Linotype"/>
            </a:endParaRPr>
          </a:p>
          <a:p>
            <a:pPr marL="330835" indent="-163830">
              <a:lnSpc>
                <a:spcPts val="1100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33147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ght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uen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marL="350520" indent="-183515">
              <a:lnSpc>
                <a:spcPts val="1100"/>
              </a:lnSpc>
              <a:buClr>
                <a:srgbClr val="131313"/>
              </a:buClr>
              <a:buFont typeface="Book Antiqua"/>
              <a:buAutoNum type="alphaLcParenBoth" startAt="2"/>
              <a:tabLst>
                <a:tab pos="351155" algn="l"/>
              </a:tabLst>
            </a:pP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ht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elen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49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nm.</a:t>
            </a:r>
            <a:endParaRPr sz="950">
              <a:latin typeface="Palatino Linotype"/>
              <a:cs typeface="Palatino Linotype"/>
            </a:endParaRPr>
          </a:p>
          <a:p>
            <a:pPr algn="just" marL="167005" marR="37465" indent="-154305">
              <a:lnSpc>
                <a:spcPts val="1100"/>
              </a:lnSpc>
              <a:spcBef>
                <a:spcPts val="50"/>
              </a:spcBef>
              <a:buClr>
                <a:srgbClr val="AA0731"/>
              </a:buClr>
              <a:buFont typeface="Book Antiqua"/>
              <a:buAutoNum type="arabicPeriod" startAt="7"/>
              <a:tabLst>
                <a:tab pos="167640" algn="l"/>
              </a:tabLst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ke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un,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14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ach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Eart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167005" marR="36830" indent="-154305">
              <a:lnSpc>
                <a:spcPts val="1100"/>
              </a:lnSpc>
              <a:spcBef>
                <a:spcPts val="5"/>
              </a:spcBef>
              <a:buClr>
                <a:srgbClr val="AA0731"/>
              </a:buClr>
              <a:buFont typeface="Book Antiqua"/>
              <a:buAutoNum type="arabicPeriod" startAt="7"/>
              <a:tabLst>
                <a:tab pos="167640" algn="l"/>
              </a:tabLst>
            </a:pP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h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-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y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950" spc="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950" spc="5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stan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ravel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endParaRPr sz="950">
              <a:latin typeface="Palatino Linotype"/>
              <a:cs typeface="Palatino Linotype"/>
            </a:endParaRPr>
          </a:p>
          <a:p>
            <a:pPr marL="167005">
              <a:lnSpc>
                <a:spcPts val="1075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tanc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year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exp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114040" cy="1725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242570" marR="5080" indent="-214629">
              <a:lnSpc>
                <a:spcPct val="96500"/>
              </a:lnSpc>
              <a:buClr>
                <a:srgbClr val="AA0731"/>
              </a:buClr>
              <a:buFont typeface="Palatino Linotype"/>
              <a:buAutoNum type="arabicPeriod" startAt="13"/>
              <a:tabLst>
                <a:tab pos="243204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30" i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5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 spc="-13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ced?</a:t>
            </a:r>
            <a:endParaRPr sz="950">
              <a:latin typeface="Palatino Linotype"/>
              <a:cs typeface="Palatino Linotype"/>
            </a:endParaRPr>
          </a:p>
          <a:p>
            <a:pPr algn="just" marL="242570" marR="5080" indent="-214629">
              <a:lnSpc>
                <a:spcPts val="1100"/>
              </a:lnSpc>
              <a:spcBef>
                <a:spcPts val="30"/>
              </a:spcBef>
              <a:buClr>
                <a:srgbClr val="AA0731"/>
              </a:buClr>
              <a:buFont typeface="Palatino Linotype"/>
              <a:buAutoNum type="arabicPeriod" startAt="13"/>
              <a:tabLst>
                <a:tab pos="243204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0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30" i="1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95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 spc="-13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ced?</a:t>
            </a:r>
            <a:endParaRPr sz="950">
              <a:latin typeface="Palatino Linotype"/>
              <a:cs typeface="Palatino Linotype"/>
            </a:endParaRPr>
          </a:p>
          <a:p>
            <a:pPr algn="just" marL="242570" indent="-214629">
              <a:lnSpc>
                <a:spcPts val="1050"/>
              </a:lnSpc>
              <a:buClr>
                <a:srgbClr val="AA0731"/>
              </a:buClr>
              <a:buFont typeface="Palatino Linotype"/>
              <a:buAutoNum type="arabicPeriod" startAt="13"/>
              <a:tabLst>
                <a:tab pos="243204" algn="l"/>
              </a:tabLst>
            </a:pP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endParaRPr sz="950">
              <a:latin typeface="Palatino Linotype"/>
              <a:cs typeface="Palatino Linotype"/>
            </a:endParaRPr>
          </a:p>
          <a:p>
            <a:pPr marL="24257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almer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389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d?</a:t>
            </a:r>
            <a:endParaRPr sz="950">
              <a:latin typeface="Palatino Linotype"/>
              <a:cs typeface="Palatino Linotype"/>
            </a:endParaRPr>
          </a:p>
          <a:p>
            <a:pPr algn="just" marL="242570" marR="5080" indent="-214629">
              <a:lnSpc>
                <a:spcPts val="1100"/>
              </a:lnSpc>
              <a:spcBef>
                <a:spcPts val="45"/>
              </a:spcBef>
              <a:buClr>
                <a:srgbClr val="AA0731"/>
              </a:buClr>
              <a:buFont typeface="Palatino Linotype"/>
              <a:buAutoNum type="arabicPeriod" startAt="16"/>
              <a:tabLst>
                <a:tab pos="243204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4500" y="2842782"/>
            <a:ext cx="3112135" cy="1943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75" b="1">
                <a:solidFill>
                  <a:srgbClr val="003D73"/>
                </a:solidFill>
                <a:latin typeface="Arial"/>
                <a:cs typeface="Arial"/>
              </a:rPr>
              <a:t>Q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an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m 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241300" marR="5080" indent="-214629">
              <a:lnSpc>
                <a:spcPct val="96500"/>
              </a:lnSpc>
              <a:spcBef>
                <a:spcPts val="670"/>
              </a:spcBef>
              <a:buClr>
                <a:srgbClr val="AA0731"/>
              </a:buClr>
              <a:buFont typeface="Palatino Linotype"/>
              <a:buAutoNum type="arabicPeriod" startAt="19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certa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574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phot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n;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ct val="963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19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3360">
              <a:lnSpc>
                <a:spcPts val="1100"/>
              </a:lnSpc>
              <a:spcBef>
                <a:spcPts val="30"/>
              </a:spcBef>
              <a:buClr>
                <a:srgbClr val="AA0731"/>
              </a:buClr>
              <a:buFont typeface="Palatino Linotype"/>
              <a:buAutoNum type="arabicPeriod" startAt="19"/>
              <a:tabLst>
                <a:tab pos="241935" algn="l"/>
              </a:tabLst>
            </a:pPr>
            <a:r>
              <a:rPr dirty="0" sz="950" spc="-4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5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t: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100"/>
              </a:lnSpc>
            </a:pP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3.5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7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00"/>
              </a:lnSpc>
              <a:spcBef>
                <a:spcPts val="50"/>
              </a:spcBef>
              <a:buClr>
                <a:srgbClr val="AA0731"/>
              </a:buClr>
              <a:buFont typeface="Palatino Linotype"/>
              <a:buAutoNum type="arabicPeriod" startAt="22"/>
              <a:tabLst>
                <a:tab pos="241935" algn="l"/>
              </a:tabLst>
            </a:pP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iled</a:t>
            </a:r>
            <a:r>
              <a:rPr dirty="0" sz="9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ange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773334" y="3103204"/>
            <a:ext cx="3129915" cy="16821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 marR="5080">
              <a:lnSpc>
                <a:spcPts val="1100"/>
              </a:lnSpc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05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7000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Å,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36830" indent="-213995">
              <a:lnSpc>
                <a:spcPct val="96100"/>
              </a:lnSpc>
              <a:spcBef>
                <a:spcPts val="25"/>
              </a:spcBef>
              <a:buClr>
                <a:srgbClr val="AA0731"/>
              </a:buClr>
              <a:buFont typeface="Palatino Linotype"/>
              <a:buAutoNum type="arabicPeriod" startAt="23"/>
              <a:tabLst>
                <a:tab pos="226695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7620" indent="-213995">
              <a:lnSpc>
                <a:spcPct val="964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23"/>
              <a:tabLst>
                <a:tab pos="22669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5176407"/>
            <a:ext cx="3111500" cy="1246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 E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endParaRPr sz="1200">
              <a:latin typeface="Arial"/>
              <a:cs typeface="Arial"/>
            </a:endParaRPr>
          </a:p>
          <a:p>
            <a:pPr marL="241300" marR="5080" indent="-214629">
              <a:lnSpc>
                <a:spcPts val="1100"/>
              </a:lnSpc>
              <a:spcBef>
                <a:spcPts val="715"/>
              </a:spcBef>
              <a:buClr>
                <a:srgbClr val="AA0731"/>
              </a:buClr>
              <a:buFont typeface="Palatino Linotype"/>
              <a:buAutoNum type="arabicPeriod" startAt="25"/>
              <a:tabLst>
                <a:tab pos="241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esho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d f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eq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ency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241300" marR="5080">
              <a:lnSpc>
                <a:spcPts val="1090"/>
              </a:lnSpc>
              <a:spcBef>
                <a:spcPts val="2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45134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96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 spc="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oules,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5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n?</a:t>
            </a:r>
            <a:endParaRPr sz="950">
              <a:latin typeface="Palatino Linotype"/>
              <a:cs typeface="Palatino Linotype"/>
            </a:endParaRPr>
          </a:p>
          <a:p>
            <a:pPr lvl="1" marL="241300" marR="508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 startAt="2"/>
              <a:tabLst>
                <a:tab pos="445134" algn="l"/>
              </a:tabLst>
            </a:pP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hot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 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773340" y="5438202"/>
            <a:ext cx="3098165" cy="844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3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26.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tassium?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4500" y="6821692"/>
            <a:ext cx="3112135" cy="26555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endParaRPr sz="1200">
              <a:latin typeface="Arial"/>
              <a:cs typeface="Arial"/>
            </a:endParaRPr>
          </a:p>
          <a:p>
            <a:pPr algn="just" marL="241300" marR="5080" indent="-214629">
              <a:lnSpc>
                <a:spcPts val="1100"/>
              </a:lnSpc>
              <a:spcBef>
                <a:spcPts val="755"/>
              </a:spcBef>
              <a:buClr>
                <a:srgbClr val="AA0731"/>
              </a:buClr>
              <a:buFont typeface="Palatino Linotype"/>
              <a:buAutoNum type="arabicPeriod" startAt="27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ven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-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anomet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endParaRPr sz="950">
              <a:latin typeface="Palatino Linotype"/>
              <a:cs typeface="Palatino Linotype"/>
            </a:endParaRPr>
          </a:p>
          <a:p>
            <a:pPr algn="just" marL="241300" indent="-214629">
              <a:lnSpc>
                <a:spcPts val="1050"/>
              </a:lnSpc>
              <a:buClr>
                <a:srgbClr val="AA0731"/>
              </a:buClr>
              <a:buFont typeface="Palatino Linotype"/>
              <a:buAutoNum type="arabicPeriod" startAt="27"/>
              <a:tabLst>
                <a:tab pos="241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eus</a:t>
            </a:r>
            <a:endParaRPr sz="950">
              <a:latin typeface="Palatino Linotype"/>
              <a:cs typeface="Palatino Linotype"/>
            </a:endParaRPr>
          </a:p>
          <a:p>
            <a:pPr marL="241300" marR="5715">
              <a:lnSpc>
                <a:spcPts val="1100"/>
              </a:lnSpc>
              <a:spcBef>
                <a:spcPts val="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29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-3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(b)</a:t>
            </a:r>
            <a:r>
              <a:rPr dirty="0" sz="950" spc="-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gth,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endParaRPr sz="950">
              <a:latin typeface="Palatino Linotype"/>
              <a:cs typeface="Palatino Linotype"/>
            </a:endParaRPr>
          </a:p>
          <a:p>
            <a:pPr marL="241300" marR="5715">
              <a:lnSpc>
                <a:spcPts val="11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4?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agne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lig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30"/>
              <a:tabLst>
                <a:tab pos="241935" algn="l"/>
              </a:tabLst>
            </a:pP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5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sor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ed</a:t>
            </a:r>
            <a:r>
              <a:rPr dirty="0" sz="9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m:</a:t>
            </a:r>
            <a:endParaRPr sz="950">
              <a:latin typeface="Palatino Linotype"/>
              <a:cs typeface="Palatino Linotype"/>
            </a:endParaRPr>
          </a:p>
          <a:p>
            <a:pPr marL="241300" marR="6985">
              <a:lnSpc>
                <a:spcPts val="1100"/>
              </a:lnSpc>
              <a:spcBef>
                <a:spcPts val="5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 spc="-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773337" y="7088643"/>
            <a:ext cx="3098165" cy="2241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 indent="-213995">
              <a:lnSpc>
                <a:spcPts val="1120"/>
              </a:lnSpc>
              <a:buClr>
                <a:srgbClr val="AA0731"/>
              </a:buClr>
              <a:buFont typeface="Palatino Linotype"/>
              <a:buAutoNum type="arabicPeriod" startAt="31"/>
              <a:tabLst>
                <a:tab pos="22669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 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83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83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4.00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Å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83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83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7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300"/>
              </a:lnSpc>
              <a:spcBef>
                <a:spcPts val="25"/>
              </a:spcBef>
              <a:buClr>
                <a:srgbClr val="AA0731"/>
              </a:buClr>
              <a:buFont typeface="Palatino Linotype"/>
              <a:buAutoNum type="arabicPeriod" startAt="31"/>
              <a:tabLst>
                <a:tab pos="226695" algn="l"/>
              </a:tabLst>
            </a:pP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6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950" spc="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 spc="-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 spc="-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500"/>
              </a:lnSpc>
              <a:buClr>
                <a:srgbClr val="AA0731"/>
              </a:buClr>
              <a:buFont typeface="Palatino Linotype"/>
              <a:buAutoNum type="arabicPeriod" startAt="31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7,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410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m?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995">
              <a:lnSpc>
                <a:spcPts val="1080"/>
              </a:lnSpc>
              <a:buClr>
                <a:srgbClr val="AA0731"/>
              </a:buClr>
              <a:buFont typeface="Palatino Linotype"/>
              <a:buAutoNum type="arabicPeriod" startAt="31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marL="226695" marR="5715">
              <a:lnSpc>
                <a:spcPts val="1100"/>
              </a:lnSpc>
              <a:spcBef>
                <a:spcPts val="50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3,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1090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4251" y="2197015"/>
            <a:ext cx="1837055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11605" algn="l"/>
                <a:tab pos="1674495" algn="l"/>
              </a:tabLst>
            </a:pP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2881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a</a:t>
            </a:r>
            <a:r>
              <a:rPr dirty="0" sz="950">
                <a:solidFill>
                  <a:srgbClr val="221F20"/>
                </a:solidFill>
                <a:latin typeface="Arial Narrow"/>
                <a:cs typeface="Arial Narrow"/>
              </a:rPr>
              <a:t>	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950" spc="125">
                <a:solidFill>
                  <a:srgbClr val="221F20"/>
                </a:solidFill>
                <a:latin typeface="Arial Narrow"/>
                <a:cs typeface="Arial Narrow"/>
              </a:rPr>
              <a:t>b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534670" y="2170311"/>
            <a:ext cx="29908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70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00" spc="2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19693" y="2113192"/>
            <a:ext cx="3873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369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96828" y="2270634"/>
            <a:ext cx="436880" cy="17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9880" algn="l"/>
              </a:tabLst>
            </a:pPr>
            <a:r>
              <a:rPr dirty="0" baseline="-23391" sz="1425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baseline="-23391" sz="1425" spc="22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474706" y="2197015"/>
            <a:ext cx="107950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Trebuchet MS"/>
                <a:cs typeface="Trebuchet MS"/>
              </a:rPr>
              <a:t>n</a:t>
            </a:r>
            <a:r>
              <a:rPr dirty="0" sz="950" spc="140" i="1">
                <a:solidFill>
                  <a:srgbClr val="221F20"/>
                </a:solidFill>
                <a:latin typeface="Trebuchet MS"/>
                <a:cs typeface="Trebuchet MS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73373" y="630400"/>
            <a:ext cx="3098165" cy="140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 marR="5080">
              <a:lnSpc>
                <a:spcPts val="111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989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meters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es.</a:t>
            </a:r>
            <a:endParaRPr sz="950">
              <a:latin typeface="Palatino Linotype"/>
              <a:cs typeface="Palatino Linotype"/>
            </a:endParaRPr>
          </a:p>
          <a:p>
            <a:pPr marL="429895" indent="-203200">
              <a:lnSpc>
                <a:spcPts val="104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2989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110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95.0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nm?</a:t>
            </a:r>
            <a:endParaRPr sz="950">
              <a:latin typeface="Palatino Linotype"/>
              <a:cs typeface="Palatino Linotype"/>
            </a:endParaRPr>
          </a:p>
          <a:p>
            <a:pPr marL="429895" indent="-20320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108.5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300"/>
              </a:lnSpc>
              <a:spcBef>
                <a:spcPts val="20"/>
              </a:spcBef>
              <a:buClr>
                <a:srgbClr val="AA0731"/>
              </a:buClr>
              <a:buFont typeface="Palatino Linotype"/>
              <a:buAutoNum type="arabicPeriod" startAt="17"/>
              <a:tabLst>
                <a:tab pos="22669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fou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00"/>
              </a:lnSpc>
              <a:spcBef>
                <a:spcPts val="35"/>
              </a:spcBef>
              <a:buClr>
                <a:srgbClr val="AA0731"/>
              </a:buClr>
              <a:buFont typeface="Palatino Linotype"/>
              <a:buAutoNum type="arabicPeriod" startAt="17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257300" y="324013"/>
            <a:ext cx="5842000" cy="661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584575">
              <a:lnSpc>
                <a:spcPct val="100000"/>
              </a:lnSpc>
              <a:tabLst>
                <a:tab pos="3927475" algn="l"/>
                <a:tab pos="5580380" algn="l"/>
              </a:tabLst>
            </a:pP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000" spc="4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le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0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ic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>
                <a:solidFill>
                  <a:srgbClr val="221F20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dirty="0" sz="1200" spc="100" b="1">
                <a:solidFill>
                  <a:srgbClr val="221F20"/>
                </a:solidFill>
                <a:latin typeface="Arial"/>
                <a:cs typeface="Arial"/>
              </a:rPr>
              <a:t>8</a:t>
            </a:r>
            <a:r>
              <a:rPr dirty="0" sz="1200" spc="30" b="1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1200" spc="40" b="1">
                <a:solidFill>
                  <a:srgbClr val="221F20"/>
                </a:solidFill>
                <a:latin typeface="Arial"/>
                <a:cs typeface="Arial"/>
              </a:rPr>
              <a:t>1</a:t>
            </a:r>
            <a:r>
              <a:rPr dirty="0" sz="1200" b="1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200" spc="12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9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200" spc="-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200" spc="-6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200" spc="1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200" spc="6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75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1200" spc="20" b="1">
                <a:solidFill>
                  <a:srgbClr val="221F2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27" y="4320809"/>
            <a:ext cx="4598670" cy="1682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5200"/>
              </a:lnSpc>
            </a:pP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ey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rave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sl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htl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ces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which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aves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bea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inco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waves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see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rfe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by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on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 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 b="1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3970" marR="5080" indent="151130">
              <a:lnSpc>
                <a:spcPct val="9520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ert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ysic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sam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 and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 wave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00136" y="1045635"/>
            <a:ext cx="4344670" cy="1250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9265" marR="142240">
              <a:lnSpc>
                <a:spcPts val="1200"/>
              </a:lnSpc>
            </a:pPr>
            <a:r>
              <a:rPr dirty="0" sz="1100" spc="25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13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-5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5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5" b="1">
                <a:solidFill>
                  <a:srgbClr val="221F20"/>
                </a:solidFill>
                <a:latin typeface="Arial"/>
                <a:cs typeface="Arial"/>
              </a:rPr>
              <a:t>ic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45" b="1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5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100" spc="-40" b="1">
                <a:solidFill>
                  <a:srgbClr val="221F20"/>
                </a:solidFill>
                <a:latin typeface="Arial"/>
                <a:cs typeface="Arial"/>
              </a:rPr>
              <a:t>ce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ak</a:t>
            </a:r>
            <a:r>
              <a:rPr dirty="0" sz="11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100" spc="-13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1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100" spc="2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100" spc="-3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100" spc="-40" b="1">
                <a:solidFill>
                  <a:srgbClr val="221F20"/>
                </a:solidFill>
                <a:latin typeface="Arial"/>
                <a:cs typeface="Arial"/>
              </a:rPr>
              <a:t>ce</a:t>
            </a:r>
            <a:r>
              <a:rPr dirty="0" sz="1100" spc="-110" b="1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1100">
              <a:latin typeface="Arial"/>
              <a:cs typeface="Arial"/>
            </a:endParaRPr>
          </a:p>
          <a:p>
            <a:pPr algn="just" marL="12700" marR="5080">
              <a:lnSpc>
                <a:spcPct val="96500"/>
              </a:lnSpc>
              <a:spcBef>
                <a:spcPts val="70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 an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 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made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0" i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9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85" i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9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ields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nitud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8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7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contin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osc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negat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magn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ntera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angi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elo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arti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opo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00136" y="2289531"/>
            <a:ext cx="4343400" cy="153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65" i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i="1">
                <a:solidFill>
                  <a:srgbClr val="221F20"/>
                </a:solidFill>
                <a:latin typeface="Arial"/>
                <a:cs typeface="Arial"/>
              </a:rPr>
              <a:t>  </a:t>
            </a:r>
            <a:r>
              <a:rPr dirty="0" sz="950" spc="10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 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 i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25" i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00136" y="2429550"/>
            <a:ext cx="4344670" cy="1427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ct val="965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but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i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30" i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3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114" i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3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 indent="152400">
              <a:lnSpc>
                <a:spcPct val="96400"/>
              </a:lnSpc>
              <a:spcBef>
                <a:spcPts val="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tud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opor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nal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age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opo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udes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tive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nce,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itude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ver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770243" y="2258323"/>
            <a:ext cx="30289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3840" algn="l"/>
              </a:tabLst>
            </a:pPr>
            <a:r>
              <a:rPr dirty="0" baseline="8547" sz="975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8547" sz="975" spc="7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70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36619" y="2336994"/>
            <a:ext cx="30162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5745" algn="l"/>
              </a:tabLst>
            </a:pPr>
            <a:r>
              <a:rPr dirty="0" baseline="3968" sz="10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6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6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6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6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6193677"/>
            <a:ext cx="4598670" cy="2045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0002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10" b="1">
                <a:solidFill>
                  <a:srgbClr val="000002"/>
                </a:solidFill>
                <a:latin typeface="Arial"/>
                <a:cs typeface="Arial"/>
              </a:rPr>
              <a:t>V</a:t>
            </a:r>
            <a:r>
              <a:rPr dirty="0" sz="1200" spc="-25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-15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0002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0002"/>
                </a:solidFill>
                <a:latin typeface="Arial"/>
                <a:cs typeface="Arial"/>
              </a:rPr>
              <a:t>S</a:t>
            </a:r>
            <a:r>
              <a:rPr dirty="0" sz="1200" spc="20" b="1">
                <a:solidFill>
                  <a:srgbClr val="000002"/>
                </a:solidFill>
                <a:latin typeface="Arial"/>
                <a:cs typeface="Arial"/>
              </a:rPr>
              <a:t>p</a:t>
            </a:r>
            <a:r>
              <a:rPr dirty="0" sz="1200" spc="15" b="1">
                <a:solidFill>
                  <a:srgbClr val="000002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0002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0002"/>
                </a:solidFill>
                <a:latin typeface="Arial"/>
                <a:cs typeface="Arial"/>
              </a:rPr>
              <a:t>t</a:t>
            </a:r>
            <a:r>
              <a:rPr dirty="0" sz="1200" spc="-5" b="1">
                <a:solidFill>
                  <a:srgbClr val="000002"/>
                </a:solidFill>
                <a:latin typeface="Arial"/>
                <a:cs typeface="Arial"/>
              </a:rPr>
              <a:t>r</a:t>
            </a:r>
            <a:r>
              <a:rPr dirty="0" sz="1200" spc="-60" b="1">
                <a:solidFill>
                  <a:srgbClr val="000002"/>
                </a:solidFill>
                <a:latin typeface="Arial"/>
                <a:cs typeface="Arial"/>
              </a:rPr>
              <a:t>u</a:t>
            </a:r>
            <a:r>
              <a:rPr dirty="0" sz="1200" spc="-35" b="1">
                <a:solidFill>
                  <a:srgbClr val="000002"/>
                </a:solidFill>
                <a:latin typeface="Arial"/>
                <a:cs typeface="Arial"/>
              </a:rPr>
              <a:t>m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27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speed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uum.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ia.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ame spee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n a va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assed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med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efra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4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spe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um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8-7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prism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uous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ban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espon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comp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his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how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su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 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88705" y="8629840"/>
            <a:ext cx="4238625" cy="717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01625">
              <a:lnSpc>
                <a:spcPct val="100000"/>
              </a:lnSpc>
              <a:tabLst>
                <a:tab pos="740410" algn="l"/>
              </a:tabLst>
            </a:pP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ts val="1100"/>
              </a:lnSpc>
            </a:pP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cy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li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ex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7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How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cy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490316" y="746899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473239" y="7439487"/>
            <a:ext cx="1554480" cy="195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4300">
              <a:lnSpc>
                <a:spcPts val="990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6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ligh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endParaRPr sz="1000">
              <a:latin typeface="Arial"/>
              <a:cs typeface="Arial"/>
            </a:endParaRPr>
          </a:p>
          <a:p>
            <a:pPr marL="12700" marR="125095">
              <a:lnSpc>
                <a:spcPts val="1100"/>
              </a:lnSpc>
              <a:spcBef>
                <a:spcPts val="15"/>
              </a:spcBef>
            </a:pP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(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)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nt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endParaRPr sz="900">
              <a:latin typeface="Lucida Sans"/>
              <a:cs typeface="Lucida Sans"/>
            </a:endParaRPr>
          </a:p>
          <a:p>
            <a:pPr marL="12700" marR="5080">
              <a:lnSpc>
                <a:spcPts val="1100"/>
              </a:lnSpc>
            </a:pP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endParaRPr sz="900">
              <a:latin typeface="Lucida Sans"/>
              <a:cs typeface="Lucida Sans"/>
            </a:endParaRPr>
          </a:p>
          <a:p>
            <a:pPr marL="12700" marR="123189">
              <a:lnSpc>
                <a:spcPts val="1090"/>
              </a:lnSpc>
              <a:spcBef>
                <a:spcPts val="5"/>
              </a:spcBef>
            </a:pP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endParaRPr sz="900">
              <a:latin typeface="Lucida Sans"/>
              <a:cs typeface="Lucida Sans"/>
            </a:endParaRPr>
          </a:p>
          <a:p>
            <a:pPr marL="12700" marR="142240">
              <a:lnSpc>
                <a:spcPts val="1100"/>
              </a:lnSpc>
            </a:pP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145529" y="324013"/>
            <a:ext cx="953769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35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87101" y="629766"/>
            <a:ext cx="3098165" cy="964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4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35.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phase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 tran-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103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50">
              <a:latin typeface="Times New Roman"/>
              <a:cs typeface="Times New Roman"/>
            </a:endParaRPr>
          </a:p>
          <a:p>
            <a:pPr marL="951230">
              <a:lnSpc>
                <a:spcPct val="100000"/>
              </a:lnSpc>
              <a:tabLst>
                <a:tab pos="1343025" algn="l"/>
              </a:tabLst>
            </a:pPr>
            <a:r>
              <a:rPr dirty="0" sz="900" spc="-10">
                <a:latin typeface="Times New Roman"/>
                <a:cs typeface="Times New Roman"/>
              </a:rPr>
              <a:t>B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89664" y="2111252"/>
            <a:ext cx="117221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Increasing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-20">
                <a:latin typeface="Times New Roman"/>
                <a:cs typeface="Times New Roman"/>
              </a:rPr>
              <a:t>w</a:t>
            </a:r>
            <a:r>
              <a:rPr dirty="0" sz="900" spc="-15">
                <a:latin typeface="Times New Roman"/>
                <a:cs typeface="Times New Roman"/>
              </a:rPr>
              <a:t>a</a:t>
            </a:r>
            <a:r>
              <a:rPr dirty="0" sz="900" spc="-2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ele</a:t>
            </a:r>
            <a:r>
              <a:rPr dirty="0" sz="900">
                <a:latin typeface="Times New Roman"/>
                <a:cs typeface="Times New Roman"/>
              </a:rPr>
              <a:t>n</a:t>
            </a:r>
            <a:r>
              <a:rPr dirty="0" sz="900" spc="-10">
                <a:latin typeface="Times New Roman"/>
                <a:cs typeface="Times New Roman"/>
              </a:rPr>
              <a:t>g</a:t>
            </a:r>
            <a:r>
              <a:rPr dirty="0" sz="900" spc="-5">
                <a:latin typeface="Times New Roman"/>
                <a:cs typeface="Times New Roman"/>
              </a:rPr>
              <a:t>th,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ahoma"/>
                <a:cs typeface="Tahoma"/>
              </a:rPr>
              <a:t>*</a:t>
            </a:r>
            <a:endParaRPr sz="900">
              <a:latin typeface="Tahoma"/>
              <a:cs typeface="Tahom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23922" y="3749550"/>
            <a:ext cx="32829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2410" algn="l"/>
              </a:tabLst>
            </a:pPr>
            <a:r>
              <a:rPr dirty="0" sz="900" spc="-10">
                <a:latin typeface="Times New Roman"/>
                <a:cs typeface="Times New Roman"/>
              </a:rPr>
              <a:t>B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1526" y="4406775"/>
            <a:ext cx="117284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Increasing </a:t>
            </a:r>
            <a:r>
              <a:rPr dirty="0" sz="900" spc="-15">
                <a:latin typeface="Times New Roman"/>
                <a:cs typeface="Times New Roman"/>
              </a:rPr>
              <a:t>wa</a:t>
            </a:r>
            <a:r>
              <a:rPr dirty="0" sz="900" spc="-2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elength,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ahoma"/>
                <a:cs typeface="Tahoma"/>
              </a:rPr>
              <a:t>*</a:t>
            </a:r>
            <a:endParaRPr sz="900">
              <a:latin typeface="Tahoma"/>
              <a:cs typeface="Tahom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001964" y="629759"/>
            <a:ext cx="3098165" cy="948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ct val="964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37.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(h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ase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state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ength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27.1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750">
              <a:latin typeface="Times New Roman"/>
              <a:cs typeface="Times New Roman"/>
            </a:endParaRPr>
          </a:p>
          <a:p>
            <a:pPr marL="596265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B</a:t>
            </a:r>
            <a:r>
              <a:rPr dirty="0" sz="900" spc="-10">
                <a:latin typeface="Times New Roman"/>
                <a:cs typeface="Times New Roman"/>
              </a:rPr>
              <a:t>   </a:t>
            </a:r>
            <a:r>
              <a:rPr dirty="0" sz="900" spc="35">
                <a:latin typeface="Times New Roman"/>
                <a:cs typeface="Times New Roman"/>
              </a:rPr>
              <a:t> </a:t>
            </a:r>
            <a:r>
              <a:rPr dirty="0" sz="900" spc="-10"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114166" y="2094741"/>
            <a:ext cx="117221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Inc</a:t>
            </a:r>
            <a:r>
              <a:rPr dirty="0" sz="900" spc="-5">
                <a:latin typeface="Times New Roman"/>
                <a:cs typeface="Times New Roman"/>
              </a:rPr>
              <a:t>reasing w</a:t>
            </a:r>
            <a:r>
              <a:rPr dirty="0" sz="900" spc="-25">
                <a:latin typeface="Times New Roman"/>
                <a:cs typeface="Times New Roman"/>
              </a:rPr>
              <a:t>a</a:t>
            </a:r>
            <a:r>
              <a:rPr dirty="0" sz="900" spc="-2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elength,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ahoma"/>
                <a:cs typeface="Tahoma"/>
              </a:rPr>
              <a:t>*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75099" y="3731772"/>
            <a:ext cx="32004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24154" algn="l"/>
              </a:tabLst>
            </a:pPr>
            <a:r>
              <a:rPr dirty="0" sz="900" spc="-10">
                <a:latin typeface="Times New Roman"/>
                <a:cs typeface="Times New Roman"/>
              </a:rPr>
              <a:t>B</a:t>
            </a:r>
            <a:r>
              <a:rPr dirty="0" sz="900" spc="-10">
                <a:latin typeface="Times New Roman"/>
                <a:cs typeface="Times New Roman"/>
              </a:rPr>
              <a:t>	</a:t>
            </a:r>
            <a:r>
              <a:rPr dirty="0" sz="900" spc="-10">
                <a:latin typeface="Times New Roman"/>
                <a:cs typeface="Times New Roman"/>
              </a:rPr>
              <a:t>A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114166" y="4388997"/>
            <a:ext cx="117221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Inc</a:t>
            </a:r>
            <a:r>
              <a:rPr dirty="0" sz="900" spc="-5">
                <a:latin typeface="Times New Roman"/>
                <a:cs typeface="Times New Roman"/>
              </a:rPr>
              <a:t>reasing w</a:t>
            </a:r>
            <a:r>
              <a:rPr dirty="0" sz="900" spc="-25">
                <a:latin typeface="Times New Roman"/>
                <a:cs typeface="Times New Roman"/>
              </a:rPr>
              <a:t>a</a:t>
            </a:r>
            <a:r>
              <a:rPr dirty="0" sz="900" spc="-20">
                <a:latin typeface="Times New Roman"/>
                <a:cs typeface="Times New Roman"/>
              </a:rPr>
              <a:t>v</a:t>
            </a:r>
            <a:r>
              <a:rPr dirty="0" sz="900" spc="-5">
                <a:latin typeface="Times New Roman"/>
                <a:cs typeface="Times New Roman"/>
              </a:rPr>
              <a:t>elength,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ahoma"/>
                <a:cs typeface="Tahoma"/>
              </a:rPr>
              <a:t>*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87116" y="2367207"/>
            <a:ext cx="3098165" cy="1265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upper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B?</a:t>
            </a:r>
            <a:endParaRPr sz="950">
              <a:latin typeface="Palatino Linotype"/>
              <a:cs typeface="Palatino Linotype"/>
            </a:endParaRPr>
          </a:p>
          <a:p>
            <a:pPr marL="430530" indent="-20320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600"/>
              </a:lnSpc>
              <a:spcBef>
                <a:spcPts val="15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36.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phase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es,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 tran-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434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01972" y="2346873"/>
            <a:ext cx="3098165" cy="1265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6695" marR="508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B?</a:t>
            </a:r>
            <a:endParaRPr sz="950">
              <a:latin typeface="Palatino Linotype"/>
              <a:cs typeface="Palatino Linotype"/>
            </a:endParaRPr>
          </a:p>
          <a:p>
            <a:pPr marL="226695" marR="508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053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spec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38.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(h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ase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15978" y="4638062"/>
            <a:ext cx="2884170" cy="567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590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B?</a:t>
            </a:r>
            <a:endParaRPr sz="950">
              <a:latin typeface="Palatino Linotype"/>
              <a:cs typeface="Palatino Linotype"/>
            </a:endParaRPr>
          </a:p>
          <a:p>
            <a:pPr marL="215900" indent="-203200">
              <a:lnSpc>
                <a:spcPts val="104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653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077594" y="563746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5913">
            <a:solidFill>
              <a:srgbClr val="003D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73100" y="5541532"/>
            <a:ext cx="3112135" cy="138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200" spc="-45" b="1">
                <a:solidFill>
                  <a:srgbClr val="003D73"/>
                </a:solidFill>
                <a:latin typeface="Arial"/>
                <a:cs typeface="Arial"/>
              </a:rPr>
              <a:t>av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ar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30" b="1">
                <a:solidFill>
                  <a:srgbClr val="003D73"/>
                </a:solidFill>
                <a:latin typeface="Arial"/>
                <a:cs typeface="Arial"/>
              </a:rPr>
              <a:t> D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algn="just" marL="241300" marR="5080" indent="-214629">
              <a:lnSpc>
                <a:spcPts val="1100"/>
              </a:lnSpc>
              <a:spcBef>
                <a:spcPts val="700"/>
              </a:spcBef>
              <a:buClr>
                <a:srgbClr val="AA0731"/>
              </a:buClr>
              <a:buFont typeface="Palatino Linotype"/>
              <a:buAutoNum type="arabicPeriod" startAt="39"/>
              <a:tabLst>
                <a:tab pos="24193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Expla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00"/>
              </a:lnSpc>
              <a:buClr>
                <a:srgbClr val="AA0731"/>
              </a:buClr>
              <a:buFont typeface="Palatino Linotype"/>
              <a:buAutoNum type="arabicPeriod" startAt="39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meter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ctr" marR="1504315">
              <a:lnSpc>
                <a:spcPts val="105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engt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Arial Narrow"/>
                <a:cs typeface="Arial Narrow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10"/>
              </a:lnSpc>
              <a:spcBef>
                <a:spcPts val="40"/>
              </a:spcBef>
              <a:buClr>
                <a:srgbClr val="AA0731"/>
              </a:buClr>
              <a:buFont typeface="Palatino Linotype"/>
              <a:buAutoNum type="arabicPeriod" startAt="41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lcu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gli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145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01950" y="5816552"/>
            <a:ext cx="3098165" cy="984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 marR="5080" indent="190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16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h.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does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wave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ompa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ypi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dime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27329" marR="5080" indent="-215265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42.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950">
              <a:latin typeface="Palatino Linotype"/>
              <a:cs typeface="Palatino Linotype"/>
            </a:endParaRPr>
          </a:p>
          <a:p>
            <a:pPr marL="227329" marR="5080" indent="635">
              <a:lnSpc>
                <a:spcPts val="1090"/>
              </a:lnSpc>
              <a:spcBef>
                <a:spcPts val="1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52">
                <a:solidFill>
                  <a:srgbClr val="221F20"/>
                </a:solidFill>
                <a:latin typeface="Lucida Sans Unicode"/>
                <a:cs typeface="Lucida Sans Unicode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bile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r-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7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02371" y="4650135"/>
            <a:ext cx="2883535" cy="567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1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590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label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and B?</a:t>
            </a:r>
            <a:endParaRPr sz="950">
              <a:latin typeface="Palatino Linotype"/>
              <a:cs typeface="Palatino Linotype"/>
            </a:endParaRPr>
          </a:p>
          <a:p>
            <a:pPr marL="215900" indent="-20320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21653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endParaRPr sz="950">
              <a:latin typeface="Palatino Linotype"/>
              <a:cs typeface="Palatino Linotype"/>
            </a:endParaRPr>
          </a:p>
          <a:p>
            <a:pPr marL="12700">
              <a:lnSpc>
                <a:spcPts val="112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78180" y="809655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4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18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963197" y="8236274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80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371180" y="8515674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208051" y="865535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211482" y="8655374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80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673100" y="7263017"/>
            <a:ext cx="3112770" cy="2218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 H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g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ai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0" b="1">
                <a:solidFill>
                  <a:srgbClr val="003D73"/>
                </a:solidFill>
                <a:latin typeface="Arial"/>
                <a:cs typeface="Arial"/>
              </a:rPr>
              <a:t>y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endParaRPr sz="1200">
              <a:latin typeface="Arial"/>
              <a:cs typeface="Arial"/>
            </a:endParaRPr>
          </a:p>
          <a:p>
            <a:pPr algn="just" marL="240665" marR="5715" indent="-210185">
              <a:lnSpc>
                <a:spcPts val="1100"/>
              </a:lnSpc>
              <a:spcBef>
                <a:spcPts val="665"/>
              </a:spcBef>
              <a:buClr>
                <a:srgbClr val="AA0731"/>
              </a:buClr>
              <a:buFont typeface="Palatino Linotype"/>
              <a:buAutoNum type="arabicPeriod" startAt="43"/>
              <a:tabLst>
                <a:tab pos="24130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0665" marR="5715" indent="-212725">
              <a:lnSpc>
                <a:spcPts val="1100"/>
              </a:lnSpc>
              <a:buClr>
                <a:srgbClr val="AA0731"/>
              </a:buClr>
              <a:buFont typeface="Palatino Linotype"/>
              <a:buAutoNum type="arabicPeriod" startAt="43"/>
              <a:tabLst>
                <a:tab pos="24130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rly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40665" marR="571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oes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play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erse.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240665" marR="5715">
              <a:lnSpc>
                <a:spcPts val="1100"/>
              </a:lnSpc>
              <a:spcBef>
                <a:spcPts val="5"/>
              </a:spcBef>
            </a:pP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said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stop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God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do.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uppose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Bohr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emar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40665" marR="5080" indent="-212725">
              <a:lnSpc>
                <a:spcPts val="1100"/>
              </a:lnSpc>
              <a:buClr>
                <a:srgbClr val="AA0731"/>
              </a:buClr>
              <a:buFont typeface="Palatino Linotype"/>
              <a:buAutoNum type="arabicPeriod" startAt="45"/>
              <a:tabLst>
                <a:tab pos="24130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endParaRPr sz="950">
              <a:latin typeface="Palatino Linotype"/>
              <a:cs typeface="Palatino Linotype"/>
            </a:endParaRPr>
          </a:p>
          <a:p>
            <a:pPr algn="just" marL="240665" marR="5715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01951" y="7517282"/>
            <a:ext cx="3098165" cy="1684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46"/>
              <a:tabLst>
                <a:tab pos="2266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7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995">
              <a:lnSpc>
                <a:spcPts val="1050"/>
              </a:lnSpc>
              <a:buClr>
                <a:srgbClr val="221F20"/>
              </a:buClr>
              <a:buFont typeface="Palatino Linotype"/>
              <a:buAutoNum type="arabicPeriod" startAt="46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226695" marR="5080">
              <a:lnSpc>
                <a:spcPts val="1100"/>
              </a:lnSpc>
              <a:spcBef>
                <a:spcPts val="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48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9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: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14.]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112770" cy="2662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4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W</a:t>
            </a:r>
            <a:r>
              <a:rPr dirty="0" sz="1200" spc="-45" b="1">
                <a:solidFill>
                  <a:srgbClr val="003D73"/>
                </a:solidFill>
                <a:latin typeface="Arial"/>
                <a:cs typeface="Arial"/>
              </a:rPr>
              <a:t>av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ni</a:t>
            </a:r>
            <a:r>
              <a:rPr dirty="0" sz="1200" spc="-100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algn="just" marL="241300" marR="5080" indent="-214629">
              <a:lnSpc>
                <a:spcPct val="96300"/>
              </a:lnSpc>
              <a:spcBef>
                <a:spcPts val="640"/>
              </a:spcBef>
              <a:buClr>
                <a:srgbClr val="AA0731"/>
              </a:buClr>
              <a:buFont typeface="Palatino Linotype"/>
              <a:buAutoNum type="arabicPeriod" startAt="49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42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ct val="965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49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17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m?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715" indent="-214629">
              <a:lnSpc>
                <a:spcPts val="1100"/>
              </a:lnSpc>
              <a:spcBef>
                <a:spcPts val="25"/>
              </a:spcBef>
              <a:buClr>
                <a:srgbClr val="AA0731"/>
              </a:buClr>
              <a:buFont typeface="Palatino Linotype"/>
              <a:buAutoNum type="arabicPeriod" startAt="49"/>
              <a:tabLst>
                <a:tab pos="24193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endParaRPr sz="950">
              <a:latin typeface="Palatino Linotype"/>
              <a:cs typeface="Palatino Linotype"/>
            </a:endParaRPr>
          </a:p>
          <a:p>
            <a:pPr marL="241300" marR="5715">
              <a:lnSpc>
                <a:spcPts val="1100"/>
              </a:lnSpc>
              <a:spcBef>
                <a:spcPts val="5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50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52"/>
              <a:tabLst>
                <a:tab pos="241935" algn="l"/>
              </a:tabLst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055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Calc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1300" marR="5080" indent="-214629">
              <a:lnSpc>
                <a:spcPts val="1100"/>
              </a:lnSpc>
              <a:spcBef>
                <a:spcPts val="45"/>
              </a:spcBef>
              <a:buClr>
                <a:srgbClr val="AA0731"/>
              </a:buClr>
              <a:buFont typeface="Palatino Linotype"/>
              <a:buAutoNum type="arabicPeriod" startAt="53"/>
              <a:tabLst>
                <a:tab pos="24193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73345" y="884232"/>
            <a:ext cx="3098800" cy="1988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715">
              <a:lnSpc>
                <a:spcPts val="1110"/>
              </a:lnSpc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pho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8.60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Dete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995">
              <a:lnSpc>
                <a:spcPts val="1045"/>
              </a:lnSpc>
              <a:buClr>
                <a:srgbClr val="221F20"/>
              </a:buClr>
              <a:buFont typeface="Palatino Linotype"/>
              <a:buAutoNum type="arabicPeriod" startAt="54"/>
              <a:tabLst>
                <a:tab pos="22669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715">
              <a:lnSpc>
                <a:spcPct val="96100"/>
              </a:lnSpc>
              <a:spcBef>
                <a:spcPts val="25"/>
              </a:spcBef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state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50.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pm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ct val="96300"/>
              </a:lnSpc>
              <a:spcBef>
                <a:spcPts val="5"/>
              </a:spcBef>
              <a:buClr>
                <a:srgbClr val="221F20"/>
              </a:buClr>
              <a:buFont typeface="Palatino Linotype"/>
              <a:buAutoNum type="arabicPeriod" startAt="55"/>
              <a:tabLst>
                <a:tab pos="22669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s?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 indent="-213995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rabicPeriod" startAt="55"/>
              <a:tabLst>
                <a:tab pos="227329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lume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080">
              <a:lnSpc>
                <a:spcPts val="1100"/>
              </a:lnSpc>
              <a:spcBef>
                <a:spcPts val="5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dis-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tanc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eus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53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endParaRPr sz="950">
              <a:latin typeface="Palatino Linotype"/>
              <a:cs typeface="Palatino Linotype"/>
            </a:endParaRPr>
          </a:p>
          <a:p>
            <a:pPr algn="just" marL="226695">
              <a:lnSpc>
                <a:spcPts val="107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hese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4500" y="3204117"/>
            <a:ext cx="3111500" cy="1270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75" b="1">
                <a:solidFill>
                  <a:srgbClr val="003D73"/>
                </a:solidFill>
                <a:latin typeface="Arial"/>
                <a:cs typeface="Arial"/>
              </a:rPr>
              <a:t>Q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an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u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 Nu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m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an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 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95" b="1">
                <a:solidFill>
                  <a:srgbClr val="003D73"/>
                </a:solidFill>
                <a:latin typeface="Arial"/>
                <a:cs typeface="Arial"/>
              </a:rPr>
              <a:t>c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n</a:t>
            </a:r>
            <a:r>
              <a:rPr dirty="0" sz="1200" spc="30" b="1">
                <a:solidFill>
                  <a:srgbClr val="003D73"/>
                </a:solidFill>
                <a:latin typeface="Arial"/>
                <a:cs typeface="Arial"/>
              </a:rPr>
              <a:t> 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241300" marR="5080" indent="-214629">
              <a:lnSpc>
                <a:spcPts val="1110"/>
              </a:lnSpc>
              <a:spcBef>
                <a:spcPts val="660"/>
              </a:spcBef>
              <a:buClr>
                <a:srgbClr val="AA0731"/>
              </a:buClr>
              <a:buFont typeface="Palatino Linotype"/>
              <a:buAutoNum type="arabicPeriod" startAt="57"/>
              <a:tabLst>
                <a:tab pos="24193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marL="241300" marR="9525" indent="5715">
              <a:lnSpc>
                <a:spcPts val="1760"/>
              </a:lnSpc>
              <a:spcBef>
                <a:spcPts val="140"/>
              </a:spcBef>
            </a:pP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04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4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4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38011" sz="1425" spc="5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may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endParaRPr sz="950">
              <a:latin typeface="Palatino Linotype"/>
              <a:cs typeface="Palatino Linotype"/>
            </a:endParaRPr>
          </a:p>
          <a:p>
            <a:pPr marL="241300" indent="-214629">
              <a:lnSpc>
                <a:spcPts val="910"/>
              </a:lnSpc>
              <a:buClr>
                <a:srgbClr val="AA0731"/>
              </a:buClr>
              <a:buFont typeface="Palatino Linotype"/>
              <a:buAutoNum type="arabicPeriod" startAt="58"/>
              <a:tabLst>
                <a:tab pos="241935" algn="l"/>
              </a:tabLst>
            </a:pP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endParaRPr sz="950">
              <a:latin typeface="Palatino Linotype"/>
              <a:cs typeface="Palatino Linotype"/>
            </a:endParaRPr>
          </a:p>
          <a:p>
            <a:pPr marL="241300">
              <a:lnSpc>
                <a:spcPts val="1125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22" y="4525031"/>
            <a:ext cx="1845945" cy="7029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38011" sz="1425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1290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baseline="-38011" sz="1425">
              <a:latin typeface="Palatino Linotype"/>
              <a:cs typeface="Palatino Linotype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5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58482" y="5198159"/>
            <a:ext cx="3098165" cy="140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7329">
              <a:lnSpc>
                <a:spcPts val="112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27329" marR="5080" indent="-214629">
              <a:lnSpc>
                <a:spcPts val="1090"/>
              </a:lnSpc>
              <a:spcBef>
                <a:spcPts val="60"/>
              </a:spcBef>
              <a:buClr>
                <a:srgbClr val="AA0731"/>
              </a:buClr>
              <a:buFont typeface="Palatino Linotype"/>
              <a:buAutoNum type="arabicPeriod" startAt="59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7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65">
                <a:solidFill>
                  <a:srgbClr val="221F20"/>
                </a:solidFill>
                <a:latin typeface="Arial"/>
                <a:cs typeface="Arial"/>
              </a:rPr>
              <a:t>Á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nated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hese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6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5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5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6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9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1904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1904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1904" sz="1050" spc="52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sz="950">
              <a:latin typeface="Palatino Linotype"/>
              <a:cs typeface="Palatino Linotype"/>
            </a:endParaRPr>
          </a:p>
          <a:p>
            <a:pPr marL="227329" marR="5080" indent="-214629">
              <a:lnSpc>
                <a:spcPts val="1100"/>
              </a:lnSpc>
              <a:spcBef>
                <a:spcPts val="45"/>
              </a:spcBef>
              <a:buClr>
                <a:srgbClr val="AA0731"/>
              </a:buClr>
              <a:buFont typeface="Palatino Linotype"/>
              <a:buAutoNum type="arabicPeriod" startAt="60"/>
              <a:tabLst>
                <a:tab pos="2279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(a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2?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12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433432" y="4752801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433432" y="4444177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04949" y="3740568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73344" y="3460092"/>
            <a:ext cx="3097530" cy="1471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30530" indent="-203200">
              <a:lnSpc>
                <a:spcPct val="10000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311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430530" indent="-203200">
              <a:lnSpc>
                <a:spcPct val="100000"/>
              </a:lnSpc>
              <a:spcBef>
                <a:spcPts val="625"/>
              </a:spcBef>
              <a:buClr>
                <a:srgbClr val="221F20"/>
              </a:buClr>
              <a:buFont typeface="Palatino Linotype"/>
              <a:buAutoNum type="alphaLcParenBoth" startAt="3"/>
              <a:tabLst>
                <a:tab pos="4311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5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marL="227329" marR="5080" indent="-214629">
              <a:lnSpc>
                <a:spcPts val="1100"/>
              </a:lnSpc>
              <a:spcBef>
                <a:spcPts val="690"/>
              </a:spcBef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61.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rni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have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ct val="100000"/>
              </a:lnSpc>
              <a:spcBef>
                <a:spcPts val="600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1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38011" sz="1425" spc="5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4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20"/>
              </a:lnSpc>
              <a:spcBef>
                <a:spcPts val="625"/>
              </a:spcBef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1?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2?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2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987984" y="4973995"/>
            <a:ext cx="170561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1904" sz="1050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baseline="-11904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 </a:t>
            </a:r>
            <a:r>
              <a:rPr dirty="0" sz="950" spc="-13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73344" y="5060153"/>
            <a:ext cx="3097530" cy="1543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537845">
              <a:lnSpc>
                <a:spcPts val="112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endParaRPr sz="950">
              <a:latin typeface="Palatino Linotype"/>
              <a:cs typeface="Palatino Linotype"/>
            </a:endParaRPr>
          </a:p>
          <a:p>
            <a:pPr marL="227329" indent="-214629">
              <a:lnSpc>
                <a:spcPts val="1105"/>
              </a:lnSpc>
              <a:buClr>
                <a:srgbClr val="221F20"/>
              </a:buClr>
              <a:buFont typeface="Palatino Linotype"/>
              <a:buAutoNum type="arabicPeriod" startAt="62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ubs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 orbi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lvl="1" marL="227329">
              <a:lnSpc>
                <a:spcPts val="111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el?</a:t>
            </a:r>
            <a:endParaRPr sz="950">
              <a:latin typeface="Palatino Linotype"/>
              <a:cs typeface="Palatino Linotype"/>
            </a:endParaRPr>
          </a:p>
          <a:p>
            <a:pPr lvl="1" marL="227329" marR="6350">
              <a:lnSpc>
                <a:spcPts val="1080"/>
              </a:lnSpc>
              <a:spcBef>
                <a:spcPts val="65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name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lvl="1" marL="430530" indent="-203200">
              <a:lnSpc>
                <a:spcPts val="106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229870">
              <a:lnSpc>
                <a:spcPts val="1100"/>
              </a:lnSpc>
            </a:pP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3?</a:t>
            </a:r>
            <a:endParaRPr sz="950">
              <a:latin typeface="Palatino Linotype"/>
              <a:cs typeface="Palatino Linotype"/>
            </a:endParaRPr>
          </a:p>
          <a:p>
            <a:pPr lvl="1" marL="227329" marR="635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lphaLcParenBoth" startAt="4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ues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4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2?</a:t>
            </a:r>
            <a:endParaRPr sz="950">
              <a:latin typeface="Palatino Linotype"/>
              <a:cs typeface="Palatino Linotype"/>
            </a:endParaRPr>
          </a:p>
          <a:p>
            <a:pPr lvl="1" marL="227329" marR="6350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4"/>
              <a:tabLst>
                <a:tab pos="4311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548246" y="4892507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83876" y="4190167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878461" y="3602130"/>
            <a:ext cx="8572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4500" y="6820442"/>
            <a:ext cx="337185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55" b="1">
                <a:solidFill>
                  <a:srgbClr val="003D73"/>
                </a:solidFill>
                <a:latin typeface="Arial"/>
                <a:cs typeface="Arial"/>
              </a:rPr>
              <a:t>h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ap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2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f</a:t>
            </a:r>
            <a:r>
              <a:rPr dirty="0" sz="1200" spc="25" b="1">
                <a:solidFill>
                  <a:srgbClr val="003D73"/>
                </a:solidFill>
                <a:latin typeface="Arial"/>
                <a:cs typeface="Arial"/>
              </a:rPr>
              <a:t> Or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55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150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r>
              <a:rPr dirty="0" sz="1200" spc="-20" b="1">
                <a:solidFill>
                  <a:srgbClr val="003D73"/>
                </a:solidFill>
                <a:latin typeface="Arial"/>
                <a:cs typeface="Arial"/>
              </a:rPr>
              <a:t> an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d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7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ad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35" b="1">
                <a:solidFill>
                  <a:srgbClr val="003D73"/>
                </a:solidFill>
                <a:latin typeface="Arial"/>
                <a:cs typeface="Arial"/>
              </a:rPr>
              <a:t>a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l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 </a:t>
            </a:r>
            <a:r>
              <a:rPr dirty="0" sz="1200" spc="-40" b="1">
                <a:solidFill>
                  <a:srgbClr val="003D73"/>
                </a:solidFill>
                <a:latin typeface="Arial"/>
                <a:cs typeface="Arial"/>
              </a:rPr>
              <a:t>P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r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o</a:t>
            </a:r>
            <a:r>
              <a:rPr dirty="0" sz="1200" spc="15" b="1">
                <a:solidFill>
                  <a:srgbClr val="003D73"/>
                </a:solidFill>
                <a:latin typeface="Arial"/>
                <a:cs typeface="Arial"/>
              </a:rPr>
              <a:t>b</a:t>
            </a:r>
            <a:r>
              <a:rPr dirty="0" sz="1200" spc="-15" b="1">
                <a:solidFill>
                  <a:srgbClr val="003D73"/>
                </a:solidFill>
                <a:latin typeface="Arial"/>
                <a:cs typeface="Arial"/>
              </a:rPr>
              <a:t>ab</a:t>
            </a:r>
            <a:r>
              <a:rPr dirty="0" sz="1200" spc="-25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li</a:t>
            </a:r>
            <a:r>
              <a:rPr dirty="0" sz="1200" spc="60" b="1">
                <a:solidFill>
                  <a:srgbClr val="003D73"/>
                </a:solidFill>
                <a:latin typeface="Arial"/>
                <a:cs typeface="Arial"/>
              </a:rPr>
              <a:t>t</a:t>
            </a:r>
            <a:r>
              <a:rPr dirty="0" sz="1200" spc="-30" b="1">
                <a:solidFill>
                  <a:srgbClr val="003D73"/>
                </a:solidFill>
                <a:latin typeface="Arial"/>
                <a:cs typeface="Arial"/>
              </a:rPr>
              <a:t>i</a:t>
            </a:r>
            <a:r>
              <a:rPr dirty="0" sz="1200" spc="20" b="1">
                <a:solidFill>
                  <a:srgbClr val="003D73"/>
                </a:solidFill>
                <a:latin typeface="Arial"/>
                <a:cs typeface="Arial"/>
              </a:rPr>
              <a:t>e</a:t>
            </a:r>
            <a:r>
              <a:rPr dirty="0" sz="1200" spc="-145" b="1">
                <a:solidFill>
                  <a:srgbClr val="003D73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58490" y="7084196"/>
            <a:ext cx="3098165" cy="2411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100"/>
              </a:lnSpc>
              <a:buClr>
                <a:srgbClr val="AA0731"/>
              </a:buClr>
              <a:buFont typeface="Palatino Linotype"/>
              <a:buAutoNum type="arabicPeriod" startAt="63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1904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node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ct val="963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63"/>
              <a:tabLst>
                <a:tab pos="227329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node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 spc="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35"/>
              </a:spcBef>
              <a:buClr>
                <a:srgbClr val="AA0731"/>
              </a:buClr>
              <a:buFont typeface="Palatino Linotype"/>
              <a:buAutoNum type="arabicPeriod" startAt="63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6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xz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ze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5080" indent="-214629">
              <a:lnSpc>
                <a:spcPts val="1100"/>
              </a:lnSpc>
              <a:spcBef>
                <a:spcPts val="10"/>
              </a:spcBef>
              <a:buClr>
                <a:srgbClr val="AA0731"/>
              </a:buClr>
              <a:buFont typeface="Palatino Linotype"/>
              <a:buAutoNum type="arabicPeriod" startAt="63"/>
              <a:tabLst>
                <a:tab pos="2279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4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baseline="-11904" sz="1050" spc="-7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1904" sz="1050" i="1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baseline="-11904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-112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ze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7620" indent="-214629">
              <a:lnSpc>
                <a:spcPts val="11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63"/>
              <a:tabLst>
                <a:tab pos="22796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60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105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1904" sz="105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baseline="-11904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ane.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7620" indent="-214629">
              <a:lnSpc>
                <a:spcPts val="1100"/>
              </a:lnSpc>
              <a:spcBef>
                <a:spcPts val="95"/>
              </a:spcBef>
              <a:buClr>
                <a:srgbClr val="AA0731"/>
              </a:buClr>
              <a:buFont typeface="Palatino Linotype"/>
              <a:buAutoNum type="arabicPeriod" startAt="63"/>
              <a:tabLst>
                <a:tab pos="22796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5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9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baseline="-15873" sz="10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ane.</a:t>
            </a:r>
            <a:endParaRPr sz="950">
              <a:latin typeface="Palatino Linotype"/>
              <a:cs typeface="Palatino Linotype"/>
            </a:endParaRPr>
          </a:p>
          <a:p>
            <a:pPr algn="just" marL="227329" indent="-214629">
              <a:lnSpc>
                <a:spcPts val="1050"/>
              </a:lnSpc>
              <a:buClr>
                <a:srgbClr val="AA0731"/>
              </a:buClr>
              <a:buFont typeface="Palatino Linotype"/>
              <a:buAutoNum type="arabicPeriod" startAt="63"/>
              <a:tabLst>
                <a:tab pos="22796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marL="227329" marR="5080">
              <a:lnSpc>
                <a:spcPts val="1100"/>
              </a:lnSpc>
              <a:spcBef>
                <a:spcPts val="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73343" y="7084196"/>
            <a:ext cx="3098165" cy="1997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3995">
              <a:lnSpc>
                <a:spcPts val="1110"/>
              </a:lnSpc>
              <a:buClr>
                <a:srgbClr val="221F20"/>
              </a:buClr>
              <a:buFont typeface="Palatino Linotype"/>
              <a:buAutoNum type="arabicPeriod" startAt="70"/>
              <a:tabLst>
                <a:tab pos="22669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gra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1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marL="226695">
              <a:lnSpc>
                <a:spcPts val="905"/>
              </a:lnSpc>
              <a:spcBef>
                <a:spcPts val="610"/>
              </a:spcBef>
              <a:tabLst>
                <a:tab pos="2599690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	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18 pm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r" marR="548640">
              <a:lnSpc>
                <a:spcPts val="885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endParaRPr sz="950">
              <a:latin typeface="Palatino Linotype"/>
              <a:cs typeface="Palatino Linotype"/>
            </a:endParaRPr>
          </a:p>
          <a:p>
            <a:pPr algn="just" marL="226695" marR="5715" indent="-213995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rabicPeriod" startAt="71"/>
              <a:tabLst>
                <a:tab pos="227329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lar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odes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node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2725">
              <a:lnSpc>
                <a:spcPts val="1050"/>
              </a:lnSpc>
              <a:buClr>
                <a:srgbClr val="221F20"/>
              </a:buClr>
              <a:buFont typeface="Palatino Linotype"/>
              <a:buAutoNum type="arabicPeriod" startAt="71"/>
              <a:tabLst>
                <a:tab pos="227329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226695" marR="5080">
              <a:lnSpc>
                <a:spcPts val="1110"/>
              </a:lnSpc>
              <a:spcBef>
                <a:spcPts val="45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lar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nod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and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  <a:p>
            <a:pPr algn="just" marL="226695" indent="-213995">
              <a:lnSpc>
                <a:spcPts val="1045"/>
              </a:lnSpc>
              <a:buClr>
                <a:srgbClr val="221F20"/>
              </a:buClr>
              <a:buFont typeface="Palatino Linotype"/>
              <a:buAutoNum type="arabicPeriod" startAt="73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marL="226695" marR="5715">
              <a:lnSpc>
                <a:spcPts val="1100"/>
              </a:lnSpc>
              <a:spcBef>
                <a:spcPts val="5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page 355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xy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xz</a:t>
            </a:r>
            <a:r>
              <a:rPr dirty="0" sz="950" spc="1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20155" y="7364122"/>
            <a:ext cx="127635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2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endParaRPr baseline="-15873" sz="10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6145529" y="324013"/>
            <a:ext cx="953769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92150" algn="l"/>
              </a:tabLst>
            </a:pPr>
            <a:r>
              <a:rPr dirty="0" sz="1000" spc="5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Trebuchet MS"/>
                <a:cs typeface="Trebuchet MS"/>
              </a:rPr>
              <a:t>x</a:t>
            </a:r>
            <a:r>
              <a:rPr dirty="0" sz="1000" spc="5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-85">
                <a:solidFill>
                  <a:srgbClr val="221F20"/>
                </a:solidFill>
                <a:latin typeface="Trebuchet MS"/>
                <a:cs typeface="Trebuchet MS"/>
              </a:rPr>
              <a:t>r</a:t>
            </a:r>
            <a:r>
              <a:rPr dirty="0" sz="1000" spc="-15">
                <a:solidFill>
                  <a:srgbClr val="221F20"/>
                </a:solidFill>
                <a:latin typeface="Trebuchet MS"/>
                <a:cs typeface="Trebuchet MS"/>
              </a:rPr>
              <a:t>c</a:t>
            </a:r>
            <a:r>
              <a:rPr dirty="0" sz="1000" spc="-20">
                <a:solidFill>
                  <a:srgbClr val="221F20"/>
                </a:solidFill>
                <a:latin typeface="Trebuchet MS"/>
                <a:cs typeface="Trebuchet MS"/>
              </a:rPr>
              <a:t>is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e</a:t>
            </a:r>
            <a:r>
              <a:rPr dirty="0" sz="1000" spc="20">
                <a:solidFill>
                  <a:srgbClr val="221F20"/>
                </a:solidFill>
                <a:latin typeface="Trebuchet MS"/>
                <a:cs typeface="Trebuchet MS"/>
              </a:rPr>
              <a:t>s</a:t>
            </a:r>
            <a:r>
              <a:rPr dirty="0" sz="1000">
                <a:solidFill>
                  <a:srgbClr val="221F20"/>
                </a:solidFill>
                <a:latin typeface="Trebuchet MS"/>
                <a:cs typeface="Trebuchet MS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35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18814" y="2189803"/>
            <a:ext cx="40259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xy</a:t>
            </a:r>
            <a:r>
              <a:rPr dirty="0" sz="900">
                <a:latin typeface="Times New Roman"/>
                <a:cs typeface="Times New Roman"/>
              </a:rPr>
              <a:t> pl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ne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58333" y="636222"/>
            <a:ext cx="140335" cy="2819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z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54494" y="2112333"/>
            <a:ext cx="28892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y</a:t>
            </a:r>
            <a:r>
              <a:rPr dirty="0" sz="900"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89238" y="688952"/>
            <a:ext cx="140335" cy="2882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i="1">
                <a:latin typeface="Times New Roman"/>
                <a:cs typeface="Times New Roman"/>
              </a:rPr>
              <a:t>x</a:t>
            </a:r>
            <a:r>
              <a:rPr dirty="0" sz="900"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52973" y="4292625"/>
            <a:ext cx="140335" cy="288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y</a:t>
            </a:r>
            <a:r>
              <a:rPr dirty="0" sz="900"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440429" y="5395918"/>
            <a:ext cx="288925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x</a:t>
            </a:r>
            <a:r>
              <a:rPr dirty="0" sz="900"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03996" y="5404804"/>
            <a:ext cx="402590" cy="140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i="1">
                <a:latin typeface="Times New Roman"/>
                <a:cs typeface="Times New Roman"/>
              </a:rPr>
              <a:t>xy</a:t>
            </a:r>
            <a:r>
              <a:rPr dirty="0" sz="900">
                <a:latin typeface="Times New Roman"/>
                <a:cs typeface="Times New Roman"/>
              </a:rPr>
              <a:t> pl</a:t>
            </a:r>
            <a:r>
              <a:rPr dirty="0" sz="900" spc="-5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ne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39403" y="4508478"/>
            <a:ext cx="140335" cy="2819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 i="1">
                <a:latin typeface="Times New Roman"/>
                <a:cs typeface="Times New Roman"/>
              </a:rPr>
              <a:t>z</a:t>
            </a:r>
            <a:r>
              <a:rPr dirty="0" sz="900">
                <a:latin typeface="Times New Roman"/>
                <a:cs typeface="Times New Roman"/>
              </a:rPr>
              <a:t> axis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87101" y="3817443"/>
            <a:ext cx="4471670" cy="311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74.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map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spc="155" i="1">
                <a:solidFill>
                  <a:srgbClr val="221F20"/>
                </a:solidFill>
                <a:latin typeface="Garamond"/>
                <a:cs typeface="Garamond"/>
              </a:rPr>
              <a:t>y</a:t>
            </a:r>
            <a:r>
              <a:rPr dirty="0" sz="950" spc="1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marL="229235">
              <a:lnSpc>
                <a:spcPts val="1120"/>
              </a:lnSpc>
            </a:pP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spc="2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sz="950" spc="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65" i="1">
                <a:solidFill>
                  <a:srgbClr val="221F20"/>
                </a:solidFill>
                <a:latin typeface="Garamond"/>
                <a:cs typeface="Garamond"/>
              </a:rPr>
              <a:t>g</a:t>
            </a:r>
            <a:r>
              <a:rPr dirty="0" sz="950" spc="-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53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 spc="-12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30">
                <a:solidFill>
                  <a:srgbClr val="221F20"/>
                </a:solidFill>
                <a:latin typeface="Arial Narrow"/>
                <a:cs typeface="Arial Narrow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00" y="6838735"/>
            <a:ext cx="3141980" cy="2219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40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l</a:t>
            </a:r>
            <a:r>
              <a:rPr dirty="0" sz="1200" spc="25" b="1">
                <a:solidFill>
                  <a:srgbClr val="003D73"/>
                </a:solidFill>
                <a:latin typeface="Gill Sans MT"/>
                <a:cs typeface="Gill Sans MT"/>
              </a:rPr>
              <a:t>e</a:t>
            </a:r>
            <a:r>
              <a:rPr dirty="0" sz="1200" spc="-25" b="1">
                <a:solidFill>
                  <a:srgbClr val="003D73"/>
                </a:solidFill>
                <a:latin typeface="Gill Sans MT"/>
                <a:cs typeface="Gill Sans MT"/>
              </a:rPr>
              <a:t>c</a:t>
            </a:r>
            <a:r>
              <a:rPr dirty="0" sz="1200" spc="-30" b="1">
                <a:solidFill>
                  <a:srgbClr val="003D73"/>
                </a:solidFill>
                <a:latin typeface="Gill Sans MT"/>
                <a:cs typeface="Gill Sans MT"/>
              </a:rPr>
              <a:t>t</a:t>
            </a:r>
            <a:r>
              <a:rPr dirty="0" sz="1200" spc="-10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10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-45" b="1">
                <a:solidFill>
                  <a:srgbClr val="003D73"/>
                </a:solidFill>
                <a:latin typeface="Gill Sans MT"/>
                <a:cs typeface="Gill Sans MT"/>
              </a:rPr>
              <a:t> C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50" b="1">
                <a:solidFill>
                  <a:srgbClr val="003D73"/>
                </a:solidFill>
                <a:latin typeface="Gill Sans MT"/>
                <a:cs typeface="Gill Sans MT"/>
              </a:rPr>
              <a:t>f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95" b="1">
                <a:solidFill>
                  <a:srgbClr val="003D73"/>
                </a:solidFill>
                <a:latin typeface="Gill Sans MT"/>
                <a:cs typeface="Gill Sans MT"/>
              </a:rPr>
              <a:t>g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u</a:t>
            </a:r>
            <a:r>
              <a:rPr dirty="0" sz="1200" spc="-85" b="1">
                <a:solidFill>
                  <a:srgbClr val="003D73"/>
                </a:solidFill>
                <a:latin typeface="Gill Sans MT"/>
                <a:cs typeface="Gill Sans MT"/>
              </a:rPr>
              <a:t>r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at</a:t>
            </a:r>
            <a:r>
              <a:rPr dirty="0" sz="1200" spc="-20" b="1">
                <a:solidFill>
                  <a:srgbClr val="003D73"/>
                </a:solidFill>
                <a:latin typeface="Gill Sans MT"/>
                <a:cs typeface="Gill Sans MT"/>
              </a:rPr>
              <a:t>i</a:t>
            </a:r>
            <a:r>
              <a:rPr dirty="0" sz="1200" spc="5" b="1">
                <a:solidFill>
                  <a:srgbClr val="003D73"/>
                </a:solidFill>
                <a:latin typeface="Gill Sans MT"/>
                <a:cs typeface="Gill Sans MT"/>
              </a:rPr>
              <a:t>o</a:t>
            </a:r>
            <a:r>
              <a:rPr dirty="0" sz="1200" spc="-15" b="1">
                <a:solidFill>
                  <a:srgbClr val="003D73"/>
                </a:solidFill>
                <a:latin typeface="Gill Sans MT"/>
                <a:cs typeface="Gill Sans MT"/>
              </a:rPr>
              <a:t>n</a:t>
            </a:r>
            <a:r>
              <a:rPr dirty="0" sz="1200" spc="20" b="1">
                <a:solidFill>
                  <a:srgbClr val="003D73"/>
                </a:solidFill>
                <a:latin typeface="Gill Sans MT"/>
                <a:cs typeface="Gill Sans MT"/>
              </a:rPr>
              <a:t>s</a:t>
            </a:r>
            <a:endParaRPr sz="1200">
              <a:latin typeface="Gill Sans MT"/>
              <a:cs typeface="Gill Sans MT"/>
            </a:endParaRPr>
          </a:p>
          <a:p>
            <a:pPr algn="just" marL="240665" marR="34290" indent="-219075">
              <a:lnSpc>
                <a:spcPts val="1100"/>
              </a:lnSpc>
              <a:spcBef>
                <a:spcPts val="665"/>
              </a:spcBef>
              <a:buClr>
                <a:srgbClr val="AA0731"/>
              </a:buClr>
              <a:buFont typeface="Book Antiqua"/>
              <a:buAutoNum type="arabicPeriod" startAt="75"/>
              <a:tabLst>
                <a:tab pos="24130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1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1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7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marL="240665" marR="36195">
              <a:lnSpc>
                <a:spcPts val="1100"/>
              </a:lnSpc>
            </a:pP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2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40665" marR="5080" indent="-213995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76"/>
              <a:tabLst>
                <a:tab pos="24130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endParaRPr sz="950">
              <a:latin typeface="Palatino Linotype"/>
              <a:cs typeface="Palatino Linotype"/>
            </a:endParaRPr>
          </a:p>
          <a:p>
            <a:pPr algn="just" lvl="1" marL="240665" marR="34925">
              <a:lnSpc>
                <a:spcPts val="1100"/>
              </a:lnSpc>
              <a:buClr>
                <a:srgbClr val="221F20"/>
              </a:buClr>
              <a:buFont typeface="Book Antiqua"/>
              <a:buAutoNum type="alphaLcParenBoth"/>
              <a:tabLst>
                <a:tab pos="403225" algn="l"/>
              </a:tabLst>
            </a:pP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3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40665">
              <a:lnSpc>
                <a:spcPts val="1075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sixth perio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25925" y="7673995"/>
            <a:ext cx="39687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r>
              <a:rPr dirty="0" sz="900">
                <a:latin typeface="Times New Roman"/>
                <a:cs typeface="Times New Roman"/>
              </a:rPr>
              <a:t> [Ne]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225925" y="8147704"/>
            <a:ext cx="40322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(b)</a:t>
            </a:r>
            <a:r>
              <a:rPr dirty="0" sz="900" spc="-5">
                <a:latin typeface="Times New Roman"/>
                <a:cs typeface="Times New Roman"/>
              </a:rPr>
              <a:t> [Ne]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25925" y="8622050"/>
            <a:ext cx="39052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[Ne]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25925" y="9096395"/>
            <a:ext cx="40322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(d)</a:t>
            </a:r>
            <a:r>
              <a:rPr dirty="0" sz="900" spc="-5">
                <a:latin typeface="Times New Roman"/>
                <a:cs typeface="Times New Roman"/>
              </a:rPr>
              <a:t> [Ne]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17960" y="7895139"/>
            <a:ext cx="13271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332334" y="7895139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817960" y="8368873"/>
            <a:ext cx="13271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32334" y="8368873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817960" y="8843873"/>
            <a:ext cx="13271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332334" y="8843873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17960" y="9317608"/>
            <a:ext cx="13271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332334" y="9317608"/>
            <a:ext cx="14605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05760" y="7094190"/>
            <a:ext cx="3094355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4154" marR="5080" indent="-212090">
              <a:lnSpc>
                <a:spcPts val="1100"/>
              </a:lnSpc>
            </a:pPr>
            <a:r>
              <a:rPr dirty="0" sz="950" spc="-15" b="1">
                <a:solidFill>
                  <a:srgbClr val="AA0731"/>
                </a:solidFill>
                <a:latin typeface="Book Antiqua"/>
                <a:cs typeface="Book Antiqua"/>
              </a:rPr>
              <a:t>7</a:t>
            </a:r>
            <a:r>
              <a:rPr dirty="0" sz="950" spc="-20" b="1">
                <a:solidFill>
                  <a:srgbClr val="AA0731"/>
                </a:solidFill>
                <a:latin typeface="Book Antiqua"/>
                <a:cs typeface="Book Antiqua"/>
              </a:rPr>
              <a:t>7</a:t>
            </a:r>
            <a:r>
              <a:rPr dirty="0" sz="950" spc="-5" b="1">
                <a:solidFill>
                  <a:srgbClr val="AA0731"/>
                </a:solidFill>
                <a:latin typeface="Book Antiqua"/>
                <a:cs typeface="Book Antiqua"/>
              </a:rPr>
              <a:t>.</a:t>
            </a:r>
            <a:r>
              <a:rPr dirty="0" sz="950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25" b="1">
                <a:solidFill>
                  <a:srgbClr val="AA0731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3113405" cy="873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6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950">
              <a:latin typeface="Times New Roman"/>
              <a:cs typeface="Times New Roman"/>
            </a:endParaRPr>
          </a:p>
          <a:p>
            <a:pPr algn="just" marL="242570" marR="5080" indent="-219710">
              <a:lnSpc>
                <a:spcPct val="96500"/>
              </a:lnSpc>
            </a:pP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29483" y="3078216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4</a:t>
            </a:r>
            <a:r>
              <a:rPr dirty="0" sz="950" spc="-5" i="1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06754" y="3078216"/>
            <a:ext cx="1327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5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0075" y="1426230"/>
            <a:ext cx="38354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</a:t>
            </a:r>
            <a:r>
              <a:rPr dirty="0" sz="900" spc="5" b="1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0075" y="2380635"/>
            <a:ext cx="38989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Kr]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0075" y="2856888"/>
            <a:ext cx="37719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(c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r>
              <a:rPr dirty="0" sz="900" spc="-5">
                <a:latin typeface="Times New Roman"/>
                <a:cs typeface="Times New Roman"/>
              </a:rPr>
              <a:t> [Kr]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00075" y="3333140"/>
            <a:ext cx="38989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Ar]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29483" y="1646861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680455" y="2123133"/>
            <a:ext cx="11938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29483" y="2601310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4</a:t>
            </a:r>
            <a:r>
              <a:rPr dirty="0" sz="950" spc="-5" i="1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406754" y="2601310"/>
            <a:ext cx="1327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5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933189" y="3553853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4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400400" y="3553853"/>
            <a:ext cx="1327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4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31380" y="3553853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846189" y="4032662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4</a:t>
            </a:r>
            <a:r>
              <a:rPr dirty="0" sz="950" spc="-5" i="1"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90975" y="1287800"/>
            <a:ext cx="33972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</a:t>
            </a:r>
            <a:r>
              <a:rPr dirty="0" sz="900" spc="5" b="1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10">
                <a:latin typeface="Times New Roman"/>
                <a:cs typeface="Times New Roman"/>
              </a:rPr>
              <a:t>B</a:t>
            </a:r>
            <a:r>
              <a:rPr dirty="0" sz="900">
                <a:latin typeface="Times New Roman"/>
                <a:cs typeface="Times New Roman"/>
              </a:rPr>
              <a:t>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78555" y="1508425"/>
            <a:ext cx="4375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6865" algn="l"/>
              </a:tabLst>
            </a:pPr>
            <a:r>
              <a:rPr dirty="0" sz="950" spc="-5">
                <a:latin typeface="Times New Roman"/>
                <a:cs typeface="Times New Roman"/>
              </a:rPr>
              <a:t>1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410446" y="1508425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90975" y="1764050"/>
            <a:ext cx="34607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10">
                <a:latin typeface="Times New Roman"/>
                <a:cs typeface="Times New Roman"/>
              </a:rPr>
              <a:t>C</a:t>
            </a:r>
            <a:r>
              <a:rPr dirty="0" sz="900">
                <a:latin typeface="Times New Roman"/>
                <a:cs typeface="Times New Roman"/>
              </a:rPr>
              <a:t>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78555" y="1984697"/>
            <a:ext cx="4375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6865" algn="l"/>
              </a:tabLst>
            </a:pPr>
            <a:r>
              <a:rPr dirty="0" sz="950" spc="-5">
                <a:latin typeface="Times New Roman"/>
                <a:cs typeface="Times New Roman"/>
              </a:rPr>
              <a:t>1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410446" y="1984697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90975" y="2240300"/>
            <a:ext cx="33909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(c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r>
              <a:rPr dirty="0" sz="900" spc="-5">
                <a:latin typeface="Times New Roman"/>
                <a:cs typeface="Times New Roman"/>
              </a:rPr>
              <a:t> [N]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578555" y="2460968"/>
            <a:ext cx="4375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16865" algn="l"/>
              </a:tabLst>
            </a:pPr>
            <a:r>
              <a:rPr dirty="0" sz="950" spc="-5">
                <a:latin typeface="Times New Roman"/>
                <a:cs typeface="Times New Roman"/>
              </a:rPr>
              <a:t>1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10446" y="2460968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990975" y="2716550"/>
            <a:ext cx="35179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">
                <a:latin typeface="Times New Roman"/>
                <a:cs typeface="Times New Roman"/>
              </a:rPr>
              <a:t>[</a:t>
            </a:r>
            <a:r>
              <a:rPr dirty="0" sz="900" spc="-5">
                <a:latin typeface="Times New Roman"/>
                <a:cs typeface="Times New Roman"/>
              </a:rPr>
              <a:t>O]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774618" y="2937239"/>
            <a:ext cx="3096260" cy="903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16610">
              <a:lnSpc>
                <a:spcPct val="100000"/>
              </a:lnSpc>
              <a:tabLst>
                <a:tab pos="1120775" algn="l"/>
                <a:tab pos="1648460" algn="l"/>
              </a:tabLst>
            </a:pPr>
            <a:r>
              <a:rPr dirty="0" sz="950" spc="-5">
                <a:latin typeface="Times New Roman"/>
                <a:cs typeface="Times New Roman"/>
              </a:rPr>
              <a:t>1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2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300">
              <a:latin typeface="Times New Roman"/>
              <a:cs typeface="Times New Roman"/>
            </a:endParaRPr>
          </a:p>
          <a:p>
            <a:pPr algn="just" marL="226695" marR="5080" indent="-213995">
              <a:lnSpc>
                <a:spcPct val="963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84.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following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pond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state.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994150" y="4075450"/>
            <a:ext cx="15811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b="1">
                <a:latin typeface="Times New Roman"/>
                <a:cs typeface="Times New Roman"/>
              </a:rPr>
              <a:t>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396302" y="4296835"/>
            <a:ext cx="1327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923377" y="4296835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87800" y="4551700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b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396302" y="4773106"/>
            <a:ext cx="1327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23377" y="4773106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000500" y="5027950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96302" y="5249378"/>
            <a:ext cx="132715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923377" y="5249378"/>
            <a:ext cx="146050" cy="146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987800" y="5504200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</a:t>
            </a:r>
            <a:r>
              <a:rPr dirty="0" sz="900" spc="-5" b="1">
                <a:latin typeface="Times New Roman"/>
                <a:cs typeface="Times New Roman"/>
              </a:rPr>
              <a:t>d</a:t>
            </a:r>
            <a:r>
              <a:rPr dirty="0" sz="900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774001" y="5725649"/>
            <a:ext cx="3129280" cy="267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35000">
              <a:lnSpc>
                <a:spcPct val="100000"/>
              </a:lnSpc>
              <a:tabLst>
                <a:tab pos="1161415" algn="l"/>
              </a:tabLst>
            </a:pP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s</a:t>
            </a:r>
            <a:r>
              <a:rPr dirty="0" sz="950" spc="-5" i="1">
                <a:latin typeface="Times New Roman"/>
                <a:cs typeface="Times New Roman"/>
              </a:rPr>
              <a:t>	</a:t>
            </a:r>
            <a:r>
              <a:rPr dirty="0" sz="950" spc="-5">
                <a:latin typeface="Times New Roman"/>
                <a:cs typeface="Times New Roman"/>
              </a:rPr>
              <a:t>3</a:t>
            </a:r>
            <a:r>
              <a:rPr dirty="0" sz="950" spc="-5" i="1"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just" marL="227329" marR="36830" indent="-213995">
              <a:lnSpc>
                <a:spcPts val="1110"/>
              </a:lnSpc>
              <a:spcBef>
                <a:spcPts val="680"/>
              </a:spcBef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85.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6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45"/>
              </a:lnSpc>
            </a:pP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36830" indent="-214629">
              <a:lnSpc>
                <a:spcPts val="1100"/>
              </a:lnSpc>
              <a:spcBef>
                <a:spcPts val="50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s?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055"/>
              </a:lnSpc>
            </a:pP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00"/>
              </a:lnSpc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36195" indent="-214629">
              <a:lnSpc>
                <a:spcPct val="96700"/>
              </a:lnSpc>
              <a:spcBef>
                <a:spcPts val="20"/>
              </a:spcBef>
              <a:buClr>
                <a:srgbClr val="AA0731"/>
              </a:buClr>
              <a:buFont typeface="Palatino Linotype"/>
              <a:buAutoNum type="arabicPeriod" startAt="87"/>
              <a:tabLst>
                <a:tab pos="22796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states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ts val="1115"/>
              </a:lnSpc>
              <a:spcBef>
                <a:spcPts val="160"/>
              </a:spcBef>
            </a:pP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(d)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55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38100" indent="-210185">
              <a:lnSpc>
                <a:spcPts val="1110"/>
              </a:lnSpc>
              <a:spcBef>
                <a:spcPts val="35"/>
              </a:spcBef>
              <a:buClr>
                <a:srgbClr val="AA0731"/>
              </a:buClr>
              <a:buFont typeface="Palatino Linotype"/>
              <a:buAutoNum type="arabicPeriod" startAt="88"/>
              <a:tabLst>
                <a:tab pos="227965" algn="l"/>
              </a:tabLst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20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10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marL="227329">
              <a:lnSpc>
                <a:spcPct val="100000"/>
              </a:lnSpc>
              <a:spcBef>
                <a:spcPts val="120"/>
              </a:spcBef>
            </a:pP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Kr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95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3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60">
                <a:solidFill>
                  <a:srgbClr val="221F20"/>
                </a:solidFill>
                <a:latin typeface="Arial Narrow"/>
                <a:cs typeface="Arial Narrow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55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12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774611" y="630401"/>
            <a:ext cx="3096260" cy="427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6695" marR="5080" indent="-214629">
              <a:lnSpc>
                <a:spcPct val="96700"/>
              </a:lnSpc>
            </a:pP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83.</a:t>
            </a:r>
            <a:r>
              <a:rPr dirty="0" sz="950" spc="-5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AA0731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gura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state?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59762" y="4348495"/>
            <a:ext cx="3129915" cy="2942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7329" marR="5080" indent="-214629">
              <a:lnSpc>
                <a:spcPct val="96600"/>
              </a:lnSpc>
              <a:buClr>
                <a:srgbClr val="AA0731"/>
              </a:buClr>
              <a:buFont typeface="Palatino Linotype"/>
              <a:buAutoNum type="arabicPeriod" startAt="79"/>
              <a:tabLst>
                <a:tab pos="227329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b)</a:t>
            </a:r>
            <a:r>
              <a:rPr dirty="0" sz="950" spc="3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2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Br;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2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4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9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9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marL="227329">
              <a:lnSpc>
                <a:spcPts val="1075"/>
              </a:lnSpc>
            </a:pP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1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37465" indent="-214629">
              <a:lnSpc>
                <a:spcPts val="1110"/>
              </a:lnSpc>
              <a:spcBef>
                <a:spcPts val="40"/>
              </a:spcBef>
              <a:buClr>
                <a:srgbClr val="AA0731"/>
              </a:buClr>
              <a:buFont typeface="Palatino Linotype"/>
              <a:buAutoNum type="arabicPeriod" startAt="80"/>
              <a:tabLst>
                <a:tab pos="22796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agra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9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endParaRPr sz="950">
              <a:latin typeface="Palatino Linotype"/>
              <a:cs typeface="Palatino Linotype"/>
            </a:endParaRPr>
          </a:p>
          <a:p>
            <a:pPr algn="just" marL="227329">
              <a:lnSpc>
                <a:spcPts val="1045"/>
              </a:lnSpc>
            </a:pP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7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9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31746" sz="1050" spc="1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27329">
              <a:lnSpc>
                <a:spcPts val="110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1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Pb.</a:t>
            </a:r>
            <a:endParaRPr sz="950">
              <a:latin typeface="Palatino Linotype"/>
              <a:cs typeface="Palatino Linotype"/>
            </a:endParaRPr>
          </a:p>
          <a:p>
            <a:pPr algn="just" marL="227329" marR="37465" indent="-214629">
              <a:lnSpc>
                <a:spcPts val="1100"/>
              </a:lnSpc>
              <a:spcBef>
                <a:spcPts val="50"/>
              </a:spcBef>
              <a:buClr>
                <a:srgbClr val="AA0731"/>
              </a:buClr>
              <a:buFont typeface="Palatino Linotype"/>
              <a:buAutoNum type="arabicPeriod" startAt="81"/>
              <a:tabLst>
                <a:tab pos="2279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Pb.</a:t>
            </a:r>
            <a:endParaRPr sz="950">
              <a:latin typeface="Palatino Linotype"/>
              <a:cs typeface="Palatino Linotype"/>
            </a:endParaRPr>
          </a:p>
          <a:p>
            <a:pPr algn="just" lvl="1" marL="227329">
              <a:lnSpc>
                <a:spcPts val="1055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ratio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lvl="1" marL="227329" marR="36830">
              <a:lnSpc>
                <a:spcPts val="1110"/>
              </a:lnSpc>
              <a:spcBef>
                <a:spcPts val="4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3116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14.</a:t>
            </a:r>
            <a:endParaRPr sz="950">
              <a:latin typeface="Palatino Linotype"/>
              <a:cs typeface="Palatino Linotype"/>
            </a:endParaRPr>
          </a:p>
          <a:p>
            <a:pPr algn="just" marL="227329" indent="-214629">
              <a:lnSpc>
                <a:spcPts val="1045"/>
              </a:lnSpc>
              <a:buClr>
                <a:srgbClr val="AA0731"/>
              </a:buClr>
              <a:buFont typeface="Palatino Linotype"/>
              <a:buAutoNum type="arabicPeriod" startAt="81"/>
              <a:tabLst>
                <a:tab pos="227965" algn="l"/>
              </a:tabLst>
            </a:pP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endParaRPr sz="950">
              <a:latin typeface="Palatino Linotype"/>
              <a:cs typeface="Palatino Linotype"/>
            </a:endParaRPr>
          </a:p>
          <a:p>
            <a:pPr algn="just" marL="227329" marR="37465">
              <a:lnSpc>
                <a:spcPct val="96500"/>
              </a:lnSpc>
              <a:spcBef>
                <a:spcPts val="20"/>
              </a:spcBef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opr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oc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nk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ided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(a)</a:t>
            </a:r>
            <a:r>
              <a:rPr dirty="0" sz="9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six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ment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oms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npa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7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elec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8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blo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3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d)</a:t>
            </a:r>
            <a:r>
              <a:rPr dirty="0" sz="9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983104" y="324013"/>
            <a:ext cx="5116195" cy="556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76525">
              <a:lnSpc>
                <a:spcPct val="100000"/>
              </a:lnSpc>
              <a:tabLst>
                <a:tab pos="4854575" algn="l"/>
              </a:tabLst>
            </a:pP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100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8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x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is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35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7</a:t>
            </a:r>
            <a:endParaRPr sz="11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910"/>
              </a:spcBef>
            </a:pPr>
            <a:r>
              <a:rPr dirty="0" sz="1800" spc="-120" b="1">
                <a:solidFill>
                  <a:srgbClr val="2D3091"/>
                </a:solidFill>
                <a:latin typeface="Gill Sans MT"/>
                <a:cs typeface="Gill Sans MT"/>
              </a:rPr>
              <a:t>I</a:t>
            </a:r>
            <a:r>
              <a:rPr dirty="0" sz="1800" spc="-35" b="1">
                <a:solidFill>
                  <a:srgbClr val="2D3091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2D3091"/>
                </a:solidFill>
                <a:latin typeface="Gill Sans MT"/>
                <a:cs typeface="Gill Sans MT"/>
              </a:rPr>
              <a:t>t</a:t>
            </a:r>
            <a:r>
              <a:rPr dirty="0" sz="1800" spc="25" b="1">
                <a:solidFill>
                  <a:srgbClr val="2D3091"/>
                </a:solidFill>
                <a:latin typeface="Gill Sans MT"/>
                <a:cs typeface="Gill Sans MT"/>
              </a:rPr>
              <a:t>e</a:t>
            </a:r>
            <a:r>
              <a:rPr dirty="0" sz="1800" spc="145" b="1">
                <a:solidFill>
                  <a:srgbClr val="2D3091"/>
                </a:solidFill>
                <a:latin typeface="Gill Sans MT"/>
                <a:cs typeface="Gill Sans MT"/>
              </a:rPr>
              <a:t>g</a:t>
            </a:r>
            <a:r>
              <a:rPr dirty="0" sz="1800" spc="-130" b="1">
                <a:solidFill>
                  <a:srgbClr val="2D3091"/>
                </a:solidFill>
                <a:latin typeface="Gill Sans MT"/>
                <a:cs typeface="Gill Sans MT"/>
              </a:rPr>
              <a:t>r</a:t>
            </a:r>
            <a:r>
              <a:rPr dirty="0" sz="1800" spc="-10" b="1">
                <a:solidFill>
                  <a:srgbClr val="2D3091"/>
                </a:solidFill>
                <a:latin typeface="Gill Sans MT"/>
                <a:cs typeface="Gill Sans MT"/>
              </a:rPr>
              <a:t>a</a:t>
            </a:r>
            <a:r>
              <a:rPr dirty="0" sz="1800" spc="-55" b="1">
                <a:solidFill>
                  <a:srgbClr val="2D3091"/>
                </a:solidFill>
                <a:latin typeface="Gill Sans MT"/>
                <a:cs typeface="Gill Sans MT"/>
              </a:rPr>
              <a:t>t</a:t>
            </a:r>
            <a:r>
              <a:rPr dirty="0" sz="1800" spc="-35" b="1">
                <a:solidFill>
                  <a:srgbClr val="2D3091"/>
                </a:solidFill>
                <a:latin typeface="Gill Sans MT"/>
                <a:cs typeface="Gill Sans MT"/>
              </a:rPr>
              <a:t>i</a:t>
            </a:r>
            <a:r>
              <a:rPr dirty="0" sz="1800" spc="-5" b="1">
                <a:solidFill>
                  <a:srgbClr val="2D3091"/>
                </a:solidFill>
                <a:latin typeface="Gill Sans MT"/>
                <a:cs typeface="Gill Sans MT"/>
              </a:rPr>
              <a:t>v</a:t>
            </a:r>
            <a:r>
              <a:rPr dirty="0" sz="1800" spc="25" b="1">
                <a:solidFill>
                  <a:srgbClr val="2D3091"/>
                </a:solidFill>
                <a:latin typeface="Gill Sans MT"/>
                <a:cs typeface="Gill Sans MT"/>
              </a:rPr>
              <a:t>e</a:t>
            </a:r>
            <a:r>
              <a:rPr dirty="0" sz="1800" spc="20" b="1">
                <a:solidFill>
                  <a:srgbClr val="2D3091"/>
                </a:solidFill>
                <a:latin typeface="Gill Sans MT"/>
                <a:cs typeface="Gill Sans MT"/>
              </a:rPr>
              <a:t> </a:t>
            </a:r>
            <a:r>
              <a:rPr dirty="0" sz="1800" spc="-10" b="1">
                <a:solidFill>
                  <a:srgbClr val="2D3091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2D3091"/>
                </a:solidFill>
                <a:latin typeface="Gill Sans MT"/>
                <a:cs typeface="Gill Sans MT"/>
              </a:rPr>
              <a:t>n</a:t>
            </a:r>
            <a:r>
              <a:rPr dirty="0" sz="1800" spc="70" b="1">
                <a:solidFill>
                  <a:srgbClr val="2D3091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2D3091"/>
                </a:solidFill>
                <a:latin typeface="Gill Sans MT"/>
                <a:cs typeface="Gill Sans MT"/>
              </a:rPr>
              <a:t> </a:t>
            </a:r>
            <a:r>
              <a:rPr dirty="0" sz="1800" spc="-125" b="1">
                <a:solidFill>
                  <a:srgbClr val="2D3091"/>
                </a:solidFill>
                <a:latin typeface="Gill Sans MT"/>
                <a:cs typeface="Gill Sans MT"/>
              </a:rPr>
              <a:t>A</a:t>
            </a:r>
            <a:r>
              <a:rPr dirty="0" sz="1800" spc="70" b="1">
                <a:solidFill>
                  <a:srgbClr val="2D3091"/>
                </a:solidFill>
                <a:latin typeface="Gill Sans MT"/>
                <a:cs typeface="Gill Sans MT"/>
              </a:rPr>
              <a:t>d</a:t>
            </a:r>
            <a:r>
              <a:rPr dirty="0" sz="1800" spc="-5" b="1">
                <a:solidFill>
                  <a:srgbClr val="2D3091"/>
                </a:solidFill>
                <a:latin typeface="Gill Sans MT"/>
                <a:cs typeface="Gill Sans MT"/>
              </a:rPr>
              <a:t>v</a:t>
            </a:r>
            <a:r>
              <a:rPr dirty="0" sz="1800" spc="-10" b="1">
                <a:solidFill>
                  <a:srgbClr val="2D3091"/>
                </a:solidFill>
                <a:latin typeface="Gill Sans MT"/>
                <a:cs typeface="Gill Sans MT"/>
              </a:rPr>
              <a:t>a</a:t>
            </a:r>
            <a:r>
              <a:rPr dirty="0" sz="1800" spc="-35" b="1">
                <a:solidFill>
                  <a:srgbClr val="2D3091"/>
                </a:solidFill>
                <a:latin typeface="Gill Sans MT"/>
                <a:cs typeface="Gill Sans MT"/>
              </a:rPr>
              <a:t>n</a:t>
            </a:r>
            <a:r>
              <a:rPr dirty="0" sz="1800" spc="-50" b="1">
                <a:solidFill>
                  <a:srgbClr val="2D3091"/>
                </a:solidFill>
                <a:latin typeface="Gill Sans MT"/>
                <a:cs typeface="Gill Sans MT"/>
              </a:rPr>
              <a:t>c</a:t>
            </a:r>
            <a:r>
              <a:rPr dirty="0" sz="1800" spc="25" b="1">
                <a:solidFill>
                  <a:srgbClr val="2D3091"/>
                </a:solidFill>
                <a:latin typeface="Gill Sans MT"/>
                <a:cs typeface="Gill Sans MT"/>
              </a:rPr>
              <a:t>e</a:t>
            </a:r>
            <a:r>
              <a:rPr dirty="0" sz="1800" spc="65" b="1">
                <a:solidFill>
                  <a:srgbClr val="2D3091"/>
                </a:solidFill>
                <a:latin typeface="Gill Sans MT"/>
                <a:cs typeface="Gill Sans MT"/>
              </a:rPr>
              <a:t>d</a:t>
            </a:r>
            <a:r>
              <a:rPr dirty="0" sz="1800" spc="20" b="1">
                <a:solidFill>
                  <a:srgbClr val="2D3091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2D3091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2D3091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2D3091"/>
                </a:solidFill>
                <a:latin typeface="Gill Sans MT"/>
                <a:cs typeface="Gill Sans MT"/>
              </a:rPr>
              <a:t>e</a:t>
            </a:r>
            <a:r>
              <a:rPr dirty="0" sz="1800" spc="-160" b="1">
                <a:solidFill>
                  <a:srgbClr val="2D3091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2D3091"/>
                </a:solidFill>
                <a:latin typeface="Gill Sans MT"/>
                <a:cs typeface="Gill Sans MT"/>
              </a:rPr>
              <a:t>c</a:t>
            </a:r>
            <a:r>
              <a:rPr dirty="0" sz="1800" spc="-35" b="1">
                <a:solidFill>
                  <a:srgbClr val="2D3091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2D3091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2D3091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784756" y="480217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716942" y="480219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647600" y="522127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47" y="0"/>
                </a:lnTo>
                <a:lnTo>
                  <a:pt x="22225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18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414047" y="522129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5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460150" y="815433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47" y="0"/>
                </a:lnTo>
                <a:lnTo>
                  <a:pt x="22225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18" y="29108"/>
                </a:lnTo>
                <a:lnTo>
                  <a:pt x="3416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294533" y="815436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80"/>
                </a:lnTo>
                <a:lnTo>
                  <a:pt x="27431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44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7" y="31673"/>
                </a:moveTo>
                <a:lnTo>
                  <a:pt x="0" y="30480"/>
                </a:lnTo>
                <a:lnTo>
                  <a:pt x="2603" y="26377"/>
                </a:lnTo>
                <a:lnTo>
                  <a:pt x="4724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5" y="3136"/>
                </a:lnTo>
                <a:lnTo>
                  <a:pt x="13106" y="2565"/>
                </a:lnTo>
                <a:lnTo>
                  <a:pt x="16916" y="1244"/>
                </a:lnTo>
                <a:lnTo>
                  <a:pt x="20700" y="0"/>
                </a:lnTo>
                <a:lnTo>
                  <a:pt x="6984" y="28790"/>
                </a:lnTo>
                <a:lnTo>
                  <a:pt x="1777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82032" y="1009513"/>
            <a:ext cx="3103880" cy="8390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3210" indent="-214629">
              <a:lnSpc>
                <a:spcPts val="1120"/>
              </a:lnSpc>
              <a:buClr>
                <a:srgbClr val="221F20"/>
              </a:buClr>
              <a:buFont typeface="Palatino Linotype"/>
              <a:buAutoNum type="arabicPeriod" startAt="89"/>
              <a:tabLst>
                <a:tab pos="28321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3210" marR="5080" indent="-21336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rabicPeriod" startAt="89"/>
              <a:tabLst>
                <a:tab pos="28321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3210" indent="-212725">
              <a:lnSpc>
                <a:spcPts val="1050"/>
              </a:lnSpc>
              <a:buClr>
                <a:srgbClr val="221F20"/>
              </a:buClr>
              <a:buFont typeface="Palatino Linotype"/>
              <a:buAutoNum type="arabicPeriod" startAt="89"/>
              <a:tabLst>
                <a:tab pos="283210" algn="l"/>
              </a:tabLst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w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82575" marR="5080">
              <a:lnSpc>
                <a:spcPct val="96500"/>
              </a:lnSpc>
              <a:spcBef>
                <a:spcPts val="2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 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tri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ial.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equen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uen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ht,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neti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hav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awa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rfa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rk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ury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435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4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lvl="1" marL="283210" marR="5080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lphaLcParenBoth"/>
              <a:tabLst>
                <a:tab pos="482600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ght?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endParaRPr sz="950">
              <a:latin typeface="Palatino Linotype"/>
              <a:cs typeface="Palatino Linotype"/>
            </a:endParaRPr>
          </a:p>
          <a:p>
            <a:pPr algn="just" lvl="1" marL="482600" indent="-199390">
              <a:lnSpc>
                <a:spcPts val="1050"/>
              </a:lnSpc>
              <a:buClr>
                <a:srgbClr val="221F20"/>
              </a:buClr>
              <a:buFont typeface="Palatino Linotype"/>
              <a:buAutoNum type="alphaLcParenBoth"/>
              <a:tabLst>
                <a:tab pos="482600" algn="l"/>
              </a:tabLst>
            </a:pP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83210" marR="5080">
              <a:lnSpc>
                <a:spcPts val="1100"/>
              </a:lnSpc>
              <a:spcBef>
                <a:spcPts val="50"/>
              </a:spcBef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215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str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ik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ace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lvl="1" marL="283210" marR="5715">
              <a:lnSpc>
                <a:spcPts val="1100"/>
              </a:lnSpc>
              <a:buClr>
                <a:srgbClr val="221F20"/>
              </a:buClr>
              <a:buFont typeface="Palatino Linotype"/>
              <a:buAutoNum type="alphaLcParenBoth" startAt="3"/>
              <a:tabLst>
                <a:tab pos="483234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eters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par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algn="just" marL="283210" indent="-214629">
              <a:lnSpc>
                <a:spcPts val="1050"/>
              </a:lnSpc>
              <a:buClr>
                <a:srgbClr val="221F20"/>
              </a:buClr>
              <a:buFont typeface="Palatino Linotype"/>
              <a:buAutoNum type="arabicPeriod" startAt="92"/>
              <a:tabLst>
                <a:tab pos="28384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  <a:p>
            <a:pPr algn="just" marL="283210" marR="5080">
              <a:lnSpc>
                <a:spcPct val="96500"/>
              </a:lnSpc>
              <a:spcBef>
                <a:spcPts val="20"/>
              </a:spcBef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95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14%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fici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1525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nm.</a:t>
            </a:r>
            <a:endParaRPr sz="950">
              <a:latin typeface="Palatino Linotype"/>
              <a:cs typeface="Palatino Linotype"/>
            </a:endParaRPr>
          </a:p>
          <a:p>
            <a:pPr algn="just" marL="283210" marR="5715" indent="-214629">
              <a:lnSpc>
                <a:spcPct val="96500"/>
              </a:lnSpc>
              <a:buClr>
                <a:srgbClr val="221F20"/>
              </a:buClr>
              <a:buFont typeface="Palatino Linotype"/>
              <a:buAutoNum type="arabicPeriod" startAt="93"/>
              <a:tabLst>
                <a:tab pos="28384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5.0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75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att 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91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tted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t?</a:t>
            </a:r>
            <a:endParaRPr sz="950">
              <a:latin typeface="Palatino Linotype"/>
              <a:cs typeface="Palatino Linotype"/>
            </a:endParaRPr>
          </a:p>
          <a:p>
            <a:pPr marL="283210" marR="5080" indent="-211454">
              <a:lnSpc>
                <a:spcPct val="96400"/>
              </a:lnSpc>
              <a:buClr>
                <a:srgbClr val="221F20"/>
              </a:buClr>
              <a:buFont typeface="Palatino Linotype"/>
              <a:buAutoNum type="arabicPeriod" startAt="93"/>
              <a:tabLst>
                <a:tab pos="28384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3210" marR="5080" indent="-214629">
              <a:lnSpc>
                <a:spcPts val="1100"/>
              </a:lnSpc>
              <a:spcBef>
                <a:spcPts val="35"/>
              </a:spcBef>
              <a:buClr>
                <a:srgbClr val="221F20"/>
              </a:buClr>
              <a:buFont typeface="Palatino Linotype"/>
              <a:buAutoNum type="arabicPeriod" startAt="93"/>
              <a:tabLst>
                <a:tab pos="283210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8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is,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Bohr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quan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3210" marR="5080" indent="-214629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93"/>
              <a:tabLst>
                <a:tab pos="28321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83210">
              <a:lnSpc>
                <a:spcPts val="105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1876 nm?</a:t>
            </a:r>
            <a:endParaRPr sz="950">
              <a:latin typeface="Palatino Linotype"/>
              <a:cs typeface="Palatino Linotype"/>
            </a:endParaRPr>
          </a:p>
          <a:p>
            <a:pPr algn="just" marL="283210" marR="5080" indent="-214629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Palatino Linotype"/>
              <a:buAutoNum type="arabicPeriod" startAt="97"/>
              <a:tabLst>
                <a:tab pos="283210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ngt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 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104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2.</a:t>
            </a:r>
            <a:endParaRPr sz="950">
              <a:latin typeface="Palatino Linotype"/>
              <a:cs typeface="Palatino Linotype"/>
            </a:endParaRPr>
          </a:p>
          <a:p>
            <a:pPr algn="just" marL="283210" marR="5080" indent="-214629">
              <a:lnSpc>
                <a:spcPts val="1100"/>
              </a:lnSpc>
              <a:buClr>
                <a:srgbClr val="221F20"/>
              </a:buClr>
              <a:buFont typeface="Palatino Linotype"/>
              <a:buAutoNum type="arabicPeriod" startAt="97"/>
              <a:tabLst>
                <a:tab pos="28384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ram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283210" marR="6350">
              <a:lnSpc>
                <a:spcPts val="1100"/>
              </a:lnSpc>
              <a:spcBef>
                <a:spcPts val="5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endParaRPr sz="950">
              <a:latin typeface="Palatino Linotype"/>
              <a:cs typeface="Palatino Linotype"/>
            </a:endParaRPr>
          </a:p>
          <a:p>
            <a:pPr algn="just" marL="283210" indent="-214629">
              <a:lnSpc>
                <a:spcPts val="1050"/>
              </a:lnSpc>
              <a:buClr>
                <a:srgbClr val="221F20"/>
              </a:buClr>
              <a:buFont typeface="Palatino Linotype"/>
              <a:buAutoNum type="arabicPeriod" startAt="99"/>
              <a:tabLst>
                <a:tab pos="28384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950">
              <a:latin typeface="Palatino Linotype"/>
              <a:cs typeface="Palatino Linotype"/>
            </a:endParaRPr>
          </a:p>
          <a:p>
            <a:pPr algn="just" marL="282575" marR="5080">
              <a:lnSpc>
                <a:spcPct val="96500"/>
              </a:lnSpc>
              <a:spcBef>
                <a:spcPts val="20"/>
              </a:spcBef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high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hese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-n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Exp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endParaRPr sz="950">
              <a:latin typeface="Palatino Linotype"/>
              <a:cs typeface="Palatino Linotype"/>
            </a:endParaRPr>
          </a:p>
          <a:p>
            <a:pPr algn="just" marL="283210" marR="5715" indent="-270510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Palatino Linotype"/>
              <a:buAutoNum type="arabicPeriod" startAt="100"/>
              <a:tabLst>
                <a:tab pos="28384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5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965956" y="290382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585976" y="318322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033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992425" y="1012054"/>
            <a:ext cx="3108325" cy="8388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7020" marR="5080" indent="-272415">
              <a:lnSpc>
                <a:spcPct val="96500"/>
              </a:lnSpc>
              <a:buClr>
                <a:srgbClr val="AA0731"/>
              </a:buClr>
              <a:buFont typeface="Palatino Linotype"/>
              <a:buAutoNum type="arabicPeriod" startAt="101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-3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1904" sz="1050" spc="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2923" sz="1425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baseline="2923" sz="1425" spc="-15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2923" sz="1425" spc="-7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baseline="2923" sz="1425" spc="-172">
                <a:solidFill>
                  <a:srgbClr val="221F20"/>
                </a:solidFill>
                <a:latin typeface="Century Gothic"/>
                <a:cs typeface="Century Gothic"/>
              </a:rPr>
              <a:t>n</a:t>
            </a:r>
            <a:r>
              <a:rPr dirty="0" baseline="2923" sz="1425">
                <a:solidFill>
                  <a:srgbClr val="221F20"/>
                </a:solidFill>
                <a:latin typeface="Century Gothic"/>
                <a:cs typeface="Century Gothic"/>
              </a:rPr>
              <a:t> </a:t>
            </a:r>
            <a:r>
              <a:rPr dirty="0" baseline="2923" sz="1425" spc="-142">
                <a:solidFill>
                  <a:srgbClr val="221F20"/>
                </a:solidFill>
                <a:latin typeface="Century Gothic"/>
                <a:cs typeface="Century Gothic"/>
              </a:rPr>
              <a:t> </a:t>
            </a:r>
            <a:r>
              <a:rPr dirty="0" sz="950" spc="1195">
                <a:solidFill>
                  <a:srgbClr val="221F20"/>
                </a:solidFill>
                <a:latin typeface="Arial"/>
                <a:cs typeface="Arial"/>
              </a:rPr>
              <a:t>¡</a:t>
            </a:r>
            <a:r>
              <a:rPr dirty="0" sz="950" spc="10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112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+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O.</a:t>
            </a:r>
            <a:r>
              <a:rPr dirty="0" sz="950" spc="-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°C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aus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-15873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-15873" sz="1050" spc="-4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cule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dissociat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5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4320">
              <a:lnSpc>
                <a:spcPct val="962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101"/>
              <a:tabLst>
                <a:tab pos="28765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 i="1">
                <a:solidFill>
                  <a:srgbClr val="221F20"/>
                </a:solidFill>
                <a:latin typeface="Book Antiqua"/>
                <a:cs typeface="Book Antiqua"/>
              </a:rPr>
              <a:t>V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1</a:t>
            </a:r>
            <a:r>
              <a:rPr dirty="0" sz="9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able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tect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gna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W.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nd 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  <a:p>
            <a:pPr marL="287020" marR="5080" indent="-274320">
              <a:lnSpc>
                <a:spcPct val="96500"/>
              </a:lnSpc>
              <a:spcBef>
                <a:spcPts val="5"/>
              </a:spcBef>
              <a:buClr>
                <a:srgbClr val="AA0731"/>
              </a:buClr>
              <a:buFont typeface="Palatino Linotype"/>
              <a:buAutoNum type="arabicPeriod" startAt="101"/>
              <a:tabLst>
                <a:tab pos="287655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Certa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meta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mpart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4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°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ki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gy?</a:t>
            </a:r>
            <a:endParaRPr sz="950">
              <a:latin typeface="Palatino Linotype"/>
              <a:cs typeface="Palatino Linotype"/>
            </a:endParaRPr>
          </a:p>
          <a:p>
            <a:pPr algn="just" marL="287020" indent="-270510">
              <a:lnSpc>
                <a:spcPts val="1080"/>
              </a:lnSpc>
              <a:buClr>
                <a:srgbClr val="AA0731"/>
              </a:buClr>
              <a:buFont typeface="Palatino Linotype"/>
              <a:buAutoNum type="arabicPeriod" startAt="101"/>
              <a:tabLst>
                <a:tab pos="28702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>
              <a:lnSpc>
                <a:spcPct val="96500"/>
              </a:lnSpc>
              <a:spcBef>
                <a:spcPts val="20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tom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mur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rbit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entu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nh</a:t>
            </a:r>
            <a:r>
              <a:rPr dirty="0" sz="950" spc="-55">
                <a:solidFill>
                  <a:srgbClr val="221F20"/>
                </a:solidFill>
                <a:latin typeface="Arial Narrow"/>
                <a:cs typeface="Arial Narrow"/>
              </a:rPr>
              <a:t>&gt;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3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var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Boh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ed as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 mat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69240">
              <a:lnSpc>
                <a:spcPct val="96500"/>
              </a:lnSpc>
              <a:buClr>
                <a:srgbClr val="AA0731"/>
              </a:buClr>
              <a:buFont typeface="Palatino Linotype"/>
              <a:buAutoNum type="arabicPeriod" startAt="105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87020">
              <a:lnSpc>
                <a:spcPts val="1085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s.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he 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baseline="-11904" sz="1050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-11904" sz="1050" spc="6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242.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7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3685">
              <a:lnSpc>
                <a:spcPct val="96500"/>
              </a:lnSpc>
              <a:spcBef>
                <a:spcPts val="15"/>
              </a:spcBef>
              <a:buClr>
                <a:srgbClr val="AA0731"/>
              </a:buClr>
              <a:buFont typeface="Palatino Linotype"/>
              <a:buAutoNum type="arabicPeriod" startAt="106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grat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Deter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hether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138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many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per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us?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715" indent="-267335">
              <a:lnSpc>
                <a:spcPts val="1110"/>
              </a:lnSpc>
              <a:spcBef>
                <a:spcPts val="20"/>
              </a:spcBef>
              <a:buClr>
                <a:srgbClr val="AA0731"/>
              </a:buClr>
              <a:buFont typeface="Palatino Linotype"/>
              <a:buAutoNum type="arabicPeriod" startAt="106"/>
              <a:tabLst>
                <a:tab pos="287655" algn="l"/>
              </a:tabLst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1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indent="-273685">
              <a:lnSpc>
                <a:spcPts val="1040"/>
              </a:lnSpc>
              <a:buClr>
                <a:srgbClr val="AA0731"/>
              </a:buClr>
              <a:buFont typeface="Palatino Linotype"/>
              <a:buAutoNum type="arabicPeriod" startAt="106"/>
              <a:tabLst>
                <a:tab pos="28765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>
              <a:lnSpc>
                <a:spcPts val="1110"/>
              </a:lnSpc>
              <a:spcBef>
                <a:spcPts val="40"/>
              </a:spcBef>
            </a:pP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indent="-273685">
              <a:lnSpc>
                <a:spcPts val="1050"/>
              </a:lnSpc>
              <a:buClr>
                <a:srgbClr val="AA0731"/>
              </a:buClr>
              <a:buFont typeface="Palatino Linotype"/>
              <a:buAutoNum type="arabicPeriod" startAt="109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1,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endParaRPr sz="950">
              <a:latin typeface="Palatino Linotype"/>
              <a:cs typeface="Palatino Linotype"/>
            </a:endParaRPr>
          </a:p>
          <a:p>
            <a:pPr algn="just" marL="287020">
              <a:lnSpc>
                <a:spcPts val="1105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95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%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rfa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-15" i="1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baseline="-11904" sz="1050" i="1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baseline="-11904" sz="1050" spc="127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715" indent="-269875">
              <a:lnSpc>
                <a:spcPct val="96500"/>
              </a:lnSpc>
              <a:spcBef>
                <a:spcPts val="15"/>
              </a:spcBef>
              <a:buClr>
                <a:srgbClr val="AA0731"/>
              </a:buClr>
              <a:buFont typeface="Palatino Linotype"/>
              <a:buAutoNum type="arabicPeriod" startAt="110"/>
              <a:tabLst>
                <a:tab pos="287655" algn="l"/>
              </a:tabLst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dr</a:t>
            </a:r>
            <a:r>
              <a:rPr dirty="0" sz="950" spc="-45" i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950" spc="10">
                <a:solidFill>
                  <a:srgbClr val="221F20"/>
                </a:solidFill>
                <a:latin typeface="Century Gothic"/>
                <a:cs typeface="Century Gothic"/>
              </a:rPr>
              <a:t>p</a:t>
            </a:r>
            <a:r>
              <a:rPr dirty="0" sz="950" spc="5" i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baseline="31746" sz="1050" spc="7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-5" i="1">
                <a:solidFill>
                  <a:srgbClr val="221F20"/>
                </a:solidFill>
                <a:latin typeface="Palatino Linotype"/>
                <a:cs typeface="Palatino Linotype"/>
              </a:rPr>
              <a:t>dr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algn="just" marL="287020" indent="-265430">
              <a:lnSpc>
                <a:spcPts val="1080"/>
              </a:lnSpc>
              <a:buClr>
                <a:srgbClr val="AA0731"/>
              </a:buClr>
              <a:buFont typeface="Palatino Linotype"/>
              <a:buAutoNum type="arabicPeriod" startAt="110"/>
              <a:tabLst>
                <a:tab pos="287655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und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>
              <a:lnSpc>
                <a:spcPts val="1100"/>
              </a:lnSpc>
              <a:spcBef>
                <a:spcPts val="50"/>
              </a:spcBef>
            </a:pP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obab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ili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nyw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a)</a:t>
            </a:r>
            <a:r>
              <a:rPr dirty="0" sz="950" spc="1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20" i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baseline="-15873" sz="1050" spc="7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[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Hi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]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64795">
              <a:lnSpc>
                <a:spcPts val="1100"/>
              </a:lnSpc>
              <a:buClr>
                <a:srgbClr val="AA0731"/>
              </a:buClr>
              <a:buFont typeface="Palatino Linotype"/>
              <a:buAutoNum type="arabicPeriod" startAt="112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715">
              <a:lnSpc>
                <a:spcPts val="1100"/>
              </a:lnSpc>
              <a:spcBef>
                <a:spcPts val="5"/>
              </a:spcBef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most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itati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61751" y="412572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78945" y="799685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5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18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159922" y="799688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31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78941" y="814925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59925" y="814928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31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09" y="2565"/>
                </a:lnTo>
                <a:lnTo>
                  <a:pt x="41719" y="1231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63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978941" y="828895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159922" y="828898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31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978941" y="8428021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8" y="28536"/>
                </a:lnTo>
                <a:lnTo>
                  <a:pt x="9131" y="29108"/>
                </a:lnTo>
                <a:lnTo>
                  <a:pt x="3428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49" y="5295"/>
                </a:lnTo>
                <a:lnTo>
                  <a:pt x="42329" y="9613"/>
                </a:lnTo>
                <a:lnTo>
                  <a:pt x="39090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59922" y="842804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  <a:path w="47625" h="31750">
                <a:moveTo>
                  <a:pt x="26593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43" y="8318"/>
                </a:lnTo>
                <a:lnTo>
                  <a:pt x="34036" y="3619"/>
                </a:lnTo>
                <a:lnTo>
                  <a:pt x="35991" y="3136"/>
                </a:lnTo>
                <a:lnTo>
                  <a:pt x="37922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93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978945" y="8568357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64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25" y="1193"/>
                </a:lnTo>
                <a:lnTo>
                  <a:pt x="19621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296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18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59925" y="8568380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81" y="31673"/>
                </a:moveTo>
                <a:lnTo>
                  <a:pt x="24815" y="30479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31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09" y="2565"/>
                </a:lnTo>
                <a:lnTo>
                  <a:pt x="41719" y="1231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  <a:path w="47625" h="31750">
                <a:moveTo>
                  <a:pt x="1765" y="31673"/>
                </a:moveTo>
                <a:lnTo>
                  <a:pt x="0" y="30479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63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41961" y="178592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31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801785" y="178594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81" y="31673"/>
                </a:moveTo>
                <a:lnTo>
                  <a:pt x="24815" y="30480"/>
                </a:lnTo>
                <a:lnTo>
                  <a:pt x="27419" y="26377"/>
                </a:lnTo>
                <a:lnTo>
                  <a:pt x="29527" y="22059"/>
                </a:lnTo>
                <a:lnTo>
                  <a:pt x="32778" y="12941"/>
                </a:lnTo>
                <a:lnTo>
                  <a:pt x="33731" y="8318"/>
                </a:lnTo>
                <a:lnTo>
                  <a:pt x="34035" y="3619"/>
                </a:lnTo>
                <a:lnTo>
                  <a:pt x="35991" y="3136"/>
                </a:lnTo>
                <a:lnTo>
                  <a:pt x="37909" y="2565"/>
                </a:lnTo>
                <a:lnTo>
                  <a:pt x="41719" y="1244"/>
                </a:lnTo>
                <a:lnTo>
                  <a:pt x="45504" y="0"/>
                </a:lnTo>
                <a:lnTo>
                  <a:pt x="31788" y="28790"/>
                </a:lnTo>
                <a:lnTo>
                  <a:pt x="26581" y="31673"/>
                </a:lnTo>
                <a:close/>
              </a:path>
              <a:path w="47625" h="31750">
                <a:moveTo>
                  <a:pt x="1765" y="31673"/>
                </a:moveTo>
                <a:lnTo>
                  <a:pt x="0" y="30480"/>
                </a:lnTo>
                <a:lnTo>
                  <a:pt x="2590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15" y="8318"/>
                </a:lnTo>
                <a:lnTo>
                  <a:pt x="9220" y="3619"/>
                </a:lnTo>
                <a:lnTo>
                  <a:pt x="11163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44500" y="324013"/>
            <a:ext cx="3113405" cy="595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5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8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-9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3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2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9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-1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4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100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292735" marR="5080">
              <a:lnSpc>
                <a:spcPts val="1100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stat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col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ited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ogen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2</a:t>
            </a:r>
            <a:r>
              <a:rPr dirty="0" sz="950" spc="30">
                <a:solidFill>
                  <a:srgbClr val="221F20"/>
                </a:solidFill>
                <a:latin typeface="Century Gothic"/>
                <a:cs typeface="Century Gothic"/>
              </a:rPr>
              <a:t>s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97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7369" y="4096212"/>
            <a:ext cx="1669414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850" spc="-10" b="1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850" spc="-1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850" spc="4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4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-50" b="1">
                <a:solidFill>
                  <a:srgbClr val="221F20"/>
                </a:solidFill>
                <a:latin typeface="Arial"/>
                <a:cs typeface="Arial"/>
              </a:rPr>
              <a:t>ca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-10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850" spc="-10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85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85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850" spc="-105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850" spc="5" b="1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850" spc="-20" b="1">
                <a:solidFill>
                  <a:srgbClr val="221F20"/>
                </a:solidFill>
                <a:latin typeface="Arial"/>
                <a:cs typeface="Arial"/>
              </a:rPr>
              <a:t>ct</a:t>
            </a:r>
            <a:r>
              <a:rPr dirty="0" sz="85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850" spc="-4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850" spc="-25" b="1">
                <a:solidFill>
                  <a:srgbClr val="221F20"/>
                </a:solidFill>
                <a:latin typeface="Arial"/>
                <a:cs typeface="Arial"/>
              </a:rPr>
              <a:t>m</a:t>
            </a:r>
            <a:endParaRPr sz="8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09545" y="1243161"/>
            <a:ext cx="189611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95" b="1">
                <a:solidFill>
                  <a:srgbClr val="2D3091"/>
                </a:solidFill>
                <a:latin typeface="Arial"/>
                <a:cs typeface="Arial"/>
              </a:rPr>
              <a:t>F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a</a:t>
            </a:r>
            <a:r>
              <a:rPr dirty="0" sz="1800" spc="80" b="1">
                <a:solidFill>
                  <a:srgbClr val="2D3091"/>
                </a:solidFill>
                <a:latin typeface="Arial"/>
                <a:cs typeface="Arial"/>
              </a:rPr>
              <a:t>t</a:t>
            </a:r>
            <a:r>
              <a:rPr dirty="0" sz="1800" spc="-90" b="1">
                <a:solidFill>
                  <a:srgbClr val="2D3091"/>
                </a:solidFill>
                <a:latin typeface="Arial"/>
                <a:cs typeface="Arial"/>
              </a:rPr>
              <a:t>u</a:t>
            </a:r>
            <a:r>
              <a:rPr dirty="0" sz="1800" spc="-55" b="1">
                <a:solidFill>
                  <a:srgbClr val="2D3091"/>
                </a:solidFill>
                <a:latin typeface="Arial"/>
                <a:cs typeface="Arial"/>
              </a:rPr>
              <a:t>r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 </a:t>
            </a:r>
            <a:r>
              <a:rPr dirty="0" sz="1800" spc="-120" b="1">
                <a:solidFill>
                  <a:srgbClr val="2D3091"/>
                </a:solidFill>
                <a:latin typeface="Arial"/>
                <a:cs typeface="Arial"/>
              </a:rPr>
              <a:t>P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r</a:t>
            </a:r>
            <a:r>
              <a:rPr dirty="0" sz="1800" spc="-25" b="1">
                <a:solidFill>
                  <a:srgbClr val="2D3091"/>
                </a:solidFill>
                <a:latin typeface="Arial"/>
                <a:cs typeface="Arial"/>
              </a:rPr>
              <a:t>o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b</a:t>
            </a:r>
            <a:r>
              <a:rPr dirty="0" sz="1800" spc="-50" b="1">
                <a:solidFill>
                  <a:srgbClr val="2D3091"/>
                </a:solidFill>
                <a:latin typeface="Arial"/>
                <a:cs typeface="Arial"/>
              </a:rPr>
              <a:t>l</a:t>
            </a:r>
            <a:r>
              <a:rPr dirty="0" sz="1800" spc="20" b="1">
                <a:solidFill>
                  <a:srgbClr val="2D3091"/>
                </a:solidFill>
                <a:latin typeface="Arial"/>
                <a:cs typeface="Arial"/>
              </a:rPr>
              <a:t>e</a:t>
            </a:r>
            <a:r>
              <a:rPr dirty="0" sz="1800" spc="-60" b="1">
                <a:solidFill>
                  <a:srgbClr val="2D3091"/>
                </a:solidFill>
                <a:latin typeface="Arial"/>
                <a:cs typeface="Arial"/>
              </a:rPr>
              <a:t>m</a:t>
            </a:r>
            <a:r>
              <a:rPr dirty="0" sz="1800" spc="-215" b="1">
                <a:solidFill>
                  <a:srgbClr val="2D3091"/>
                </a:solidFill>
                <a:latin typeface="Arial"/>
                <a:cs typeface="Arial"/>
              </a:rPr>
              <a:t>s</a:t>
            </a:r>
            <a:endParaRPr sz="18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5315" y="1625491"/>
            <a:ext cx="3101975" cy="567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0670" marR="5080" indent="-267970">
              <a:lnSpc>
                <a:spcPct val="96500"/>
              </a:lnSpc>
            </a:pPr>
            <a:r>
              <a:rPr dirty="0" sz="950" spc="-45" b="1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 b="1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-5" b="1">
                <a:solidFill>
                  <a:srgbClr val="221F20"/>
                </a:solidFill>
                <a:latin typeface="Palatino Linotype"/>
                <a:cs typeface="Palatino Linotype"/>
              </a:rPr>
              <a:t>3.</a:t>
            </a:r>
            <a:r>
              <a:rPr dirty="0" sz="95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 b="1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038775" y="1627268"/>
            <a:ext cx="2832735" cy="565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tabl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to 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sen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amp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ctr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d?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ik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ampl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06516" y="2383787"/>
            <a:ext cx="421068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3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6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5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10" b="1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-10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30" b="1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8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25" b="1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dirty="0" sz="1050" spc="45" b="1">
                <a:solidFill>
                  <a:srgbClr val="FFFFFF"/>
                </a:solidFill>
                <a:latin typeface="Arial"/>
                <a:cs typeface="Arial"/>
              </a:rPr>
              <a:t> 4 </a:t>
            </a:r>
            <a:r>
              <a:rPr dirty="0" sz="1050" spc="-114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spc="20" b="1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10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7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dirty="0" sz="1050" spc="5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110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3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1050" spc="8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050" b="1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dirty="0" sz="1050" spc="-10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1050" spc="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FFFFFF"/>
                </a:solidFill>
                <a:latin typeface="Arial"/>
                <a:cs typeface="Arial"/>
              </a:rPr>
              <a:t>(</a:t>
            </a:r>
            <a:r>
              <a:rPr dirty="0" sz="1050" spc="-25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1050" spc="-5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1050" spc="-45" b="1">
                <a:solidFill>
                  <a:srgbClr val="FFFFFF"/>
                </a:solidFill>
                <a:latin typeface="Arial"/>
                <a:cs typeface="Arial"/>
              </a:rPr>
              <a:t>)</a:t>
            </a:r>
            <a:endParaRPr sz="10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38181" y="4056491"/>
            <a:ext cx="2832735" cy="17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1230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1240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baseline="31746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ms.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90958" y="9231439"/>
            <a:ext cx="1236345" cy="147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Times New Roman"/>
                <a:cs typeface="Times New Roman"/>
              </a:rPr>
              <a:t>I</a:t>
            </a:r>
            <a:r>
              <a:rPr dirty="0" sz="950" spc="-5">
                <a:latin typeface="Times New Roman"/>
                <a:cs typeface="Times New Roman"/>
              </a:rPr>
              <a:t>nc</a:t>
            </a:r>
            <a:r>
              <a:rPr dirty="0" sz="950" spc="-10">
                <a:latin typeface="Times New Roman"/>
                <a:cs typeface="Times New Roman"/>
              </a:rPr>
              <a:t>re</a:t>
            </a:r>
            <a:r>
              <a:rPr dirty="0" sz="950" spc="-5">
                <a:latin typeface="Times New Roman"/>
                <a:cs typeface="Times New Roman"/>
              </a:rPr>
              <a:t>as</a:t>
            </a:r>
            <a:r>
              <a:rPr dirty="0" sz="950" spc="-10">
                <a:latin typeface="Times New Roman"/>
                <a:cs typeface="Times New Roman"/>
              </a:rPr>
              <a:t>i</a:t>
            </a:r>
            <a:r>
              <a:rPr dirty="0" sz="950" spc="-5">
                <a:latin typeface="Times New Roman"/>
                <a:cs typeface="Times New Roman"/>
              </a:rPr>
              <a:t>ng </a:t>
            </a:r>
            <a:r>
              <a:rPr dirty="0" sz="950" spc="-20">
                <a:latin typeface="Times New Roman"/>
                <a:cs typeface="Times New Roman"/>
              </a:rPr>
              <a:t>w</a:t>
            </a:r>
            <a:r>
              <a:rPr dirty="0" sz="950" spc="-30">
                <a:latin typeface="Times New Roman"/>
                <a:cs typeface="Times New Roman"/>
              </a:rPr>
              <a:t>a</a:t>
            </a:r>
            <a:r>
              <a:rPr dirty="0" sz="950" spc="-20">
                <a:latin typeface="Times New Roman"/>
                <a:cs typeface="Times New Roman"/>
              </a:rPr>
              <a:t>v</a:t>
            </a:r>
            <a:r>
              <a:rPr dirty="0" sz="950" spc="-5">
                <a:latin typeface="Times New Roman"/>
                <a:cs typeface="Times New Roman"/>
              </a:rPr>
              <a:t>e</a:t>
            </a:r>
            <a:r>
              <a:rPr dirty="0" sz="950" spc="-10">
                <a:latin typeface="Times New Roman"/>
                <a:cs typeface="Times New Roman"/>
              </a:rPr>
              <a:t>l</a:t>
            </a:r>
            <a:r>
              <a:rPr dirty="0" sz="950" spc="-5">
                <a:latin typeface="Times New Roman"/>
                <a:cs typeface="Times New Roman"/>
              </a:rPr>
              <a:t>ength</a:t>
            </a:r>
            <a:r>
              <a:rPr dirty="0" sz="950" spc="-10">
                <a:latin typeface="Times New Roman"/>
                <a:cs typeface="Times New Roman"/>
              </a:rPr>
              <a:t>,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ahoma"/>
                <a:cs typeface="Tahoma"/>
              </a:rPr>
              <a:t>*</a:t>
            </a:r>
            <a:endParaRPr sz="950">
              <a:latin typeface="Tahoma"/>
              <a:cs typeface="Tahom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38781" y="636240"/>
            <a:ext cx="2832100" cy="306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00"/>
              </a:lnSpc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tate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any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7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baseline="31746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31746" sz="1050" spc="-89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ted 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atoms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59126" y="9044528"/>
            <a:ext cx="3096895" cy="427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77495" marR="5080" indent="-265430">
              <a:lnSpc>
                <a:spcPct val="96500"/>
              </a:lnSpc>
            </a:pPr>
            <a:r>
              <a:rPr dirty="0" sz="950" spc="-60" b="1">
                <a:solidFill>
                  <a:srgbClr val="210000"/>
                </a:solidFill>
                <a:latin typeface="Palatino Linotype"/>
                <a:cs typeface="Palatino Linotype"/>
              </a:rPr>
              <a:t>1</a:t>
            </a:r>
            <a:r>
              <a:rPr dirty="0" sz="950" spc="-15" b="1">
                <a:solidFill>
                  <a:srgbClr val="210000"/>
                </a:solidFill>
                <a:latin typeface="Palatino Linotype"/>
                <a:cs typeface="Palatino Linotype"/>
              </a:rPr>
              <a:t>1</a:t>
            </a:r>
            <a:r>
              <a:rPr dirty="0" sz="950" spc="-20" b="1">
                <a:solidFill>
                  <a:srgbClr val="210000"/>
                </a:solidFill>
                <a:latin typeface="Palatino Linotype"/>
                <a:cs typeface="Palatino Linotype"/>
              </a:rPr>
              <a:t>6</a:t>
            </a:r>
            <a:r>
              <a:rPr dirty="0" sz="950" spc="-5" b="1">
                <a:solidFill>
                  <a:srgbClr val="210000"/>
                </a:solidFill>
                <a:latin typeface="Palatino Linotype"/>
                <a:cs typeface="Palatino Linotype"/>
              </a:rPr>
              <a:t>.</a:t>
            </a:r>
            <a:r>
              <a:rPr dirty="0" sz="950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 b="1">
                <a:solidFill>
                  <a:srgbClr val="21000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422913" y="3473295"/>
          <a:ext cx="6470650" cy="577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0833"/>
                <a:gridCol w="422895"/>
                <a:gridCol w="425767"/>
                <a:gridCol w="425767"/>
                <a:gridCol w="425424"/>
                <a:gridCol w="377190"/>
                <a:gridCol w="822489"/>
                <a:gridCol w="3240115"/>
              </a:tblGrid>
              <a:tr h="193582">
                <a:tc gridSpan="7" row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97510">
                        <a:lnSpc>
                          <a:spcPct val="100000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oms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ir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li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ht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it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ths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ran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7">
                <a:tc gridSpan="7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97510">
                        <a:lnSpc>
                          <a:spcPct val="10000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10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 </a:t>
                      </a:r>
                      <a:r>
                        <a:rPr dirty="0" sz="950" spc="-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to </a:t>
                      </a:r>
                      <a:r>
                        <a:rPr dirty="0" sz="950" spc="-1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1000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m.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mi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sio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pect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243749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300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3825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325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350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375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400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425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450 nm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97510" marR="27305">
                        <a:lnSpc>
                          <a:spcPts val="1100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xp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erime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t,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xc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ite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an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at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ov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ide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ge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22229" y="4254448"/>
          <a:ext cx="6472555" cy="4631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99704"/>
                <a:gridCol w="2035483"/>
                <a:gridCol w="361588"/>
                <a:gridCol w="2875287"/>
              </a:tblGrid>
              <a:tr h="669469">
                <a:tc gridSpan="2">
                  <a:txBody>
                    <a:bodyPr/>
                    <a:lstStyle/>
                    <a:p>
                      <a:pPr marL="34925" marR="115570">
                        <a:lnSpc>
                          <a:spcPct val="101800"/>
                        </a:lnSpc>
                      </a:pP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a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spe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0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 t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phot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gra</a:t>
                      </a:r>
                      <a:r>
                        <a:rPr dirty="0" sz="90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mag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es </a:t>
                      </a:r>
                      <a:r>
                        <a:rPr dirty="0" sz="90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t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 s</a:t>
                      </a:r>
                      <a:r>
                        <a:rPr dirty="0" sz="90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ct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es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wo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0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0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0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fer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dep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and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t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hi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kn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pend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ng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st</a:t>
                      </a:r>
                      <a:r>
                        <a:rPr dirty="0" sz="90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emi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0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odu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hem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ome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ra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ine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wou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0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b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se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b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us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of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t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ir 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0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0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 marR="28575">
                        <a:lnSpc>
                          <a:spcPts val="1100"/>
                        </a:lnSpc>
                      </a:pP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ab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sp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obtained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at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tu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e,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whe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ll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to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 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 th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g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state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marL="31750" marR="28575">
                        <a:lnSpc>
                          <a:spcPts val="1100"/>
                        </a:lnSpc>
                        <a:buClr>
                          <a:srgbClr val="221F20"/>
                        </a:buClr>
                        <a:buFont typeface="Palatino Linotype"/>
                        <a:buAutoNum type="alphaLcParenBoth"/>
                        <a:tabLst>
                          <a:tab pos="235585" algn="l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the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p-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  <a:p>
                      <a:pPr marL="234950" indent="-203200">
                        <a:lnSpc>
                          <a:spcPts val="1070"/>
                        </a:lnSpc>
                        <a:buClr>
                          <a:srgbClr val="221F20"/>
                        </a:buClr>
                        <a:buFont typeface="Palatino Linotype"/>
                        <a:buAutoNum type="alphaLcParenBoth"/>
                        <a:tabLst>
                          <a:tab pos="235585" algn="l"/>
                        </a:tabLst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814"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spec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912">
                <a:tc gridSpan="2">
                  <a:txBody>
                    <a:bodyPr/>
                    <a:lstStyle/>
                    <a:p>
                      <a:pPr marL="47625">
                        <a:lnSpc>
                          <a:spcPts val="740"/>
                        </a:lnSpc>
                      </a:pPr>
                      <a:r>
                        <a:rPr dirty="0" sz="950" spc="-45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-1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spc="-1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r>
                        <a:rPr dirty="0" sz="95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 b="1">
                          <a:solidFill>
                            <a:srgbClr val="21000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spc="-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6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0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7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5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spect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of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oge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j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 by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lati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xp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riment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articu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num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er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of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818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35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mo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mmon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tif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oc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du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e?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596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0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exper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al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data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nd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fin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ca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equ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dirty="0" sz="950" spc="-4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17.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ion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ad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ke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7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0"/>
                        </a:lnSpc>
                      </a:pP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gra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eq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8.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)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tance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etw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enter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omparab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to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498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30"/>
                        </a:lnSpc>
                      </a:pP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des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be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lin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ic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at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ic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able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the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av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 radia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592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0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mus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be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pl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determ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ne</a:t>
                      </a:r>
                      <a:r>
                        <a:rPr dirty="0" sz="9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nu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eri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al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al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(a)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it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heliu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toms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ss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023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and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5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e.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Use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dat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di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fra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ted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ilv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atom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the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818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gu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the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in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100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pm?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596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0"/>
                        </a:lnSpc>
                      </a:pP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spe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ctr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al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aig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-1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(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b)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8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era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ed</a:t>
                      </a:r>
                      <a:r>
                        <a:rPr dirty="0" sz="950" spc="6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al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387">
                <a:tc gridSpan="2">
                  <a:txBody>
                    <a:bodyPr/>
                    <a:lstStyle/>
                    <a:p>
                      <a:pPr marL="45085">
                        <a:lnSpc>
                          <a:spcPts val="740"/>
                        </a:lnSpc>
                      </a:pPr>
                      <a:r>
                        <a:rPr dirty="0" sz="950" spc="-45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15.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6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te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il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uld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3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0"/>
                        </a:lnSpc>
                      </a:pP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by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ph</a:t>
                      </a:r>
                      <a:r>
                        <a:rPr dirty="0" sz="950" spc="7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of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8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sco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ing</a:t>
                      </a:r>
                      <a:r>
                        <a:rPr dirty="0" sz="950" spc="8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sum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7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ex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bea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oto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erate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023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la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ed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lo</a:t>
                      </a:r>
                      <a:r>
                        <a:rPr dirty="0" sz="950" spc="-8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hat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ot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the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ber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as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sam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tia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to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ract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tri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ke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8818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35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of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4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rin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:</a:t>
                      </a:r>
                      <a:r>
                        <a:rPr dirty="0" sz="950" spc="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50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40,</a:t>
                      </a:r>
                      <a:r>
                        <a:rPr dirty="0" sz="7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750" spc="4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Á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 spc="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What</a:t>
                      </a:r>
                      <a:r>
                        <a:rPr dirty="0" sz="950" spc="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tra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?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If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,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at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uld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xp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to</a:t>
                      </a:r>
                      <a:r>
                        <a:rPr dirty="0" sz="950" spc="-3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ee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nst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ad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?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596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the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do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is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ot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esem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?</a:t>
                      </a:r>
                      <a:r>
                        <a:rPr dirty="0" sz="950" spc="-3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xp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ai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-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sim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-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dirty="0" sz="950" spc="-4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 b="1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18.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is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sp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ctru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bel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yd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atoms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7">
                <a:tc gridSpan="2">
                  <a:txBody>
                    <a:bodyPr/>
                    <a:lstStyle/>
                    <a:p>
                      <a:pPr marL="313690">
                        <a:lnSpc>
                          <a:spcPts val="745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es a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 di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es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etw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en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tw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g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as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e.</a:t>
                      </a:r>
                      <a:r>
                        <a:rPr dirty="0" sz="950" spc="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sp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10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h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 spc="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rs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7"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em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issi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lin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14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p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in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ip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a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q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ua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nt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 spc="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um</a:t>
                      </a:r>
                      <a:r>
                        <a:rPr dirty="0" sz="950" spc="2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ber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 spc="-1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0082"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dow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 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al</a:t>
                      </a:r>
                      <a:r>
                        <a:rPr dirty="0" sz="950" spc="-1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p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si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 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w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er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leve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ls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3346">
                <a:tc gridSpan="2">
                  <a:txBody>
                    <a:bodyPr/>
                    <a:lstStyle/>
                    <a:p>
                      <a:pPr marL="553720">
                        <a:lnSpc>
                          <a:spcPct val="100000"/>
                        </a:lnSpc>
                      </a:pP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mm</a:t>
                      </a:r>
                      <a:r>
                        <a:rPr dirty="0" sz="10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10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dirty="0" sz="10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dirty="0" sz="10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(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10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50</a:t>
                      </a:r>
                      <a:r>
                        <a:rPr dirty="0" sz="105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dirty="0" sz="10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dirty="0" sz="10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)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</a:tr>
              <a:tr h="225981">
                <a:tc>
                  <a:txBody>
                    <a:bodyPr/>
                    <a:lstStyle/>
                    <a:p>
                      <a:pPr marL="553720">
                        <a:lnSpc>
                          <a:spcPct val="100000"/>
                        </a:lnSpc>
                      </a:pPr>
                      <a:r>
                        <a:rPr dirty="0" sz="950" spc="-5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D</a:t>
                      </a:r>
                      <a:r>
                        <a:rPr dirty="0" sz="950" spc="5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a</a:t>
                      </a:r>
                      <a:r>
                        <a:rPr dirty="0" sz="950" spc="-10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r</a:t>
                      </a:r>
                      <a:r>
                        <a:rPr dirty="0" sz="950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t</a:t>
                      </a:r>
                      <a:r>
                        <a:rPr dirty="0" sz="950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s</a:t>
                      </a:r>
                      <a:endParaRPr sz="950">
                        <a:latin typeface="Bookman Old Style"/>
                        <a:cs typeface="Bookman Old Styl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dirty="0" sz="950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S</a:t>
                      </a:r>
                      <a:r>
                        <a:rPr dirty="0" sz="950" spc="-5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c</a:t>
                      </a:r>
                      <a:r>
                        <a:rPr dirty="0" sz="950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o</a:t>
                      </a:r>
                      <a:r>
                        <a:rPr dirty="0" sz="950" spc="-20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r</a:t>
                      </a:r>
                      <a:r>
                        <a:rPr dirty="0" sz="950" b="0">
                          <a:solidFill>
                            <a:srgbClr val="2D3091"/>
                          </a:solidFill>
                          <a:latin typeface="Bookman Old Style"/>
                          <a:cs typeface="Bookman Old Style"/>
                        </a:rPr>
                        <a:t>e</a:t>
                      </a:r>
                      <a:endParaRPr sz="950">
                        <a:latin typeface="Bookman Old Style"/>
                        <a:cs typeface="Bookman Old Styl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Bookman Old Style"/>
                        <a:cs typeface="Bookman Old Styl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95311">
                <a:tc>
                  <a:txBody>
                    <a:bodyPr/>
                    <a:lstStyle/>
                    <a:p>
                      <a:pPr algn="ctr"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200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9705">
                <a:tc>
                  <a:txBody>
                    <a:bodyPr/>
                    <a:lstStyle/>
                    <a:p>
                      <a:pPr algn="ctr"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300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2748">
                <a:tc>
                  <a:txBody>
                    <a:bodyPr/>
                    <a:lstStyle/>
                    <a:p>
                      <a:pPr algn="ctr"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400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275590">
                        <a:lnSpc>
                          <a:spcPts val="1120"/>
                        </a:lnSpc>
                      </a:pPr>
                      <a:r>
                        <a:rPr dirty="0" sz="95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nc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re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asing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-1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50" spc="-15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ngth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ahoma"/>
                          <a:cs typeface="Tahoma"/>
                        </a:rPr>
                        <a:t>*</a:t>
                      </a:r>
                      <a:endParaRPr sz="95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6346">
                <a:tc>
                  <a:txBody>
                    <a:bodyPr/>
                    <a:lstStyle/>
                    <a:p>
                      <a:pPr algn="ctr"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250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40023">
                <a:tc>
                  <a:txBody>
                    <a:bodyPr/>
                    <a:lstStyle/>
                    <a:p>
                      <a:pPr algn="ctr"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200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93581">
                <a:tc>
                  <a:txBody>
                    <a:bodyPr/>
                    <a:lstStyle/>
                    <a:p>
                      <a:pPr algn="ctr" marL="882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150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o</a:t>
                      </a:r>
                      <a:r>
                        <a:rPr dirty="0" sz="950" spc="-2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the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 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boa</a:t>
                      </a:r>
                      <a:r>
                        <a:rPr dirty="0" sz="950" spc="-1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d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984295" y="2559493"/>
          <a:ext cx="5346700" cy="810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4144"/>
                <a:gridCol w="638788"/>
                <a:gridCol w="634808"/>
                <a:gridCol w="635410"/>
                <a:gridCol w="634808"/>
                <a:gridCol w="635410"/>
                <a:gridCol w="635410"/>
                <a:gridCol w="637036"/>
                <a:gridCol w="520558"/>
              </a:tblGrid>
              <a:tr h="19580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V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306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309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318.40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318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327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 spc="-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437.92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438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439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1608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C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r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357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359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360.53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361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425.44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427.48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428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520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3970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M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257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259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279.48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279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83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403.08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403.31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403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4002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Fe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344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06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358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12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372.00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373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385.99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  <a:tr h="19358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N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i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341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48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344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63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345.85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346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17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349.30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351.51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352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45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361</a:t>
                      </a:r>
                      <a:r>
                        <a:rPr dirty="0" sz="950" spc="-5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.</a:t>
                      </a:r>
                      <a:r>
                        <a:rPr dirty="0" sz="950">
                          <a:solidFill>
                            <a:srgbClr val="221F20"/>
                          </a:solidFill>
                          <a:latin typeface="Palatino Linotype"/>
                          <a:cs typeface="Palatino Linotype"/>
                        </a:rPr>
                        <a:t>94</a:t>
                      </a:r>
                      <a:endParaRPr sz="950">
                        <a:latin typeface="Palatino Linotype"/>
                        <a:cs typeface="Palatino Linotype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193665" y="324013"/>
            <a:ext cx="1905635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644014" algn="l"/>
              </a:tabLst>
            </a:pPr>
            <a:r>
              <a:rPr dirty="0" sz="1000" spc="90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25">
                <a:solidFill>
                  <a:srgbClr val="221F20"/>
                </a:solidFill>
                <a:latin typeface="Gill Sans MT"/>
                <a:cs typeface="Gill Sans MT"/>
              </a:rPr>
              <a:t>lf</a:t>
            </a:r>
            <a:r>
              <a:rPr dirty="0" sz="1000" spc="5">
                <a:solidFill>
                  <a:srgbClr val="221F20"/>
                </a:solidFill>
                <a:latin typeface="Gill Sans MT"/>
                <a:cs typeface="Gill Sans MT"/>
              </a:rPr>
              <a:t>-</a:t>
            </a:r>
            <a:r>
              <a:rPr dirty="0" sz="1000" spc="5">
                <a:solidFill>
                  <a:srgbClr val="221F20"/>
                </a:solidFill>
                <a:latin typeface="Gill Sans MT"/>
                <a:cs typeface="Gill Sans MT"/>
              </a:rPr>
              <a:t>A</a:t>
            </a:r>
            <a:r>
              <a:rPr dirty="0" sz="1000" spc="30">
                <a:solidFill>
                  <a:srgbClr val="221F20"/>
                </a:solidFill>
                <a:latin typeface="Gill Sans MT"/>
                <a:cs typeface="Gill Sans MT"/>
              </a:rPr>
              <a:t>ss</a:t>
            </a:r>
            <a:r>
              <a:rPr dirty="0" sz="1000" spc="75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45">
                <a:solidFill>
                  <a:srgbClr val="221F20"/>
                </a:solidFill>
                <a:latin typeface="Gill Sans MT"/>
                <a:cs typeface="Gill Sans MT"/>
              </a:rPr>
              <a:t>ssm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5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00" spc="-10">
                <a:solidFill>
                  <a:srgbClr val="221F20"/>
                </a:solidFill>
                <a:latin typeface="Gill Sans MT"/>
                <a:cs typeface="Gill Sans MT"/>
              </a:rPr>
              <a:t>t</a:t>
            </a:r>
            <a:r>
              <a:rPr dirty="0" sz="1000" spc="-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00" spc="9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25">
                <a:solidFill>
                  <a:srgbClr val="221F20"/>
                </a:solidFill>
                <a:latin typeface="Gill Sans MT"/>
                <a:cs typeface="Gill Sans MT"/>
              </a:rPr>
              <a:t>x</a:t>
            </a:r>
            <a:r>
              <a:rPr dirty="0" sz="1000" spc="75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-95">
                <a:solidFill>
                  <a:srgbClr val="221F20"/>
                </a:solidFill>
                <a:latin typeface="Gill Sans MT"/>
                <a:cs typeface="Gill Sans MT"/>
              </a:rPr>
              <a:t>r</a:t>
            </a:r>
            <a:r>
              <a:rPr dirty="0" sz="1000" spc="40">
                <a:solidFill>
                  <a:srgbClr val="221F20"/>
                </a:solidFill>
                <a:latin typeface="Gill Sans MT"/>
                <a:cs typeface="Gill Sans MT"/>
              </a:rPr>
              <a:t>c</a:t>
            </a:r>
            <a:r>
              <a:rPr dirty="0" sz="1000" spc="25">
                <a:solidFill>
                  <a:srgbClr val="221F20"/>
                </a:solidFill>
                <a:latin typeface="Gill Sans MT"/>
                <a:cs typeface="Gill Sans MT"/>
              </a:rPr>
              <a:t>is</a:t>
            </a:r>
            <a:r>
              <a:rPr dirty="0" sz="1000" spc="70">
                <a:solidFill>
                  <a:srgbClr val="221F20"/>
                </a:solidFill>
                <a:latin typeface="Gill Sans MT"/>
                <a:cs typeface="Gill Sans MT"/>
              </a:rPr>
              <a:t>e</a:t>
            </a:r>
            <a:r>
              <a:rPr dirty="0" sz="1000" spc="35">
                <a:solidFill>
                  <a:srgbClr val="221F20"/>
                </a:solidFill>
                <a:latin typeface="Gill Sans MT"/>
                <a:cs typeface="Gill Sans MT"/>
              </a:rPr>
              <a:t>s</a:t>
            </a:r>
            <a:r>
              <a:rPr dirty="0" sz="1000">
                <a:solidFill>
                  <a:srgbClr val="221F20"/>
                </a:solidFill>
                <a:latin typeface="Gill Sans MT"/>
                <a:cs typeface="Gill Sans MT"/>
              </a:rPr>
              <a:t>	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35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9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267391" y="646074"/>
            <a:ext cx="2832735" cy="1123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715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85" i="1">
                <a:solidFill>
                  <a:srgbClr val="221F20"/>
                </a:solidFill>
                <a:latin typeface="Garamond"/>
                <a:cs typeface="Garamond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320" i="1">
                <a:solidFill>
                  <a:srgbClr val="221F20"/>
                </a:solidFill>
                <a:latin typeface="Garamond"/>
                <a:cs typeface="Garamond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lve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ctr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358.</a:t>
            </a:r>
            <a:endParaRPr sz="950">
              <a:latin typeface="Palatino Linotype"/>
              <a:cs typeface="Palatino Linotype"/>
            </a:endParaRPr>
          </a:p>
          <a:p>
            <a:pPr marL="12700" indent="152400">
              <a:lnSpc>
                <a:spcPts val="105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mag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400"/>
              </a:lnSpc>
              <a:spcBef>
                <a:spcPts val="20"/>
              </a:spcBef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rul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wee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150" i="1">
                <a:solidFill>
                  <a:srgbClr val="221F20"/>
                </a:solidFill>
                <a:latin typeface="Garamond"/>
                <a:cs typeface="Garamond"/>
              </a:rPr>
              <a:t>m</a:t>
            </a:r>
            <a:r>
              <a:rPr dirty="0" baseline="-15873" sz="1050" spc="232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baseline="-15873" sz="10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baseline="-15873" sz="1050" spc="67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0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90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Ide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e(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s)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98725" y="2123619"/>
            <a:ext cx="2774315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800" spc="-65" b="1">
                <a:solidFill>
                  <a:srgbClr val="2D3091"/>
                </a:solidFill>
                <a:latin typeface="Gill Sans MT"/>
                <a:cs typeface="Gill Sans MT"/>
              </a:rPr>
              <a:t>S</a:t>
            </a:r>
            <a:r>
              <a:rPr dirty="0" sz="1800" spc="25" b="1">
                <a:solidFill>
                  <a:srgbClr val="2D3091"/>
                </a:solidFill>
                <a:latin typeface="Gill Sans MT"/>
                <a:cs typeface="Gill Sans MT"/>
              </a:rPr>
              <a:t>e</a:t>
            </a:r>
            <a:r>
              <a:rPr dirty="0" sz="1800" spc="-40" b="1">
                <a:solidFill>
                  <a:srgbClr val="2D3091"/>
                </a:solidFill>
                <a:latin typeface="Gill Sans MT"/>
                <a:cs typeface="Gill Sans MT"/>
              </a:rPr>
              <a:t>l</a:t>
            </a:r>
            <a:r>
              <a:rPr dirty="0" sz="1800" spc="75" b="1">
                <a:solidFill>
                  <a:srgbClr val="2D3091"/>
                </a:solidFill>
                <a:latin typeface="Gill Sans MT"/>
                <a:cs typeface="Gill Sans MT"/>
              </a:rPr>
              <a:t>f</a:t>
            </a:r>
            <a:r>
              <a:rPr dirty="0" sz="1800" spc="-50" b="1">
                <a:solidFill>
                  <a:srgbClr val="2D3091"/>
                </a:solidFill>
                <a:latin typeface="Gill Sans MT"/>
                <a:cs typeface="Gill Sans MT"/>
              </a:rPr>
              <a:t>-</a:t>
            </a:r>
            <a:r>
              <a:rPr dirty="0" sz="1800" spc="-125" b="1">
                <a:solidFill>
                  <a:srgbClr val="2D3091"/>
                </a:solidFill>
                <a:latin typeface="Gill Sans MT"/>
                <a:cs typeface="Gill Sans MT"/>
              </a:rPr>
              <a:t>A</a:t>
            </a:r>
            <a:r>
              <a:rPr dirty="0" sz="1800" spc="20" b="1">
                <a:solidFill>
                  <a:srgbClr val="2D3091"/>
                </a:solidFill>
                <a:latin typeface="Gill Sans MT"/>
                <a:cs typeface="Gill Sans MT"/>
              </a:rPr>
              <a:t>ssess</a:t>
            </a:r>
            <a:r>
              <a:rPr dirty="0" sz="1800" spc="-190" b="1">
                <a:solidFill>
                  <a:srgbClr val="2D3091"/>
                </a:solidFill>
                <a:latin typeface="Gill Sans MT"/>
                <a:cs typeface="Gill Sans MT"/>
              </a:rPr>
              <a:t>m</a:t>
            </a:r>
            <a:r>
              <a:rPr dirty="0" sz="1800" spc="25" b="1">
                <a:solidFill>
                  <a:srgbClr val="2D3091"/>
                </a:solidFill>
                <a:latin typeface="Gill Sans MT"/>
                <a:cs typeface="Gill Sans MT"/>
              </a:rPr>
              <a:t>e</a:t>
            </a:r>
            <a:r>
              <a:rPr dirty="0" sz="1800" spc="-35" b="1">
                <a:solidFill>
                  <a:srgbClr val="2D3091"/>
                </a:solidFill>
                <a:latin typeface="Gill Sans MT"/>
                <a:cs typeface="Gill Sans MT"/>
              </a:rPr>
              <a:t>n</a:t>
            </a:r>
            <a:r>
              <a:rPr dirty="0" sz="1800" spc="-55" b="1">
                <a:solidFill>
                  <a:srgbClr val="2D3091"/>
                </a:solidFill>
                <a:latin typeface="Gill Sans MT"/>
                <a:cs typeface="Gill Sans MT"/>
              </a:rPr>
              <a:t>t</a:t>
            </a:r>
            <a:r>
              <a:rPr dirty="0" sz="1800" spc="20" b="1">
                <a:solidFill>
                  <a:srgbClr val="2D3091"/>
                </a:solidFill>
                <a:latin typeface="Gill Sans MT"/>
                <a:cs typeface="Gill Sans MT"/>
              </a:rPr>
              <a:t> </a:t>
            </a:r>
            <a:r>
              <a:rPr dirty="0" sz="1800" spc="-60" b="1">
                <a:solidFill>
                  <a:srgbClr val="2D3091"/>
                </a:solidFill>
                <a:latin typeface="Gill Sans MT"/>
                <a:cs typeface="Gill Sans MT"/>
              </a:rPr>
              <a:t>E</a:t>
            </a:r>
            <a:r>
              <a:rPr dirty="0" sz="1800" spc="-45" b="1">
                <a:solidFill>
                  <a:srgbClr val="2D3091"/>
                </a:solidFill>
                <a:latin typeface="Gill Sans MT"/>
                <a:cs typeface="Gill Sans MT"/>
              </a:rPr>
              <a:t>x</a:t>
            </a:r>
            <a:r>
              <a:rPr dirty="0" sz="1800" spc="25" b="1">
                <a:solidFill>
                  <a:srgbClr val="2D3091"/>
                </a:solidFill>
                <a:latin typeface="Gill Sans MT"/>
                <a:cs typeface="Gill Sans MT"/>
              </a:rPr>
              <a:t>e</a:t>
            </a:r>
            <a:r>
              <a:rPr dirty="0" sz="1800" spc="-155" b="1">
                <a:solidFill>
                  <a:srgbClr val="2D3091"/>
                </a:solidFill>
                <a:latin typeface="Gill Sans MT"/>
                <a:cs typeface="Gill Sans MT"/>
              </a:rPr>
              <a:t>r</a:t>
            </a:r>
            <a:r>
              <a:rPr dirty="0" sz="1800" spc="-50" b="1">
                <a:solidFill>
                  <a:srgbClr val="2D3091"/>
                </a:solidFill>
                <a:latin typeface="Gill Sans MT"/>
                <a:cs typeface="Gill Sans MT"/>
              </a:rPr>
              <a:t>c</a:t>
            </a:r>
            <a:r>
              <a:rPr dirty="0" sz="1800" spc="-40" b="1">
                <a:solidFill>
                  <a:srgbClr val="2D3091"/>
                </a:solidFill>
                <a:latin typeface="Gill Sans MT"/>
                <a:cs typeface="Gill Sans MT"/>
              </a:rPr>
              <a:t>i</a:t>
            </a:r>
            <a:r>
              <a:rPr dirty="0" sz="1800" spc="25" b="1">
                <a:solidFill>
                  <a:srgbClr val="2D3091"/>
                </a:solidFill>
                <a:latin typeface="Gill Sans MT"/>
                <a:cs typeface="Gill Sans MT"/>
              </a:rPr>
              <a:t>se</a:t>
            </a:r>
            <a:r>
              <a:rPr dirty="0" sz="1800" spc="30" b="1">
                <a:solidFill>
                  <a:srgbClr val="2D3091"/>
                </a:solidFill>
                <a:latin typeface="Gill Sans MT"/>
                <a:cs typeface="Gill Sans MT"/>
              </a:rPr>
              <a:t>s</a:t>
            </a:r>
            <a:endParaRPr sz="1800">
              <a:latin typeface="Gill Sans MT"/>
              <a:cs typeface="Gill Sans MT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02015" y="3504255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44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78844" y="2506109"/>
            <a:ext cx="3138805" cy="3377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5750" marR="36830" indent="-269875">
              <a:lnSpc>
                <a:spcPct val="96500"/>
              </a:lnSpc>
              <a:buClr>
                <a:srgbClr val="221F20"/>
              </a:buClr>
              <a:buFont typeface="Book Antiqua"/>
              <a:buAutoNum type="arabicPeriod" startAt="119"/>
              <a:tabLst>
                <a:tab pos="285750" algn="l"/>
              </a:tabLst>
            </a:pP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1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7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spc="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d)</a:t>
            </a:r>
            <a:r>
              <a:rPr dirty="0" sz="950" spc="8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e)</a:t>
            </a:r>
            <a:r>
              <a:rPr dirty="0" sz="950" spc="6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ipa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uan-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mbe</a:t>
            </a:r>
            <a:r>
              <a:rPr dirty="0" sz="950" spc="-7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5750" marR="36830" indent="-273050">
              <a:lnSpc>
                <a:spcPct val="96500"/>
              </a:lnSpc>
              <a:buClr>
                <a:srgbClr val="221F20"/>
              </a:buClr>
              <a:buFont typeface="Book Antiqua"/>
              <a:buAutoNum type="arabicPeriod" startAt="119"/>
              <a:tabLst>
                <a:tab pos="285750" algn="l"/>
              </a:tabLst>
            </a:pP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no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ena: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(a)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tric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8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pri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e)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sp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f)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pr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ple;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diag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am;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cha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j)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5750" marR="5080" indent="-273050">
              <a:lnSpc>
                <a:spcPts val="1100"/>
              </a:lnSpc>
              <a:spcBef>
                <a:spcPts val="30"/>
              </a:spcBef>
              <a:buClr>
                <a:srgbClr val="221F20"/>
              </a:buClr>
              <a:buFont typeface="Book Antiqua"/>
              <a:buAutoNum type="arabicPeriod" startAt="119"/>
              <a:tabLst>
                <a:tab pos="28638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ween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pair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term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a)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nd 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h;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(b)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 </a:t>
            </a:r>
            <a:r>
              <a:rPr dirty="0" sz="950" spc="-12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algn="just" marL="285750">
              <a:lnSpc>
                <a:spcPts val="1050"/>
              </a:lnSpc>
            </a:pPr>
            <a:r>
              <a:rPr dirty="0" sz="950" spc="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14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20" b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114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1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114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285750" marR="37465">
              <a:lnSpc>
                <a:spcPts val="1100"/>
              </a:lnSpc>
              <a:spcBef>
                <a:spcPts val="5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iag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am;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g)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(h)</a:t>
            </a:r>
            <a:r>
              <a:rPr dirty="0" sz="950" spc="-2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main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iti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nt;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9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and ex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ted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oge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m.</a:t>
            </a:r>
            <a:endParaRPr sz="950">
              <a:latin typeface="Palatino Linotype"/>
              <a:cs typeface="Palatino Linotype"/>
            </a:endParaRPr>
          </a:p>
          <a:p>
            <a:pPr algn="just" marL="285750" marR="36830" indent="-273050">
              <a:lnSpc>
                <a:spcPts val="1100"/>
              </a:lnSpc>
              <a:buClr>
                <a:srgbClr val="221F20"/>
              </a:buClr>
              <a:buFont typeface="Book Antiqua"/>
              <a:buAutoNum type="arabicPeriod" startAt="122"/>
              <a:tabLst>
                <a:tab pos="28638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lec-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wa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orbi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5750" indent="-273050">
              <a:lnSpc>
                <a:spcPts val="1050"/>
              </a:lnSpc>
              <a:buClr>
                <a:srgbClr val="221F20"/>
              </a:buClr>
              <a:buFont typeface="Book Antiqua"/>
              <a:buAutoNum type="arabicPeriod" startAt="122"/>
              <a:tabLst>
                <a:tab pos="28638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phra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fect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ve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ear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ha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ge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285750">
              <a:lnSpc>
                <a:spcPts val="1105"/>
              </a:lnSpc>
            </a:pP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t?</a:t>
            </a:r>
            <a:endParaRPr sz="950">
              <a:latin typeface="Palatino Linotype"/>
              <a:cs typeface="Palatino Linotype"/>
            </a:endParaRPr>
          </a:p>
          <a:p>
            <a:pPr algn="just" marL="285750" marR="37465" indent="-273050">
              <a:lnSpc>
                <a:spcPts val="1100"/>
              </a:lnSpc>
              <a:spcBef>
                <a:spcPts val="50"/>
              </a:spcBef>
              <a:buClr>
                <a:srgbClr val="221F20"/>
              </a:buClr>
              <a:buFont typeface="Book Antiqua"/>
              <a:buAutoNum type="arabicPeriod" startAt="124"/>
              <a:tabLst>
                <a:tab pos="286385" algn="l"/>
              </a:tabLst>
            </a:pP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ween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-15873" sz="1050" spc="7" i="1">
                <a:solidFill>
                  <a:srgbClr val="221F20"/>
                </a:solidFill>
                <a:latin typeface="Garamond"/>
                <a:cs typeface="Garamond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-15873" sz="1050" spc="179" i="1">
                <a:solidFill>
                  <a:srgbClr val="221F20"/>
                </a:solidFill>
                <a:latin typeface="Garamond"/>
                <a:cs typeface="Garamond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80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-15873" sz="1050" spc="3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104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797706" y="4204002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1536" y="31661"/>
                </a:moveTo>
                <a:lnTo>
                  <a:pt x="20459" y="0"/>
                </a:lnTo>
                <a:lnTo>
                  <a:pt x="22237" y="1193"/>
                </a:lnTo>
                <a:lnTo>
                  <a:pt x="19634" y="5295"/>
                </a:lnTo>
                <a:lnTo>
                  <a:pt x="17513" y="9613"/>
                </a:lnTo>
                <a:lnTo>
                  <a:pt x="14262" y="18732"/>
                </a:lnTo>
                <a:lnTo>
                  <a:pt x="13309" y="23355"/>
                </a:lnTo>
                <a:lnTo>
                  <a:pt x="13004" y="28054"/>
                </a:lnTo>
                <a:lnTo>
                  <a:pt x="11049" y="28536"/>
                </a:lnTo>
                <a:lnTo>
                  <a:pt x="9131" y="29108"/>
                </a:lnTo>
                <a:lnTo>
                  <a:pt x="3429" y="31064"/>
                </a:lnTo>
                <a:lnTo>
                  <a:pt x="1536" y="31661"/>
                </a:lnTo>
                <a:close/>
              </a:path>
              <a:path w="47625" h="31750">
                <a:moveTo>
                  <a:pt x="26352" y="31661"/>
                </a:moveTo>
                <a:lnTo>
                  <a:pt x="45275" y="0"/>
                </a:lnTo>
                <a:lnTo>
                  <a:pt x="47053" y="1193"/>
                </a:lnTo>
                <a:lnTo>
                  <a:pt x="44450" y="5295"/>
                </a:lnTo>
                <a:lnTo>
                  <a:pt x="42329" y="9613"/>
                </a:lnTo>
                <a:lnTo>
                  <a:pt x="39077" y="18732"/>
                </a:lnTo>
                <a:lnTo>
                  <a:pt x="38125" y="23355"/>
                </a:lnTo>
                <a:lnTo>
                  <a:pt x="37820" y="28054"/>
                </a:lnTo>
                <a:lnTo>
                  <a:pt x="35877" y="28536"/>
                </a:lnTo>
                <a:lnTo>
                  <a:pt x="33947" y="29108"/>
                </a:lnTo>
                <a:lnTo>
                  <a:pt x="28244" y="31064"/>
                </a:lnTo>
                <a:lnTo>
                  <a:pt x="26352" y="31661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642763" y="4483425"/>
            <a:ext cx="47625" cy="31750"/>
          </a:xfrm>
          <a:custGeom>
            <a:avLst/>
            <a:gdLst/>
            <a:ahLst/>
            <a:cxnLst/>
            <a:rect l="l" t="t" r="r" b="b"/>
            <a:pathLst>
              <a:path w="47625" h="31750">
                <a:moveTo>
                  <a:pt x="26593" y="31673"/>
                </a:moveTo>
                <a:lnTo>
                  <a:pt x="24828" y="30479"/>
                </a:lnTo>
                <a:lnTo>
                  <a:pt x="27432" y="26377"/>
                </a:lnTo>
                <a:lnTo>
                  <a:pt x="29540" y="22059"/>
                </a:lnTo>
                <a:lnTo>
                  <a:pt x="32791" y="12941"/>
                </a:lnTo>
                <a:lnTo>
                  <a:pt x="33743" y="8318"/>
                </a:lnTo>
                <a:lnTo>
                  <a:pt x="34048" y="3619"/>
                </a:lnTo>
                <a:lnTo>
                  <a:pt x="36004" y="3136"/>
                </a:lnTo>
                <a:lnTo>
                  <a:pt x="37922" y="2565"/>
                </a:lnTo>
                <a:lnTo>
                  <a:pt x="41732" y="1244"/>
                </a:lnTo>
                <a:lnTo>
                  <a:pt x="45516" y="0"/>
                </a:lnTo>
                <a:lnTo>
                  <a:pt x="31800" y="28790"/>
                </a:lnTo>
                <a:lnTo>
                  <a:pt x="26593" y="31673"/>
                </a:lnTo>
                <a:close/>
              </a:path>
              <a:path w="47625" h="31750">
                <a:moveTo>
                  <a:pt x="1778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24" y="22059"/>
                </a:lnTo>
                <a:lnTo>
                  <a:pt x="7975" y="12941"/>
                </a:lnTo>
                <a:lnTo>
                  <a:pt x="8928" y="8318"/>
                </a:lnTo>
                <a:lnTo>
                  <a:pt x="9232" y="3619"/>
                </a:lnTo>
                <a:lnTo>
                  <a:pt x="11176" y="3136"/>
                </a:lnTo>
                <a:lnTo>
                  <a:pt x="13106" y="2565"/>
                </a:lnTo>
                <a:lnTo>
                  <a:pt x="16916" y="1244"/>
                </a:lnTo>
                <a:lnTo>
                  <a:pt x="20701" y="0"/>
                </a:lnTo>
                <a:lnTo>
                  <a:pt x="6985" y="28790"/>
                </a:lnTo>
                <a:lnTo>
                  <a:pt x="1778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992420" y="2507376"/>
            <a:ext cx="3138805" cy="3081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87020" marR="36195" indent="-274320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125"/>
              <a:tabLst>
                <a:tab pos="287655" algn="l"/>
              </a:tabLst>
            </a:pP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een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-15873" sz="1050" spc="3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1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p</a:t>
            </a:r>
            <a:r>
              <a:rPr dirty="0" baseline="-15873" sz="1050" spc="30" i="1">
                <a:solidFill>
                  <a:srgbClr val="221F20"/>
                </a:solidFill>
                <a:latin typeface="Garamond"/>
                <a:cs typeface="Garamond"/>
              </a:rPr>
              <a:t>z</a:t>
            </a:r>
            <a:r>
              <a:rPr dirty="0" baseline="-15873" sz="1050" spc="1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715" indent="-269240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125"/>
              <a:tabLst>
                <a:tab pos="28765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ich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?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lvl="1" marL="483234" indent="-196215">
              <a:lnSpc>
                <a:spcPts val="1050"/>
              </a:lnSpc>
              <a:buClr>
                <a:srgbClr val="221F20"/>
              </a:buClr>
              <a:buFont typeface="Book Antiqua"/>
              <a:buAutoNum type="alphaLcParenBoth"/>
              <a:tabLst>
                <a:tab pos="483870" algn="l"/>
              </a:tabLst>
            </a:pP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;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6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c)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icle</a:t>
            </a:r>
            <a:endParaRPr sz="950">
              <a:latin typeface="Palatino Linotype"/>
              <a:cs typeface="Palatino Linotype"/>
            </a:endParaRPr>
          </a:p>
          <a:p>
            <a:pPr marL="288290">
              <a:lnSpc>
                <a:spcPts val="1100"/>
              </a:lnSpc>
            </a:pPr>
            <a:r>
              <a:rPr dirty="0" sz="950" spc="-20">
                <a:solidFill>
                  <a:srgbClr val="221F20"/>
                </a:solidFill>
                <a:latin typeface="Arial Narrow"/>
                <a:cs typeface="Arial Narrow"/>
              </a:rPr>
              <a:t>1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baseline="31746" sz="1050" spc="22">
                <a:solidFill>
                  <a:srgbClr val="221F20"/>
                </a:solidFill>
                <a:latin typeface="Palatino Linotype"/>
                <a:cs typeface="Palatino Linotype"/>
              </a:rPr>
              <a:t>2</a:t>
            </a:r>
            <a:r>
              <a:rPr dirty="0" baseline="31746" sz="1050" spc="44">
                <a:solidFill>
                  <a:srgbClr val="221F20"/>
                </a:solidFill>
                <a:latin typeface="Arial"/>
                <a:cs typeface="Arial"/>
              </a:rPr>
              <a:t>+</a:t>
            </a:r>
            <a:r>
              <a:rPr dirty="0" sz="950" spc="-25">
                <a:solidFill>
                  <a:srgbClr val="221F20"/>
                </a:solidFill>
                <a:latin typeface="Arial Narrow"/>
                <a:cs typeface="Arial Narrow"/>
              </a:rPr>
              <a:t>2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5080" indent="-272415">
              <a:lnSpc>
                <a:spcPts val="1100"/>
              </a:lnSpc>
              <a:spcBef>
                <a:spcPts val="50"/>
              </a:spcBef>
              <a:buClr>
                <a:srgbClr val="AA0731"/>
              </a:buClr>
              <a:buFont typeface="Book Antiqua"/>
              <a:buAutoNum type="arabicPeriod" startAt="127"/>
              <a:tabLst>
                <a:tab pos="287655" algn="l"/>
              </a:tabLst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5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4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endParaRPr sz="950">
              <a:latin typeface="Palatino Linotype"/>
              <a:cs typeface="Palatino Linotype"/>
            </a:endParaRPr>
          </a:p>
          <a:p>
            <a:pPr marL="287020">
              <a:lnSpc>
                <a:spcPts val="1050"/>
              </a:lnSpc>
            </a:pP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b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;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(</a:t>
            </a:r>
            <a:r>
              <a:rPr dirty="0" sz="950" spc="-15" b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)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36830" indent="-270510">
              <a:lnSpc>
                <a:spcPct val="96400"/>
              </a:lnSpc>
              <a:spcBef>
                <a:spcPts val="20"/>
              </a:spcBef>
              <a:buClr>
                <a:srgbClr val="AA0731"/>
              </a:buClr>
              <a:buFont typeface="Book Antiqua"/>
              <a:buAutoNum type="arabicPeriod" startAt="128"/>
              <a:tabLst>
                <a:tab pos="28765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ib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34925" indent="-274320">
              <a:lnSpc>
                <a:spcPts val="1100"/>
              </a:lnSpc>
              <a:spcBef>
                <a:spcPts val="35"/>
              </a:spcBef>
              <a:buClr>
                <a:srgbClr val="AA0731"/>
              </a:buClr>
              <a:buFont typeface="Book Antiqua"/>
              <a:buAutoNum type="arabicPeriod" startAt="128"/>
              <a:tabLst>
                <a:tab pos="287655" algn="l"/>
              </a:tabLst>
            </a:pP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mod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 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cha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36195" indent="-274320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128"/>
              <a:tabLst>
                <a:tab pos="28765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orb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opert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  <a:p>
            <a:pPr algn="just" marL="287020" marR="36830" indent="-274320">
              <a:lnSpc>
                <a:spcPts val="1100"/>
              </a:lnSpc>
              <a:buClr>
                <a:srgbClr val="AA0731"/>
              </a:buClr>
              <a:buFont typeface="Book Antiqua"/>
              <a:buAutoNum type="arabicPeriod" startAt="128"/>
              <a:tabLst>
                <a:tab pos="287655" algn="l"/>
              </a:tabLst>
            </a:pP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mu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ato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52543" y="631469"/>
            <a:ext cx="2832735" cy="1123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100"/>
              </a:lnSpc>
            </a:pP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le;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ons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vern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wn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sel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 r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le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state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tran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spo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i="1">
                <a:solidFill>
                  <a:srgbClr val="221F20"/>
                </a:solidFill>
                <a:latin typeface="Garamond"/>
                <a:cs typeface="Garamond"/>
              </a:rPr>
              <a:t>  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hil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  <a:p>
            <a:pPr algn="just" marL="12700" indent="6985">
              <a:lnSpc>
                <a:spcPts val="1050"/>
              </a:lnSpc>
            </a:pPr>
            <a:r>
              <a:rPr dirty="0" sz="950" spc="145">
                <a:solidFill>
                  <a:srgbClr val="221F20"/>
                </a:solidFill>
                <a:latin typeface="Arial"/>
                <a:cs typeface="Arial"/>
              </a:rPr>
              <a:t>¢</a:t>
            </a:r>
            <a:r>
              <a:rPr dirty="0" sz="950" spc="200">
                <a:solidFill>
                  <a:srgbClr val="221F20"/>
                </a:solidFill>
                <a:latin typeface="Arial"/>
                <a:cs typeface="Arial"/>
              </a:rPr>
              <a:t>/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290">
                <a:solidFill>
                  <a:srgbClr val="221F20"/>
                </a:solidFill>
                <a:latin typeface="Arial"/>
                <a:cs typeface="Arial"/>
              </a:rPr>
              <a:t>;</a:t>
            </a:r>
            <a:r>
              <a:rPr dirty="0" sz="950" spc="-17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9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ru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9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un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9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950">
              <a:latin typeface="Palatino Linotype"/>
              <a:cs typeface="Palatino Linotype"/>
            </a:endParaRPr>
          </a:p>
          <a:p>
            <a:pPr algn="just" marL="12700" marR="5080">
              <a:lnSpc>
                <a:spcPct val="96500"/>
              </a:lnSpc>
              <a:spcBef>
                <a:spcPts val="20"/>
              </a:spcBef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erms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ervat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tum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an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ar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le,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nti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nsi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s,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endParaRPr sz="950">
              <a:latin typeface="Palatino Linotype"/>
              <a:cs typeface="Palatino Linotype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220853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  <a:tab pos="1158240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	</a:t>
            </a:r>
            <a:r>
              <a:rPr dirty="0" sz="1000" spc="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0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94693" y="112646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8254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45157" y="632418"/>
            <a:ext cx="1624330" cy="1963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1445">
              <a:lnSpc>
                <a:spcPct val="96500"/>
              </a:lnSpc>
            </a:pP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p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rt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nc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950" spc="-25" i="1">
                <a:solidFill>
                  <a:srgbClr val="221F20"/>
                </a:solidFill>
                <a:latin typeface="Book Antiqua"/>
                <a:cs typeface="Book Antiqua"/>
              </a:rPr>
              <a:t> l</a:t>
            </a:r>
            <a:r>
              <a:rPr dirty="0" sz="950" spc="-1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950" spc="-20" i="1">
                <a:solidFill>
                  <a:srgbClr val="221F20"/>
                </a:solidFill>
                <a:latin typeface="Book Antiqua"/>
                <a:cs typeface="Book Antiqua"/>
              </a:rPr>
              <a:t>gh</a:t>
            </a:r>
            <a:r>
              <a:rPr dirty="0" sz="950" spc="-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950" spc="-3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istr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is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stud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matte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ene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ul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9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stem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ervat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ans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 be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 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3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 detai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ed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wi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 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t measu</a:t>
            </a:r>
            <a:r>
              <a:rPr dirty="0" sz="9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nts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74344" y="648749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0" y="92189"/>
                </a:moveTo>
                <a:lnTo>
                  <a:pt x="0" y="0"/>
                </a:lnTo>
                <a:lnTo>
                  <a:pt x="80518" y="46151"/>
                </a:lnTo>
                <a:lnTo>
                  <a:pt x="0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90551" y="2162301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99155" y="2279816"/>
            <a:ext cx="51435" cy="33655"/>
          </a:xfrm>
          <a:custGeom>
            <a:avLst/>
            <a:gdLst/>
            <a:ahLst/>
            <a:cxnLst/>
            <a:rect l="l" t="t" r="r" b="b"/>
            <a:pathLst>
              <a:path w="51435" h="33655">
                <a:moveTo>
                  <a:pt x="15519" y="33566"/>
                </a:moveTo>
                <a:lnTo>
                  <a:pt x="0" y="33566"/>
                </a:lnTo>
                <a:lnTo>
                  <a:pt x="10820" y="0"/>
                </a:lnTo>
                <a:lnTo>
                  <a:pt x="24434" y="0"/>
                </a:lnTo>
                <a:lnTo>
                  <a:pt x="15519" y="33566"/>
                </a:lnTo>
                <a:close/>
              </a:path>
              <a:path w="51435" h="33655">
                <a:moveTo>
                  <a:pt x="42430" y="33566"/>
                </a:moveTo>
                <a:lnTo>
                  <a:pt x="26911" y="33566"/>
                </a:lnTo>
                <a:lnTo>
                  <a:pt x="37731" y="0"/>
                </a:lnTo>
                <a:lnTo>
                  <a:pt x="51346" y="0"/>
                </a:lnTo>
                <a:lnTo>
                  <a:pt x="42430" y="3356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694129" y="2279811"/>
            <a:ext cx="51435" cy="33655"/>
          </a:xfrm>
          <a:custGeom>
            <a:avLst/>
            <a:gdLst/>
            <a:ahLst/>
            <a:cxnLst/>
            <a:rect l="l" t="t" r="r" b="b"/>
            <a:pathLst>
              <a:path w="51435" h="33655">
                <a:moveTo>
                  <a:pt x="40525" y="33566"/>
                </a:moveTo>
                <a:lnTo>
                  <a:pt x="26911" y="33566"/>
                </a:lnTo>
                <a:lnTo>
                  <a:pt x="35813" y="0"/>
                </a:lnTo>
                <a:lnTo>
                  <a:pt x="51346" y="0"/>
                </a:lnTo>
                <a:lnTo>
                  <a:pt x="40525" y="33566"/>
                </a:lnTo>
                <a:close/>
              </a:path>
              <a:path w="51435" h="33655">
                <a:moveTo>
                  <a:pt x="13614" y="33566"/>
                </a:moveTo>
                <a:lnTo>
                  <a:pt x="0" y="33566"/>
                </a:lnTo>
                <a:lnTo>
                  <a:pt x="8902" y="0"/>
                </a:lnTo>
                <a:lnTo>
                  <a:pt x="24434" y="0"/>
                </a:lnTo>
                <a:lnTo>
                  <a:pt x="13614" y="3356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03330" y="2566230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9334" y="27546"/>
                </a:moveTo>
                <a:lnTo>
                  <a:pt x="0" y="27546"/>
                </a:lnTo>
                <a:lnTo>
                  <a:pt x="9334" y="0"/>
                </a:lnTo>
                <a:lnTo>
                  <a:pt x="17068" y="0"/>
                </a:lnTo>
                <a:lnTo>
                  <a:pt x="9334" y="27546"/>
                </a:lnTo>
                <a:close/>
              </a:path>
              <a:path w="38100" h="27939">
                <a:moveTo>
                  <a:pt x="30175" y="27546"/>
                </a:moveTo>
                <a:lnTo>
                  <a:pt x="20840" y="27546"/>
                </a:lnTo>
                <a:lnTo>
                  <a:pt x="30175" y="0"/>
                </a:lnTo>
                <a:lnTo>
                  <a:pt x="37909" y="0"/>
                </a:lnTo>
                <a:lnTo>
                  <a:pt x="30175" y="2754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446861" y="2566233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7734" y="27546"/>
                </a:moveTo>
                <a:lnTo>
                  <a:pt x="0" y="27546"/>
                </a:lnTo>
                <a:lnTo>
                  <a:pt x="7734" y="0"/>
                </a:lnTo>
                <a:lnTo>
                  <a:pt x="17068" y="0"/>
                </a:lnTo>
                <a:lnTo>
                  <a:pt x="7734" y="27546"/>
                </a:lnTo>
                <a:close/>
              </a:path>
              <a:path w="38100" h="27939">
                <a:moveTo>
                  <a:pt x="28574" y="27546"/>
                </a:moveTo>
                <a:lnTo>
                  <a:pt x="20853" y="27546"/>
                </a:lnTo>
                <a:lnTo>
                  <a:pt x="28574" y="0"/>
                </a:lnTo>
                <a:lnTo>
                  <a:pt x="37909" y="0"/>
                </a:lnTo>
                <a:lnTo>
                  <a:pt x="28574" y="27546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273106" y="1922800"/>
            <a:ext cx="4452620" cy="1047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18260">
              <a:lnSpc>
                <a:spcPct val="100000"/>
              </a:lnSpc>
              <a:tabLst>
                <a:tab pos="3679190" algn="l"/>
              </a:tabLst>
            </a:pPr>
            <a:r>
              <a:rPr dirty="0" sz="900" b="1">
                <a:latin typeface="Times New Roman"/>
                <a:cs typeface="Times New Roman"/>
              </a:rPr>
              <a:t>(a)	</a:t>
            </a:r>
            <a:r>
              <a:rPr dirty="0" baseline="3086" sz="1350" spc="-7" b="1">
                <a:latin typeface="Times New Roman"/>
                <a:cs typeface="Times New Roman"/>
              </a:rPr>
              <a:t>(</a:t>
            </a:r>
            <a:r>
              <a:rPr dirty="0" baseline="3086" sz="1350" spc="-7" b="1">
                <a:latin typeface="Times New Roman"/>
                <a:cs typeface="Times New Roman"/>
              </a:rPr>
              <a:t>b</a:t>
            </a:r>
            <a:r>
              <a:rPr dirty="0" baseline="3086" sz="1350" b="1">
                <a:latin typeface="Times New Roman"/>
                <a:cs typeface="Times New Roman"/>
              </a:rPr>
              <a:t>)</a:t>
            </a:r>
            <a:endParaRPr baseline="3086" sz="1350">
              <a:latin typeface="Times New Roman"/>
              <a:cs typeface="Times New Roman"/>
            </a:endParaRPr>
          </a:p>
          <a:p>
            <a:pPr marL="115570">
              <a:lnSpc>
                <a:spcPts val="990"/>
              </a:lnSpc>
              <a:spcBef>
                <a:spcPts val="545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ligh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20"/>
              </a:spcBef>
            </a:pPr>
            <a:r>
              <a:rPr dirty="0" sz="900" spc="-3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-1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25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Ra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wa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42232" y="4798695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2273300" y="3337062"/>
            <a:ext cx="4598670" cy="2911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2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      </a:t>
            </a:r>
            <a:r>
              <a:rPr dirty="0" sz="1600" spc="9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55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i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155" b="1">
                <a:solidFill>
                  <a:srgbClr val="00A650"/>
                </a:solidFill>
                <a:latin typeface="Arial"/>
                <a:cs typeface="Arial"/>
              </a:rPr>
              <a:t>S</a:t>
            </a:r>
            <a:r>
              <a:rPr dirty="0" sz="1600" spc="25" b="1">
                <a:solidFill>
                  <a:srgbClr val="00A650"/>
                </a:solidFill>
                <a:latin typeface="Arial"/>
                <a:cs typeface="Arial"/>
              </a:rPr>
              <a:t>pe</a:t>
            </a:r>
            <a:r>
              <a:rPr dirty="0" sz="1600" spc="-130" b="1">
                <a:solidFill>
                  <a:srgbClr val="00A650"/>
                </a:solidFill>
                <a:latin typeface="Arial"/>
                <a:cs typeface="Arial"/>
              </a:rPr>
              <a:t>c</a:t>
            </a:r>
            <a:r>
              <a:rPr dirty="0" sz="1600" spc="80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40" b="1">
                <a:solidFill>
                  <a:srgbClr val="00A650"/>
                </a:solidFill>
                <a:latin typeface="Arial"/>
                <a:cs typeface="Arial"/>
              </a:rPr>
              <a:t>a</a:t>
            </a:r>
            <a:endParaRPr sz="1600">
              <a:latin typeface="Arial"/>
              <a:cs typeface="Arial"/>
            </a:endParaRPr>
          </a:p>
          <a:p>
            <a:pPr algn="just" marL="12700" marR="5715">
              <a:lnSpc>
                <a:spcPct val="95200"/>
              </a:lnSpc>
              <a:spcBef>
                <a:spcPts val="690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7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uo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us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sp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ec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eing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wa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 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duc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ght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co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nt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pe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tr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 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trum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8a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nd 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).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ame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acqu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(F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8-8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e)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es,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emitt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gt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serv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ark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con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sp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b="1">
                <a:solidFill>
                  <a:srgbClr val="221F20"/>
                </a:solidFill>
                <a:latin typeface="Palatino Linotype"/>
                <a:cs typeface="Palatino Linotype"/>
              </a:rPr>
              <a:t>sp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0" b="1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 b="1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 b="1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ct val="95200"/>
              </a:lnSpc>
              <a:spcBef>
                <a:spcPts val="5"/>
              </a:spcBef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stra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9.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sou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ugh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mp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lium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atom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rb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ight.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sse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ispers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prism.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ach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elengt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mpo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appear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89916" y="872820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10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2273300" y="8477905"/>
            <a:ext cx="1551305" cy="497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0099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(b</a:t>
            </a:r>
            <a:r>
              <a:rPr dirty="0" sz="900" spc="-5" b="1">
                <a:latin typeface="Times New Roman"/>
                <a:cs typeface="Times New Roman"/>
              </a:rPr>
              <a:t>)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695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80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lig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60" b="1">
                <a:solidFill>
                  <a:srgbClr val="221F20"/>
                </a:solidFill>
                <a:latin typeface="Arial"/>
                <a:cs typeface="Arial"/>
              </a:rPr>
              <a:t>mi</a:t>
            </a:r>
            <a:r>
              <a:rPr dirty="0" sz="1000" spc="-5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12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73093" y="8968956"/>
            <a:ext cx="4558665" cy="426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</a:pP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9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-1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15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25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: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-6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li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 spc="-4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20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spc="-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(</a:t>
            </a:r>
            <a:r>
              <a:rPr dirty="0" sz="9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00" spc="-30" b="1">
                <a:solidFill>
                  <a:srgbClr val="221F20"/>
                </a:solidFill>
                <a:latin typeface="Arial"/>
                <a:cs typeface="Arial"/>
              </a:rPr>
              <a:t>)</a:t>
            </a:r>
            <a:r>
              <a:rPr dirty="0" sz="90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54175" y="8477905"/>
            <a:ext cx="15875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(a)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62399" y="8477905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(c)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095876" y="8477905"/>
            <a:ext cx="1651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 b="1">
                <a:latin typeface="Times New Roman"/>
                <a:cs typeface="Times New Roman"/>
              </a:rPr>
              <a:t>(d)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245227" y="8477905"/>
            <a:ext cx="15240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b="1">
                <a:latin typeface="Times New Roman"/>
                <a:cs typeface="Times New Roman"/>
              </a:rPr>
              <a:t>(e)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450204" y="324013"/>
            <a:ext cx="164909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5600" algn="l"/>
                <a:tab pos="1387475" algn="l"/>
              </a:tabLst>
            </a:pPr>
            <a:r>
              <a:rPr dirty="0" sz="1000" spc="-15">
                <a:solidFill>
                  <a:srgbClr val="131313"/>
                </a:solidFill>
                <a:latin typeface="Arial"/>
                <a:cs typeface="Arial"/>
              </a:rPr>
              <a:t>8</a:t>
            </a:r>
            <a:r>
              <a:rPr dirty="0" sz="1000" spc="-25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1000" spc="-10">
                <a:solidFill>
                  <a:srgbClr val="131313"/>
                </a:solidFill>
                <a:latin typeface="Arial"/>
                <a:cs typeface="Arial"/>
              </a:rPr>
              <a:t>2</a:t>
            </a:r>
            <a:r>
              <a:rPr dirty="0" sz="1000">
                <a:solidFill>
                  <a:srgbClr val="131313"/>
                </a:solidFill>
                <a:latin typeface="Arial"/>
                <a:cs typeface="Arial"/>
              </a:rPr>
              <a:t>	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1000" spc="-9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1000" spc="-45">
                <a:solidFill>
                  <a:srgbClr val="131313"/>
                </a:solidFill>
                <a:latin typeface="Lucida Sans"/>
                <a:cs typeface="Lucida Sans"/>
              </a:rPr>
              <a:t>ic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1000" spc="1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1000" spc="-2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1000" spc="-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10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1000" spc="-5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10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1000" spc="-4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1000">
                <a:solidFill>
                  <a:srgbClr val="131313"/>
                </a:solidFill>
                <a:latin typeface="Lucida Sans"/>
                <a:cs typeface="Lucida Sans"/>
              </a:rPr>
              <a:t>	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131313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131313"/>
                </a:solidFill>
                <a:latin typeface="Cambria"/>
                <a:cs typeface="Cambria"/>
              </a:rPr>
              <a:t>1</a:t>
            </a:r>
            <a:endParaRPr sz="1100">
              <a:latin typeface="Cambria"/>
              <a:cs typeface="Cambr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3103757"/>
            <a:ext cx="396240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3185" marR="5080" indent="-71120">
              <a:lnSpc>
                <a:spcPct val="101899"/>
              </a:lnSpc>
            </a:pPr>
            <a:r>
              <a:rPr dirty="0" sz="900" spc="-15">
                <a:latin typeface="Times New Roman"/>
                <a:cs typeface="Times New Roman"/>
              </a:rPr>
              <a:t>H</a:t>
            </a:r>
            <a:r>
              <a:rPr dirty="0" sz="900" spc="-5">
                <a:latin typeface="Times New Roman"/>
                <a:cs typeface="Times New Roman"/>
              </a:rPr>
              <a:t>elium lamp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18912" y="1829312"/>
            <a:ext cx="1847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Slit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74841" y="1809624"/>
            <a:ext cx="29273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Prism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517130" y="2762122"/>
            <a:ext cx="85216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Photographic </a:t>
            </a:r>
            <a:r>
              <a:rPr dirty="0" sz="900" spc="-25">
                <a:latin typeface="Times New Roman"/>
                <a:cs typeface="Times New Roman"/>
              </a:rPr>
              <a:t>f</a:t>
            </a:r>
            <a:r>
              <a:rPr dirty="0" sz="900" spc="-5">
                <a:latin typeface="Times New Roman"/>
                <a:cs typeface="Times New Roman"/>
              </a:rPr>
              <a:t>ilm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832616" y="409194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61746" y="439674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7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230757" y="4549140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241802" y="4549140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170943" y="662135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73124" y="4010916"/>
            <a:ext cx="4598670" cy="2901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715">
              <a:lnSpc>
                <a:spcPts val="1200"/>
              </a:lnSpc>
              <a:tabLst>
                <a:tab pos="1292860" algn="l"/>
              </a:tabLst>
            </a:pP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ag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seen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Each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tive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prin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nsen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(18</a:t>
            </a:r>
            <a:r>
              <a:rPr dirty="0" sz="1050" spc="-8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9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and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tav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Ki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(18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18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7)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elope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they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new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tin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c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s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ius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sky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e)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blu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They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ve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ed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ium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6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sim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endParaRPr sz="1050">
              <a:latin typeface="Palatino Linotype"/>
              <a:cs typeface="Palatino Linotype"/>
            </a:endParaRPr>
          </a:p>
          <a:p>
            <a:pPr marL="12700" marR="6350">
              <a:lnSpc>
                <a:spcPts val="1200"/>
              </a:lnSpc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bi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d</a:t>
            </a:r>
            <a:r>
              <a:rPr dirty="0" sz="1050" spc="-20" i="1">
                <a:solidFill>
                  <a:srgbClr val="131313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us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eep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ill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nt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acte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ze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iq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spect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eliu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m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(G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eek,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he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l</a:t>
            </a:r>
            <a:r>
              <a:rPr dirty="0" sz="1050" spc="-25" i="1">
                <a:solidFill>
                  <a:srgbClr val="131313"/>
                </a:solidFill>
                <a:latin typeface="Book Antiqua"/>
                <a:cs typeface="Book Antiqua"/>
              </a:rPr>
              <a:t>ios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su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).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ct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bserv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endParaRPr sz="1050">
              <a:latin typeface="Palatino Linotype"/>
              <a:cs typeface="Palatino Linotype"/>
            </a:endParaRPr>
          </a:p>
          <a:p>
            <a:pPr marL="164465" indent="-151765">
              <a:lnSpc>
                <a:spcPts val="1145"/>
              </a:lnSpc>
            </a:pP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se 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868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but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um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 not is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ted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Ea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27 ye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 indent="151765">
              <a:lnSpc>
                <a:spcPct val="95200"/>
              </a:lnSpc>
              <a:spcBef>
                <a:spcPts val="30"/>
              </a:spcBef>
            </a:pP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ext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ive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stu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ctru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Lig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am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appears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ye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as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ddi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urp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8-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inci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ng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nent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igh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656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m.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es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trum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hyd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en,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how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ver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: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4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6.1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iol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434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0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lin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410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le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ic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sp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yd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og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ow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gu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-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88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5,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Joh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nn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Ba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ppa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ly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ou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er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9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fo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gt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6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se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5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9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eq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earra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ba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d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q</a:t>
            </a:r>
            <a:r>
              <a:rPr dirty="0" sz="1050" spc="-25">
                <a:solidFill>
                  <a:srgbClr val="131313"/>
                </a:solidFill>
                <a:latin typeface="Palatino Linotype"/>
                <a:cs typeface="Palatino Linotype"/>
              </a:rPr>
              <a:t>uenc</a:t>
            </a:r>
            <a:r>
              <a:rPr dirty="0" sz="1050" spc="-13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011009" y="7075306"/>
            <a:ext cx="256540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 b="1">
                <a:solidFill>
                  <a:srgbClr val="131313"/>
                </a:solidFill>
                <a:latin typeface="Times New Roman"/>
                <a:cs typeface="Times New Roman"/>
              </a:rPr>
              <a:t>(</a:t>
            </a:r>
            <a:r>
              <a:rPr dirty="0" sz="950" spc="-5" b="1">
                <a:solidFill>
                  <a:srgbClr val="131313"/>
                </a:solidFill>
                <a:latin typeface="Times New Roman"/>
                <a:cs typeface="Times New Roman"/>
              </a:rPr>
              <a:t>8.2)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3127" y="7398418"/>
            <a:ext cx="4597400" cy="319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200"/>
              </a:lnSpc>
            </a:pP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ation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1050" spc="-4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of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line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ust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an</a:t>
            </a:r>
            <a:r>
              <a:rPr dirty="0" sz="1050" spc="-4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in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eger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(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mb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)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g</a:t>
            </a:r>
            <a:r>
              <a:rPr dirty="0" sz="1050" spc="-30" i="1">
                <a:solidFill>
                  <a:srgbClr val="131313"/>
                </a:solidFill>
                <a:latin typeface="Book Antiqua"/>
                <a:cs typeface="Book Antiqua"/>
              </a:rPr>
              <a:t>r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er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th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a</a:t>
            </a:r>
            <a:r>
              <a:rPr dirty="0" sz="1050" spc="-10" i="1">
                <a:solidFill>
                  <a:srgbClr val="131313"/>
                </a:solidFill>
                <a:latin typeface="Book Antiqua"/>
                <a:cs typeface="Book Antiqua"/>
              </a:rPr>
              <a:t>n</a:t>
            </a:r>
            <a:r>
              <a:rPr dirty="0" sz="1050" spc="25" i="1">
                <a:solidFill>
                  <a:srgbClr val="131313"/>
                </a:solidFill>
                <a:latin typeface="Book Antiqua"/>
                <a:cs typeface="Book Antiqua"/>
              </a:rPr>
              <a:t> 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t</a:t>
            </a:r>
            <a:r>
              <a:rPr dirty="0" sz="1050" spc="-15" i="1">
                <a:solidFill>
                  <a:srgbClr val="131313"/>
                </a:solidFill>
                <a:latin typeface="Book Antiqua"/>
                <a:cs typeface="Book Antiqua"/>
              </a:rPr>
              <a:t>w</a:t>
            </a:r>
            <a:r>
              <a:rPr dirty="0" sz="1050" spc="-5" i="1">
                <a:solidFill>
                  <a:srgbClr val="131313"/>
                </a:solidFill>
                <a:latin typeface="Book Antiqua"/>
                <a:cs typeface="Book Antiqua"/>
              </a:rPr>
              <a:t>o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1050" spc="3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50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14" i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10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1050" spc="4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subs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ut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131313"/>
                </a:solidFill>
                <a:latin typeface="Palatino Linotype"/>
                <a:cs typeface="Palatino Linotype"/>
              </a:rPr>
              <a:t>d</a:t>
            </a:r>
            <a:r>
              <a:rPr dirty="0" sz="1050" spc="3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131313"/>
                </a:solidFill>
                <a:latin typeface="Palatino Linotype"/>
                <a:cs typeface="Palatino Linotype"/>
              </a:rPr>
              <a:t>he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91783" y="6993818"/>
            <a:ext cx="1748155" cy="253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solidFill>
                  <a:srgbClr val="131313"/>
                </a:solidFill>
                <a:latin typeface="Gill Sans MT"/>
                <a:cs typeface="Gill Sans MT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Gill Sans MT"/>
                <a:cs typeface="Gill Sans MT"/>
              </a:rPr>
              <a:t> 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3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2881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131313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10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10</a:t>
            </a:r>
            <a:r>
              <a:rPr dirty="0" baseline="31746" sz="1050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5</a:t>
            </a:r>
            <a:r>
              <a:rPr dirty="0" sz="75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35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baseline="31746" sz="1050" spc="307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baseline="31746" sz="1050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1746" sz="1050" spc="-127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5">
                <a:solidFill>
                  <a:srgbClr val="131313"/>
                </a:solidFill>
                <a:latin typeface="Calibri"/>
                <a:cs typeface="Calibri"/>
              </a:rPr>
              <a:t>a</a:t>
            </a:r>
            <a:r>
              <a:rPr dirty="0" sz="95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sz="950" spc="-110">
                <a:solidFill>
                  <a:srgbClr val="131313"/>
                </a:solidFill>
                <a:latin typeface="Calibri"/>
                <a:cs typeface="Calibri"/>
              </a:rPr>
              <a:t> </a:t>
            </a:r>
            <a:r>
              <a:rPr dirty="0" baseline="38011" sz="1425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>
                <a:solidFill>
                  <a:srgbClr val="131313"/>
                </a:solidFill>
                <a:latin typeface="Palatino Linotype"/>
                <a:cs typeface="Palatino Linotype"/>
              </a:rPr>
              <a:t>  </a:t>
            </a:r>
            <a:r>
              <a:rPr dirty="0" baseline="38011" sz="1425" spc="-89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240">
                <a:solidFill>
                  <a:srgbClr val="131313"/>
                </a:solidFill>
                <a:latin typeface="Arial"/>
                <a:cs typeface="Arial"/>
              </a:rPr>
              <a:t>-</a:t>
            </a:r>
            <a:r>
              <a:rPr dirty="0" sz="950">
                <a:solidFill>
                  <a:srgbClr val="131313"/>
                </a:solidFill>
                <a:latin typeface="Arial"/>
                <a:cs typeface="Arial"/>
              </a:rPr>
              <a:t>  </a:t>
            </a:r>
            <a:r>
              <a:rPr dirty="0" sz="950" spc="-114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baseline="38011" sz="1425" spc="-7">
                <a:solidFill>
                  <a:srgbClr val="131313"/>
                </a:solidFill>
                <a:latin typeface="Palatino Linotype"/>
                <a:cs typeface="Palatino Linotype"/>
              </a:rPr>
              <a:t>1</a:t>
            </a:r>
            <a:r>
              <a:rPr dirty="0" baseline="38011" sz="1425" spc="172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35">
                <a:solidFill>
                  <a:srgbClr val="131313"/>
                </a:solidFill>
                <a:latin typeface="Calibri"/>
                <a:cs typeface="Calibri"/>
              </a:rPr>
              <a:t>b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325640" y="7149905"/>
            <a:ext cx="436245" cy="173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9880" algn="l"/>
              </a:tabLst>
            </a:pPr>
            <a:r>
              <a:rPr dirty="0" baseline="-23391" sz="1425" spc="-15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	</a:t>
            </a:r>
            <a:r>
              <a:rPr dirty="0" baseline="-23391" sz="1425" spc="-15" i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700">
                <a:solidFill>
                  <a:srgbClr val="131313"/>
                </a:solidFill>
                <a:latin typeface="Palatino Linotype"/>
                <a:cs typeface="Palatino Linotype"/>
              </a:rPr>
              <a:t>2</a:t>
            </a:r>
            <a:endParaRPr sz="700">
              <a:latin typeface="Palatino Linotype"/>
              <a:cs typeface="Palatino Linotype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73310" y="4325433"/>
            <a:ext cx="1445260" cy="12636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5890">
              <a:lnSpc>
                <a:spcPct val="96500"/>
              </a:lnSpc>
            </a:pP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Bun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de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ig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ed a spec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ga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spec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op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stud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rne</a:t>
            </a:r>
            <a:r>
              <a:rPr dirty="0" sz="950" spc="-7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com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Bun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en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burn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7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p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odu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v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ery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k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g</a:t>
            </a:r>
            <a:r>
              <a:rPr dirty="0" sz="950" spc="-3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u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rad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to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nter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131313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wi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h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ec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ral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 obs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rvat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131313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131313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131313"/>
                </a:solidFill>
                <a:latin typeface="Palatino Linotype"/>
                <a:cs typeface="Palatino Linotype"/>
              </a:rPr>
              <a:t>s.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492241" y="4335886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037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004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89716" y="8864092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951479" y="904033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3474">
            <a:solidFill>
              <a:srgbClr val="1313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73042" y="8326855"/>
            <a:ext cx="4450080" cy="1064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0650">
              <a:lnSpc>
                <a:spcPct val="100000"/>
              </a:lnSpc>
            </a:pPr>
            <a:r>
              <a:rPr dirty="0" sz="900" spc="-10">
                <a:solidFill>
                  <a:srgbClr val="221F20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98755">
              <a:lnSpc>
                <a:spcPct val="100000"/>
              </a:lnSpc>
              <a:tabLst>
                <a:tab pos="840740" algn="l"/>
                <a:tab pos="1483360" algn="l"/>
                <a:tab pos="2125345" algn="l"/>
                <a:tab pos="2767965" algn="l"/>
                <a:tab pos="3376929" algn="l"/>
                <a:tab pos="4047490" algn="l"/>
              </a:tabLst>
            </a:pP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400	450	500	550	600	650	</a:t>
            </a:r>
            <a:r>
              <a:rPr dirty="0" baseline="3086" sz="1350">
                <a:solidFill>
                  <a:srgbClr val="221F20"/>
                </a:solidFill>
                <a:latin typeface="Times New Roman"/>
                <a:cs typeface="Times New Roman"/>
              </a:rPr>
              <a:t>700 nm</a:t>
            </a:r>
            <a:endParaRPr baseline="3086" sz="135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560"/>
              </a:spcBef>
            </a:pPr>
            <a:r>
              <a:rPr dirty="0" sz="900" spc="-5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0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05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B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lme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rie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hy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d</a:t>
            </a:r>
            <a:r>
              <a:rPr dirty="0" sz="1000" spc="-2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5" b="1">
                <a:solidFill>
                  <a:srgbClr val="131313"/>
                </a:solidFill>
                <a:latin typeface="Arial"/>
                <a:cs typeface="Arial"/>
              </a:rPr>
              <a:t>og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60" b="1">
                <a:solidFill>
                  <a:srgbClr val="131313"/>
                </a:solidFill>
                <a:latin typeface="Arial"/>
                <a:cs typeface="Arial"/>
              </a:rPr>
              <a:t>om</a:t>
            </a:r>
            <a:r>
              <a:rPr dirty="0" sz="1000" spc="-4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  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lin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125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pe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15"/>
              </a:spcBef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si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dd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cl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(UV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)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3" name="object 23"/>
          <p:cNvSpPr txBox="1"/>
          <p:nvPr/>
        </p:nvSpPr>
        <p:spPr>
          <a:xfrm rot="18900000">
            <a:off x="972960" y="7944346"/>
            <a:ext cx="452868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41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0.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1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 nm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 rot="18900000">
            <a:off x="1305332" y="7945012"/>
            <a:ext cx="452868" cy="13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0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434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0 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nm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 rot="18900000">
            <a:off x="1958569" y="7944980"/>
            <a:ext cx="452868" cy="136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5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486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.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1 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nm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 rot="18900000">
            <a:off x="4127426" y="7945323"/>
            <a:ext cx="453474" cy="135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70"/>
              </a:lnSpc>
            </a:pP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6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5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6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.3</a:t>
            </a:r>
            <a:r>
              <a:rPr dirty="0" sz="900" spc="-5">
                <a:solidFill>
                  <a:srgbClr val="221F20"/>
                </a:solidFill>
                <a:latin typeface="Times New Roman"/>
                <a:cs typeface="Times New Roman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Times New Roman"/>
                <a:cs typeface="Times New Roman"/>
              </a:rPr>
              <a:t>n</a:t>
            </a:r>
            <a:r>
              <a:rPr dirty="0" sz="900">
                <a:solidFill>
                  <a:srgbClr val="221F20"/>
                </a:solidFill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129692" y="2404485"/>
            <a:ext cx="2915920" cy="1245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7955">
              <a:lnSpc>
                <a:spcPts val="990"/>
              </a:lnSpc>
            </a:pP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6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8</a:t>
            </a:r>
            <a:r>
              <a:rPr dirty="0" sz="900" spc="25">
                <a:solidFill>
                  <a:srgbClr val="131313"/>
                </a:solidFill>
                <a:latin typeface="Lucida Sans"/>
                <a:cs typeface="Lucida Sans"/>
              </a:rPr>
              <a:t>-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9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110"/>
              </a:lnSpc>
            </a:pPr>
            <a:r>
              <a:rPr dirty="0" sz="1000" spc="-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131313"/>
                </a:solidFill>
                <a:latin typeface="Arial"/>
                <a:cs typeface="Arial"/>
              </a:rPr>
              <a:t>a</a:t>
            </a:r>
            <a:r>
              <a:rPr dirty="0" sz="1000" spc="45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35" b="1">
                <a:solidFill>
                  <a:srgbClr val="131313"/>
                </a:solidFill>
                <a:latin typeface="Arial"/>
                <a:cs typeface="Arial"/>
              </a:rPr>
              <a:t>omi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spc="-5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lin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, </a:t>
            </a:r>
            <a:r>
              <a:rPr dirty="0" sz="1000" spc="-120" b="1">
                <a:solidFill>
                  <a:srgbClr val="131313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131313"/>
                </a:solidFill>
                <a:latin typeface="Arial"/>
                <a:cs typeface="Arial"/>
              </a:rPr>
              <a:t>p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80" b="1">
                <a:solidFill>
                  <a:srgbClr val="131313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131313"/>
                </a:solidFill>
                <a:latin typeface="Arial"/>
                <a:cs typeface="Arial"/>
              </a:rPr>
              <a:t>t</a:t>
            </a:r>
            <a:r>
              <a:rPr dirty="0" sz="1000" spc="-10" b="1">
                <a:solidFill>
                  <a:srgbClr val="131313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u</a:t>
            </a:r>
            <a:r>
              <a:rPr dirty="0" sz="1000" spc="-15" b="1">
                <a:solidFill>
                  <a:srgbClr val="131313"/>
                </a:solidFill>
                <a:latin typeface="Arial"/>
                <a:cs typeface="Arial"/>
              </a:rPr>
              <a:t>m 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o</a:t>
            </a:r>
            <a:r>
              <a:rPr dirty="0" sz="1000" b="1">
                <a:solidFill>
                  <a:srgbClr val="131313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131313"/>
                </a:solidFill>
                <a:latin typeface="Arial"/>
                <a:cs typeface="Arial"/>
              </a:rPr>
              <a:t>h</a:t>
            </a:r>
            <a:r>
              <a:rPr dirty="0" sz="1000" spc="10" b="1">
                <a:solidFill>
                  <a:srgbClr val="131313"/>
                </a:solidFill>
                <a:latin typeface="Arial"/>
                <a:cs typeface="Arial"/>
              </a:rPr>
              <a:t>e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liu</a:t>
            </a:r>
            <a:r>
              <a:rPr dirty="0" sz="1000" spc="-30" b="1">
                <a:solidFill>
                  <a:srgbClr val="131313"/>
                </a:solidFill>
                <a:latin typeface="Arial"/>
                <a:cs typeface="Arial"/>
              </a:rPr>
              <a:t>m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00"/>
              </a:lnSpc>
              <a:spcBef>
                <a:spcPts val="20"/>
              </a:spcBef>
            </a:pP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tu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9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is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 b="0">
                <a:solidFill>
                  <a:srgbClr val="131313"/>
                </a:solidFill>
                <a:latin typeface="Bookman Old Style"/>
                <a:cs typeface="Bookman Old Style"/>
              </a:rPr>
              <a:t>s</a:t>
            </a:r>
            <a:r>
              <a:rPr dirty="0" sz="900" spc="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900" spc="40" b="0">
                <a:solidFill>
                  <a:srgbClr val="131313"/>
                </a:solidFill>
                <a:latin typeface="Bookman Old Style"/>
                <a:cs typeface="Bookman Old Style"/>
              </a:rPr>
              <a:t>e</a:t>
            </a:r>
            <a:r>
              <a:rPr dirty="0" sz="9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900" spc="-30" b="0">
                <a:solidFill>
                  <a:srgbClr val="131313"/>
                </a:solidFill>
                <a:latin typeface="Bookman Old Style"/>
                <a:cs typeface="Bookman Old Style"/>
              </a:rPr>
              <a:t>t</a:t>
            </a:r>
            <a:r>
              <a:rPr dirty="0" sz="900" spc="-114" b="0">
                <a:solidFill>
                  <a:srgbClr val="131313"/>
                </a:solidFill>
                <a:latin typeface="Bookman Old Style"/>
                <a:cs typeface="Bookman Old Style"/>
              </a:rPr>
              <a:t>r</a:t>
            </a:r>
            <a:r>
              <a:rPr dirty="0" sz="900" spc="40" b="0">
                <a:solidFill>
                  <a:srgbClr val="131313"/>
                </a:solidFill>
                <a:latin typeface="Bookman Old Style"/>
                <a:cs typeface="Bookman Old Style"/>
              </a:rPr>
              <a:t>o</a:t>
            </a:r>
            <a:r>
              <a:rPr dirty="0" sz="900" spc="75" b="0">
                <a:solidFill>
                  <a:srgbClr val="131313"/>
                </a:solidFill>
                <a:latin typeface="Bookman Old Style"/>
                <a:cs typeface="Bookman Old Style"/>
              </a:rPr>
              <a:t>g</a:t>
            </a:r>
            <a:r>
              <a:rPr dirty="0" sz="900" spc="-100" b="0">
                <a:solidFill>
                  <a:srgbClr val="131313"/>
                </a:solidFill>
                <a:latin typeface="Bookman Old Style"/>
                <a:cs typeface="Bookman Old Style"/>
              </a:rPr>
              <a:t>r</a:t>
            </a:r>
            <a:r>
              <a:rPr dirty="0" sz="900" spc="-50" b="0">
                <a:solidFill>
                  <a:srgbClr val="131313"/>
                </a:solidFill>
                <a:latin typeface="Bookman Old Style"/>
                <a:cs typeface="Bookman Old Style"/>
              </a:rPr>
              <a:t>a</a:t>
            </a:r>
            <a:r>
              <a:rPr dirty="0" sz="900" spc="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900" spc="-85" b="0">
                <a:solidFill>
                  <a:srgbClr val="131313"/>
                </a:solidFill>
                <a:latin typeface="Bookman Old Style"/>
                <a:cs typeface="Bookman Old Style"/>
              </a:rPr>
              <a:t>h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ht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 b="0">
                <a:solidFill>
                  <a:srgbClr val="131313"/>
                </a:solidFill>
                <a:latin typeface="Bookman Old Style"/>
                <a:cs typeface="Bookman Old Style"/>
              </a:rPr>
              <a:t>s</a:t>
            </a:r>
            <a:r>
              <a:rPr dirty="0" sz="900" spc="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900" spc="40" b="0">
                <a:solidFill>
                  <a:srgbClr val="131313"/>
                </a:solidFill>
                <a:latin typeface="Bookman Old Style"/>
                <a:cs typeface="Bookman Old Style"/>
              </a:rPr>
              <a:t>e</a:t>
            </a:r>
            <a:r>
              <a:rPr dirty="0" sz="9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900" spc="-30" b="0">
                <a:solidFill>
                  <a:srgbClr val="131313"/>
                </a:solidFill>
                <a:latin typeface="Bookman Old Style"/>
                <a:cs typeface="Bookman Old Style"/>
              </a:rPr>
              <a:t>t</a:t>
            </a:r>
            <a:r>
              <a:rPr dirty="0" sz="900" spc="-114" b="0">
                <a:solidFill>
                  <a:srgbClr val="131313"/>
                </a:solidFill>
                <a:latin typeface="Bookman Old Style"/>
                <a:cs typeface="Bookman Old Style"/>
              </a:rPr>
              <a:t>r</a:t>
            </a:r>
            <a:r>
              <a:rPr dirty="0" sz="900" spc="40" b="0">
                <a:solidFill>
                  <a:srgbClr val="131313"/>
                </a:solidFill>
                <a:latin typeface="Bookman Old Style"/>
                <a:cs typeface="Bookman Old Style"/>
              </a:rPr>
              <a:t>o</a:t>
            </a:r>
            <a:r>
              <a:rPr dirty="0" sz="900" spc="-75" b="0">
                <a:solidFill>
                  <a:srgbClr val="131313"/>
                </a:solidFill>
                <a:latin typeface="Bookman Old Style"/>
                <a:cs typeface="Bookman Old Style"/>
              </a:rPr>
              <a:t>s</a:t>
            </a:r>
            <a:r>
              <a:rPr dirty="0" sz="900" b="0">
                <a:solidFill>
                  <a:srgbClr val="131313"/>
                </a:solidFill>
                <a:latin typeface="Bookman Old Style"/>
                <a:cs typeface="Bookman Old Style"/>
              </a:rPr>
              <a:t>co</a:t>
            </a:r>
            <a:r>
              <a:rPr dirty="0" sz="900" spc="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900" spc="40" b="0">
                <a:solidFill>
                  <a:srgbClr val="131313"/>
                </a:solidFill>
                <a:latin typeface="Bookman Old Style"/>
                <a:cs typeface="Bookman Old Style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 b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f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th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li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8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b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v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p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c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-7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131313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131313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131313"/>
                </a:solidFill>
                <a:latin typeface="Lucida Sans"/>
                <a:cs typeface="Lucida Sans"/>
              </a:rPr>
              <a:t>g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n</a:t>
            </a:r>
            <a:r>
              <a:rPr dirty="0" sz="900" spc="10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131313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ll</a:t>
            </a:r>
            <a:r>
              <a:rPr dirty="0" sz="900" spc="-40">
                <a:solidFill>
                  <a:srgbClr val="131313"/>
                </a:solidFill>
                <a:latin typeface="Lucida Sans"/>
                <a:cs typeface="Lucida Sans"/>
              </a:rPr>
              <a:t>y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131313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5">
                <a:solidFill>
                  <a:srgbClr val="131313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131313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i</a:t>
            </a:r>
            <a:r>
              <a:rPr dirty="0" sz="900" spc="-70">
                <a:solidFill>
                  <a:srgbClr val="131313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131313"/>
                </a:solidFill>
                <a:latin typeface="Lucida Sans"/>
                <a:cs typeface="Lucida Sans"/>
              </a:rPr>
              <a:t> </a:t>
            </a:r>
            <a:r>
              <a:rPr dirty="0" sz="900" spc="-80" b="0">
                <a:solidFill>
                  <a:srgbClr val="131313"/>
                </a:solidFill>
                <a:latin typeface="Bookman Old Style"/>
                <a:cs typeface="Bookman Old Style"/>
              </a:rPr>
              <a:t>s</a:t>
            </a:r>
            <a:r>
              <a:rPr dirty="0" sz="900" spc="5" b="0">
                <a:solidFill>
                  <a:srgbClr val="131313"/>
                </a:solidFill>
                <a:latin typeface="Bookman Old Style"/>
                <a:cs typeface="Bookman Old Style"/>
              </a:rPr>
              <a:t>p</a:t>
            </a:r>
            <a:r>
              <a:rPr dirty="0" sz="900" spc="40" b="0">
                <a:solidFill>
                  <a:srgbClr val="131313"/>
                </a:solidFill>
                <a:latin typeface="Bookman Old Style"/>
                <a:cs typeface="Bookman Old Style"/>
              </a:rPr>
              <a:t>e</a:t>
            </a:r>
            <a:r>
              <a:rPr dirty="0" sz="900" spc="-45" b="0">
                <a:solidFill>
                  <a:srgbClr val="131313"/>
                </a:solidFill>
                <a:latin typeface="Bookman Old Style"/>
                <a:cs typeface="Bookman Old Style"/>
              </a:rPr>
              <a:t>c</a:t>
            </a:r>
            <a:r>
              <a:rPr dirty="0" sz="900" spc="-30" b="0">
                <a:solidFill>
                  <a:srgbClr val="131313"/>
                </a:solidFill>
                <a:latin typeface="Bookman Old Style"/>
                <a:cs typeface="Bookman Old Style"/>
              </a:rPr>
              <a:t>t</a:t>
            </a:r>
            <a:r>
              <a:rPr dirty="0" sz="900" spc="-114" b="0">
                <a:solidFill>
                  <a:srgbClr val="131313"/>
                </a:solidFill>
                <a:latin typeface="Bookman Old Style"/>
                <a:cs typeface="Bookman Old Style"/>
              </a:rPr>
              <a:t>r</a:t>
            </a:r>
            <a:r>
              <a:rPr dirty="0" sz="900" spc="40" b="0">
                <a:solidFill>
                  <a:srgbClr val="131313"/>
                </a:solidFill>
                <a:latin typeface="Bookman Old Style"/>
                <a:cs typeface="Bookman Old Style"/>
              </a:rPr>
              <a:t>o</a:t>
            </a:r>
            <a:r>
              <a:rPr dirty="0" sz="900" spc="-75" b="0">
                <a:solidFill>
                  <a:srgbClr val="131313"/>
                </a:solidFill>
                <a:latin typeface="Bookman Old Style"/>
                <a:cs typeface="Bookman Old Style"/>
              </a:rPr>
              <a:t>m</a:t>
            </a:r>
            <a:r>
              <a:rPr dirty="0" sz="900" spc="40" b="0">
                <a:solidFill>
                  <a:srgbClr val="131313"/>
                </a:solidFill>
                <a:latin typeface="Bookman Old Style"/>
                <a:cs typeface="Bookman Old Style"/>
              </a:rPr>
              <a:t>e</a:t>
            </a:r>
            <a:r>
              <a:rPr dirty="0" sz="900" spc="-45" b="0">
                <a:solidFill>
                  <a:srgbClr val="131313"/>
                </a:solidFill>
                <a:latin typeface="Bookman Old Style"/>
                <a:cs typeface="Bookman Old Style"/>
              </a:rPr>
              <a:t>t</a:t>
            </a:r>
            <a:r>
              <a:rPr dirty="0" sz="900" spc="40" b="0">
                <a:solidFill>
                  <a:srgbClr val="131313"/>
                </a:solidFill>
                <a:latin typeface="Bookman Old Style"/>
                <a:cs typeface="Bookman Old Style"/>
              </a:rPr>
              <a:t>e</a:t>
            </a:r>
            <a:r>
              <a:rPr dirty="0" sz="900" spc="-95" b="0">
                <a:solidFill>
                  <a:srgbClr val="131313"/>
                </a:solidFill>
                <a:latin typeface="Bookman Old Style"/>
                <a:cs typeface="Bookman Old Style"/>
              </a:rPr>
              <a:t>r</a:t>
            </a:r>
            <a:r>
              <a:rPr dirty="0" sz="900" spc="-30">
                <a:solidFill>
                  <a:srgbClr val="131313"/>
                </a:solidFill>
                <a:latin typeface="Lucida Sans"/>
                <a:cs typeface="Lucida Sans"/>
              </a:rPr>
              <a:t>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148582" y="2414048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10">
                <a:moveTo>
                  <a:pt x="80517" y="92189"/>
                </a:moveTo>
                <a:lnTo>
                  <a:pt x="0" y="46151"/>
                </a:lnTo>
                <a:lnTo>
                  <a:pt x="80517" y="0"/>
                </a:lnTo>
                <a:lnTo>
                  <a:pt x="80517" y="92189"/>
                </a:lnTo>
                <a:close/>
              </a:path>
            </a:pathLst>
          </a:custGeom>
          <a:solidFill>
            <a:srgbClr val="131313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43800" cy="9944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44500" y="324013"/>
            <a:ext cx="1009650" cy="167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22275" algn="l"/>
              </a:tabLst>
            </a:pP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3</a:t>
            </a:r>
            <a:r>
              <a:rPr dirty="0" sz="1100" spc="-15" b="1">
                <a:solidFill>
                  <a:srgbClr val="221F20"/>
                </a:solidFill>
                <a:latin typeface="Cambria"/>
                <a:cs typeface="Cambria"/>
              </a:rPr>
              <a:t>0</a:t>
            </a:r>
            <a:r>
              <a:rPr dirty="0" sz="1100" spc="-10" b="1">
                <a:solidFill>
                  <a:srgbClr val="221F20"/>
                </a:solidFill>
                <a:latin typeface="Cambria"/>
                <a:cs typeface="Cambria"/>
              </a:rPr>
              <a:t>2</a:t>
            </a:r>
            <a:r>
              <a:rPr dirty="0" sz="1100" b="1">
                <a:solidFill>
                  <a:srgbClr val="221F20"/>
                </a:solidFill>
                <a:latin typeface="Cambria"/>
                <a:cs typeface="Cambria"/>
              </a:rPr>
              <a:t>	</a:t>
            </a:r>
            <a:r>
              <a:rPr dirty="0" sz="1000" spc="-45" b="0">
                <a:solidFill>
                  <a:srgbClr val="221F20"/>
                </a:solidFill>
                <a:latin typeface="Bookman Old Style"/>
                <a:cs typeface="Bookman Old Style"/>
              </a:rPr>
              <a:t>C</a:t>
            </a:r>
            <a:r>
              <a:rPr dirty="0" sz="1000" spc="-110" b="0">
                <a:solidFill>
                  <a:srgbClr val="221F20"/>
                </a:solidFill>
                <a:latin typeface="Bookman Old Style"/>
                <a:cs typeface="Bookman Old Style"/>
              </a:rPr>
              <a:t>h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a</a:t>
            </a:r>
            <a:r>
              <a:rPr dirty="0" sz="1000" spc="-15" b="0">
                <a:solidFill>
                  <a:srgbClr val="221F20"/>
                </a:solidFill>
                <a:latin typeface="Bookman Old Style"/>
                <a:cs typeface="Bookman Old Style"/>
              </a:rPr>
              <a:t>p</a:t>
            </a:r>
            <a:r>
              <a:rPr dirty="0" sz="1000" b="0">
                <a:solidFill>
                  <a:srgbClr val="221F20"/>
                </a:solidFill>
                <a:latin typeface="Bookman Old Style"/>
                <a:cs typeface="Bookman Old Style"/>
              </a:rPr>
              <a:t>te</a:t>
            </a:r>
            <a:r>
              <a:rPr dirty="0" sz="1000" spc="-65" b="0">
                <a:solidFill>
                  <a:srgbClr val="221F20"/>
                </a:solidFill>
                <a:latin typeface="Bookman Old Style"/>
                <a:cs typeface="Bookman Old Style"/>
              </a:rPr>
              <a:t>r </a:t>
            </a:r>
            <a:r>
              <a:rPr dirty="0" sz="1000" spc="-70" b="0">
                <a:solidFill>
                  <a:srgbClr val="221F20"/>
                </a:solidFill>
                <a:latin typeface="Bookman Old Style"/>
                <a:cs typeface="Bookman Old Style"/>
              </a:rPr>
              <a:t>8</a:t>
            </a:r>
            <a:endParaRPr sz="1000">
              <a:latin typeface="Bookman Old Style"/>
              <a:cs typeface="Bookman Old Styl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90675" y="339366"/>
            <a:ext cx="1062355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3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1000" spc="-2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1000" spc="-6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11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1000" spc="-3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10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1000" spc="-5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6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1000" spc="-8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10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10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1000" spc="-4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1000" spc="-9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1000" spc="-9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endParaRPr sz="1000">
              <a:latin typeface="Lucida Sans"/>
              <a:cs typeface="Lucida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347963" y="17843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1116" y="5139816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5">
                <a:moveTo>
                  <a:pt x="92189" y="80517"/>
                </a:moveTo>
                <a:lnTo>
                  <a:pt x="0" y="80517"/>
                </a:lnTo>
                <a:lnTo>
                  <a:pt x="46037" y="0"/>
                </a:lnTo>
                <a:lnTo>
                  <a:pt x="92189" y="80517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61116" y="2776347"/>
            <a:ext cx="92710" cy="80645"/>
          </a:xfrm>
          <a:custGeom>
            <a:avLst/>
            <a:gdLst/>
            <a:ahLst/>
            <a:cxnLst/>
            <a:rect l="l" t="t" r="r" b="b"/>
            <a:pathLst>
              <a:path w="92709" h="80644">
                <a:moveTo>
                  <a:pt x="92189" y="80518"/>
                </a:moveTo>
                <a:lnTo>
                  <a:pt x="0" y="80518"/>
                </a:lnTo>
                <a:lnTo>
                  <a:pt x="46037" y="0"/>
                </a:lnTo>
                <a:lnTo>
                  <a:pt x="92189" y="80518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181668" y="2386186"/>
            <a:ext cx="19050" cy="29209"/>
          </a:xfrm>
          <a:custGeom>
            <a:avLst/>
            <a:gdLst/>
            <a:ahLst/>
            <a:cxnLst/>
            <a:rect l="l" t="t" r="r" b="b"/>
            <a:pathLst>
              <a:path w="19050" h="29210">
                <a:moveTo>
                  <a:pt x="8991" y="28892"/>
                </a:moveTo>
                <a:lnTo>
                  <a:pt x="0" y="28892"/>
                </a:lnTo>
                <a:lnTo>
                  <a:pt x="7937" y="0"/>
                </a:lnTo>
                <a:lnTo>
                  <a:pt x="18707" y="0"/>
                </a:lnTo>
                <a:lnTo>
                  <a:pt x="8991" y="28892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88897" y="4872354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0" y="0"/>
                </a:moveTo>
                <a:lnTo>
                  <a:pt x="65239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6771143" y="496400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243208" y="6640407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12"/>
                </a:lnTo>
                <a:lnTo>
                  <a:pt x="9867" y="9194"/>
                </a:lnTo>
                <a:lnTo>
                  <a:pt x="10185" y="4000"/>
                </a:lnTo>
                <a:lnTo>
                  <a:pt x="12357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703786" y="7866505"/>
            <a:ext cx="29209" cy="38735"/>
          </a:xfrm>
          <a:custGeom>
            <a:avLst/>
            <a:gdLst/>
            <a:ahLst/>
            <a:cxnLst/>
            <a:rect l="l" t="t" r="r" b="b"/>
            <a:pathLst>
              <a:path w="29210" h="38734">
                <a:moveTo>
                  <a:pt x="1828" y="38620"/>
                </a:moveTo>
                <a:lnTo>
                  <a:pt x="0" y="36487"/>
                </a:lnTo>
                <a:lnTo>
                  <a:pt x="889" y="34531"/>
                </a:lnTo>
                <a:lnTo>
                  <a:pt x="1816" y="32219"/>
                </a:lnTo>
                <a:lnTo>
                  <a:pt x="9664" y="4394"/>
                </a:lnTo>
                <a:lnTo>
                  <a:pt x="12598" y="4064"/>
                </a:lnTo>
                <a:lnTo>
                  <a:pt x="15646" y="3505"/>
                </a:lnTo>
                <a:lnTo>
                  <a:pt x="21907" y="1905"/>
                </a:lnTo>
                <a:lnTo>
                  <a:pt x="24625" y="1003"/>
                </a:lnTo>
                <a:lnTo>
                  <a:pt x="26911" y="0"/>
                </a:lnTo>
                <a:lnTo>
                  <a:pt x="28740" y="1739"/>
                </a:lnTo>
                <a:lnTo>
                  <a:pt x="10452" y="35026"/>
                </a:lnTo>
                <a:lnTo>
                  <a:pt x="1828" y="38620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688728" y="832696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6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7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833998" y="86931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492" y="0"/>
                </a:lnTo>
              </a:path>
            </a:pathLst>
          </a:custGeom>
          <a:ln w="8991">
            <a:solidFill>
              <a:srgbClr val="22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278768" y="8784166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59">
                <a:moveTo>
                  <a:pt x="1955" y="35013"/>
                </a:moveTo>
                <a:lnTo>
                  <a:pt x="0" y="33693"/>
                </a:lnTo>
                <a:lnTo>
                  <a:pt x="2870" y="29159"/>
                </a:lnTo>
                <a:lnTo>
                  <a:pt x="5207" y="24383"/>
                </a:lnTo>
                <a:lnTo>
                  <a:pt x="8801" y="14300"/>
                </a:lnTo>
                <a:lnTo>
                  <a:pt x="9867" y="9194"/>
                </a:lnTo>
                <a:lnTo>
                  <a:pt x="10185" y="4000"/>
                </a:lnTo>
                <a:lnTo>
                  <a:pt x="12344" y="3467"/>
                </a:lnTo>
                <a:lnTo>
                  <a:pt x="14478" y="2832"/>
                </a:lnTo>
                <a:lnTo>
                  <a:pt x="18681" y="1371"/>
                </a:lnTo>
                <a:lnTo>
                  <a:pt x="22872" y="0"/>
                </a:lnTo>
                <a:lnTo>
                  <a:pt x="7708" y="31826"/>
                </a:lnTo>
                <a:lnTo>
                  <a:pt x="1955" y="3501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2273300" y="636471"/>
            <a:ext cx="4598670" cy="828738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1200"/>
              </a:lnSpc>
            </a:pP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que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cy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6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30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10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10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1050" spc="-1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1050" spc="1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use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8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8.2,</a:t>
            </a:r>
            <a:r>
              <a:rPr dirty="0" sz="1050" spc="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uenc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ob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so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marR="6350" indent="151765">
              <a:lnSpc>
                <a:spcPts val="1200"/>
              </a:lnSpc>
              <a:spcBef>
                <a:spcPts val="5"/>
              </a:spcBef>
            </a:pP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tra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l-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truc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nly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 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gase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ry)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5"/>
              </a:spcBef>
            </a:pP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ovi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ex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spe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ra.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zz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at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akt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sci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qua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3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Times New Roman"/>
              <a:cs typeface="Times New Roman"/>
            </a:endParaRPr>
          </a:p>
          <a:p>
            <a:pPr marL="415925">
              <a:lnSpc>
                <a:spcPct val="100000"/>
              </a:lnSpc>
              <a:tabLst>
                <a:tab pos="855344" algn="l"/>
              </a:tabLst>
            </a:pPr>
            <a:r>
              <a:rPr dirty="0" sz="950" spc="75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dirty="0" sz="950" spc="2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950" spc="30" b="1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dirty="0" sz="950" spc="5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90" b="1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dirty="0" sz="950" spc="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40" b="1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-5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dirty="0" sz="950" spc="114" b="1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dirty="0" sz="950" spc="100" b="1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dirty="0" sz="950" spc="-45" b="1">
                <a:solidFill>
                  <a:srgbClr val="FFFFFF"/>
                </a:solidFill>
                <a:latin typeface="Arial"/>
                <a:cs typeface="Arial"/>
              </a:rPr>
              <a:t>T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0" marR="218440">
              <a:lnSpc>
                <a:spcPts val="1100"/>
              </a:lnSpc>
            </a:pP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1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hu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m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sz="950" spc="-60">
                <a:solidFill>
                  <a:srgbClr val="221F20"/>
                </a:solidFill>
                <a:latin typeface="Arial"/>
                <a:cs typeface="Arial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J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5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,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5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30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h 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40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.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W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45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950" spc="7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15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50">
                <a:solidFill>
                  <a:srgbClr val="221F20"/>
                </a:solidFill>
                <a:latin typeface="Arial"/>
                <a:cs typeface="Arial"/>
              </a:rPr>
              <a:t>p</a:t>
            </a:r>
            <a:r>
              <a:rPr dirty="0" sz="950" spc="-15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60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45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950" spc="20">
                <a:solidFill>
                  <a:srgbClr val="221F20"/>
                </a:solidFill>
                <a:latin typeface="Arial"/>
                <a:cs typeface="Arial"/>
              </a:rPr>
              <a:t>i</a:t>
            </a:r>
            <a:r>
              <a:rPr dirty="0" sz="950" spc="-80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950" spc="-20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950" spc="30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950" spc="-25">
                <a:solidFill>
                  <a:srgbClr val="221F20"/>
                </a:solidFill>
                <a:latin typeface="Arial"/>
                <a:cs typeface="Arial"/>
              </a:rPr>
              <a:t>v</a:t>
            </a:r>
            <a:r>
              <a:rPr dirty="0" sz="950" spc="-10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950" spc="10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950" spc="-75">
                <a:solidFill>
                  <a:srgbClr val="221F20"/>
                </a:solidFill>
                <a:latin typeface="Arial"/>
                <a:cs typeface="Arial"/>
              </a:rPr>
              <a:t>?</a:t>
            </a:r>
            <a:endParaRPr sz="9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45" b="1">
                <a:solidFill>
                  <a:srgbClr val="00A650"/>
                </a:solidFill>
                <a:latin typeface="Arial"/>
                <a:cs typeface="Arial"/>
              </a:rPr>
              <a:t>8</a:t>
            </a:r>
            <a:r>
              <a:rPr dirty="0" sz="1600" spc="-35" b="1">
                <a:solidFill>
                  <a:srgbClr val="00A650"/>
                </a:solidFill>
                <a:latin typeface="Arial"/>
                <a:cs typeface="Arial"/>
              </a:rPr>
              <a:t>-</a:t>
            </a:r>
            <a:r>
              <a:rPr dirty="0" sz="1600" spc="50" b="1">
                <a:solidFill>
                  <a:srgbClr val="00A650"/>
                </a:solidFill>
                <a:latin typeface="Arial"/>
                <a:cs typeface="Arial"/>
              </a:rPr>
              <a:t>3</a:t>
            </a:r>
            <a:r>
              <a:rPr dirty="0" sz="1600" b="1">
                <a:solidFill>
                  <a:srgbClr val="00A650"/>
                </a:solidFill>
                <a:latin typeface="Arial"/>
                <a:cs typeface="Arial"/>
              </a:rPr>
              <a:t>      </a:t>
            </a:r>
            <a:r>
              <a:rPr dirty="0" sz="1600" spc="9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105" b="1">
                <a:solidFill>
                  <a:srgbClr val="00A650"/>
                </a:solidFill>
                <a:latin typeface="Arial"/>
                <a:cs typeface="Arial"/>
              </a:rPr>
              <a:t>Q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55" b="1">
                <a:solidFill>
                  <a:srgbClr val="00A650"/>
                </a:solidFill>
                <a:latin typeface="Arial"/>
                <a:cs typeface="Arial"/>
              </a:rPr>
              <a:t>an</a:t>
            </a:r>
            <a:r>
              <a:rPr dirty="0" sz="1600" spc="85" b="1">
                <a:solidFill>
                  <a:srgbClr val="00A650"/>
                </a:solidFill>
                <a:latin typeface="Arial"/>
                <a:cs typeface="Arial"/>
              </a:rPr>
              <a:t>t</a:t>
            </a:r>
            <a:r>
              <a:rPr dirty="0" sz="1600" spc="-75" b="1">
                <a:solidFill>
                  <a:srgbClr val="00A650"/>
                </a:solidFill>
                <a:latin typeface="Arial"/>
                <a:cs typeface="Arial"/>
              </a:rPr>
              <a:t>u</a:t>
            </a:r>
            <a:r>
              <a:rPr dirty="0" sz="1600" spc="-45" b="1">
                <a:solidFill>
                  <a:srgbClr val="00A650"/>
                </a:solidFill>
                <a:latin typeface="Arial"/>
                <a:cs typeface="Arial"/>
              </a:rPr>
              <a:t>m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 </a:t>
            </a:r>
            <a:r>
              <a:rPr dirty="0" sz="1600" spc="-70" b="1">
                <a:solidFill>
                  <a:srgbClr val="00A650"/>
                </a:solidFill>
                <a:latin typeface="Arial"/>
                <a:cs typeface="Arial"/>
              </a:rPr>
              <a:t>Th</a:t>
            </a:r>
            <a:r>
              <a:rPr dirty="0" sz="1600" spc="20" b="1">
                <a:solidFill>
                  <a:srgbClr val="00A650"/>
                </a:solidFill>
                <a:latin typeface="Arial"/>
                <a:cs typeface="Arial"/>
              </a:rPr>
              <a:t>e</a:t>
            </a:r>
            <a:r>
              <a:rPr dirty="0" sz="1600" spc="-10" b="1">
                <a:solidFill>
                  <a:srgbClr val="00A650"/>
                </a:solidFill>
                <a:latin typeface="Arial"/>
                <a:cs typeface="Arial"/>
              </a:rPr>
              <a:t>o</a:t>
            </a:r>
            <a:r>
              <a:rPr dirty="0" sz="1600" spc="-15" b="1">
                <a:solidFill>
                  <a:srgbClr val="00A650"/>
                </a:solidFill>
                <a:latin typeface="Arial"/>
                <a:cs typeface="Arial"/>
              </a:rPr>
              <a:t>r</a:t>
            </a:r>
            <a:r>
              <a:rPr dirty="0" sz="1600" spc="-65" b="1">
                <a:solidFill>
                  <a:srgbClr val="00A650"/>
                </a:solidFill>
                <a:latin typeface="Arial"/>
                <a:cs typeface="Arial"/>
              </a:rPr>
              <a:t>y</a:t>
            </a:r>
            <a:endParaRPr sz="1600">
              <a:latin typeface="Arial"/>
              <a:cs typeface="Arial"/>
            </a:endParaRPr>
          </a:p>
          <a:p>
            <a:pPr algn="just" marL="12700" marR="5080">
              <a:lnSpc>
                <a:spcPct val="95200"/>
              </a:lnSpc>
              <a:spcBef>
                <a:spcPts val="690"/>
              </a:spcBef>
            </a:pP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hat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hot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light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dull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lem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whi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lb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ila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ight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emi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ting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disp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ism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ontinu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color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spect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seen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8-</a:t>
            </a:r>
            <a:r>
              <a:rPr dirty="0" sz="1050" spc="-6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ht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ensi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smo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hly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wit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akin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sou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ce</a:t>
            </a:r>
            <a:r>
              <a:rPr dirty="0" sz="1050" spc="-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atu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ligh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sion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olid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bl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ckb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rad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-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ti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Clas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ical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theory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ity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radiati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emitted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oul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indefinitel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ind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dash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lines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1.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9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xplain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not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inc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initel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Max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Plan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ck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(1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85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8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19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47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)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ev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ion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l: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40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g</a:t>
            </a:r>
            <a:r>
              <a:rPr dirty="0" sz="1050" spc="-60" i="1">
                <a:solidFill>
                  <a:srgbClr val="221F20"/>
                </a:solidFill>
                <a:latin typeface="Book Antiqua"/>
                <a:cs typeface="Book Antiqua"/>
              </a:rPr>
              <a:t>y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l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k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mat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9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,</a:t>
            </a:r>
            <a:r>
              <a:rPr dirty="0" sz="1050" spc="5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5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spc="-25" i="1">
                <a:solidFill>
                  <a:srgbClr val="221F20"/>
                </a:solidFill>
                <a:latin typeface="Book Antiqua"/>
                <a:cs typeface="Book Antiqua"/>
              </a:rPr>
              <a:t>i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ontin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20" i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30" i="1">
                <a:solidFill>
                  <a:srgbClr val="221F20"/>
                </a:solidFill>
                <a:latin typeface="Book Antiqua"/>
                <a:cs typeface="Book Antiqua"/>
              </a:rPr>
              <a:t>u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then,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esse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di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ass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that 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osed: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Cla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sic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ph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 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limit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sys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osse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6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eas</a:t>
            </a:r>
            <a:r>
              <a:rPr dirty="0" sz="1050" spc="5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disc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specifi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lu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s.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d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if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f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15" i="1">
                <a:solidFill>
                  <a:srgbClr val="221F20"/>
                </a:solidFill>
                <a:latin typeface="Book Antiqua"/>
                <a:cs typeface="Book Antiqua"/>
              </a:rPr>
              <a:t>r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i="1">
                <a:solidFill>
                  <a:srgbClr val="221F20"/>
                </a:solidFill>
                <a:latin typeface="Book Antiqua"/>
                <a:cs typeface="Book Antiqua"/>
              </a:rPr>
              <a:t>c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e</a:t>
            </a:r>
            <a:r>
              <a:rPr dirty="0" sz="1050" spc="-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between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llowed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has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cifi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q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ua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tu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m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9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se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 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lue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ano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a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iny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quantu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 is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 w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th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nking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out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gy: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rs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simila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nshi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4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 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a sin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 atom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an en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sa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le 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9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  <a:p>
            <a:pPr marL="12700" indent="151765">
              <a:lnSpc>
                <a:spcPts val="1170"/>
              </a:lnSpc>
            </a:pP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emis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netic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endParaRPr sz="1050">
              <a:latin typeface="Palatino Linotype"/>
              <a:cs typeface="Palatino Linotype"/>
            </a:endParaRPr>
          </a:p>
          <a:p>
            <a:pPr algn="just" marL="12700" marR="5080">
              <a:lnSpc>
                <a:spcPts val="1200"/>
              </a:lnSpc>
              <a:spcBef>
                <a:spcPts val="60"/>
              </a:spcBef>
            </a:pP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urfa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obj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oscilla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lanc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oscilla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8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 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ha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 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espo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equ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30"/>
              </a:spcBef>
            </a:pPr>
            <a:r>
              <a:rPr dirty="0" sz="950" spc="70">
                <a:solidFill>
                  <a:srgbClr val="221F20"/>
                </a:solidFill>
                <a:latin typeface="Verdana"/>
                <a:cs typeface="Verdana"/>
              </a:rPr>
              <a:t>,</a:t>
            </a:r>
            <a:r>
              <a:rPr dirty="0" sz="950" spc="90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114" i="1">
                <a:solidFill>
                  <a:srgbClr val="221F20"/>
                </a:solidFill>
                <a:latin typeface="Garamond"/>
                <a:cs typeface="Garamond"/>
              </a:rPr>
              <a:t>n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endParaRPr sz="950">
              <a:latin typeface="Gill Sans MT"/>
              <a:cs typeface="Gill Sans MT"/>
            </a:endParaRPr>
          </a:p>
          <a:p>
            <a:pPr algn="just" marL="12700" marR="5080">
              <a:lnSpc>
                <a:spcPts val="1200"/>
              </a:lnSpc>
              <a:spcBef>
                <a:spcPts val="6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80">
                <a:solidFill>
                  <a:srgbClr val="221F20"/>
                </a:solidFill>
                <a:latin typeface="Verdana"/>
                <a:cs typeface="Verdana"/>
              </a:rPr>
              <a:t>,</a:t>
            </a:r>
            <a:r>
              <a:rPr dirty="0" sz="1050" spc="-65">
                <a:solidFill>
                  <a:srgbClr val="22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40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ive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8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Gill Sans MT"/>
                <a:cs typeface="Gill Sans MT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3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sci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or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quen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3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i="1">
                <a:solidFill>
                  <a:srgbClr val="221F20"/>
                </a:solidFill>
                <a:latin typeface="Book Antiqua"/>
                <a:cs typeface="Book Antiqua"/>
              </a:rPr>
              <a:t>h</a:t>
            </a:r>
            <a:r>
              <a:rPr dirty="0" sz="1050" spc="45" i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3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x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perimen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istri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tion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ies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em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peratu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bl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val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0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sta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nt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 b="1" i="1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9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1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ll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4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Pl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ck</a:t>
            </a:r>
            <a:r>
              <a:rPr dirty="0" sz="1050" spc="-30" b="1">
                <a:solidFill>
                  <a:srgbClr val="221F20"/>
                </a:solidFill>
                <a:latin typeface="Book Antiqua"/>
                <a:cs typeface="Book Antiqua"/>
              </a:rPr>
              <a:t> 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s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 c</a:t>
            </a:r>
            <a:r>
              <a:rPr dirty="0" sz="1050" spc="-10" b="1">
                <a:solidFill>
                  <a:srgbClr val="221F20"/>
                </a:solidFill>
                <a:latin typeface="Book Antiqua"/>
                <a:cs typeface="Book Antiqua"/>
              </a:rPr>
              <a:t>o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ns</a:t>
            </a:r>
            <a:r>
              <a:rPr dirty="0" sz="1050" spc="-5" b="1">
                <a:solidFill>
                  <a:srgbClr val="221F20"/>
                </a:solidFill>
                <a:latin typeface="Book Antiqua"/>
                <a:cs typeface="Book Antiqua"/>
              </a:rPr>
              <a:t>ta</a:t>
            </a:r>
            <a:r>
              <a:rPr dirty="0" sz="1050" spc="-15" b="1">
                <a:solidFill>
                  <a:srgbClr val="221F20"/>
                </a:solidFill>
                <a:latin typeface="Book Antiqua"/>
                <a:cs typeface="Book Antiqua"/>
              </a:rPr>
              <a:t>n</a:t>
            </a:r>
            <a:r>
              <a:rPr dirty="0" sz="1050" b="1">
                <a:solidFill>
                  <a:srgbClr val="221F20"/>
                </a:solidFill>
                <a:latin typeface="Book Antiqua"/>
                <a:cs typeface="Book Antiqua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he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v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alue</a:t>
            </a:r>
            <a:endParaRPr sz="1050">
              <a:latin typeface="Palatino Linotype"/>
              <a:cs typeface="Palatino Linotype"/>
            </a:endParaRPr>
          </a:p>
          <a:p>
            <a:pPr algn="ctr">
              <a:lnSpc>
                <a:spcPct val="100000"/>
              </a:lnSpc>
              <a:spcBef>
                <a:spcPts val="630"/>
              </a:spcBef>
            </a:pP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62607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185">
                <a:solidFill>
                  <a:srgbClr val="221F20"/>
                </a:solidFill>
                <a:latin typeface="Arial"/>
                <a:cs typeface="Arial"/>
              </a:rPr>
              <a:t>*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100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1</a:t>
            </a:r>
            <a:r>
              <a:rPr dirty="0" sz="950" spc="5">
                <a:solidFill>
                  <a:srgbClr val="221F20"/>
                </a:solidFill>
                <a:latin typeface="Palatino Linotype"/>
                <a:cs typeface="Palatino Linotype"/>
              </a:rPr>
              <a:t>0</a:t>
            </a:r>
            <a:r>
              <a:rPr dirty="0" baseline="31746" sz="1050" spc="300">
                <a:solidFill>
                  <a:srgbClr val="221F20"/>
                </a:solidFill>
                <a:latin typeface="Arial"/>
                <a:cs typeface="Arial"/>
              </a:rPr>
              <a:t>-</a:t>
            </a:r>
            <a:r>
              <a:rPr dirty="0" baseline="31746" sz="1050" spc="-7">
                <a:solidFill>
                  <a:srgbClr val="221F20"/>
                </a:solidFill>
                <a:latin typeface="Palatino Linotype"/>
                <a:cs typeface="Palatino Linotype"/>
              </a:rPr>
              <a:t>3</a:t>
            </a:r>
            <a:r>
              <a:rPr dirty="0" baseline="31746" sz="1050">
                <a:solidFill>
                  <a:srgbClr val="221F20"/>
                </a:solidFill>
                <a:latin typeface="Palatino Linotype"/>
                <a:cs typeface="Palatino Linotype"/>
              </a:rPr>
              <a:t>4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J</a:t>
            </a:r>
            <a:r>
              <a:rPr dirty="0" sz="7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endParaRPr sz="950">
              <a:latin typeface="Palatino Linotype"/>
              <a:cs typeface="Palatino Linotype"/>
            </a:endParaRPr>
          </a:p>
          <a:p>
            <a:pPr algn="just" marL="12700" marR="5715">
              <a:lnSpc>
                <a:spcPts val="1200"/>
              </a:lnSpc>
              <a:spcBef>
                <a:spcPts val="670"/>
              </a:spcBef>
            </a:pP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la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tu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ep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ge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eral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wa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: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ua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ele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3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oma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ic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ra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ati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por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ional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1050" spc="5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tio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   </a:t>
            </a:r>
            <a:r>
              <a:rPr dirty="0" sz="1050" spc="1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high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uen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1050" spc="-12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ate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1050" spc="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ene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10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This</a:t>
            </a:r>
            <a:r>
              <a:rPr dirty="0" sz="1050" spc="7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1050" spc="7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u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mma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z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 what </a:t>
            </a:r>
            <a:r>
              <a:rPr dirty="0" sz="10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ow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c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al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P</a:t>
            </a:r>
            <a:r>
              <a:rPr dirty="0" sz="105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anck</a:t>
            </a:r>
            <a:r>
              <a:rPr dirty="0" sz="1050" spc="2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equa</a:t>
            </a:r>
            <a:r>
              <a:rPr dirty="0" sz="10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10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10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1050">
              <a:latin typeface="Palatino Linotype"/>
              <a:cs typeface="Palatino Linotype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4461" y="4736977"/>
            <a:ext cx="1623695" cy="3000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7795">
              <a:lnSpc>
                <a:spcPct val="100000"/>
              </a:lnSpc>
              <a:tabLst>
                <a:tab pos="327025" algn="l"/>
              </a:tabLst>
            </a:pPr>
            <a:r>
              <a:rPr dirty="0" sz="900">
                <a:latin typeface="Times New Roman"/>
                <a:cs typeface="Times New Roman"/>
              </a:rPr>
              <a:t>0	250   </a:t>
            </a:r>
            <a:r>
              <a:rPr dirty="0" sz="900" spc="-11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500  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750 </a:t>
            </a:r>
            <a:r>
              <a:rPr dirty="0" sz="900" spc="5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1000 </a:t>
            </a:r>
            <a:r>
              <a:rPr dirty="0" sz="900" spc="5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1250</a:t>
            </a:r>
            <a:endParaRPr sz="900">
              <a:latin typeface="Times New Roman"/>
              <a:cs typeface="Times New Roman"/>
            </a:endParaRPr>
          </a:p>
          <a:p>
            <a:pPr algn="ctr" marL="36195">
              <a:lnSpc>
                <a:spcPct val="100000"/>
              </a:lnSpc>
              <a:spcBef>
                <a:spcPts val="120"/>
              </a:spcBef>
            </a:pPr>
            <a:r>
              <a:rPr dirty="0" sz="900" spc="-5">
                <a:latin typeface="Times New Roman"/>
                <a:cs typeface="Times New Roman"/>
              </a:rPr>
              <a:t>Wavelength,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75">
                <a:solidFill>
                  <a:srgbClr val="CA006B"/>
                </a:solidFill>
                <a:latin typeface="Verdana"/>
                <a:cs typeface="Verdana"/>
              </a:rPr>
              <a:t>*</a:t>
            </a:r>
            <a:r>
              <a:rPr dirty="0" sz="900">
                <a:latin typeface="Times New Roman"/>
                <a:cs typeface="Times New Roman"/>
              </a:rPr>
              <a:t> (nm)</a:t>
            </a:r>
            <a:endParaRPr sz="900">
              <a:latin typeface="Times New Roman"/>
              <a:cs typeface="Times New Roman"/>
            </a:endParaRPr>
          </a:p>
          <a:p>
            <a:pPr marL="114300">
              <a:lnSpc>
                <a:spcPts val="990"/>
              </a:lnSpc>
              <a:spcBef>
                <a:spcPts val="705"/>
              </a:spcBef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5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8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1</a:t>
            </a:r>
            <a:endParaRPr sz="900">
              <a:latin typeface="Lucida Sans"/>
              <a:cs typeface="Lucida Sans"/>
            </a:endParaRPr>
          </a:p>
          <a:p>
            <a:pPr algn="just" marL="12700" marR="305435">
              <a:lnSpc>
                <a:spcPts val="1000"/>
              </a:lnSpc>
              <a:spcBef>
                <a:spcPts val="110"/>
              </a:spcBef>
            </a:pPr>
            <a:r>
              <a:rPr dirty="0" sz="1000" spc="-100" b="1">
                <a:solidFill>
                  <a:srgbClr val="221F20"/>
                </a:solidFill>
                <a:latin typeface="Arial"/>
                <a:cs typeface="Arial"/>
              </a:rPr>
              <a:t>S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pe</a:t>
            </a:r>
            <a:r>
              <a:rPr dirty="0" sz="1000" spc="-85" b="1">
                <a:solidFill>
                  <a:srgbClr val="221F20"/>
                </a:solidFill>
                <a:latin typeface="Arial"/>
                <a:cs typeface="Arial"/>
              </a:rPr>
              <a:t>c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u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m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of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5" b="1">
                <a:solidFill>
                  <a:srgbClr val="221F20"/>
                </a:solidFill>
                <a:latin typeface="Arial"/>
                <a:cs typeface="Arial"/>
              </a:rPr>
              <a:t>r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-10" b="1">
                <a:solidFill>
                  <a:srgbClr val="221F20"/>
                </a:solidFill>
                <a:latin typeface="Arial"/>
                <a:cs typeface="Arial"/>
              </a:rPr>
              <a:t>di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ion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g</a:t>
            </a:r>
            <a:r>
              <a:rPr dirty="0" sz="1000" spc="-30" b="1">
                <a:solidFill>
                  <a:srgbClr val="221F20"/>
                </a:solidFill>
                <a:latin typeface="Arial"/>
                <a:cs typeface="Arial"/>
              </a:rPr>
              <a:t>iv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n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221F20"/>
                </a:solidFill>
                <a:latin typeface="Arial"/>
                <a:cs typeface="Arial"/>
              </a:rPr>
              <a:t>o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f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15" b="1">
                <a:solidFill>
                  <a:srgbClr val="221F20"/>
                </a:solidFill>
                <a:latin typeface="Arial"/>
                <a:cs typeface="Arial"/>
              </a:rPr>
              <a:t>by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-45" b="1">
                <a:solidFill>
                  <a:srgbClr val="221F20"/>
                </a:solidFill>
                <a:latin typeface="Arial"/>
                <a:cs typeface="Arial"/>
              </a:rPr>
              <a:t>h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-25" b="1">
                <a:solidFill>
                  <a:srgbClr val="221F20"/>
                </a:solidFill>
                <a:latin typeface="Arial"/>
                <a:cs typeface="Arial"/>
              </a:rPr>
              <a:t>a</a:t>
            </a:r>
            <a:r>
              <a:rPr dirty="0" sz="1000" spc="50" b="1">
                <a:solidFill>
                  <a:srgbClr val="221F20"/>
                </a:solidFill>
                <a:latin typeface="Arial"/>
                <a:cs typeface="Arial"/>
              </a:rPr>
              <a:t>t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e</a:t>
            </a:r>
            <a:r>
              <a:rPr dirty="0" sz="1000" spc="15" b="1">
                <a:solidFill>
                  <a:srgbClr val="221F20"/>
                </a:solidFill>
                <a:latin typeface="Arial"/>
                <a:cs typeface="Arial"/>
              </a:rPr>
              <a:t>d</a:t>
            </a:r>
            <a:r>
              <a:rPr dirty="0" sz="1000" spc="5" b="1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1000" spc="10" b="1">
                <a:solidFill>
                  <a:srgbClr val="221F20"/>
                </a:solidFill>
                <a:latin typeface="Arial"/>
                <a:cs typeface="Arial"/>
              </a:rPr>
              <a:t>b</a:t>
            </a:r>
            <a:r>
              <a:rPr dirty="0" sz="1000" spc="-20" b="1">
                <a:solidFill>
                  <a:srgbClr val="221F20"/>
                </a:solidFill>
                <a:latin typeface="Arial"/>
                <a:cs typeface="Arial"/>
              </a:rPr>
              <a:t>ody</a:t>
            </a:r>
            <a:endParaRPr sz="1000">
              <a:latin typeface="Arial"/>
              <a:cs typeface="Arial"/>
            </a:endParaRPr>
          </a:p>
          <a:p>
            <a:pPr marL="12700" marR="92710">
              <a:lnSpc>
                <a:spcPts val="1100"/>
              </a:lnSpc>
              <a:spcBef>
                <a:spcPts val="15"/>
              </a:spcBef>
            </a:pP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ob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j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ks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67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5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j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 h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ll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w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is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ck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od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tu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endParaRPr sz="900">
              <a:latin typeface="Lucida Sans"/>
              <a:cs typeface="Lucida Sans"/>
            </a:endParaRPr>
          </a:p>
          <a:p>
            <a:pPr marL="12700">
              <a:lnSpc>
                <a:spcPts val="1065"/>
              </a:lnSpc>
            </a:pP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bo</a:t>
            </a:r>
            <a:r>
              <a:rPr dirty="0" sz="900" spc="-50">
                <a:solidFill>
                  <a:srgbClr val="221F20"/>
                </a:solidFill>
                <a:latin typeface="Lucida Sans"/>
                <a:cs typeface="Lucida Sans"/>
              </a:rPr>
              <a:t>ut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5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7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50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30">
                <a:solidFill>
                  <a:srgbClr val="221F20"/>
                </a:solidFill>
                <a:latin typeface="Lucida Sans"/>
                <a:cs typeface="Lucida Sans"/>
              </a:rPr>
              <a:t>Ob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j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endParaRPr sz="900">
              <a:latin typeface="Lucida Sans"/>
              <a:cs typeface="Lucida Sans"/>
            </a:endParaRPr>
          </a:p>
          <a:p>
            <a:pPr marL="13335" marR="55244" indent="-1270">
              <a:lnSpc>
                <a:spcPct val="101800"/>
              </a:lnSpc>
            </a:pP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45">
                <a:solidFill>
                  <a:srgbClr val="221F20"/>
                </a:solidFill>
                <a:latin typeface="Calibri"/>
                <a:cs typeface="Calibri"/>
              </a:rPr>
              <a:t>a</a:t>
            </a:r>
            <a:r>
              <a:rPr dirty="0" sz="900" spc="5">
                <a:solidFill>
                  <a:srgbClr val="221F20"/>
                </a:solidFill>
                <a:latin typeface="Calibri"/>
                <a:cs typeface="Calibri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Calibri"/>
                <a:cs typeface="Calibri"/>
              </a:rPr>
              <a:t>l</a:t>
            </a:r>
            <a:r>
              <a:rPr dirty="0" sz="900" spc="55">
                <a:solidFill>
                  <a:srgbClr val="221F20"/>
                </a:solidFill>
                <a:latin typeface="Calibri"/>
                <a:cs typeface="Calibri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8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j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u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tu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.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2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14">
                <a:solidFill>
                  <a:srgbClr val="221F20"/>
                </a:solidFill>
                <a:latin typeface="Lucida Sans"/>
                <a:cs typeface="Lucida Sans"/>
              </a:rPr>
              <a:t>x</a:t>
            </a:r>
            <a:r>
              <a:rPr dirty="0" sz="900" spc="-2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p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,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-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vi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>
                <a:solidFill>
                  <a:srgbClr val="221F20"/>
                </a:solidFill>
                <a:latin typeface="Lucida Sans"/>
                <a:cs typeface="Lucida Sans"/>
              </a:rPr>
              <a:t>gg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k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8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f</a:t>
            </a:r>
            <a:r>
              <a:rPr dirty="0" sz="900" spc="-7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15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9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m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y</a:t>
            </a:r>
            <a:r>
              <a:rPr dirty="0" sz="900" spc="-2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ob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j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c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70">
                <a:solidFill>
                  <a:srgbClr val="221F20"/>
                </a:solidFill>
                <a:latin typeface="Lucida Sans"/>
                <a:cs typeface="Lucida Sans"/>
              </a:rPr>
              <a:t>s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v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60">
                <a:solidFill>
                  <a:srgbClr val="221F20"/>
                </a:solidFill>
                <a:latin typeface="Lucida Sans"/>
                <a:cs typeface="Lucida Sans"/>
              </a:rPr>
              <a:t>si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b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l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5">
                <a:solidFill>
                  <a:srgbClr val="221F20"/>
                </a:solidFill>
                <a:latin typeface="Lucida Sans"/>
                <a:cs typeface="Lucida Sans"/>
              </a:rPr>
              <a:t>i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n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40">
                <a:solidFill>
                  <a:srgbClr val="221F20"/>
                </a:solidFill>
                <a:latin typeface="Lucida Sans"/>
                <a:cs typeface="Lucida Sans"/>
              </a:rPr>
              <a:t>t</a:t>
            </a:r>
            <a:r>
              <a:rPr dirty="0" sz="900" spc="-55">
                <a:solidFill>
                  <a:srgbClr val="221F20"/>
                </a:solidFill>
                <a:latin typeface="Lucida Sans"/>
                <a:cs typeface="Lucida Sans"/>
              </a:rPr>
              <a:t>h</a:t>
            </a:r>
            <a:r>
              <a:rPr dirty="0" sz="900" spc="10">
                <a:solidFill>
                  <a:srgbClr val="221F20"/>
                </a:solidFill>
                <a:latin typeface="Lucida Sans"/>
                <a:cs typeface="Lucida Sans"/>
              </a:rPr>
              <a:t>e</a:t>
            </a:r>
            <a:r>
              <a:rPr dirty="0" sz="900" spc="-35">
                <a:solidFill>
                  <a:srgbClr val="221F20"/>
                </a:solidFill>
                <a:latin typeface="Lucida Sans"/>
                <a:cs typeface="Lucida Sans"/>
              </a:rPr>
              <a:t> </a:t>
            </a:r>
            <a:r>
              <a:rPr dirty="0" sz="900" spc="-10">
                <a:solidFill>
                  <a:srgbClr val="221F20"/>
                </a:solidFill>
                <a:latin typeface="Lucida Sans"/>
                <a:cs typeface="Lucida Sans"/>
              </a:rPr>
              <a:t>d</a:t>
            </a:r>
            <a:r>
              <a:rPr dirty="0" sz="900" spc="-30">
                <a:solidFill>
                  <a:srgbClr val="221F20"/>
                </a:solidFill>
                <a:latin typeface="Lucida Sans"/>
                <a:cs typeface="Lucida Sans"/>
              </a:rPr>
              <a:t>a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r</a:t>
            </a:r>
            <a:r>
              <a:rPr dirty="0" sz="900" spc="-65">
                <a:solidFill>
                  <a:srgbClr val="221F20"/>
                </a:solidFill>
                <a:latin typeface="Lucida Sans"/>
                <a:cs typeface="Lucida Sans"/>
              </a:rPr>
              <a:t>k.</a:t>
            </a:r>
            <a:endParaRPr sz="900">
              <a:latin typeface="Lucida Sans"/>
              <a:cs typeface="Lucida San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08121" y="4228978"/>
            <a:ext cx="58610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Verdana"/>
                <a:cs typeface="Verdana"/>
              </a:rPr>
              <a:t>+</a:t>
            </a:r>
            <a:r>
              <a:rPr dirty="0" sz="900">
                <a:latin typeface="Times New Roman"/>
                <a:cs typeface="Times New Roman"/>
              </a:rPr>
              <a:t> 5</a:t>
            </a:r>
            <a:r>
              <a:rPr dirty="0" sz="900" spc="-10">
                <a:latin typeface="Times New Roman"/>
                <a:cs typeface="Times New Roman"/>
              </a:rPr>
              <a:t>0</a:t>
            </a:r>
            <a:r>
              <a:rPr dirty="0" sz="900" spc="-5">
                <a:latin typeface="Times New Roman"/>
                <a:cs typeface="Times New Roman"/>
              </a:rPr>
              <a:t>00 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511293" y="3851152"/>
            <a:ext cx="586105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5">
                <a:latin typeface="Times New Roman"/>
                <a:cs typeface="Times New Roman"/>
              </a:rPr>
              <a:t>T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Verdana"/>
                <a:cs typeface="Verdana"/>
              </a:rPr>
              <a:t>+</a:t>
            </a:r>
            <a:r>
              <a:rPr dirty="0" sz="900">
                <a:latin typeface="Times New Roman"/>
                <a:cs typeface="Times New Roman"/>
              </a:rPr>
              <a:t> 7</a:t>
            </a:r>
            <a:r>
              <a:rPr dirty="0" sz="900" spc="-10">
                <a:latin typeface="Times New Roman"/>
                <a:cs typeface="Times New Roman"/>
              </a:rPr>
              <a:t>0</a:t>
            </a:r>
            <a:r>
              <a:rPr dirty="0" sz="900" spc="-5">
                <a:latin typeface="Times New Roman"/>
                <a:cs typeface="Times New Roman"/>
              </a:rPr>
              <a:t>00 K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11268" y="3470154"/>
            <a:ext cx="7575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>
                <a:latin typeface="Times New Roman"/>
                <a:cs typeface="Times New Roman"/>
              </a:rPr>
              <a:t>Classical t</a:t>
            </a:r>
            <a:r>
              <a:rPr dirty="0" sz="900" spc="-15">
                <a:latin typeface="Times New Roman"/>
                <a:cs typeface="Times New Roman"/>
              </a:rPr>
              <a:t>h</a:t>
            </a:r>
            <a:r>
              <a:rPr dirty="0" sz="900" spc="-5">
                <a:latin typeface="Times New Roman"/>
                <a:cs typeface="Times New Roman"/>
              </a:rPr>
              <a:t>eory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29772" y="3879265"/>
            <a:ext cx="139700" cy="4248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00" spc="-10">
                <a:latin typeface="Times New Roman"/>
                <a:cs typeface="Times New Roman"/>
              </a:rPr>
              <a:t>I</a:t>
            </a:r>
            <a:r>
              <a:rPr dirty="0" sz="900">
                <a:latin typeface="Times New Roman"/>
                <a:cs typeface="Times New Roman"/>
              </a:rPr>
              <a:t>ntensity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45098" y="2746837"/>
            <a:ext cx="1479550" cy="290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0965">
              <a:lnSpc>
                <a:spcPct val="101699"/>
              </a:lnSpc>
            </a:pPr>
            <a:r>
              <a:rPr dirty="0" sz="900" spc="-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ght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e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is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b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00" spc="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00" spc="-1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00" spc="-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00" spc="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00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endParaRPr sz="900">
              <a:latin typeface="Palatino Linotype"/>
              <a:cs typeface="Palatino Linotyp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86816" y="9214081"/>
            <a:ext cx="257175" cy="146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(8</a:t>
            </a:r>
            <a:r>
              <a:rPr dirty="0" sz="950" spc="-10" b="1">
                <a:solidFill>
                  <a:srgbClr val="221F20"/>
                </a:solidFill>
                <a:latin typeface="Book Antiqua"/>
                <a:cs typeface="Book Antiqua"/>
              </a:rPr>
              <a:t>.</a:t>
            </a:r>
            <a:r>
              <a:rPr dirty="0" sz="950" spc="-5" b="1">
                <a:solidFill>
                  <a:srgbClr val="221F20"/>
                </a:solidFill>
                <a:latin typeface="Book Antiqua"/>
                <a:cs typeface="Book Antiqua"/>
              </a:rPr>
              <a:t>3)</a:t>
            </a:r>
            <a:endParaRPr sz="950">
              <a:latin typeface="Book Antiqua"/>
              <a:cs typeface="Book Antiqu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00110" y="9214884"/>
            <a:ext cx="394970" cy="154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20" i="1">
                <a:solidFill>
                  <a:srgbClr val="221F20"/>
                </a:solidFill>
                <a:latin typeface="Garamond"/>
                <a:cs typeface="Garamond"/>
              </a:rPr>
              <a:t>E</a:t>
            </a:r>
            <a:r>
              <a:rPr dirty="0" sz="950" spc="-120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 spc="-55" i="1">
                <a:solidFill>
                  <a:srgbClr val="221F20"/>
                </a:solidFill>
                <a:latin typeface="Garamond"/>
                <a:cs typeface="Garamond"/>
              </a:rPr>
              <a:t> </a:t>
            </a:r>
            <a:r>
              <a:rPr dirty="0" sz="950">
                <a:solidFill>
                  <a:srgbClr val="221F20"/>
                </a:solidFill>
                <a:latin typeface="Arial"/>
                <a:cs typeface="Arial"/>
              </a:rPr>
              <a:t>= </a:t>
            </a:r>
            <a:r>
              <a:rPr dirty="0" sz="950" spc="-95">
                <a:solidFill>
                  <a:srgbClr val="221F20"/>
                </a:solidFill>
                <a:latin typeface="Arial"/>
                <a:cs typeface="Arial"/>
              </a:rPr>
              <a:t> </a:t>
            </a:r>
            <a:r>
              <a:rPr dirty="0" sz="950" spc="75" i="1">
                <a:solidFill>
                  <a:srgbClr val="221F20"/>
                </a:solidFill>
                <a:latin typeface="Garamond"/>
                <a:cs typeface="Garamond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Gill Sans MT"/>
                <a:cs typeface="Gill Sans MT"/>
              </a:rPr>
              <a:t>n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958430" y="8371530"/>
            <a:ext cx="22225" cy="31750"/>
          </a:xfrm>
          <a:custGeom>
            <a:avLst/>
            <a:gdLst/>
            <a:ahLst/>
            <a:cxnLst/>
            <a:rect l="l" t="t" r="r" b="b"/>
            <a:pathLst>
              <a:path w="22225" h="31750">
                <a:moveTo>
                  <a:pt x="1765" y="31673"/>
                </a:moveTo>
                <a:lnTo>
                  <a:pt x="0" y="30479"/>
                </a:lnTo>
                <a:lnTo>
                  <a:pt x="2603" y="26377"/>
                </a:lnTo>
                <a:lnTo>
                  <a:pt x="4711" y="22059"/>
                </a:lnTo>
                <a:lnTo>
                  <a:pt x="7962" y="12941"/>
                </a:lnTo>
                <a:lnTo>
                  <a:pt x="8928" y="8318"/>
                </a:lnTo>
                <a:lnTo>
                  <a:pt x="9220" y="3619"/>
                </a:lnTo>
                <a:lnTo>
                  <a:pt x="11176" y="3136"/>
                </a:lnTo>
                <a:lnTo>
                  <a:pt x="13093" y="2565"/>
                </a:lnTo>
                <a:lnTo>
                  <a:pt x="16903" y="1231"/>
                </a:lnTo>
                <a:lnTo>
                  <a:pt x="20688" y="0"/>
                </a:lnTo>
                <a:lnTo>
                  <a:pt x="6972" y="28790"/>
                </a:lnTo>
                <a:lnTo>
                  <a:pt x="1765" y="31673"/>
                </a:lnTo>
                <a:close/>
              </a:path>
            </a:pathLst>
          </a:custGeom>
          <a:solidFill>
            <a:srgbClr val="22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445792" y="8352853"/>
            <a:ext cx="1614170" cy="1123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35255">
              <a:lnSpc>
                <a:spcPct val="96500"/>
              </a:lnSpc>
            </a:pP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k</a:t>
            </a:r>
            <a:r>
              <a:rPr dirty="0" sz="950" spc="2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q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uati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b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u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ed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sh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m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qu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nc</a:t>
            </a:r>
            <a:r>
              <a:rPr dirty="0" sz="950" spc="-114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w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av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-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gth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d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en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120">
                <a:solidFill>
                  <a:srgbClr val="221F20"/>
                </a:solidFill>
                <a:latin typeface="Palatino Linotype"/>
                <a:cs typeface="Palatino Linotype"/>
              </a:rPr>
              <a:t>y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.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By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us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 i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ormat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,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t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h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l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at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ve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gi</a:t>
            </a:r>
            <a:r>
              <a:rPr dirty="0" sz="950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of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radia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io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he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e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le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t</a:t>
            </a:r>
            <a:r>
              <a:rPr dirty="0" sz="950" spc="-25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oma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g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net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i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s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p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trum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an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 be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 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c</a:t>
            </a:r>
            <a:r>
              <a:rPr dirty="0" sz="950" spc="-15">
                <a:solidFill>
                  <a:srgbClr val="221F20"/>
                </a:solidFill>
                <a:latin typeface="Palatino Linotype"/>
                <a:cs typeface="Palatino Linotype"/>
              </a:rPr>
              <a:t>o</a:t>
            </a:r>
            <a:r>
              <a:rPr dirty="0" sz="950" spc="-10">
                <a:solidFill>
                  <a:srgbClr val="221F20"/>
                </a:solidFill>
                <a:latin typeface="Palatino Linotype"/>
                <a:cs typeface="Palatino Linotype"/>
              </a:rPr>
              <a:t>mpa</a:t>
            </a:r>
            <a:r>
              <a:rPr dirty="0" sz="950" spc="-20">
                <a:solidFill>
                  <a:srgbClr val="221F20"/>
                </a:solidFill>
                <a:latin typeface="Palatino Linotype"/>
                <a:cs typeface="Palatino Linotype"/>
              </a:rPr>
              <a:t>r</a:t>
            </a:r>
            <a:r>
              <a:rPr dirty="0" sz="950" spc="-5">
                <a:solidFill>
                  <a:srgbClr val="221F20"/>
                </a:solidFill>
                <a:latin typeface="Palatino Linotype"/>
                <a:cs typeface="Palatino Linotype"/>
              </a:rPr>
              <a:t>ed.</a:t>
            </a:r>
            <a:endParaRPr sz="950">
              <a:latin typeface="Palatino Linotype"/>
              <a:cs typeface="Palatino Linotype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74344" y="8368444"/>
            <a:ext cx="80645" cy="92710"/>
          </a:xfrm>
          <a:custGeom>
            <a:avLst/>
            <a:gdLst/>
            <a:ahLst/>
            <a:cxnLst/>
            <a:rect l="l" t="t" r="r" b="b"/>
            <a:pathLst>
              <a:path w="80645" h="92709">
                <a:moveTo>
                  <a:pt x="0" y="92189"/>
                </a:moveTo>
                <a:lnTo>
                  <a:pt x="0" y="0"/>
                </a:lnTo>
                <a:lnTo>
                  <a:pt x="80518" y="46151"/>
                </a:lnTo>
                <a:lnTo>
                  <a:pt x="0" y="9218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2016-01-25T01:48:51Z</dcterms:created>
  <dcterms:modified xsi:type="dcterms:W3CDTF">2016-01-25T01:48:51Z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2016-01-25T00:00:00Z</vt:filetime>
  </property>
  <property fmtid="{D5CDD505-2E9C-101B-9397-08002B2CF9AE}" pid="3" name="LastSaved">
    <vt:filetime>2016-01-24T00:00:00Z</vt:filetime>
  </property>
</Properties>
</file>