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Default Extension="png" ContentType="image/png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</p:sldIdLst>
  <p:sldSz cx="7543800" cy="9944100"/>
  <p:notesSz cx="7543800" cy="99441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/Relationships>
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.xml"/></Relationships>
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.xml"/></Relationships>
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1.xml"/></Relationships>
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2.xml"/></Relationships>
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
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.xml"/></Relationships>
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.xml"/></Relationships>
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6.xml"/></Relationships>
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7.xml"/></Relationships>
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8.xml"/></Relationships>
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9.xml"/></Relationships>
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.xml"/></Relationships>
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0.xml"/></Relationships>
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1.xml"/></Relationships>
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2.xml"/></Relationships>
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3.xml"/></Relationships>
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4.xml"/></Relationships>
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5.xml"/></Relationships>
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6.xml"/></Relationships>
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7.xml"/></Relationships>
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8.xml"/></Relationships>
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9.xml"/></Relationships>
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.xml"/></Relationships>
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0.xml"/></Relationships>
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1.xml"/></Relationships>
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2.xml"/></Relationships>
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3.xml"/></Relationships>
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4.xml"/></Relationships>
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5.xml"/></Relationships>
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.xml"/></Relationships>
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.xml"/></Relationships>
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.xml"/></Relationships>
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7.xml"/></Relationships>
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8.xml"/></Relationships>
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9.xml"/></Relationships>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5785" y="3082671"/>
            <a:ext cx="6412230" cy="20882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1570" y="5568696"/>
            <a:ext cx="5280659" cy="24860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7190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85056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190" y="397763"/>
            <a:ext cx="6789419" cy="1591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190" y="2287143"/>
            <a:ext cx="6789419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64892" y="9248013"/>
            <a:ext cx="2414015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7190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31536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jpg"/><Relationship Id="rId3" Type="http://schemas.openxmlformats.org/officeDocument/2006/relationships/notesSlide" Target="../notesSlides/notesSlide1.xml"/><Relationship Id="rId4" Type="http://schemas.openxmlformats.org/officeDocument/2006/relationships/slide" Target="slide1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.jpg"/><Relationship Id="rId3" Type="http://schemas.openxmlformats.org/officeDocument/2006/relationships/notesSlide" Target="../notesSlides/notesSlide10.xml"/><Relationship Id="rId4" Type="http://schemas.openxmlformats.org/officeDocument/2006/relationships/slide" Target="slide10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Relationship Id="rId3" Type="http://schemas.openxmlformats.org/officeDocument/2006/relationships/notesSlide" Target="../notesSlides/notesSlide11.xml"/><Relationship Id="rId4" Type="http://schemas.openxmlformats.org/officeDocument/2006/relationships/slide" Target="slide11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png"/><Relationship Id="rId3" Type="http://schemas.openxmlformats.org/officeDocument/2006/relationships/notesSlide" Target="../notesSlides/notesSlide12.xml"/><Relationship Id="rId4" Type="http://schemas.openxmlformats.org/officeDocument/2006/relationships/slide" Target="slide12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jpg"/><Relationship Id="rId3" Type="http://schemas.openxmlformats.org/officeDocument/2006/relationships/notesSlide" Target="../notesSlides/notesSlide13.xml"/><Relationship Id="rId4" Type="http://schemas.openxmlformats.org/officeDocument/2006/relationships/slide" Target="slide13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.jpg"/><Relationship Id="rId3" Type="http://schemas.openxmlformats.org/officeDocument/2006/relationships/notesSlide" Target="../notesSlides/notesSlide14.xml"/><Relationship Id="rId4" Type="http://schemas.openxmlformats.org/officeDocument/2006/relationships/slide" Target="slide14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.jpg"/><Relationship Id="rId3" Type="http://schemas.openxmlformats.org/officeDocument/2006/relationships/notesSlide" Target="../notesSlides/notesSlide15.xml"/><Relationship Id="rId4" Type="http://schemas.openxmlformats.org/officeDocument/2006/relationships/slide" Target="slide15.xm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jpg"/><Relationship Id="rId3" Type="http://schemas.openxmlformats.org/officeDocument/2006/relationships/notesSlide" Target="../notesSlides/notesSlide16.xml"/><Relationship Id="rId4" Type="http://schemas.openxmlformats.org/officeDocument/2006/relationships/slide" Target="slide16.xm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png"/><Relationship Id="rId3" Type="http://schemas.openxmlformats.org/officeDocument/2006/relationships/notesSlide" Target="../notesSlides/notesSlide17.xml"/><Relationship Id="rId4" Type="http://schemas.openxmlformats.org/officeDocument/2006/relationships/slide" Target="slide17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png"/><Relationship Id="rId3" Type="http://schemas.openxmlformats.org/officeDocument/2006/relationships/notesSlide" Target="../notesSlides/notesSlide18.xml"/><Relationship Id="rId4" Type="http://schemas.openxmlformats.org/officeDocument/2006/relationships/slide" Target="slide18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jpg"/><Relationship Id="rId3" Type="http://schemas.openxmlformats.org/officeDocument/2006/relationships/notesSlide" Target="../notesSlides/notesSlide19.xml"/><Relationship Id="rId4" Type="http://schemas.openxmlformats.org/officeDocument/2006/relationships/slide" Target="slide19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jpg"/><Relationship Id="rId3" Type="http://schemas.openxmlformats.org/officeDocument/2006/relationships/notesSlide" Target="../notesSlides/notesSlide2.xml"/><Relationship Id="rId4" Type="http://schemas.openxmlformats.org/officeDocument/2006/relationships/slide" Target="slide2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jpg"/><Relationship Id="rId3" Type="http://schemas.openxmlformats.org/officeDocument/2006/relationships/notesSlide" Target="../notesSlides/notesSlide20.xml"/><Relationship Id="rId4" Type="http://schemas.openxmlformats.org/officeDocument/2006/relationships/slide" Target="slide20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png"/><Relationship Id="rId3" Type="http://schemas.openxmlformats.org/officeDocument/2006/relationships/notesSlide" Target="../notesSlides/notesSlide21.xml"/><Relationship Id="rId4" Type="http://schemas.openxmlformats.org/officeDocument/2006/relationships/slide" Target="slide21.xm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jpg"/><Relationship Id="rId3" Type="http://schemas.openxmlformats.org/officeDocument/2006/relationships/notesSlide" Target="../notesSlides/notesSlide22.xml"/><Relationship Id="rId4" Type="http://schemas.openxmlformats.org/officeDocument/2006/relationships/slide" Target="slide22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.jpg"/><Relationship Id="rId3" Type="http://schemas.openxmlformats.org/officeDocument/2006/relationships/notesSlide" Target="../notesSlides/notesSlide23.xml"/><Relationship Id="rId4" Type="http://schemas.openxmlformats.org/officeDocument/2006/relationships/slide" Target="slide23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png"/><Relationship Id="rId3" Type="http://schemas.openxmlformats.org/officeDocument/2006/relationships/notesSlide" Target="../notesSlides/notesSlide24.xml"/><Relationship Id="rId4" Type="http://schemas.openxmlformats.org/officeDocument/2006/relationships/slide" Target="slide24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jpg"/><Relationship Id="rId3" Type="http://schemas.openxmlformats.org/officeDocument/2006/relationships/notesSlide" Target="../notesSlides/notesSlide25.xml"/><Relationship Id="rId4" Type="http://schemas.openxmlformats.org/officeDocument/2006/relationships/slide" Target="slide25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.jpg"/><Relationship Id="rId3" Type="http://schemas.openxmlformats.org/officeDocument/2006/relationships/notesSlide" Target="../notesSlides/notesSlide26.xml"/><Relationship Id="rId4" Type="http://schemas.openxmlformats.org/officeDocument/2006/relationships/slide" Target="slide26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27.xml"/><Relationship Id="rId5" Type="http://schemas.openxmlformats.org/officeDocument/2006/relationships/slide" Target="slide27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.jpg"/><Relationship Id="rId3" Type="http://schemas.openxmlformats.org/officeDocument/2006/relationships/notesSlide" Target="../notesSlides/notesSlide28.xml"/><Relationship Id="rId4" Type="http://schemas.openxmlformats.org/officeDocument/2006/relationships/slide" Target="slide28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.png"/><Relationship Id="rId3" Type="http://schemas.openxmlformats.org/officeDocument/2006/relationships/notesSlide" Target="../notesSlides/notesSlide29.xml"/><Relationship Id="rId4" Type="http://schemas.openxmlformats.org/officeDocument/2006/relationships/slide" Target="slide29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jpg"/><Relationship Id="rId3" Type="http://schemas.openxmlformats.org/officeDocument/2006/relationships/notesSlide" Target="../notesSlides/notesSlide3.xml"/><Relationship Id="rId4" Type="http://schemas.openxmlformats.org/officeDocument/2006/relationships/slide" Target="slide3.xm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30.xml"/><Relationship Id="rId5" Type="http://schemas.openxmlformats.org/officeDocument/2006/relationships/slide" Target="slide30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.png"/><Relationship Id="rId3" Type="http://schemas.openxmlformats.org/officeDocument/2006/relationships/notesSlide" Target="../notesSlides/notesSlide31.xml"/><Relationship Id="rId4" Type="http://schemas.openxmlformats.org/officeDocument/2006/relationships/slide" Target="slide31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.jpg"/><Relationship Id="rId3" Type="http://schemas.openxmlformats.org/officeDocument/2006/relationships/notesSlide" Target="../notesSlides/notesSlide32.xml"/><Relationship Id="rId4" Type="http://schemas.openxmlformats.org/officeDocument/2006/relationships/slide" Target="slide3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.png"/><Relationship Id="rId3" Type="http://schemas.openxmlformats.org/officeDocument/2006/relationships/notesSlide" Target="../notesSlides/notesSlide33.xml"/><Relationship Id="rId4" Type="http://schemas.openxmlformats.org/officeDocument/2006/relationships/slide" Target="slide33.xm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.png"/><Relationship Id="rId3" Type="http://schemas.openxmlformats.org/officeDocument/2006/relationships/notesSlide" Target="../notesSlides/notesSlide34.xml"/><Relationship Id="rId4" Type="http://schemas.openxmlformats.org/officeDocument/2006/relationships/slide" Target="slide34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.png"/><Relationship Id="rId3" Type="http://schemas.openxmlformats.org/officeDocument/2006/relationships/notesSlide" Target="../notesSlides/notesSlide35.xml"/><Relationship Id="rId4" Type="http://schemas.openxmlformats.org/officeDocument/2006/relationships/slide" Target="slide35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g"/><Relationship Id="rId3" Type="http://schemas.openxmlformats.org/officeDocument/2006/relationships/notesSlide" Target="../notesSlides/notesSlide4.xml"/><Relationship Id="rId4" Type="http://schemas.openxmlformats.org/officeDocument/2006/relationships/slide" Target="slide4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jpg"/><Relationship Id="rId3" Type="http://schemas.openxmlformats.org/officeDocument/2006/relationships/notesSlide" Target="../notesSlides/notesSlide5.xml"/><Relationship Id="rId4" Type="http://schemas.openxmlformats.org/officeDocument/2006/relationships/slide" Target="slide5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jpg"/><Relationship Id="rId3" Type="http://schemas.openxmlformats.org/officeDocument/2006/relationships/notesSlide" Target="../notesSlides/notesSlide6.xml"/><Relationship Id="rId4" Type="http://schemas.openxmlformats.org/officeDocument/2006/relationships/slide" Target="slide6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Relationship Id="rId3" Type="http://schemas.openxmlformats.org/officeDocument/2006/relationships/notesSlide" Target="../notesSlides/notesSlide7.xml"/><Relationship Id="rId4" Type="http://schemas.openxmlformats.org/officeDocument/2006/relationships/slide" Target="slide7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3" Type="http://schemas.openxmlformats.org/officeDocument/2006/relationships/notesSlide" Target="../notesSlides/notesSlide8.xml"/><Relationship Id="rId4" Type="http://schemas.openxmlformats.org/officeDocument/2006/relationships/slide" Target="slide8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g"/><Relationship Id="rId3" Type="http://schemas.openxmlformats.org/officeDocument/2006/relationships/notesSlide" Target="../notesSlides/notesSlide9.xml"/><Relationship Id="rId4" Type="http://schemas.openxmlformats.org/officeDocument/2006/relationships/slide" Target="slide9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9311168"/>
            <a:ext cx="27368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2" y="383173"/>
            <a:ext cx="1410970" cy="2035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3000" spc="-70">
                <a:solidFill>
                  <a:srgbClr val="53AB53"/>
                </a:solidFill>
                <a:latin typeface="Trebuchet MS"/>
                <a:cs typeface="Trebuchet MS"/>
              </a:rPr>
              <a:t>9</a:t>
            </a:r>
            <a:endParaRPr sz="13000">
              <a:latin typeface="Trebuchet MS"/>
              <a:cs typeface="Trebuchet MS"/>
            </a:endParaRPr>
          </a:p>
          <a:p>
            <a:pPr marL="354965">
              <a:lnSpc>
                <a:spcPct val="100000"/>
              </a:lnSpc>
              <a:spcBef>
                <a:spcPts val="1445"/>
              </a:spcBef>
            </a:pP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114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4512" y="2507911"/>
            <a:ext cx="1621155" cy="2131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lvl="1" marL="354965" indent="-342265">
              <a:lnSpc>
                <a:spcPct val="100000"/>
              </a:lnSpc>
              <a:buClr>
                <a:srgbClr val="221F20"/>
              </a:buClr>
              <a:buFont typeface="Arial"/>
              <a:buAutoNum type="arabicPlain"/>
              <a:tabLst>
                <a:tab pos="355600" algn="l"/>
              </a:tabLst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  <a:p>
            <a:pPr marL="354965" marR="5080">
              <a:lnSpc>
                <a:spcPct val="105300"/>
              </a:lnSpc>
            </a:pP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: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  <a:p>
            <a:pPr lvl="1" marL="354965" marR="26670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 startAt="2"/>
              <a:tabLst>
                <a:tab pos="355600" algn="l"/>
              </a:tabLst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No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448945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 startAt="2"/>
              <a:tabLst>
                <a:tab pos="355600" algn="l"/>
              </a:tabLst>
            </a:pP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5">
                <a:solidFill>
                  <a:srgbClr val="221F20"/>
                </a:solidFill>
                <a:latin typeface="Lucida Sans"/>
                <a:cs typeface="Lucida Sans"/>
              </a:rPr>
              <a:t>z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indent="-34226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 startAt="2"/>
              <a:tabLst>
                <a:tab pos="355600" algn="l"/>
              </a:tabLst>
            </a:pP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Io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5">
                <a:solidFill>
                  <a:srgbClr val="221F20"/>
                </a:solidFill>
                <a:latin typeface="Lucida Sans"/>
                <a:cs typeface="Lucida Sans"/>
              </a:rPr>
              <a:t>z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endParaRPr sz="950">
              <a:latin typeface="Lucida Sans"/>
              <a:cs typeface="Lucida Sans"/>
            </a:endParaRPr>
          </a:p>
          <a:p>
            <a:pPr lvl="1" marL="354965" indent="-34226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 startAt="2"/>
              <a:tabLst>
                <a:tab pos="355600" algn="l"/>
              </a:tabLst>
            </a:pP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endParaRPr sz="950">
              <a:latin typeface="Lucida Sans"/>
              <a:cs typeface="Lucida Sans"/>
            </a:endParaRPr>
          </a:p>
          <a:p>
            <a:pPr lvl="1" marL="354965" indent="-34226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 startAt="2"/>
              <a:tabLst>
                <a:tab pos="355600" algn="l"/>
              </a:tabLst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354965" marR="68580" indent="-342265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 startAt="2"/>
              <a:tabLst>
                <a:tab pos="355600" algn="l"/>
              </a:tabLst>
            </a:pP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80320" y="6835822"/>
            <a:ext cx="435609" cy="608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50" spc="-70">
                <a:solidFill>
                  <a:srgbClr val="000002"/>
                </a:solidFill>
                <a:latin typeface="Arial"/>
                <a:cs typeface="Arial"/>
              </a:rPr>
              <a:t>C</a:t>
            </a:r>
            <a:endParaRPr sz="45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890003" y="6892664"/>
            <a:ext cx="398145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nizin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890003" y="7044438"/>
            <a:ext cx="398081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even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0003" y="7197476"/>
            <a:ext cx="3980179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derl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02000" y="7349883"/>
            <a:ext cx="4369435" cy="1377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ts val="1200"/>
              </a:lnSpc>
            </a:pP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aft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240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leme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periodi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indisp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able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01900" y="1411970"/>
            <a:ext cx="4191000" cy="863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3000" spc="-21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225">
                <a:solidFill>
                  <a:srgbClr val="005C9D"/>
                </a:solidFill>
                <a:latin typeface="Lucida Sans"/>
                <a:cs typeface="Lucida Sans"/>
              </a:rPr>
              <a:t>h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95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45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75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114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-54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80">
                <a:solidFill>
                  <a:srgbClr val="005C9D"/>
                </a:solidFill>
                <a:latin typeface="Lucida Sans"/>
                <a:cs typeface="Lucida Sans"/>
              </a:rPr>
              <a:t>b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-14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22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6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3000" spc="-3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25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7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3000" spc="-4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2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4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7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3000" spc="-175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110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100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3000" spc="-195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3000" spc="-90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80">
                <a:solidFill>
                  <a:srgbClr val="005C9D"/>
                </a:solidFill>
                <a:latin typeface="Lucida Sans"/>
                <a:cs typeface="Lucida Sans"/>
              </a:rPr>
              <a:t>p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45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3000" spc="-4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4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20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endParaRPr sz="3000">
              <a:latin typeface="Lucida Sans"/>
              <a:cs typeface="Lucida San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501864" y="5775700"/>
            <a:ext cx="4335145" cy="838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ng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unne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ng 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pe 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ge 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48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n 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bed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nto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 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ppe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. 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ed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nto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po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 w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 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 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p 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ng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unnel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ng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pe 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o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der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ea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e 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ba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ed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 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ns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ppe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qu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nt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 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een he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el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 dens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12700" marR="42545">
              <a:lnSpc>
                <a:spcPct val="101899"/>
              </a:lnSpc>
            </a:pP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 c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 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pu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ende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ng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ge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 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w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di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us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he pe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di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bl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nd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he p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es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nd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ns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971415" y="324013"/>
            <a:ext cx="212788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866264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12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490316" y="513410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30094" y="5931733"/>
            <a:ext cx="17145" cy="27940"/>
          </a:xfrm>
          <a:custGeom>
            <a:avLst/>
            <a:gdLst/>
            <a:ahLst/>
            <a:cxnLst/>
            <a:rect l="l" t="t" r="r" b="b"/>
            <a:pathLst>
              <a:path w="17145" h="27939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73239" y="4756665"/>
            <a:ext cx="1602740" cy="2293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marR="117856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Va</a:t>
            </a:r>
            <a:r>
              <a:rPr dirty="0" sz="900" spc="-15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ence ele</a:t>
            </a:r>
            <a:r>
              <a:rPr dirty="0" sz="900" spc="-15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tron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60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6</a:t>
            </a:r>
            <a:endParaRPr sz="900">
              <a:latin typeface="Arial"/>
              <a:cs typeface="Arial"/>
            </a:endParaRPr>
          </a:p>
          <a:p>
            <a:pPr algn="just" marL="12700" marR="120650">
              <a:lnSpc>
                <a:spcPct val="91800"/>
              </a:lnSpc>
              <a:spcBef>
                <a:spcPts val="5"/>
              </a:spcBef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ldin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ge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11111" sz="1500" b="1" i="1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7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750" spc="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75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875"/>
              </a:lnSpc>
            </a:pPr>
            <a:r>
              <a:rPr dirty="0" sz="900" spc="-1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(b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00"/>
              </a:lnSpc>
            </a:pP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-1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0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y),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wh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00" spc="60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Calibri"/>
                <a:cs typeface="Calibri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Calibri"/>
                <a:cs typeface="Calibri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Calibri"/>
                <a:cs typeface="Calibri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Calibri"/>
                <a:cs typeface="Calibri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Calibri"/>
                <a:cs typeface="Calibri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Calibri"/>
                <a:cs typeface="Calibri"/>
              </a:rPr>
              <a:t>v</a:t>
            </a:r>
            <a:r>
              <a:rPr dirty="0" sz="900" spc="50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e,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75" i="1">
                <a:solidFill>
                  <a:srgbClr val="221F20"/>
                </a:solidFill>
                <a:latin typeface="Calibri"/>
                <a:cs typeface="Calibri"/>
              </a:rPr>
              <a:t>Z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eff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er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 spc="-1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26100" y="3153922"/>
            <a:ext cx="121793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Sc</a:t>
            </a:r>
            <a:r>
              <a:rPr dirty="0" sz="900" spc="-10">
                <a:latin typeface="Times New Roman"/>
                <a:cs typeface="Times New Roman"/>
              </a:rPr>
              <a:t>r</a:t>
            </a:r>
            <a:r>
              <a:rPr dirty="0" sz="900" spc="-5">
                <a:latin typeface="Times New Roman"/>
                <a:cs typeface="Times New Roman"/>
              </a:rPr>
              <a:t>een of electron charge f</a:t>
            </a:r>
            <a:r>
              <a:rPr dirty="0" sz="900">
                <a:latin typeface="Times New Roman"/>
                <a:cs typeface="Times New Roman"/>
              </a:rPr>
              <a:t>rom core electrons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99525" y="3963142"/>
            <a:ext cx="40005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r>
              <a:rPr dirty="0" sz="900" spc="-1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cle</a:t>
            </a:r>
            <a:r>
              <a:rPr dirty="0" sz="90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88297" y="4432182"/>
            <a:ext cx="18796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35">
                <a:latin typeface="Times New Roman"/>
                <a:cs typeface="Times New Roman"/>
              </a:rPr>
              <a:t>(</a:t>
            </a:r>
            <a:r>
              <a:rPr dirty="0" sz="900" spc="185">
                <a:latin typeface="Arial"/>
                <a:cs typeface="Arial"/>
              </a:rPr>
              <a:t>+</a:t>
            </a:r>
            <a:r>
              <a:rPr dirty="0" sz="90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05617" y="4504570"/>
            <a:ext cx="18796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35">
                <a:latin typeface="Times New Roman"/>
                <a:cs typeface="Times New Roman"/>
              </a:rPr>
              <a:t>(</a:t>
            </a:r>
            <a:r>
              <a:rPr dirty="0" sz="900" spc="185">
                <a:latin typeface="Arial"/>
                <a:cs typeface="Arial"/>
              </a:rPr>
              <a:t>+</a:t>
            </a:r>
            <a:r>
              <a:rPr dirty="0" sz="90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077577" y="3933070"/>
            <a:ext cx="18732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35">
                <a:latin typeface="Times New Roman"/>
                <a:cs typeface="Times New Roman"/>
              </a:rPr>
              <a:t>(</a:t>
            </a:r>
            <a:r>
              <a:rPr dirty="0" sz="900" spc="35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091814" y="1566285"/>
            <a:ext cx="2777490" cy="264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85"/>
              </a:lnSpc>
            </a:pP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05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dia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oba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bilit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dis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ibu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ma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gn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91554" y="1803383"/>
            <a:ext cx="3645535" cy="191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Gr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00" spc="3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00" spc="-15" i="1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baseline="31746" sz="1050" spc="-22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50" i="1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baseline="31746" sz="1050" spc="-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 spc="40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40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 spc="40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55" i="1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92820" y="1968991"/>
            <a:ext cx="3913504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2299"/>
              </a:lnSpc>
            </a:pP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2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75" i="1">
                <a:solidFill>
                  <a:srgbClr val="221F20"/>
                </a:solidFill>
                <a:latin typeface="Calibri"/>
                <a:cs typeface="Calibri"/>
              </a:rPr>
              <a:t>Z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eff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11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61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 spc="50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75" i="1">
                <a:solidFill>
                  <a:srgbClr val="221F20"/>
                </a:solidFill>
                <a:latin typeface="Calibri"/>
                <a:cs typeface="Calibri"/>
              </a:rPr>
              <a:t>Z</a:t>
            </a:r>
            <a:r>
              <a:rPr dirty="0" baseline="-15873" sz="1050" spc="-22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baseline="-15873" sz="105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39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40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);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85" i="1">
                <a:solidFill>
                  <a:srgbClr val="221F20"/>
                </a:solidFill>
                <a:latin typeface="Calibri"/>
                <a:cs typeface="Calibri"/>
              </a:rPr>
              <a:t>Z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eff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83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(f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00" spc="110" i="1">
                <a:solidFill>
                  <a:srgbClr val="221F20"/>
                </a:solidFill>
                <a:latin typeface="Calibri"/>
                <a:cs typeface="Calibri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;</a:t>
            </a:r>
            <a:endParaRPr sz="9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92820" y="2247497"/>
            <a:ext cx="3907154" cy="290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75" i="1">
                <a:solidFill>
                  <a:srgbClr val="221F20"/>
                </a:solidFill>
                <a:latin typeface="Calibri"/>
                <a:cs typeface="Calibri"/>
              </a:rPr>
              <a:t>Z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eff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31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 spc="4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).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vi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il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cl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sz="900" i="1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10" i="1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5083" y="1851303"/>
            <a:ext cx="77470" cy="142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110357" y="1574578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4" h="92710">
                <a:moveTo>
                  <a:pt x="80518" y="92189"/>
                </a:moveTo>
                <a:lnTo>
                  <a:pt x="0" y="46151"/>
                </a:lnTo>
                <a:lnTo>
                  <a:pt x="80518" y="0"/>
                </a:lnTo>
                <a:lnTo>
                  <a:pt x="80518" y="92189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699674" y="1087776"/>
            <a:ext cx="160020" cy="1343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Radial probabili</a:t>
            </a: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t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y 4</a:t>
            </a:r>
            <a:r>
              <a:rPr dirty="0" sz="900" spc="30">
                <a:solidFill>
                  <a:srgbClr val="131313"/>
                </a:solidFill>
                <a:latin typeface="Cooper Black"/>
                <a:cs typeface="Cooper Black"/>
              </a:rPr>
              <a:t>p</a:t>
            </a:r>
            <a:r>
              <a:rPr dirty="0" sz="900" spc="10" i="1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baseline="23809" sz="10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baseline="23809" sz="10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74825" y="2457138"/>
            <a:ext cx="15938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/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08810" y="2515774"/>
            <a:ext cx="6985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32735" y="2323788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07792" y="152940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87450" y="1089983"/>
            <a:ext cx="20637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9375">
              <a:lnSpc>
                <a:spcPts val="104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 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71116" y="195866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489953" y="554862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649973" y="570102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74401" y="2724438"/>
            <a:ext cx="4598035" cy="153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building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ginnin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13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4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2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ssu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ancel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uival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shiel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-shell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spc="22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-14814" sz="1125" spc="7" b="1">
                <a:solidFill>
                  <a:srgbClr val="221F20"/>
                </a:solidFill>
                <a:latin typeface="Book Antiqua"/>
                <a:cs typeface="Book Antiqua"/>
              </a:rPr>
              <a:t>ff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-1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011009" y="4333087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9.3)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73119" y="4552789"/>
            <a:ext cx="4598670" cy="2445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appear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Based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sump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nits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magnesi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assumpt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nne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These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assum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ccu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wil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190"/>
              </a:lnSpc>
              <a:spcBef>
                <a:spcPts val="15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nits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one-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73164" y="6991813"/>
            <a:ext cx="459676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eening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73173" y="7144217"/>
            <a:ext cx="421068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91915" algn="l"/>
              </a:tabLst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nesiu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8.5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	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3.2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857028" y="7144217"/>
            <a:ext cx="414020" cy="166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5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75669" y="7296626"/>
            <a:ext cx="459486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6)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73173" y="7449029"/>
            <a:ext cx="4598035" cy="1093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>
              <a:lnSpc>
                <a:spcPts val="1200"/>
              </a:lnSpc>
            </a:pPr>
            <a:r>
              <a:rPr dirty="0" sz="1050" spc="-50" b="1">
                <a:solidFill>
                  <a:srgbClr val="005C9D"/>
                </a:solidFill>
                <a:latin typeface="Arial"/>
                <a:cs typeface="Arial"/>
              </a:rPr>
              <a:t>Th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f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f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95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12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of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d</a:t>
            </a:r>
            <a:r>
              <a:rPr dirty="0" sz="1050" spc="-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110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35" b="1">
                <a:solidFill>
                  <a:srgbClr val="005C9D"/>
                </a:solidFill>
                <a:latin typeface="Arial"/>
                <a:cs typeface="Arial"/>
              </a:rPr>
              <a:t>ni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g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ovi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lifi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ital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  <a:p>
            <a:pPr algn="ctr" marL="588645">
              <a:lnSpc>
                <a:spcPct val="100000"/>
              </a:lnSpc>
              <a:spcBef>
                <a:spcPts val="495"/>
              </a:spcBef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002119" y="8542055"/>
            <a:ext cx="2660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73127" y="8863867"/>
            <a:ext cx="4598670" cy="615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mbo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4)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btained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mul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576310" y="8544642"/>
            <a:ext cx="59372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5873" sz="1050" spc="142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5873" sz="1050" spc="112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4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150377" y="8453197"/>
            <a:ext cx="210185" cy="337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895" marR="5080" indent="-36195">
              <a:lnSpc>
                <a:spcPts val="930"/>
              </a:lnSpc>
            </a:pPr>
            <a:r>
              <a:rPr dirty="0" baseline="11695" sz="1425" spc="82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23391" sz="1425" spc="165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442612" y="7109146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442612" y="7212021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13776" y="4335673"/>
            <a:ext cx="71628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endParaRPr sz="950">
              <a:latin typeface="Garamond"/>
              <a:cs typeface="Garamond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84" y="631310"/>
            <a:ext cx="4599305" cy="4832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impli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ance,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4814" sz="1125" spc="17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4814" sz="1125" spc="67" i="1">
                <a:solidFill>
                  <a:srgbClr val="221F20"/>
                </a:solidFill>
                <a:latin typeface="Garamond"/>
                <a:cs typeface="Garamond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ital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47575" y="1266699"/>
            <a:ext cx="1520190" cy="182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76350" algn="l"/>
              </a:tabLst>
            </a:pPr>
            <a:r>
              <a:rPr dirty="0" sz="1000" spc="-114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7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9.5)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610774" y="1268402"/>
            <a:ext cx="1217295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4830" algn="l"/>
              </a:tabLst>
            </a:pP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1904" sz="1050" spc="104" i="1">
                <a:solidFill>
                  <a:srgbClr val="221F20"/>
                </a:solidFill>
                <a:latin typeface="Garamond"/>
                <a:cs typeface="Garamond"/>
              </a:rPr>
              <a:t>nl</a:t>
            </a:r>
            <a:r>
              <a:rPr dirty="0" baseline="-11904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1904" sz="1050" spc="127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89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38011" sz="1425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1000" spc="-10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1000" spc="-16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10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1000" spc="-2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09868" y="1150275"/>
            <a:ext cx="24066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06524" y="1399810"/>
            <a:ext cx="129539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66155" y="1184579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63046" y="1163619"/>
            <a:ext cx="492125" cy="35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baseline="-23391" sz="1425" spc="179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227451" y="35121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421748" y="40709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400407" y="1967752"/>
            <a:ext cx="4373880" cy="4690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indent="456565">
              <a:lnSpc>
                <a:spcPct val="100000"/>
              </a:lnSpc>
              <a:spcBef>
                <a:spcPts val="459"/>
              </a:spcBef>
            </a:pPr>
            <a:r>
              <a:rPr dirty="0" sz="1100" spc="2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ee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40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co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720"/>
              </a:spcBef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anal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tiel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Sch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equat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xim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ulati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upi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tom.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other 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aver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eld 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other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imulta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ch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eq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ontai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nkn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ld 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sol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itals,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new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orbital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better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epe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lcul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ge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indent="152400">
              <a:lnSpc>
                <a:spcPts val="108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lf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12700" marR="34290">
              <a:lnSpc>
                <a:spcPct val="964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1936,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obtai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imp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cedu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mputer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cedu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34290" indent="152400">
              <a:lnSpc>
                <a:spcPct val="96500"/>
              </a:lnSpc>
              <a:spcBef>
                <a:spcPts val="5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3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radia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95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112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4657" y="6958071"/>
            <a:ext cx="4597400" cy="2522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 indent="151130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equat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mbo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ave 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usua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9.5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epla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lti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(9.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5080" indent="-163195">
              <a:lnSpc>
                <a:spcPct val="95200"/>
              </a:lnSpc>
              <a:spcBef>
                <a:spcPts val="615"/>
              </a:spcBef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1.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3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ariatio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Gr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e.</a:t>
            </a:r>
            <a:r>
              <a:rPr dirty="0" sz="10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seen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8-35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5).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rks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adius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ext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ewhat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0700" y="8087593"/>
            <a:ext cx="1538605" cy="12992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0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-v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35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  <a:p>
            <a:pPr marL="12700" marR="45085">
              <a:lnSpc>
                <a:spcPct val="101899"/>
              </a:lnSpc>
            </a:pP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90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nne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0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ienc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cte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5795" y="646710"/>
            <a:ext cx="1604010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be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5803" y="1345241"/>
            <a:ext cx="153479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0556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81656" y="1392190"/>
            <a:ext cx="12890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7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903006" y="324013"/>
            <a:ext cx="6196330" cy="927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80510">
              <a:lnSpc>
                <a:spcPct val="100000"/>
              </a:lnSpc>
              <a:tabLst>
                <a:tab pos="4424045" algn="l"/>
                <a:tab pos="5934710" algn="l"/>
              </a:tabLst>
            </a:pP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15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3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40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0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3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85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5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5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1830705">
              <a:lnSpc>
                <a:spcPct val="951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9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eus;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Nev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ral,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75213" y="3865744"/>
            <a:ext cx="1541145" cy="424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300"/>
              </a:lnSpc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Featu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em 73.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62732" y="386303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28411" y="1642430"/>
            <a:ext cx="375539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28411" y="5012529"/>
            <a:ext cx="40525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88072" y="8686512"/>
            <a:ext cx="4350385" cy="71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130">
              <a:lnSpc>
                <a:spcPct val="100000"/>
              </a:lnSpc>
              <a:tabLst>
                <a:tab pos="811530" algn="l"/>
              </a:tabLst>
            </a:pPr>
            <a:r>
              <a:rPr dirty="0" sz="950" spc="80" b="1">
                <a:latin typeface="Arial"/>
                <a:cs typeface="Arial"/>
              </a:rPr>
              <a:t>9</a:t>
            </a:r>
            <a:r>
              <a:rPr dirty="0" sz="950" spc="2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2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90" b="1">
                <a:latin typeface="Arial"/>
                <a:cs typeface="Arial"/>
              </a:rPr>
              <a:t>O</a:t>
            </a:r>
            <a:r>
              <a:rPr dirty="0" sz="950" spc="100" b="1">
                <a:latin typeface="Arial"/>
                <a:cs typeface="Arial"/>
              </a:rPr>
              <a:t>N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10" b="1">
                <a:latin typeface="Arial"/>
                <a:cs typeface="Arial"/>
              </a:rPr>
              <a:t>P</a:t>
            </a:r>
            <a:r>
              <a:rPr dirty="0" sz="950" b="1">
                <a:latin typeface="Arial"/>
                <a:cs typeface="Arial"/>
              </a:rPr>
              <a:t>T</a:t>
            </a:r>
            <a:r>
              <a:rPr dirty="0" sz="950" spc="50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0" b="1">
                <a:latin typeface="Arial"/>
                <a:cs typeface="Arial"/>
              </a:rPr>
              <a:t>S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125" b="1">
                <a:latin typeface="Arial"/>
                <a:cs typeface="Arial"/>
              </a:rPr>
              <a:t>M</a:t>
            </a:r>
            <a:r>
              <a:rPr dirty="0" sz="950" spc="-15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96300"/>
              </a:lnSpc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baseline="-15873" sz="1050" spc="37">
                <a:solidFill>
                  <a:srgbClr val="221F20"/>
                </a:solidFill>
                <a:latin typeface="Arial"/>
                <a:cs typeface="Arial"/>
              </a:rPr>
              <a:t>ff</a:t>
            </a:r>
            <a:r>
              <a:rPr dirty="0" baseline="-15873" sz="1050" spc="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baseline="-15873" sz="1050" spc="37">
                <a:solidFill>
                  <a:srgbClr val="221F20"/>
                </a:solidFill>
                <a:latin typeface="Arial"/>
                <a:cs typeface="Arial"/>
              </a:rPr>
              <a:t>ff</a:t>
            </a:r>
            <a:r>
              <a:rPr dirty="0" baseline="-15873" sz="1050" spc="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696584" y="9182202"/>
            <a:ext cx="1195070" cy="292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11</a:t>
            </a:r>
            <a:r>
              <a:rPr dirty="0" sz="900" spc="9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12</a:t>
            </a:r>
            <a:r>
              <a:rPr dirty="0" sz="900" spc="2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13</a:t>
            </a:r>
            <a:r>
              <a:rPr dirty="0" sz="900" spc="9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14</a:t>
            </a:r>
            <a:r>
              <a:rPr dirty="0" sz="900" spc="2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15</a:t>
            </a:r>
            <a:r>
              <a:rPr dirty="0" sz="900" spc="6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16</a:t>
            </a:r>
            <a:r>
              <a:rPr dirty="0" sz="900" spc="6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17</a:t>
            </a:r>
            <a:r>
              <a:rPr dirty="0" sz="900" spc="6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18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900">
                <a:latin typeface="Times New Roman"/>
                <a:cs typeface="Times New Roman"/>
              </a:rPr>
              <a:t>Atomic </a:t>
            </a:r>
            <a:r>
              <a:rPr dirty="0" sz="900" spc="-5">
                <a:latin typeface="Times New Roman"/>
                <a:cs typeface="Times New Roman"/>
              </a:rPr>
              <a:t>n</a:t>
            </a:r>
            <a:r>
              <a:rPr dirty="0" sz="90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mber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74335" y="857133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?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33259" y="857133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?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9170" y="2328121"/>
            <a:ext cx="4534535" cy="2294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75895" marR="5080" indent="-163195">
              <a:lnSpc>
                <a:spcPct val="95200"/>
              </a:lnSpc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2.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aria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Atom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Per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e.</a:t>
            </a:r>
            <a:r>
              <a:rPr dirty="0" sz="10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ful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transiti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neral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radii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75895" marR="5080" indent="153035">
              <a:lnSpc>
                <a:spcPct val="95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accompani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bei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rly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main-g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(9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5),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 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39170" y="5558497"/>
            <a:ext cx="4533900" cy="2751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75895" marR="5080" indent="-163195">
              <a:lnSpc>
                <a:spcPct val="95200"/>
              </a:lnSpc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3.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ria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omi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60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erie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nn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ries.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26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27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25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28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2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irst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change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124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125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6263005" cy="3705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tabLst>
                <a:tab pos="13957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g 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 P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od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c </a:t>
            </a:r>
            <a:r>
              <a:rPr dirty="0" sz="1050" spc="-1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4064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gest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m: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406400" marR="5715">
              <a:lnSpc>
                <a:spcPct val="96500"/>
              </a:lnSpc>
              <a:spcBef>
                <a:spcPts val="18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same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eft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 abov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406400" marR="6350">
              <a:lnSpc>
                <a:spcPct val="96600"/>
              </a:lnSpc>
              <a:spcBef>
                <a:spcPts val="17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eft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hermo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406400" marR="6350">
              <a:lnSpc>
                <a:spcPts val="1090"/>
              </a:lnSpc>
              <a:spcBef>
                <a:spcPts val="229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r>
              <a:rPr dirty="0" sz="950" spc="1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r>
              <a:rPr dirty="0" sz="950" spc="1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-11904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17 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161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217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750">
              <a:latin typeface="Times New Roman"/>
              <a:cs typeface="Times New Roman"/>
            </a:endParaRPr>
          </a:p>
          <a:p>
            <a:pPr marL="407670" marR="6350" indent="-229870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850">
              <a:latin typeface="Times New Roman"/>
              <a:cs typeface="Times New Roman"/>
            </a:endParaRPr>
          </a:p>
          <a:p>
            <a:pPr marL="407034" marR="5080" indent="-229235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nk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data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hapter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4430917"/>
            <a:ext cx="4597400" cy="825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100"/>
              </a:lnSpc>
              <a:spcBef>
                <a:spcPts val="27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ltin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lowing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527412" y="5582146"/>
            <a:ext cx="35058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055626" y="66224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4660" y="6061401"/>
            <a:ext cx="4598035" cy="951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1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-22">
                <a:solidFill>
                  <a:srgbClr val="221F20"/>
                </a:solidFill>
                <a:latin typeface="Lucida Sans"/>
                <a:cs typeface="Lucida Sans"/>
              </a:rPr>
              <a:t>+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15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smaller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atoms.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-22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baseline="33333" sz="1125" spc="-112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-22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baseline="33333" sz="1125" spc="-112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(10)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ntical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14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4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-22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33333" sz="1125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-22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33333" sz="1125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0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sz="1050" spc="-229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sz="1050" spc="-229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11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a).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1116" y="67317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44461" y="6702252"/>
            <a:ext cx="1621155" cy="8235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 marR="187960">
              <a:lnSpc>
                <a:spcPts val="1000"/>
              </a:lnSpc>
              <a:spcBef>
                <a:spcPts val="110"/>
              </a:spcBef>
            </a:pP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omp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ar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9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omic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75"/>
              </a:lnSpc>
            </a:pPr>
            <a:r>
              <a:rPr dirty="0" sz="90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endParaRPr sz="900">
              <a:latin typeface="Lucida Sans"/>
              <a:cs typeface="Lucida Sans"/>
            </a:endParaRPr>
          </a:p>
          <a:p>
            <a:pPr marL="12700" marR="5715">
              <a:lnSpc>
                <a:spcPct val="100000"/>
              </a:lnSpc>
              <a:spcBef>
                <a:spcPts val="30"/>
              </a:spcBef>
            </a:pP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baseline="31746" sz="1050" spc="-44">
                <a:solidFill>
                  <a:srgbClr val="221F20"/>
                </a:solidFill>
                <a:latin typeface="Lucida Sans"/>
                <a:cs typeface="Lucida Sans"/>
              </a:rPr>
              <a:t>+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baseline="27777" sz="1050" spc="-67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baseline="27777" sz="1050" spc="-30">
                <a:solidFill>
                  <a:srgbClr val="221F20"/>
                </a:solidFill>
                <a:latin typeface="Lucida Sans"/>
                <a:cs typeface="Lucida Sans"/>
              </a:rPr>
              <a:t>+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81050" y="6033253"/>
            <a:ext cx="24384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latin typeface="Times New Roman"/>
                <a:cs typeface="Times New Roman"/>
              </a:rPr>
              <a:t>N</a:t>
            </a:r>
            <a:r>
              <a:rPr dirty="0" sz="900" spc="15">
                <a:latin typeface="Times New Roman"/>
                <a:cs typeface="Times New Roman"/>
              </a:rPr>
              <a:t>a</a:t>
            </a:r>
            <a:r>
              <a:rPr dirty="0" baseline="22222" sz="1125" spc="502">
                <a:latin typeface="Arial"/>
                <a:cs typeface="Arial"/>
              </a:rPr>
              <a:t>*</a:t>
            </a:r>
            <a:endParaRPr baseline="22222" sz="1125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63064" y="6049740"/>
            <a:ext cx="31940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8518" sz="1350" spc="7">
                <a:latin typeface="Times New Roman"/>
                <a:cs typeface="Times New Roman"/>
              </a:rPr>
              <a:t>M</a:t>
            </a:r>
            <a:r>
              <a:rPr dirty="0" baseline="-18518" sz="1350" spc="15">
                <a:latin typeface="Times New Roman"/>
                <a:cs typeface="Times New Roman"/>
              </a:rPr>
              <a:t>g</a:t>
            </a:r>
            <a:r>
              <a:rPr dirty="0" sz="750" spc="15">
                <a:latin typeface="Times New Roman"/>
                <a:cs typeface="Times New Roman"/>
              </a:rPr>
              <a:t>2</a:t>
            </a:r>
            <a:r>
              <a:rPr dirty="0" sz="750" spc="335">
                <a:latin typeface="Arial"/>
                <a:cs typeface="Arial"/>
              </a:rPr>
              <a:t>*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1044" y="6496562"/>
            <a:ext cx="323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99 p</a:t>
            </a:r>
            <a:r>
              <a:rPr dirty="0" sz="90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59252" y="6433697"/>
            <a:ext cx="3244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72 p</a:t>
            </a:r>
            <a:r>
              <a:rPr dirty="0" sz="90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11834" y="5435479"/>
            <a:ext cx="38227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latin typeface="Times New Roman"/>
                <a:cs typeface="Times New Roman"/>
              </a:rPr>
              <a:t>1</a:t>
            </a:r>
            <a:r>
              <a:rPr dirty="0" sz="900" spc="15">
                <a:latin typeface="Times New Roman"/>
                <a:cs typeface="Times New Roman"/>
              </a:rPr>
              <a:t>86 p</a:t>
            </a:r>
            <a:r>
              <a:rPr dirty="0" sz="90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21690" y="4821431"/>
            <a:ext cx="1612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721488" y="4794128"/>
            <a:ext cx="1866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>
                <a:latin typeface="Times New Roman"/>
                <a:cs typeface="Times New Roman"/>
              </a:rPr>
              <a:t>M</a:t>
            </a:r>
            <a:r>
              <a:rPr dirty="0" sz="900">
                <a:latin typeface="Times New Roman"/>
                <a:cs typeface="Times New Roman"/>
              </a:rPr>
              <a:t>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29413" y="5373886"/>
            <a:ext cx="38354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160 p</a:t>
            </a:r>
            <a:r>
              <a:rPr dirty="0" sz="90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27412" y="7331015"/>
            <a:ext cx="3952875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74657" y="7948710"/>
            <a:ext cx="4597400" cy="1377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n),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Rep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 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ut 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size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Times New Roman"/>
              <a:cs typeface="Times New Roman"/>
            </a:endParaRPr>
          </a:p>
          <a:p>
            <a:pPr marL="265430" marR="287655">
              <a:lnSpc>
                <a:spcPts val="1110"/>
              </a:lnSpc>
            </a:pP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971415" y="324013"/>
            <a:ext cx="212788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866264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6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8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8234" y="4083751"/>
            <a:ext cx="6097270" cy="3423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g 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of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C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s 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arrang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9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2570" marR="59055" indent="-1270">
              <a:lnSpc>
                <a:spcPts val="1300"/>
              </a:lnSpc>
              <a:spcBef>
                <a:spcPts val="5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3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9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cium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540"/>
              </a:spcBef>
            </a:pP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EC008B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EC008B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baseline="31746" sz="1050" spc="89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100">
                <a:solidFill>
                  <a:srgbClr val="EC008B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EC008B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7">
                <a:solidFill>
                  <a:srgbClr val="EC008B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baseline="31746" sz="1050" spc="97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100">
                <a:solidFill>
                  <a:srgbClr val="EC008B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EC008B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EC008B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baseline="31746" sz="1050" spc="89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100">
                <a:solidFill>
                  <a:srgbClr val="EC008B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EC008B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EC008B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EC008B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can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mmarize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 abou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241935" marR="5715" indent="-153035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Refe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spec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080" indent="-153670">
              <a:lnSpc>
                <a:spcPct val="96400"/>
              </a:lnSpc>
              <a:spcBef>
                <a:spcPts val="57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ddle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501746" y="274015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84669" y="2710642"/>
            <a:ext cx="1569085" cy="8235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935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14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9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Cov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dii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ompa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ed</a:t>
            </a:r>
            <a:endParaRPr sz="1000">
              <a:latin typeface="Arial"/>
              <a:cs typeface="Arial"/>
            </a:endParaRPr>
          </a:p>
          <a:p>
            <a:pPr marL="12700" marR="11938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baseline="-15873" sz="1050" spc="1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baseline="-15873" sz="1050" spc="7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cu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 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baseline="27777" sz="10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7777" sz="1050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102984" y="1260913"/>
            <a:ext cx="34734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2</a:t>
            </a:r>
            <a:r>
              <a:rPr dirty="0" sz="900" spc="-45">
                <a:latin typeface="Times New Roman"/>
                <a:cs typeface="Times New Roman"/>
              </a:rPr>
              <a:t> </a:t>
            </a:r>
            <a:r>
              <a:rPr dirty="0" sz="900" spc="-75">
                <a:latin typeface="Times New Roman"/>
                <a:cs typeface="Times New Roman"/>
              </a:rPr>
              <a:t>e</a:t>
            </a:r>
            <a:r>
              <a:rPr dirty="0" baseline="23809" sz="1050" spc="277">
                <a:latin typeface="Arial"/>
                <a:cs typeface="Arial"/>
              </a:rPr>
              <a:t>+</a:t>
            </a:r>
            <a:endParaRPr baseline="23809" sz="10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79415" y="2182925"/>
            <a:ext cx="438784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1120" marR="5080" indent="-59055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Covalent rad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 marL="71120">
              <a:lnSpc>
                <a:spcPct val="100000"/>
              </a:lnSpc>
              <a:spcBef>
                <a:spcPts val="370"/>
              </a:spcBef>
            </a:pPr>
            <a:r>
              <a:rPr dirty="0" sz="900">
                <a:latin typeface="Times New Roman"/>
                <a:cs typeface="Times New Roman"/>
              </a:rPr>
              <a:t>99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46539" y="2182925"/>
            <a:ext cx="372110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5270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onic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rad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>
                <a:latin typeface="Gill Sans MT"/>
                <a:cs typeface="Gill Sans MT"/>
              </a:rPr>
              <a:t>u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900">
                <a:latin typeface="Times New Roman"/>
                <a:cs typeface="Times New Roman"/>
              </a:rPr>
              <a:t>181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7185" y="872309"/>
            <a:ext cx="210185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r>
              <a:rPr dirty="0" baseline="23809" sz="1050" spc="277">
                <a:latin typeface="Arial"/>
                <a:cs typeface="Arial"/>
              </a:rPr>
              <a:t>+</a:t>
            </a:r>
            <a:endParaRPr baseline="23809" sz="10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27190" y="1673010"/>
            <a:ext cx="210185" cy="158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r>
              <a:rPr dirty="0" baseline="23809" sz="1050" spc="277">
                <a:latin typeface="Arial"/>
                <a:cs typeface="Arial"/>
              </a:rPr>
              <a:t>+</a:t>
            </a:r>
            <a:endParaRPr baseline="23809" sz="10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631815" y="1487600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631815" y="1076756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4401" y="631393"/>
            <a:ext cx="4597400" cy="2748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nowl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edge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window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rfa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gl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130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baseline="33333" sz="1125" spc="-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oxide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tit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ssi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htl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 spc="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um(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II)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auti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colo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lly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 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ices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 24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130">
              <a:lnSpc>
                <a:spcPts val="117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9-9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sizes</a:t>
            </a:r>
            <a:endParaRPr sz="1050">
              <a:latin typeface="Palatino Linotype"/>
              <a:cs typeface="Palatino Linotype"/>
            </a:endParaRPr>
          </a:p>
          <a:p>
            <a:pPr marL="12700" marR="5080">
              <a:lnSpc>
                <a:spcPts val="1200"/>
              </a:lnSpc>
              <a:spcBef>
                <a:spcPts val="6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ypi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eneralizatio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escribe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88706" y="8192941"/>
            <a:ext cx="3437254" cy="1188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130">
              <a:lnSpc>
                <a:spcPct val="100000"/>
              </a:lnSpc>
              <a:tabLst>
                <a:tab pos="810260" algn="l"/>
              </a:tabLst>
            </a:pPr>
            <a:r>
              <a:rPr dirty="0" sz="950" spc="70" b="1">
                <a:latin typeface="Arial"/>
                <a:cs typeface="Arial"/>
              </a:rPr>
              <a:t>9</a:t>
            </a:r>
            <a:r>
              <a:rPr dirty="0" sz="950" spc="3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3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:</a:t>
            </a:r>
            <a:endParaRPr sz="950">
              <a:latin typeface="Arial"/>
              <a:cs typeface="Arial"/>
            </a:endParaRPr>
          </a:p>
          <a:p>
            <a:pPr marL="228600" indent="-180975">
              <a:lnSpc>
                <a:spcPct val="100000"/>
              </a:lnSpc>
              <a:spcBef>
                <a:spcPts val="560"/>
              </a:spcBef>
              <a:buClr>
                <a:srgbClr val="221F20"/>
              </a:buClr>
              <a:buFont typeface="Arial"/>
              <a:buAutoNum type="alphaLcParenBoth"/>
              <a:tabLst>
                <a:tab pos="228600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endParaRPr sz="950">
              <a:latin typeface="Arial"/>
              <a:cs typeface="Arial"/>
            </a:endParaRPr>
          </a:p>
          <a:p>
            <a:pPr marL="228600" indent="-19240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228600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3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endParaRPr sz="950">
              <a:latin typeface="Arial"/>
              <a:cs typeface="Arial"/>
            </a:endParaRPr>
          </a:p>
          <a:p>
            <a:pPr marL="228600" indent="-17462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228600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3</a:t>
            </a:r>
            <a:endParaRPr sz="950">
              <a:latin typeface="Arial"/>
              <a:cs typeface="Arial"/>
            </a:endParaRPr>
          </a:p>
          <a:p>
            <a:pPr marL="228600" indent="-19240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228600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592040" y="8505097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07583" y="8599080"/>
            <a:ext cx="60960" cy="616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0"/>
              </a:spcBef>
            </a:pPr>
            <a:r>
              <a:rPr dirty="0" sz="450" spc="15">
                <a:latin typeface="Gill Sans MT"/>
                <a:cs typeface="Gill Sans MT"/>
              </a:rPr>
              <a:t>3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4</a:t>
            </a:r>
            <a:endParaRPr sz="450">
              <a:latin typeface="Gill Sans MT"/>
              <a:cs typeface="Gill Sans MT"/>
            </a:endParaRPr>
          </a:p>
          <a:p>
            <a:pPr marL="13970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5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65"/>
              </a:spcBef>
            </a:pPr>
            <a:r>
              <a:rPr dirty="0" sz="450" spc="15">
                <a:latin typeface="Gill Sans MT"/>
                <a:cs typeface="Gill Sans MT"/>
              </a:rPr>
              <a:t>6</a:t>
            </a:r>
            <a:endParaRPr sz="4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450" spc="15">
                <a:latin typeface="Gill Sans MT"/>
                <a:cs typeface="Gill Sans MT"/>
              </a:rPr>
              <a:t>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683484" y="8593361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34754" y="8593361"/>
            <a:ext cx="4502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13</a:t>
            </a:r>
            <a:r>
              <a:rPr dirty="0" sz="450" spc="15">
                <a:latin typeface="Gill Sans MT"/>
                <a:cs typeface="Gill Sans MT"/>
              </a:rPr>
              <a:t> </a:t>
            </a:r>
            <a:r>
              <a:rPr dirty="0" sz="450" spc="-1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14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2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15</a:t>
            </a:r>
            <a:r>
              <a:rPr dirty="0" sz="450" spc="60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16</a:t>
            </a:r>
            <a:r>
              <a:rPr dirty="0" sz="450">
                <a:latin typeface="Gill Sans MT"/>
                <a:cs typeface="Gill Sans MT"/>
              </a:rPr>
              <a:t>  </a:t>
            </a:r>
            <a:r>
              <a:rPr dirty="0" sz="450" spc="15">
                <a:latin typeface="Gill Sans MT"/>
                <a:cs typeface="Gill Sans MT"/>
              </a:rPr>
              <a:t>17</a:t>
            </a:r>
            <a:endParaRPr sz="45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906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43195" y="761324"/>
            <a:ext cx="1022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Book Antiqua"/>
                <a:cs typeface="Book Antiqua"/>
              </a:rPr>
              <a:t>B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95582" y="761324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Book Antiqua"/>
                <a:cs typeface="Book Antiqua"/>
              </a:rPr>
              <a:t>C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49311" y="762596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N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71944" y="762596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Book Antiqua"/>
                <a:cs typeface="Book Antiqua"/>
              </a:rPr>
              <a:t>F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06870" y="762596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O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31400" y="1079716"/>
            <a:ext cx="126364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 b="1">
                <a:latin typeface="Book Antiqua"/>
                <a:cs typeface="Book Antiqua"/>
              </a:rPr>
              <a:t>8</a:t>
            </a:r>
            <a:r>
              <a:rPr dirty="0" sz="750" spc="10" b="1">
                <a:latin typeface="Book Antiqua"/>
                <a:cs typeface="Book Antiqua"/>
              </a:rPr>
              <a:t>8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87028" y="1079716"/>
            <a:ext cx="126364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7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947079" y="1080983"/>
            <a:ext cx="126364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887710" y="1382191"/>
            <a:ext cx="257175" cy="378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b="1">
                <a:latin typeface="Book Antiqua"/>
                <a:cs typeface="Book Antiqua"/>
              </a:rPr>
              <a:t>N</a:t>
            </a:r>
            <a:r>
              <a:rPr dirty="0" baseline="-24691" sz="1350" spc="-202" b="1">
                <a:latin typeface="Book Antiqua"/>
                <a:cs typeface="Book Antiqua"/>
              </a:rPr>
              <a:t> </a:t>
            </a:r>
            <a:r>
              <a:rPr dirty="0" sz="700" spc="25" b="1">
                <a:latin typeface="Book Antiqua"/>
                <a:cs typeface="Book Antiqua"/>
              </a:rPr>
              <a:t>3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  <a:p>
            <a:pPr marL="46990">
              <a:lnSpc>
                <a:spcPct val="100000"/>
              </a:lnSpc>
              <a:spcBef>
                <a:spcPts val="1060"/>
              </a:spcBef>
            </a:pPr>
            <a:r>
              <a:rPr dirty="0" sz="750" spc="15" b="1">
                <a:latin typeface="Book Antiqua"/>
                <a:cs typeface="Book Antiqua"/>
              </a:rPr>
              <a:t>1</a:t>
            </a:r>
            <a:r>
              <a:rPr dirty="0" sz="750" spc="2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03968" y="1080983"/>
            <a:ext cx="126364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62370" y="1382826"/>
            <a:ext cx="231775" cy="377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1604" sz="1350" spc="-44" b="1">
                <a:latin typeface="Book Antiqua"/>
                <a:cs typeface="Book Antiqua"/>
              </a:rPr>
              <a:t>O</a:t>
            </a:r>
            <a:r>
              <a:rPr dirty="0" sz="700" spc="-55" b="1">
                <a:latin typeface="Book Antiqua"/>
                <a:cs typeface="Book Antiqua"/>
              </a:rPr>
              <a:t>2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  <a:p>
            <a:pPr marL="29209">
              <a:lnSpc>
                <a:spcPct val="100000"/>
              </a:lnSpc>
              <a:spcBef>
                <a:spcPts val="1035"/>
              </a:spcBef>
            </a:pPr>
            <a:r>
              <a:rPr dirty="0" sz="750" spc="20" b="1">
                <a:latin typeface="Book Antiqua"/>
                <a:cs typeface="Book Antiqua"/>
              </a:rPr>
              <a:t>1</a:t>
            </a:r>
            <a:r>
              <a:rPr dirty="0" sz="750" spc="25" b="1">
                <a:latin typeface="Book Antiqua"/>
                <a:cs typeface="Book Antiqua"/>
              </a:rPr>
              <a:t>4</a:t>
            </a:r>
            <a:r>
              <a:rPr dirty="0" sz="750" spc="10" b="1"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53869" y="1080983"/>
            <a:ext cx="125730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0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27834" y="1383463"/>
            <a:ext cx="193675" cy="377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560">
              <a:lnSpc>
                <a:spcPct val="100000"/>
              </a:lnSpc>
            </a:pPr>
            <a:r>
              <a:rPr dirty="0" baseline="-27777" sz="1350" spc="44" b="1">
                <a:latin typeface="Book Antiqua"/>
                <a:cs typeface="Book Antiqua"/>
              </a:rPr>
              <a:t>F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750" spc="25" b="1">
                <a:latin typeface="Book Antiqua"/>
                <a:cs typeface="Book Antiqua"/>
              </a:rPr>
              <a:t>13</a:t>
            </a:r>
            <a:r>
              <a:rPr dirty="0" sz="750" spc="10" b="1">
                <a:latin typeface="Book Antiqua"/>
                <a:cs typeface="Book Antiqua"/>
              </a:rPr>
              <a:t>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51653" y="889594"/>
            <a:ext cx="172085" cy="319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>
              <a:lnSpc>
                <a:spcPct val="100000"/>
              </a:lnSpc>
            </a:pPr>
            <a:r>
              <a:rPr dirty="0" sz="900" spc="-10" b="1">
                <a:latin typeface="Book Antiqua"/>
                <a:cs typeface="Book Antiqua"/>
              </a:rPr>
              <a:t>Be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dirty="0" sz="750" spc="-20" b="1">
                <a:latin typeface="Book Antiqua"/>
                <a:cs typeface="Book Antiqua"/>
              </a:rPr>
              <a:t>11</a:t>
            </a:r>
            <a:r>
              <a:rPr dirty="0" sz="750" spc="10" b="1">
                <a:latin typeface="Book Antiqua"/>
                <a:cs typeface="Book Antiqua"/>
              </a:rPr>
              <a:t>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07339" y="3235275"/>
            <a:ext cx="173355" cy="313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560">
              <a:lnSpc>
                <a:spcPct val="100000"/>
              </a:lnSpc>
            </a:pPr>
            <a:r>
              <a:rPr dirty="0" sz="900" spc="-45" b="1">
                <a:latin typeface="Book Antiqua"/>
                <a:cs typeface="Book Antiqua"/>
              </a:rPr>
              <a:t>T</a:t>
            </a:r>
            <a:r>
              <a:rPr dirty="0" sz="900" b="1">
                <a:latin typeface="Book Antiqua"/>
                <a:cs typeface="Book Antiqua"/>
              </a:rPr>
              <a:t>i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4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72945" y="3683969"/>
            <a:ext cx="271780" cy="421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45" b="1">
                <a:latin typeface="Book Antiqua"/>
                <a:cs typeface="Book Antiqua"/>
              </a:rPr>
              <a:t>T</a:t>
            </a:r>
            <a:r>
              <a:rPr dirty="0" sz="900" b="1">
                <a:latin typeface="Book Antiqua"/>
                <a:cs typeface="Book Antiqua"/>
              </a:rPr>
              <a:t>i</a:t>
            </a:r>
            <a:r>
              <a:rPr dirty="0" sz="900" spc="-95" b="1">
                <a:latin typeface="Book Antiqua"/>
                <a:cs typeface="Book Antiqua"/>
              </a:rPr>
              <a:t> </a:t>
            </a:r>
            <a:r>
              <a:rPr dirty="0" baseline="31746" sz="1050" spc="-22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900">
              <a:latin typeface="Times New Roman"/>
              <a:cs typeface="Times New Roman"/>
            </a:endParaRPr>
          </a:p>
          <a:p>
            <a:pPr marL="71755">
              <a:lnSpc>
                <a:spcPct val="100000"/>
              </a:lnSpc>
            </a:pPr>
            <a:r>
              <a:rPr dirty="0" sz="750" spc="5" b="1">
                <a:latin typeface="Book Antiqua"/>
                <a:cs typeface="Book Antiqua"/>
              </a:rPr>
              <a:t>8</a:t>
            </a:r>
            <a:r>
              <a:rPr dirty="0" sz="750" spc="10" b="1">
                <a:latin typeface="Book Antiqua"/>
                <a:cs typeface="Book Antiqua"/>
              </a:rPr>
              <a:t>6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92857" y="894674"/>
            <a:ext cx="173355" cy="314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7465">
              <a:lnSpc>
                <a:spcPct val="100000"/>
              </a:lnSpc>
            </a:pPr>
            <a:r>
              <a:rPr dirty="0" sz="900" spc="-5" b="1">
                <a:latin typeface="Book Antiqua"/>
                <a:cs typeface="Book Antiqua"/>
              </a:rPr>
              <a:t>L</a:t>
            </a:r>
            <a:r>
              <a:rPr dirty="0" sz="900" b="1">
                <a:latin typeface="Book Antiqua"/>
                <a:cs typeface="Book Antiqua"/>
              </a:rPr>
              <a:t>i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5</a:t>
            </a:r>
            <a:r>
              <a:rPr dirty="0" sz="750" spc="10" b="1">
                <a:latin typeface="Book Antiqua"/>
                <a:cs typeface="Book Antiqua"/>
              </a:rPr>
              <a:t>2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78839" y="1347269"/>
            <a:ext cx="220979" cy="415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L</a:t>
            </a:r>
            <a:r>
              <a:rPr dirty="0" sz="900" spc="70" b="1">
                <a:latin typeface="Book Antiqua"/>
                <a:cs typeface="Book Antiqua"/>
              </a:rPr>
              <a:t>i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850">
              <a:latin typeface="Times New Roman"/>
              <a:cs typeface="Times New Roman"/>
            </a:endParaRPr>
          </a:p>
          <a:p>
            <a:pPr marL="51435">
              <a:lnSpc>
                <a:spcPct val="100000"/>
              </a:lnSpc>
            </a:pPr>
            <a:r>
              <a:rPr dirty="0" sz="750" spc="5" b="1">
                <a:latin typeface="Book Antiqua"/>
                <a:cs typeface="Book Antiqua"/>
              </a:rPr>
              <a:t>5</a:t>
            </a:r>
            <a:r>
              <a:rPr dirty="0" sz="750" spc="10" b="1">
                <a:latin typeface="Book Antiqua"/>
                <a:cs typeface="Book Antiqua"/>
              </a:rPr>
              <a:t>9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92857" y="2051642"/>
            <a:ext cx="184785" cy="315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Na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8</a:t>
            </a:r>
            <a:r>
              <a:rPr dirty="0" sz="750" spc="10" b="1">
                <a:latin typeface="Book Antiqua"/>
                <a:cs typeface="Book Antiqua"/>
              </a:rPr>
              <a:t>6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92857" y="3466804"/>
            <a:ext cx="17335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2</a:t>
            </a: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7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85874" y="4035791"/>
            <a:ext cx="17208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38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49746" y="3237819"/>
            <a:ext cx="17335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ct val="100000"/>
              </a:lnSpc>
            </a:pPr>
            <a:r>
              <a:rPr dirty="0" sz="900" spc="-10" b="1">
                <a:latin typeface="Book Antiqua"/>
                <a:cs typeface="Book Antiqua"/>
              </a:rPr>
              <a:t>Ca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7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94080" y="3682701"/>
            <a:ext cx="970280" cy="4229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06755" algn="l"/>
              </a:tabLst>
            </a:pPr>
            <a:r>
              <a:rPr dirty="0" baseline="-24691" sz="1350" spc="97" b="1">
                <a:latin typeface="Book Antiqua"/>
                <a:cs typeface="Book Antiqua"/>
              </a:rPr>
              <a:t>K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   </a:t>
            </a:r>
            <a:r>
              <a:rPr dirty="0" sz="700" spc="-85">
                <a:latin typeface="Arial"/>
                <a:cs typeface="Arial"/>
              </a:rPr>
              <a:t> </a:t>
            </a:r>
            <a:r>
              <a:rPr dirty="0" baseline="-24691" sz="1350" spc="7" b="1">
                <a:latin typeface="Book Antiqua"/>
                <a:cs typeface="Book Antiqua"/>
              </a:rPr>
              <a:t>C</a:t>
            </a:r>
            <a:r>
              <a:rPr dirty="0" baseline="-24691" sz="1350" spc="97" b="1">
                <a:latin typeface="Book Antiqua"/>
                <a:cs typeface="Book Antiqua"/>
              </a:rPr>
              <a:t>a</a:t>
            </a:r>
            <a:r>
              <a:rPr dirty="0" sz="700" spc="-20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	</a:t>
            </a:r>
            <a:r>
              <a:rPr dirty="0" baseline="-24691" sz="1350" spc="22" b="1">
                <a:latin typeface="Book Antiqua"/>
                <a:cs typeface="Book Antiqua"/>
              </a:rPr>
              <a:t>S</a:t>
            </a:r>
            <a:r>
              <a:rPr dirty="0" baseline="-24691" sz="1350" spc="89" b="1">
                <a:latin typeface="Book Antiqua"/>
                <a:cs typeface="Book Antiqua"/>
              </a:rPr>
              <a:t>c</a:t>
            </a:r>
            <a:r>
              <a:rPr dirty="0" sz="700" spc="-15" b="1">
                <a:latin typeface="Book Antiqua"/>
                <a:cs typeface="Book Antiqua"/>
              </a:rPr>
              <a:t>3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250">
              <a:latin typeface="Times New Roman"/>
              <a:cs typeface="Times New Roman"/>
            </a:endParaRPr>
          </a:p>
          <a:p>
            <a:pPr marL="368300">
              <a:lnSpc>
                <a:spcPct val="100000"/>
              </a:lnSpc>
              <a:tabLst>
                <a:tab pos="781050" algn="l"/>
              </a:tabLst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0</a:t>
            </a:r>
            <a:r>
              <a:rPr dirty="0" sz="750" spc="10" b="1">
                <a:latin typeface="Book Antiqua"/>
                <a:cs typeface="Book Antiqua"/>
              </a:rPr>
              <a:t>0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637751" y="3225117"/>
            <a:ext cx="173355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034">
              <a:lnSpc>
                <a:spcPct val="100000"/>
              </a:lnSpc>
            </a:pPr>
            <a:r>
              <a:rPr dirty="0" sz="900" spc="-5" b="1">
                <a:latin typeface="Book Antiqua"/>
                <a:cs typeface="Book Antiqua"/>
              </a:rPr>
              <a:t>Sc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61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347595" y="3659216"/>
            <a:ext cx="247650" cy="500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2069">
              <a:lnSpc>
                <a:spcPts val="860"/>
              </a:lnSpc>
            </a:pPr>
            <a:r>
              <a:rPr dirty="0" sz="750" spc="10" b="1">
                <a:latin typeface="Book Antiqua"/>
                <a:cs typeface="Book Antiqua"/>
              </a:rPr>
              <a:t>79</a:t>
            </a:r>
            <a:endParaRPr sz="750">
              <a:latin typeface="Book Antiqua"/>
              <a:cs typeface="Book Antiqua"/>
            </a:endParaRPr>
          </a:p>
          <a:p>
            <a:pPr marL="52069" indent="-40005">
              <a:lnSpc>
                <a:spcPts val="1040"/>
              </a:lnSpc>
            </a:pPr>
            <a:r>
              <a:rPr dirty="0" baseline="-24691" sz="1350" spc="89" b="1">
                <a:latin typeface="Book Antiqua"/>
                <a:cs typeface="Book Antiqua"/>
              </a:rPr>
              <a:t>V</a:t>
            </a:r>
            <a:r>
              <a:rPr dirty="0" sz="700" spc="30" b="1">
                <a:latin typeface="Book Antiqua"/>
                <a:cs typeface="Book Antiqua"/>
              </a:rPr>
              <a:t>3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900">
              <a:latin typeface="Times New Roman"/>
              <a:cs typeface="Times New Roman"/>
            </a:endParaRPr>
          </a:p>
          <a:p>
            <a:pPr marL="52069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64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62959" y="3072084"/>
            <a:ext cx="173355" cy="274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318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V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32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670810" y="3078434"/>
            <a:ext cx="1350645" cy="1080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8580">
              <a:lnSpc>
                <a:spcPct val="100000"/>
              </a:lnSpc>
            </a:pP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spc="-5" b="1">
                <a:latin typeface="Book Antiqua"/>
                <a:cs typeface="Book Antiqua"/>
              </a:rPr>
              <a:t>r</a:t>
            </a:r>
            <a:endParaRPr sz="900">
              <a:latin typeface="Book Antiqua"/>
              <a:cs typeface="Book Antiqua"/>
            </a:endParaRPr>
          </a:p>
          <a:p>
            <a:pPr marL="60325">
              <a:lnSpc>
                <a:spcPct val="100000"/>
              </a:lnSpc>
              <a:spcBef>
                <a:spcPts val="100"/>
              </a:spcBef>
              <a:tabLst>
                <a:tab pos="395605" algn="l"/>
              </a:tabLst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25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900" spc="15" b="1">
                <a:latin typeface="Book Antiqua"/>
                <a:cs typeface="Book Antiqua"/>
              </a:rPr>
              <a:t>M</a:t>
            </a:r>
            <a:r>
              <a:rPr dirty="0" sz="900" b="1">
                <a:latin typeface="Book Antiqua"/>
                <a:cs typeface="Book Antiqua"/>
              </a:rPr>
              <a:t>n</a:t>
            </a:r>
            <a:endParaRPr sz="900">
              <a:latin typeface="Book Antiqua"/>
              <a:cs typeface="Book Antiqua"/>
            </a:endParaRPr>
          </a:p>
          <a:p>
            <a:pPr marL="84455" indent="-72390">
              <a:lnSpc>
                <a:spcPct val="100000"/>
              </a:lnSpc>
              <a:spcBef>
                <a:spcPts val="385"/>
              </a:spcBef>
              <a:tabLst>
                <a:tab pos="415290" algn="l"/>
                <a:tab pos="721360" algn="l"/>
              </a:tabLst>
            </a:pPr>
            <a:r>
              <a:rPr dirty="0" sz="900" spc="0" b="1">
                <a:latin typeface="Book Antiqua"/>
                <a:cs typeface="Book Antiqua"/>
              </a:rPr>
              <a:t>C</a:t>
            </a:r>
            <a:r>
              <a:rPr dirty="0" sz="900" spc="50" b="1">
                <a:latin typeface="Book Antiqua"/>
                <a:cs typeface="Book Antiqua"/>
              </a:rPr>
              <a:t>r</a:t>
            </a:r>
            <a:r>
              <a:rPr dirty="0" baseline="31746" sz="1050" spc="37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	</a:t>
            </a:r>
            <a:r>
              <a:rPr dirty="0" sz="750" spc="10" b="1">
                <a:latin typeface="Book Antiqua"/>
                <a:cs typeface="Book Antiqua"/>
              </a:rPr>
              <a:t>124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900" spc="10" b="1">
                <a:latin typeface="Book Antiqua"/>
                <a:cs typeface="Book Antiqua"/>
              </a:rPr>
              <a:t>F</a:t>
            </a:r>
            <a:r>
              <a:rPr dirty="0" sz="900" spc="60" b="1">
                <a:latin typeface="Book Antiqua"/>
                <a:cs typeface="Book Antiqua"/>
              </a:rPr>
              <a:t>e</a:t>
            </a:r>
            <a:r>
              <a:rPr dirty="0" baseline="31746" sz="1050" spc="-22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   </a:t>
            </a:r>
            <a:r>
              <a:rPr dirty="0" baseline="31746" sz="1050" spc="-142">
                <a:latin typeface="Arial"/>
                <a:cs typeface="Arial"/>
              </a:rPr>
              <a:t> </a:t>
            </a: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spc="50" b="1">
                <a:latin typeface="Book Antiqua"/>
                <a:cs typeface="Book Antiqua"/>
              </a:rPr>
              <a:t>o</a:t>
            </a:r>
            <a:r>
              <a:rPr dirty="0" baseline="31746" sz="1050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 marL="84455">
              <a:lnSpc>
                <a:spcPct val="100000"/>
              </a:lnSpc>
              <a:spcBef>
                <a:spcPts val="850"/>
              </a:spcBef>
              <a:tabLst>
                <a:tab pos="795655" algn="l"/>
                <a:tab pos="1143000" algn="l"/>
              </a:tabLst>
            </a:pPr>
            <a:r>
              <a:rPr dirty="0" sz="750" spc="10" b="1">
                <a:latin typeface="Book Antiqua"/>
                <a:cs typeface="Book Antiqua"/>
              </a:rPr>
              <a:t>82</a:t>
            </a:r>
            <a:r>
              <a:rPr dirty="0" sz="750" spc="10" b="1">
                <a:latin typeface="Book Antiqua"/>
                <a:cs typeface="Book Antiqua"/>
              </a:rPr>
              <a:t>	</a:t>
            </a:r>
            <a:r>
              <a:rPr dirty="0" sz="750" spc="10" b="1">
                <a:latin typeface="Book Antiqua"/>
                <a:cs typeface="Book Antiqua"/>
              </a:rPr>
              <a:t>77</a:t>
            </a:r>
            <a:r>
              <a:rPr dirty="0" sz="750" spc="10" b="1">
                <a:latin typeface="Book Antiqua"/>
                <a:cs typeface="Book Antiqua"/>
              </a:rPr>
              <a:t>	</a:t>
            </a:r>
            <a:r>
              <a:rPr dirty="0" sz="900" spc="10" b="1">
                <a:latin typeface="Book Antiqua"/>
                <a:cs typeface="Book Antiqua"/>
              </a:rPr>
              <a:t>75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721360" algn="l"/>
              </a:tabLst>
            </a:pPr>
            <a:r>
              <a:rPr dirty="0" sz="900" spc="0" b="1">
                <a:latin typeface="Book Antiqua"/>
                <a:cs typeface="Book Antiqua"/>
              </a:rPr>
              <a:t>C</a:t>
            </a:r>
            <a:r>
              <a:rPr dirty="0" sz="900" spc="50" b="1">
                <a:latin typeface="Book Antiqua"/>
                <a:cs typeface="Book Antiqua"/>
              </a:rPr>
              <a:t>r</a:t>
            </a:r>
            <a:r>
              <a:rPr dirty="0" baseline="31746" sz="1050" spc="37" b="1">
                <a:latin typeface="Book Antiqua"/>
                <a:cs typeface="Book Antiqua"/>
              </a:rPr>
              <a:t>3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	</a:t>
            </a:r>
            <a:r>
              <a:rPr dirty="0" sz="900" spc="10" b="1">
                <a:latin typeface="Book Antiqua"/>
                <a:cs typeface="Book Antiqua"/>
              </a:rPr>
              <a:t>F</a:t>
            </a:r>
            <a:r>
              <a:rPr dirty="0" sz="900" spc="60" b="1">
                <a:latin typeface="Book Antiqua"/>
                <a:cs typeface="Book Antiqua"/>
              </a:rPr>
              <a:t>e</a:t>
            </a:r>
            <a:r>
              <a:rPr dirty="0" baseline="31746" sz="1050" spc="-22" b="1">
                <a:latin typeface="Book Antiqua"/>
                <a:cs typeface="Book Antiqua"/>
              </a:rPr>
              <a:t>3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   </a:t>
            </a:r>
            <a:r>
              <a:rPr dirty="0" baseline="31746" sz="1050" spc="-142">
                <a:latin typeface="Arial"/>
                <a:cs typeface="Arial"/>
              </a:rPr>
              <a:t> </a:t>
            </a: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spc="50" b="1">
                <a:latin typeface="Book Antiqua"/>
                <a:cs typeface="Book Antiqua"/>
              </a:rPr>
              <a:t>o</a:t>
            </a:r>
            <a:r>
              <a:rPr dirty="0" baseline="31746" sz="1050" b="1">
                <a:latin typeface="Book Antiqua"/>
                <a:cs typeface="Book Antiqua"/>
              </a:rPr>
              <a:t>3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 marL="84455">
              <a:lnSpc>
                <a:spcPct val="100000"/>
              </a:lnSpc>
              <a:spcBef>
                <a:spcPts val="675"/>
              </a:spcBef>
              <a:tabLst>
                <a:tab pos="795655" algn="l"/>
                <a:tab pos="1151255" algn="l"/>
              </a:tabLst>
            </a:pPr>
            <a:r>
              <a:rPr dirty="0" sz="750" spc="10" b="1">
                <a:latin typeface="Book Antiqua"/>
                <a:cs typeface="Book Antiqua"/>
              </a:rPr>
              <a:t>62</a:t>
            </a:r>
            <a:r>
              <a:rPr dirty="0" sz="750" spc="10" b="1">
                <a:latin typeface="Book Antiqua"/>
                <a:cs typeface="Book Antiqua"/>
              </a:rPr>
              <a:t>	</a:t>
            </a:r>
            <a:r>
              <a:rPr dirty="0" sz="750" spc="10" b="1">
                <a:latin typeface="Book Antiqua"/>
                <a:cs typeface="Book Antiqua"/>
              </a:rPr>
              <a:t>65</a:t>
            </a:r>
            <a:r>
              <a:rPr dirty="0" sz="750" spc="10" b="1">
                <a:latin typeface="Book Antiqua"/>
                <a:cs typeface="Book Antiqua"/>
              </a:rPr>
              <a:t>	</a:t>
            </a:r>
            <a:r>
              <a:rPr dirty="0" sz="750" spc="10" b="1">
                <a:latin typeface="Book Antiqua"/>
                <a:cs typeface="Book Antiqua"/>
              </a:rPr>
              <a:t>61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07995" y="3683969"/>
            <a:ext cx="340360" cy="421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M</a:t>
            </a:r>
            <a:r>
              <a:rPr dirty="0" sz="900" spc="60" b="1">
                <a:latin typeface="Book Antiqua"/>
                <a:cs typeface="Book Antiqua"/>
              </a:rPr>
              <a:t>n</a:t>
            </a:r>
            <a:r>
              <a:rPr dirty="0" baseline="27777" sz="1050" spc="-7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R="27305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83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429191" y="3072719"/>
            <a:ext cx="173355" cy="283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ct val="100000"/>
              </a:lnSpc>
            </a:pPr>
            <a:r>
              <a:rPr dirty="0" sz="900" spc="10" b="1">
                <a:latin typeface="Book Antiqua"/>
                <a:cs typeface="Book Antiqua"/>
              </a:rPr>
              <a:t>F</a:t>
            </a:r>
            <a:r>
              <a:rPr dirty="0" sz="900" b="1">
                <a:latin typeface="Book Antiqua"/>
                <a:cs typeface="Book Antiqua"/>
              </a:rPr>
              <a:t>e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4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785446" y="3077163"/>
            <a:ext cx="18605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>
              <a:lnSpc>
                <a:spcPct val="100000"/>
              </a:lnSpc>
            </a:pP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spc="-5" b="1">
                <a:latin typeface="Book Antiqua"/>
                <a:cs typeface="Book Antiqua"/>
              </a:rPr>
              <a:t>o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195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137875" y="3108919"/>
            <a:ext cx="887730" cy="1050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905">
              <a:lnSpc>
                <a:spcPts val="1015"/>
              </a:lnSpc>
            </a:pP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b="1">
                <a:latin typeface="Book Antiqua"/>
                <a:cs typeface="Book Antiqua"/>
              </a:rPr>
              <a:t>u</a:t>
            </a:r>
            <a:endParaRPr sz="900">
              <a:latin typeface="Book Antiqua"/>
              <a:cs typeface="Book Antiqua"/>
            </a:endParaRPr>
          </a:p>
          <a:p>
            <a:pPr algn="ctr">
              <a:lnSpc>
                <a:spcPts val="1015"/>
              </a:lnSpc>
              <a:tabLst>
                <a:tab pos="342265" algn="l"/>
                <a:tab pos="706755" algn="l"/>
              </a:tabLst>
            </a:pPr>
            <a:r>
              <a:rPr dirty="0" sz="900" spc="15" b="1">
                <a:latin typeface="Book Antiqua"/>
                <a:cs typeface="Book Antiqua"/>
              </a:rPr>
              <a:t>N</a:t>
            </a:r>
            <a:r>
              <a:rPr dirty="0" sz="900" b="1">
                <a:latin typeface="Book Antiqua"/>
                <a:cs typeface="Book Antiqua"/>
              </a:rPr>
              <a:t>i	</a:t>
            </a:r>
            <a:r>
              <a:rPr dirty="0" baseline="-14814" sz="1125" spc="7" b="1">
                <a:latin typeface="Book Antiqua"/>
                <a:cs typeface="Book Antiqua"/>
              </a:rPr>
              <a:t>1</a:t>
            </a:r>
            <a:r>
              <a:rPr dirty="0" baseline="-14814" sz="1125" spc="15" b="1">
                <a:latin typeface="Book Antiqua"/>
                <a:cs typeface="Book Antiqua"/>
              </a:rPr>
              <a:t>28</a:t>
            </a:r>
            <a:r>
              <a:rPr dirty="0" baseline="-14814" sz="1125" b="1">
                <a:latin typeface="Book Antiqua"/>
                <a:cs typeface="Book Antiqua"/>
              </a:rPr>
              <a:t>	</a:t>
            </a:r>
            <a:r>
              <a:rPr dirty="0" sz="900" spc="0" b="1">
                <a:latin typeface="Book Antiqua"/>
                <a:cs typeface="Book Antiqua"/>
              </a:rPr>
              <a:t>Z</a:t>
            </a:r>
            <a:r>
              <a:rPr dirty="0" sz="900" b="1">
                <a:latin typeface="Book Antiqua"/>
                <a:cs typeface="Book Antiqua"/>
              </a:rPr>
              <a:t>n</a:t>
            </a:r>
            <a:endParaRPr sz="900">
              <a:latin typeface="Book Antiqua"/>
              <a:cs typeface="Book Antiqua"/>
            </a:endParaRPr>
          </a:p>
          <a:p>
            <a:pPr algn="ctr">
              <a:lnSpc>
                <a:spcPct val="100000"/>
              </a:lnSpc>
              <a:spcBef>
                <a:spcPts val="370"/>
              </a:spcBef>
              <a:tabLst>
                <a:tab pos="309880" algn="l"/>
                <a:tab pos="713740" algn="l"/>
              </a:tabLst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25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900" spc="0" b="1">
                <a:latin typeface="Book Antiqua"/>
                <a:cs typeface="Book Antiqua"/>
              </a:rPr>
              <a:t>C</a:t>
            </a:r>
            <a:r>
              <a:rPr dirty="0" sz="900" spc="-40" b="1">
                <a:latin typeface="Book Antiqua"/>
                <a:cs typeface="Book Antiqua"/>
              </a:rPr>
              <a:t>u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	</a:t>
            </a: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3</a:t>
            </a:r>
            <a:r>
              <a:rPr dirty="0" sz="750" spc="10" b="1">
                <a:latin typeface="Book Antiqua"/>
                <a:cs typeface="Book Antiqua"/>
              </a:rPr>
              <a:t>3</a:t>
            </a:r>
            <a:endParaRPr sz="7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850">
              <a:latin typeface="Times New Roman"/>
              <a:cs typeface="Times New Roman"/>
            </a:endParaRPr>
          </a:p>
          <a:p>
            <a:pPr algn="ctr" marR="15240">
              <a:lnSpc>
                <a:spcPts val="800"/>
              </a:lnSpc>
            </a:pPr>
            <a:r>
              <a:rPr dirty="0" sz="750" spc="5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6</a:t>
            </a:r>
            <a:endParaRPr sz="750">
              <a:latin typeface="Book Antiqua"/>
              <a:cs typeface="Book Antiqua"/>
            </a:endParaRPr>
          </a:p>
          <a:p>
            <a:pPr algn="ctr" marR="8255">
              <a:lnSpc>
                <a:spcPts val="980"/>
              </a:lnSpc>
            </a:pPr>
            <a:r>
              <a:rPr dirty="0" baseline="-24691" sz="1350" spc="7" b="1">
                <a:latin typeface="Book Antiqua"/>
                <a:cs typeface="Book Antiqua"/>
              </a:rPr>
              <a:t>C</a:t>
            </a:r>
            <a:r>
              <a:rPr dirty="0" baseline="-24691" sz="1350" spc="89" b="1">
                <a:latin typeface="Book Antiqua"/>
                <a:cs typeface="Book Antiqua"/>
              </a:rPr>
              <a:t>u</a:t>
            </a:r>
            <a:r>
              <a:rPr dirty="0" sz="700" spc="-15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R="15240">
              <a:lnSpc>
                <a:spcPct val="100000"/>
              </a:lnSpc>
            </a:pPr>
            <a:r>
              <a:rPr dirty="0" sz="750" spc="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075429" y="3683969"/>
            <a:ext cx="290830" cy="4229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20" b="1">
                <a:latin typeface="Book Antiqua"/>
                <a:cs typeface="Book Antiqua"/>
              </a:rPr>
              <a:t>N</a:t>
            </a:r>
            <a:r>
              <a:rPr dirty="0" sz="900" spc="60" b="1">
                <a:latin typeface="Book Antiqua"/>
                <a:cs typeface="Book Antiqua"/>
              </a:rPr>
              <a:t>i</a:t>
            </a:r>
            <a:r>
              <a:rPr dirty="0" baseline="31746" sz="1050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L="635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70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797425" y="3685874"/>
            <a:ext cx="648970" cy="4197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baseline="-24691" sz="1350" spc="0" b="1">
                <a:latin typeface="Book Antiqua"/>
                <a:cs typeface="Book Antiqua"/>
              </a:rPr>
              <a:t>Z</a:t>
            </a:r>
            <a:r>
              <a:rPr dirty="0" baseline="-24691" sz="1350" spc="89" b="1">
                <a:latin typeface="Book Antiqua"/>
                <a:cs typeface="Book Antiqua"/>
              </a:rPr>
              <a:t>n</a:t>
            </a:r>
            <a:r>
              <a:rPr dirty="0" sz="700" spc="-15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 </a:t>
            </a:r>
            <a:r>
              <a:rPr dirty="0" sz="700" spc="-75">
                <a:latin typeface="Arial"/>
                <a:cs typeface="Arial"/>
              </a:rPr>
              <a:t> </a:t>
            </a:r>
            <a:r>
              <a:rPr dirty="0" baseline="-24691" sz="1350" spc="30" b="1">
                <a:latin typeface="Book Antiqua"/>
                <a:cs typeface="Book Antiqua"/>
              </a:rPr>
              <a:t>G</a:t>
            </a:r>
            <a:r>
              <a:rPr dirty="0" baseline="-24691" sz="1350" spc="89" b="1">
                <a:latin typeface="Book Antiqua"/>
                <a:cs typeface="Book Antiqua"/>
              </a:rPr>
              <a:t>a</a:t>
            </a:r>
            <a:r>
              <a:rPr dirty="0" sz="700" spc="-15" b="1">
                <a:latin typeface="Book Antiqua"/>
                <a:cs typeface="Book Antiqua"/>
              </a:rPr>
              <a:t>3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R="4445">
              <a:lnSpc>
                <a:spcPct val="100000"/>
              </a:lnSpc>
              <a:tabLst>
                <a:tab pos="355600" algn="l"/>
              </a:tabLst>
            </a:pPr>
            <a:r>
              <a:rPr dirty="0" sz="750" spc="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5" b="1">
                <a:latin typeface="Book Antiqua"/>
                <a:cs typeface="Book Antiqua"/>
              </a:rPr>
              <a:t>6</a:t>
            </a:r>
            <a:r>
              <a:rPr dirty="0" sz="750" spc="10" b="1">
                <a:latin typeface="Book Antiqua"/>
                <a:cs typeface="Book Antiqua"/>
              </a:rPr>
              <a:t>2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203828" y="3228299"/>
            <a:ext cx="536575" cy="320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7665" algn="l"/>
              </a:tabLst>
            </a:pPr>
            <a:r>
              <a:rPr dirty="0" sz="900" spc="20" b="1">
                <a:latin typeface="Book Antiqua"/>
                <a:cs typeface="Book Antiqua"/>
              </a:rPr>
              <a:t>G</a:t>
            </a:r>
            <a:r>
              <a:rPr dirty="0" sz="900" b="1">
                <a:latin typeface="Book Antiqua"/>
                <a:cs typeface="Book Antiqua"/>
              </a:rPr>
              <a:t>a	</a:t>
            </a:r>
            <a:r>
              <a:rPr dirty="0" baseline="3086" sz="1350" spc="30" b="1">
                <a:latin typeface="Book Antiqua"/>
                <a:cs typeface="Book Antiqua"/>
              </a:rPr>
              <a:t>G</a:t>
            </a:r>
            <a:r>
              <a:rPr dirty="0" baseline="3086" sz="1350" b="1">
                <a:latin typeface="Book Antiqua"/>
                <a:cs typeface="Book Antiqua"/>
              </a:rPr>
              <a:t>e</a:t>
            </a:r>
            <a:endParaRPr baseline="3086" sz="1350">
              <a:latin typeface="Book Antiqua"/>
              <a:cs typeface="Book Antiqua"/>
            </a:endParaRPr>
          </a:p>
          <a:p>
            <a:pPr marL="16510">
              <a:lnSpc>
                <a:spcPct val="100000"/>
              </a:lnSpc>
              <a:spcBef>
                <a:spcPts val="455"/>
              </a:spcBef>
              <a:tabLst>
                <a:tab pos="372110" algn="l"/>
              </a:tabLst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22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22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23581" y="3227663"/>
            <a:ext cx="173355" cy="320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900" spc="-5" b="1">
                <a:latin typeface="Book Antiqua"/>
                <a:cs typeface="Book Antiqua"/>
              </a:rPr>
              <a:t>As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83047" y="3231471"/>
            <a:ext cx="169545" cy="316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ct val="100000"/>
              </a:lnSpc>
            </a:pPr>
            <a:r>
              <a:rPr dirty="0" sz="900" spc="-5" b="1">
                <a:latin typeface="Book Antiqua"/>
                <a:cs typeface="Book Antiqua"/>
              </a:rPr>
              <a:t>Se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dirty="0" sz="750" spc="-2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7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631785" y="3226392"/>
            <a:ext cx="170180" cy="321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955">
              <a:lnSpc>
                <a:spcPct val="100000"/>
              </a:lnSpc>
            </a:pPr>
            <a:r>
              <a:rPr dirty="0" sz="900" spc="-5" b="1">
                <a:latin typeface="Book Antiqua"/>
                <a:cs typeface="Book Antiqua"/>
              </a:rPr>
              <a:t>Br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dirty="0" sz="750" spc="-15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4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80476" y="3981180"/>
            <a:ext cx="17335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8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629706" y="3981180"/>
            <a:ext cx="17335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6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49673" y="4880897"/>
            <a:ext cx="270510" cy="386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0" b="1">
                <a:latin typeface="Book Antiqua"/>
                <a:cs typeface="Book Antiqua"/>
              </a:rPr>
              <a:t>T</a:t>
            </a:r>
            <a:r>
              <a:rPr dirty="0" sz="900" spc="-15" b="1">
                <a:latin typeface="Book Antiqua"/>
                <a:cs typeface="Book Antiqua"/>
              </a:rPr>
              <a:t>e</a:t>
            </a:r>
            <a:r>
              <a:rPr dirty="0" baseline="29629" sz="1125" spc="-7" b="1">
                <a:latin typeface="Book Antiqua"/>
                <a:cs typeface="Book Antiqua"/>
              </a:rPr>
              <a:t>2</a:t>
            </a:r>
            <a:r>
              <a:rPr dirty="0" baseline="35714" sz="1050" spc="277">
                <a:latin typeface="Arial"/>
                <a:cs typeface="Arial"/>
              </a:rPr>
              <a:t>+</a:t>
            </a:r>
            <a:endParaRPr baseline="35714" sz="1050">
              <a:latin typeface="Arial"/>
              <a:cs typeface="Arial"/>
            </a:endParaRPr>
          </a:p>
          <a:p>
            <a:pPr marL="43180">
              <a:lnSpc>
                <a:spcPct val="100000"/>
              </a:lnSpc>
              <a:spcBef>
                <a:spcPts val="725"/>
              </a:spcBef>
            </a:pPr>
            <a:r>
              <a:rPr dirty="0" sz="750" spc="10" b="1">
                <a:latin typeface="Book Antiqua"/>
                <a:cs typeface="Book Antiqua"/>
              </a:rPr>
              <a:t>2</a:t>
            </a: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629706" y="4878992"/>
            <a:ext cx="184785" cy="387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3815">
              <a:lnSpc>
                <a:spcPct val="100000"/>
              </a:lnSpc>
            </a:pPr>
            <a:r>
              <a:rPr dirty="0" baseline="-27777" sz="1350" spc="75" b="1">
                <a:latin typeface="Book Antiqua"/>
                <a:cs typeface="Book Antiqua"/>
              </a:rPr>
              <a:t>I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2</a:t>
            </a: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92223" y="5196635"/>
            <a:ext cx="176530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 b="1">
                <a:latin typeface="Book Antiqua"/>
                <a:cs typeface="Book Antiqua"/>
              </a:rPr>
              <a:t>1</a:t>
            </a:r>
            <a:r>
              <a:rPr dirty="0" sz="750" spc="25" b="1">
                <a:latin typeface="Book Antiqua"/>
                <a:cs typeface="Book Antiqua"/>
              </a:rPr>
              <a:t>4</a:t>
            </a:r>
            <a:r>
              <a:rPr dirty="0" sz="750" spc="10" b="1">
                <a:latin typeface="Book Antiqua"/>
                <a:cs typeface="Book Antiqua"/>
              </a:rPr>
              <a:t>9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249112" y="5196635"/>
            <a:ext cx="17335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5" b="1">
                <a:latin typeface="Book Antiqua"/>
                <a:cs typeface="Book Antiqua"/>
              </a:rPr>
              <a:t>1</a:t>
            </a:r>
            <a:r>
              <a:rPr dirty="0" sz="750" spc="20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496677" y="5196635"/>
            <a:ext cx="17335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10" b="1">
                <a:latin typeface="Book Antiqua"/>
                <a:cs typeface="Book Antiqua"/>
              </a:rPr>
              <a:t>1</a:t>
            </a:r>
            <a:r>
              <a:rPr dirty="0" sz="750" spc="2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875793" y="5140751"/>
            <a:ext cx="1197610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7665" algn="l"/>
                <a:tab pos="723265" algn="l"/>
                <a:tab pos="1084580" algn="l"/>
              </a:tabLst>
            </a:pPr>
            <a:r>
              <a:rPr dirty="0" sz="750" spc="20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5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25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9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25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3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20" b="1">
                <a:latin typeface="Book Antiqua"/>
                <a:cs typeface="Book Antiqua"/>
              </a:rPr>
              <a:t>7</a:t>
            </a:r>
            <a:r>
              <a:rPr dirty="0" sz="750" spc="10" b="1">
                <a:latin typeface="Book Antiqua"/>
                <a:cs typeface="Book Antiqua"/>
              </a:rPr>
              <a:t>6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208548" y="2047184"/>
            <a:ext cx="173355" cy="321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A</a:t>
            </a:r>
            <a:r>
              <a:rPr dirty="0" sz="900" b="1">
                <a:latin typeface="Book Antiqua"/>
                <a:cs typeface="Book Antiqua"/>
              </a:rPr>
              <a:t>l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43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232042" y="2801923"/>
            <a:ext cx="124460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53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565437" y="2056724"/>
            <a:ext cx="169545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S</a:t>
            </a:r>
            <a:r>
              <a:rPr dirty="0" sz="900" b="1">
                <a:latin typeface="Book Antiqua"/>
                <a:cs typeface="Book Antiqua"/>
              </a:rPr>
              <a:t>i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750" spc="-2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7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925500" y="2050374"/>
            <a:ext cx="170180" cy="316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2705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P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dirty="0" sz="750" spc="-20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10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907404" y="2553081"/>
            <a:ext cx="219710" cy="370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1604" sz="1350" spc="104" b="1">
                <a:latin typeface="Book Antiqua"/>
                <a:cs typeface="Book Antiqua"/>
              </a:rPr>
              <a:t>P</a:t>
            </a:r>
            <a:r>
              <a:rPr dirty="0" sz="700" spc="-50" b="1">
                <a:latin typeface="Book Antiqua"/>
                <a:cs typeface="Book Antiqua"/>
              </a:rPr>
              <a:t>3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  <a:p>
            <a:pPr marL="28575">
              <a:lnSpc>
                <a:spcPct val="100000"/>
              </a:lnSpc>
              <a:spcBef>
                <a:spcPts val="980"/>
              </a:spcBef>
            </a:pPr>
            <a:r>
              <a:rPr dirty="0" sz="750" spc="5" b="1">
                <a:latin typeface="Book Antiqua"/>
                <a:cs typeface="Book Antiqua"/>
              </a:rPr>
              <a:t>2</a:t>
            </a:r>
            <a:r>
              <a:rPr dirty="0" sz="750" spc="10" b="1">
                <a:latin typeface="Book Antiqua"/>
                <a:cs typeface="Book Antiqua"/>
              </a:rPr>
              <a:t>12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281116" y="2047831"/>
            <a:ext cx="173355" cy="319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953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S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0</a:t>
            </a:r>
            <a:r>
              <a:rPr dirty="0" sz="750" spc="10" b="1">
                <a:latin typeface="Book Antiqua"/>
                <a:cs typeface="Book Antiqua"/>
              </a:rPr>
              <a:t>4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81116" y="2545461"/>
            <a:ext cx="219075" cy="377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1604" sz="1350" spc="104" b="1">
                <a:latin typeface="Book Antiqua"/>
                <a:cs typeface="Book Antiqua"/>
              </a:rPr>
              <a:t>S</a:t>
            </a:r>
            <a:r>
              <a:rPr dirty="0" sz="700" spc="-55" b="1">
                <a:latin typeface="Book Antiqua"/>
                <a:cs typeface="Book Antiqua"/>
              </a:rPr>
              <a:t>2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r>
              <a:rPr dirty="0" sz="750" spc="10" b="1">
                <a:latin typeface="Book Antiqua"/>
                <a:cs typeface="Book Antiqua"/>
              </a:rPr>
              <a:t>1</a:t>
            </a:r>
            <a:r>
              <a:rPr dirty="0" sz="750" spc="5" b="1">
                <a:latin typeface="Book Antiqua"/>
                <a:cs typeface="Book Antiqua"/>
              </a:rPr>
              <a:t>8</a:t>
            </a:r>
            <a:r>
              <a:rPr dirty="0" sz="750" spc="10" b="1">
                <a:latin typeface="Book Antiqua"/>
                <a:cs typeface="Book Antiqua"/>
              </a:rPr>
              <a:t>4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638287" y="2049103"/>
            <a:ext cx="148590" cy="318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b="1">
                <a:latin typeface="Book Antiqua"/>
                <a:cs typeface="Book Antiqua"/>
              </a:rPr>
              <a:t>l</a:t>
            </a:r>
            <a:endParaRPr sz="900">
              <a:latin typeface="Book Antiqua"/>
              <a:cs typeface="Book Antiqua"/>
            </a:endParaRPr>
          </a:p>
          <a:p>
            <a:pPr marL="29209">
              <a:lnSpc>
                <a:spcPct val="100000"/>
              </a:lnSpc>
              <a:spcBef>
                <a:spcPts val="500"/>
              </a:spcBef>
            </a:pPr>
            <a:r>
              <a:rPr dirty="0" sz="750" spc="5" b="1">
                <a:latin typeface="Book Antiqua"/>
                <a:cs typeface="Book Antiqua"/>
              </a:rPr>
              <a:t>9</a:t>
            </a:r>
            <a:r>
              <a:rPr dirty="0" sz="750" spc="10" b="1">
                <a:latin typeface="Book Antiqua"/>
                <a:cs typeface="Book Antiqua"/>
              </a:rPr>
              <a:t>9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604000" y="2532764"/>
            <a:ext cx="230504" cy="390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spc="40" b="1">
                <a:latin typeface="Book Antiqua"/>
                <a:cs typeface="Book Antiqua"/>
              </a:rPr>
              <a:t>l</a:t>
            </a:r>
            <a:r>
              <a:rPr dirty="0" baseline="35714" sz="1050" spc="277">
                <a:latin typeface="Arial"/>
                <a:cs typeface="Arial"/>
              </a:rPr>
              <a:t>+</a:t>
            </a:r>
            <a:endParaRPr baseline="35714" sz="10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755"/>
              </a:spcBef>
            </a:pPr>
            <a:r>
              <a:rPr dirty="0" sz="750" spc="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81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88721" y="1348539"/>
            <a:ext cx="288290" cy="41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baseline="-24691" sz="1350" spc="0" b="1">
                <a:latin typeface="Book Antiqua"/>
                <a:cs typeface="Book Antiqua"/>
              </a:rPr>
              <a:t>B</a:t>
            </a:r>
            <a:r>
              <a:rPr dirty="0" baseline="-24691" sz="1350" spc="89" b="1">
                <a:latin typeface="Book Antiqua"/>
                <a:cs typeface="Book Antiqua"/>
              </a:rPr>
              <a:t>e</a:t>
            </a:r>
            <a:r>
              <a:rPr dirty="0" sz="700" spc="-20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L="6350">
              <a:lnSpc>
                <a:spcPct val="100000"/>
              </a:lnSpc>
            </a:pPr>
            <a:r>
              <a:rPr dirty="0" sz="750" spc="10" b="1">
                <a:latin typeface="Book Antiqua"/>
                <a:cs typeface="Book Antiqua"/>
              </a:rPr>
              <a:t>27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47725" y="2455933"/>
            <a:ext cx="648970" cy="4673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N</a:t>
            </a:r>
            <a:r>
              <a:rPr dirty="0" sz="900" spc="-10" b="1">
                <a:latin typeface="Book Antiqua"/>
                <a:cs typeface="Book Antiqua"/>
              </a:rPr>
              <a:t>a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   </a:t>
            </a:r>
            <a:r>
              <a:rPr dirty="0" baseline="31746" sz="1050" spc="-150">
                <a:latin typeface="Arial"/>
                <a:cs typeface="Arial"/>
              </a:rPr>
              <a:t> </a:t>
            </a:r>
            <a:r>
              <a:rPr dirty="0" sz="900" spc="15" b="1">
                <a:latin typeface="Book Antiqua"/>
                <a:cs typeface="Book Antiqua"/>
              </a:rPr>
              <a:t>M</a:t>
            </a:r>
            <a:r>
              <a:rPr dirty="0" sz="900" spc="55" b="1">
                <a:latin typeface="Book Antiqua"/>
                <a:cs typeface="Book Antiqua"/>
              </a:rPr>
              <a:t>g</a:t>
            </a:r>
            <a:r>
              <a:rPr dirty="0" baseline="31746" sz="1050" spc="-30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R="11430">
              <a:lnSpc>
                <a:spcPct val="100000"/>
              </a:lnSpc>
              <a:tabLst>
                <a:tab pos="347345" algn="l"/>
              </a:tabLst>
            </a:pPr>
            <a:r>
              <a:rPr dirty="0" sz="750" spc="10" b="1">
                <a:latin typeface="Book Antiqua"/>
                <a:cs typeface="Book Antiqua"/>
              </a:rPr>
              <a:t>99</a:t>
            </a:r>
            <a:r>
              <a:rPr dirty="0" sz="750" spc="5">
                <a:latin typeface="Times New Roman"/>
                <a:cs typeface="Times New Roman"/>
              </a:rPr>
              <a:t> </a:t>
            </a:r>
            <a:r>
              <a:rPr dirty="0" sz="750" spc="5">
                <a:latin typeface="Times New Roman"/>
                <a:cs typeface="Times New Roman"/>
              </a:rPr>
              <a:t>	</a:t>
            </a:r>
            <a:r>
              <a:rPr dirty="0" sz="750" spc="10" b="1">
                <a:latin typeface="Book Antiqua"/>
                <a:cs typeface="Book Antiqua"/>
              </a:rPr>
              <a:t>72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231900" y="2042119"/>
            <a:ext cx="203200" cy="324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Book Antiqua"/>
                <a:cs typeface="Book Antiqua"/>
              </a:rPr>
              <a:t>Mg</a:t>
            </a:r>
            <a:endParaRPr sz="900">
              <a:latin typeface="Book Antiqua"/>
              <a:cs typeface="Book Antiqua"/>
            </a:endParaRPr>
          </a:p>
          <a:p>
            <a:pPr marL="28575">
              <a:lnSpc>
                <a:spcPct val="100000"/>
              </a:lnSpc>
              <a:spcBef>
                <a:spcPts val="550"/>
              </a:spcBef>
            </a:pPr>
            <a:r>
              <a:rPr dirty="0" sz="750" spc="-5" b="1">
                <a:latin typeface="Book Antiqua"/>
                <a:cs typeface="Book Antiqua"/>
              </a:rPr>
              <a:t>1</a:t>
            </a:r>
            <a:r>
              <a:rPr dirty="0" sz="750" spc="10" b="1">
                <a:latin typeface="Book Antiqua"/>
                <a:cs typeface="Book Antiqua"/>
              </a:rPr>
              <a:t>60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347595" y="3399749"/>
            <a:ext cx="1149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V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444647" y="3365212"/>
            <a:ext cx="149225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853439" y="4816128"/>
            <a:ext cx="254000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latin typeface="Book Antiqua"/>
                <a:cs typeface="Book Antiqua"/>
              </a:rPr>
              <a:t>R</a:t>
            </a:r>
            <a:r>
              <a:rPr dirty="0" sz="900" spc="-20" b="1">
                <a:latin typeface="Book Antiqua"/>
                <a:cs typeface="Book Antiqua"/>
              </a:rPr>
              <a:t>b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206512" y="4816764"/>
            <a:ext cx="26924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22" b="1">
                <a:latin typeface="Book Antiqua"/>
                <a:cs typeface="Book Antiqua"/>
              </a:rPr>
              <a:t>S</a:t>
            </a:r>
            <a:r>
              <a:rPr dirty="0" baseline="-24691" sz="1350" spc="75" b="1">
                <a:latin typeface="Book Antiqua"/>
                <a:cs typeface="Book Antiqua"/>
              </a:rPr>
              <a:t>r</a:t>
            </a:r>
            <a:r>
              <a:rPr dirty="0" sz="700" spc="-15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439284" y="4816764"/>
            <a:ext cx="644525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A</a:t>
            </a:r>
            <a:r>
              <a:rPr dirty="0" sz="900" spc="-40" b="1">
                <a:latin typeface="Book Antiqua"/>
                <a:cs typeface="Book Antiqua"/>
              </a:rPr>
              <a:t>g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r>
              <a:rPr dirty="0" baseline="31746" sz="1050">
                <a:latin typeface="Arial"/>
                <a:cs typeface="Arial"/>
              </a:rPr>
              <a:t>   </a:t>
            </a:r>
            <a:r>
              <a:rPr dirty="0" baseline="31746" sz="1050" spc="97">
                <a:latin typeface="Arial"/>
                <a:cs typeface="Arial"/>
              </a:rPr>
              <a:t> </a:t>
            </a:r>
            <a:r>
              <a:rPr dirty="0" sz="900" spc="5" b="1">
                <a:latin typeface="Book Antiqua"/>
                <a:cs typeface="Book Antiqua"/>
              </a:rPr>
              <a:t>C</a:t>
            </a:r>
            <a:r>
              <a:rPr dirty="0" sz="900" spc="60" b="1">
                <a:latin typeface="Book Antiqua"/>
                <a:cs typeface="Book Antiqua"/>
              </a:rPr>
              <a:t>d</a:t>
            </a:r>
            <a:r>
              <a:rPr dirty="0" baseline="31746" sz="1050" b="1">
                <a:latin typeface="Book Antiqua"/>
                <a:cs typeface="Book Antiqua"/>
              </a:rPr>
              <a:t>2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164454" y="4815494"/>
            <a:ext cx="624840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15" b="1">
                <a:latin typeface="Book Antiqua"/>
                <a:cs typeface="Book Antiqua"/>
              </a:rPr>
              <a:t>I</a:t>
            </a:r>
            <a:r>
              <a:rPr dirty="0" baseline="-24691" sz="1350" spc="89" b="1">
                <a:latin typeface="Book Antiqua"/>
                <a:cs typeface="Book Antiqua"/>
              </a:rPr>
              <a:t>n</a:t>
            </a:r>
            <a:r>
              <a:rPr dirty="0" sz="700" spc="-20" b="1">
                <a:latin typeface="Book Antiqua"/>
                <a:cs typeface="Book Antiqua"/>
              </a:rPr>
              <a:t>3</a:t>
            </a:r>
            <a:r>
              <a:rPr dirty="0" sz="700" spc="320">
                <a:latin typeface="Arial"/>
                <a:cs typeface="Arial"/>
              </a:rPr>
              <a:t>*</a:t>
            </a:r>
            <a:r>
              <a:rPr dirty="0" sz="700">
                <a:latin typeface="Arial"/>
                <a:cs typeface="Arial"/>
              </a:rPr>
              <a:t>   </a:t>
            </a:r>
            <a:r>
              <a:rPr dirty="0" sz="700" spc="-100">
                <a:latin typeface="Arial"/>
                <a:cs typeface="Arial"/>
              </a:rPr>
              <a:t> </a:t>
            </a:r>
            <a:r>
              <a:rPr dirty="0" baseline="-24691" sz="1350" spc="22" b="1">
                <a:latin typeface="Book Antiqua"/>
                <a:cs typeface="Book Antiqua"/>
              </a:rPr>
              <a:t>S</a:t>
            </a:r>
            <a:r>
              <a:rPr dirty="0" baseline="-24691" sz="1350" spc="89" b="1">
                <a:latin typeface="Book Antiqua"/>
                <a:cs typeface="Book Antiqua"/>
              </a:rPr>
              <a:t>n</a:t>
            </a:r>
            <a:r>
              <a:rPr dirty="0" sz="700" spc="-20" b="1">
                <a:latin typeface="Book Antiqua"/>
                <a:cs typeface="Book Antiqua"/>
              </a:rPr>
              <a:t>2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853429" y="4817397"/>
            <a:ext cx="29464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S</a:t>
            </a:r>
            <a:r>
              <a:rPr dirty="0" sz="900" spc="60" b="1">
                <a:latin typeface="Book Antiqua"/>
                <a:cs typeface="Book Antiqua"/>
              </a:rPr>
              <a:t>b</a:t>
            </a:r>
            <a:r>
              <a:rPr dirty="0" baseline="31746" sz="1050" spc="-30" b="1">
                <a:latin typeface="Book Antiqua"/>
                <a:cs typeface="Book Antiqua"/>
              </a:rPr>
              <a:t>3</a:t>
            </a:r>
            <a:r>
              <a:rPr dirty="0" baseline="31746" sz="1050" spc="480">
                <a:latin typeface="Arial"/>
                <a:cs typeface="Arial"/>
              </a:rPr>
              <a:t>*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170170" y="2467997"/>
            <a:ext cx="28448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15" b="1">
                <a:latin typeface="Book Antiqua"/>
                <a:cs typeface="Book Antiqua"/>
              </a:rPr>
              <a:t>A</a:t>
            </a:r>
            <a:r>
              <a:rPr dirty="0" baseline="-24691" sz="1350" spc="104" b="1">
                <a:latin typeface="Book Antiqua"/>
                <a:cs typeface="Book Antiqua"/>
              </a:rPr>
              <a:t>l</a:t>
            </a:r>
            <a:r>
              <a:rPr dirty="0" sz="700" spc="-5" b="1">
                <a:latin typeface="Book Antiqua"/>
                <a:cs typeface="Book Antiqua"/>
              </a:rPr>
              <a:t>3</a:t>
            </a:r>
            <a:r>
              <a:rPr dirty="0" sz="700" spc="320"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934719" y="3231468"/>
            <a:ext cx="1149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K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234430" y="3759158"/>
            <a:ext cx="15494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b="1">
                <a:latin typeface="Book Antiqua"/>
                <a:cs typeface="Book Antiqua"/>
              </a:rPr>
              <a:t>S</a:t>
            </a:r>
            <a:r>
              <a:rPr dirty="0" sz="900" b="1">
                <a:latin typeface="Book Antiqua"/>
                <a:cs typeface="Book Antiqua"/>
              </a:rPr>
              <a:t>e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368783" y="3716989"/>
            <a:ext cx="14414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20" b="1">
                <a:latin typeface="Book Antiqua"/>
                <a:cs typeface="Book Antiqua"/>
              </a:rPr>
              <a:t>2</a:t>
            </a:r>
            <a:r>
              <a:rPr dirty="0" baseline="3968" sz="1050" spc="277">
                <a:latin typeface="Arial"/>
                <a:cs typeface="Arial"/>
              </a:rPr>
              <a:t>+</a:t>
            </a:r>
            <a:endParaRPr baseline="3968" sz="10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605269" y="3757889"/>
            <a:ext cx="1485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latin typeface="Book Antiqua"/>
                <a:cs typeface="Book Antiqua"/>
              </a:rPr>
              <a:t>B</a:t>
            </a:r>
            <a:r>
              <a:rPr dirty="0" sz="900" spc="-5" b="1">
                <a:latin typeface="Book Antiqua"/>
                <a:cs typeface="Book Antiqua"/>
              </a:rPr>
              <a:t>r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33892" y="3715720"/>
            <a:ext cx="1016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289916" y="541921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2273108" y="5389707"/>
            <a:ext cx="4272280" cy="557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7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omp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so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ome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omic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dii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273300" y="6708413"/>
            <a:ext cx="239204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23900" algn="l"/>
              </a:tabLst>
            </a:pPr>
            <a:r>
              <a:rPr dirty="0" sz="1600" spc="55" b="1">
                <a:solidFill>
                  <a:srgbClr val="53AB53"/>
                </a:solidFill>
                <a:latin typeface="Gill Sans MT"/>
                <a:cs typeface="Gill Sans MT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Gill Sans MT"/>
                <a:cs typeface="Gill Sans MT"/>
              </a:rPr>
              <a:t>-</a:t>
            </a:r>
            <a:r>
              <a:rPr dirty="0" sz="1600" spc="60" b="1">
                <a:solidFill>
                  <a:srgbClr val="53AB53"/>
                </a:solidFill>
                <a:latin typeface="Gill Sans MT"/>
                <a:cs typeface="Gill Sans MT"/>
              </a:rPr>
              <a:t>4</a:t>
            </a:r>
            <a:r>
              <a:rPr dirty="0" sz="1600" b="1">
                <a:solidFill>
                  <a:srgbClr val="53AB53"/>
                </a:solidFill>
                <a:latin typeface="Gill Sans MT"/>
                <a:cs typeface="Gill Sans MT"/>
              </a:rPr>
              <a:t>	</a:t>
            </a:r>
            <a:r>
              <a:rPr dirty="0" sz="1600" spc="-45" b="1">
                <a:solidFill>
                  <a:srgbClr val="53AB53"/>
                </a:solidFill>
                <a:latin typeface="Gill Sans MT"/>
                <a:cs typeface="Gill Sans MT"/>
              </a:rPr>
              <a:t>Io</a:t>
            </a:r>
            <a:r>
              <a:rPr dirty="0" sz="1600" spc="-25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-25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-75" b="1">
                <a:solidFill>
                  <a:srgbClr val="53AB53"/>
                </a:solidFill>
                <a:latin typeface="Gill Sans MT"/>
                <a:cs typeface="Gill Sans MT"/>
              </a:rPr>
              <a:t>z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at</a:t>
            </a:r>
            <a:r>
              <a:rPr dirty="0" sz="1600" spc="-30" b="1">
                <a:solidFill>
                  <a:srgbClr val="53AB53"/>
                </a:solidFill>
                <a:latin typeface="Gill Sans MT"/>
                <a:cs typeface="Gill Sans MT"/>
              </a:rPr>
              <a:t>i</a:t>
            </a:r>
            <a:r>
              <a:rPr dirty="0" sz="1600" spc="10" b="1">
                <a:solidFill>
                  <a:srgbClr val="53AB53"/>
                </a:solidFill>
                <a:latin typeface="Gill Sans MT"/>
                <a:cs typeface="Gill Sans MT"/>
              </a:rPr>
              <a:t>o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Gill Sans MT"/>
                <a:cs typeface="Gill Sans MT"/>
              </a:rPr>
              <a:t> </a:t>
            </a:r>
            <a:r>
              <a:rPr dirty="0" sz="1600" spc="-50" b="1">
                <a:solidFill>
                  <a:srgbClr val="53AB53"/>
                </a:solidFill>
                <a:latin typeface="Gill Sans MT"/>
                <a:cs typeface="Gill Sans MT"/>
              </a:rPr>
              <a:t>E</a:t>
            </a:r>
            <a:r>
              <a:rPr dirty="0" sz="1600" spc="-20" b="1">
                <a:solidFill>
                  <a:srgbClr val="53AB53"/>
                </a:solidFill>
                <a:latin typeface="Gill Sans MT"/>
                <a:cs typeface="Gill Sans MT"/>
              </a:rPr>
              <a:t>n</a:t>
            </a:r>
            <a:r>
              <a:rPr dirty="0" sz="1600" spc="30" b="1">
                <a:solidFill>
                  <a:srgbClr val="53AB53"/>
                </a:solidFill>
                <a:latin typeface="Gill Sans MT"/>
                <a:cs typeface="Gill Sans MT"/>
              </a:rPr>
              <a:t>e</a:t>
            </a:r>
            <a:r>
              <a:rPr dirty="0" sz="1600" spc="-135" b="1">
                <a:solidFill>
                  <a:srgbClr val="53AB53"/>
                </a:solidFill>
                <a:latin typeface="Gill Sans MT"/>
                <a:cs typeface="Gill Sans MT"/>
              </a:rPr>
              <a:t>r</a:t>
            </a:r>
            <a:r>
              <a:rPr dirty="0" sz="1600" spc="135" b="1">
                <a:solidFill>
                  <a:srgbClr val="53AB53"/>
                </a:solidFill>
                <a:latin typeface="Gill Sans MT"/>
                <a:cs typeface="Gill Sans MT"/>
              </a:rPr>
              <a:t>g</a:t>
            </a:r>
            <a:r>
              <a:rPr dirty="0" sz="1600" spc="5" b="1">
                <a:solidFill>
                  <a:srgbClr val="53AB53"/>
                </a:solidFill>
                <a:latin typeface="Gill Sans MT"/>
                <a:cs typeface="Gill Sans MT"/>
              </a:rPr>
              <a:t>y</a:t>
            </a:r>
            <a:endParaRPr sz="16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273392" y="7022293"/>
            <a:ext cx="4599305" cy="183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tals,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alke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alt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posi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allic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iza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gas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gies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usua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photoe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fect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05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224039" y="8928227"/>
            <a:ext cx="269748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8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42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145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baseline="2923" sz="1425" spc="-7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endParaRPr baseline="2923" sz="1425">
              <a:latin typeface="Palatino Linotype"/>
              <a:cs typeface="Palatino Linotype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289449" y="8737728"/>
            <a:ext cx="257175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6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5714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8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5714" sz="1050" spc="29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3800" spc="-5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42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73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baseline="2923" sz="1425" spc="-7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endParaRPr baseline="2923" sz="1425">
              <a:latin typeface="Palatino Linotype"/>
              <a:cs typeface="Palatino Linotype"/>
            </a:endParaRPr>
          </a:p>
        </p:txBody>
      </p:sp>
      <p:graphicFrame>
        <p:nvGraphicFramePr>
          <p:cNvPr id="44" name="object 44"/>
          <p:cNvGraphicFramePr>
            <a:graphicFrameLocks noGrp="1"/>
          </p:cNvGraphicFramePr>
          <p:nvPr/>
        </p:nvGraphicFramePr>
        <p:xfrm>
          <a:off x="868039" y="4333190"/>
          <a:ext cx="5956935" cy="429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708"/>
                <a:gridCol w="1781820"/>
                <a:gridCol w="1811022"/>
                <a:gridCol w="356357"/>
                <a:gridCol w="355016"/>
                <a:gridCol w="357888"/>
                <a:gridCol w="359743"/>
                <a:gridCol w="352016"/>
                <a:gridCol w="283362"/>
              </a:tblGrid>
              <a:tr h="22882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R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9334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g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d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20" b="1">
                          <a:latin typeface="Book Antiqua"/>
                          <a:cs typeface="Book Antiqua"/>
                        </a:rPr>
                        <a:t>I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dirty="0" sz="900" spc="1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dirty="0" sz="900" spc="-100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00888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dirty="0" sz="750" b="1"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spc="-5" b="1">
                          <a:latin typeface="Book Antiqua"/>
                          <a:cs typeface="Book Antiqua"/>
                        </a:rPr>
                        <a:t>4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8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750" spc="15" b="1"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spc="10" b="1"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5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94615">
                        <a:lnSpc>
                          <a:spcPct val="100000"/>
                        </a:lnSpc>
                      </a:pPr>
                      <a:r>
                        <a:rPr dirty="0" sz="750" spc="15" b="1">
                          <a:latin typeface="Book Antiqua"/>
                          <a:cs typeface="Book Antiqua"/>
                        </a:rPr>
                        <a:t>14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4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750" spc="15" b="1">
                          <a:latin typeface="Book Antiqua"/>
                          <a:cs typeface="Book Antiqua"/>
                        </a:rPr>
                        <a:t>14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9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</a:pPr>
                      <a:r>
                        <a:rPr dirty="0" sz="750" spc="15" b="1">
                          <a:latin typeface="Book Antiqua"/>
                          <a:cs typeface="Book Antiqua"/>
                        </a:rPr>
                        <a:t>16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3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750" spc="15" b="1">
                          <a:latin typeface="Book Antiqua"/>
                          <a:cs typeface="Book Antiqua"/>
                        </a:rPr>
                        <a:t>14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1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750" spc="15" b="1">
                          <a:latin typeface="Book Antiqua"/>
                          <a:cs typeface="Book Antiqua"/>
                        </a:rPr>
                        <a:t>14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750" b="1"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spc="-5" b="1"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7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750" b="1"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spc="-5" b="1"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latin typeface="Book Antiqua"/>
                          <a:cs typeface="Book Antiqua"/>
                        </a:rPr>
                        <a:t>3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340984" y="324013"/>
            <a:ext cx="1758314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49669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7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io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15073" y="7175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91558" y="10223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869193" y="18747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4379" y="636035"/>
            <a:ext cx="4597400" cy="2140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fi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m.*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rther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ding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ioniza-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ioniz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away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2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quen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trac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opposi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parti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rtional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agni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985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nization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10.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75213" y="646786"/>
            <a:ext cx="1596390" cy="140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made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92241" y="65923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80517" y="92189"/>
                </a:moveTo>
                <a:lnTo>
                  <a:pt x="0" y="46037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284679" y="6283397"/>
            <a:ext cx="13779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Li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63646" y="3656874"/>
            <a:ext cx="965835" cy="791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15">
                <a:latin typeface="Times New Roman"/>
                <a:cs typeface="Times New Roman"/>
              </a:rPr>
              <a:t>2500</a:t>
            </a:r>
            <a:endParaRPr sz="950">
              <a:latin typeface="Times New Roman"/>
              <a:cs typeface="Times New Roman"/>
            </a:endParaRPr>
          </a:p>
          <a:p>
            <a:pPr algn="ctr" marL="165100">
              <a:lnSpc>
                <a:spcPts val="1120"/>
              </a:lnSpc>
            </a:pPr>
            <a:r>
              <a:rPr dirty="0" sz="950" spc="20"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r" marR="5080">
              <a:lnSpc>
                <a:spcPts val="1065"/>
              </a:lnSpc>
              <a:spcBef>
                <a:spcPts val="660"/>
              </a:spcBef>
            </a:pPr>
            <a:r>
              <a:rPr dirty="0" sz="950" spc="20">
                <a:latin typeface="Times New Roman"/>
                <a:cs typeface="Times New Roman"/>
              </a:rPr>
              <a:t>Ne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65"/>
              </a:lnSpc>
            </a:pPr>
            <a:r>
              <a:rPr dirty="0" sz="950" spc="15">
                <a:latin typeface="Times New Roman"/>
                <a:cs typeface="Times New Roman"/>
              </a:rPr>
              <a:t>2000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10455" y="6171637"/>
            <a:ext cx="276225" cy="292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24460">
              <a:lnSpc>
                <a:spcPts val="1110"/>
              </a:lnSpc>
            </a:pPr>
            <a:r>
              <a:rPr dirty="0" sz="950" spc="15">
                <a:latin typeface="Times New Roman"/>
                <a:cs typeface="Times New Roman"/>
              </a:rPr>
              <a:t>Al Na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08617" y="4829806"/>
            <a:ext cx="15811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Ar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960992" y="6390095"/>
            <a:ext cx="11620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05186" y="5684568"/>
            <a:ext cx="16510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Zn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61777" y="5114936"/>
            <a:ext cx="902969" cy="340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Kr</a:t>
            </a:r>
            <a:endParaRPr sz="95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355"/>
              </a:spcBef>
            </a:pPr>
            <a:r>
              <a:rPr dirty="0" sz="950" spc="20">
                <a:latin typeface="Times New Roman"/>
                <a:cs typeface="Times New Roman"/>
              </a:rPr>
              <a:t>Xe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36002" y="6183704"/>
            <a:ext cx="17208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Ga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697005" y="6402154"/>
            <a:ext cx="17208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Rb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100891" y="5625503"/>
            <a:ext cx="17208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Cd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96149" y="6219262"/>
            <a:ext cx="13017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In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445085" y="6443428"/>
            <a:ext cx="15811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Cs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41756" y="5488964"/>
            <a:ext cx="17907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>
                <a:latin typeface="Times New Roman"/>
                <a:cs typeface="Times New Roman"/>
              </a:rPr>
              <a:t>H</a:t>
            </a:r>
            <a:r>
              <a:rPr dirty="0" sz="950" spc="15"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07502" y="6153846"/>
            <a:ext cx="13779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Tl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22481" y="5477533"/>
            <a:ext cx="17208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>
                <a:latin typeface="Times New Roman"/>
                <a:cs typeface="Times New Roman"/>
              </a:rPr>
              <a:t>Rn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769141" y="6455487"/>
            <a:ext cx="13716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Fr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3042" y="7225786"/>
            <a:ext cx="4598670" cy="2261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16480">
              <a:lnSpc>
                <a:spcPct val="100000"/>
              </a:lnSpc>
            </a:pP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to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 number</a:t>
            </a:r>
            <a:endParaRPr sz="95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400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9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0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05"/>
              </a:lnSpc>
            </a:pP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ir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45" b="1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gi</a:t>
            </a:r>
            <a:r>
              <a:rPr dirty="0" sz="1000" spc="3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omic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nu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mb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endParaRPr sz="1000">
              <a:latin typeface="Gill Sans MT"/>
              <a:cs typeface="Gill Sans MT"/>
            </a:endParaRPr>
          </a:p>
          <a:p>
            <a:pPr marL="12700" marR="144780">
              <a:lnSpc>
                <a:spcPts val="1100"/>
              </a:lnSpc>
              <a:spcBef>
                <a:spcPts val="15"/>
              </a:spcBef>
            </a:pP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 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xi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k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3970" marR="5080" indent="74930">
              <a:lnSpc>
                <a:spcPct val="98000"/>
              </a:lnSpc>
            </a:pP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*I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8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n-v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(e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8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it,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indi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8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8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96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8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8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8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8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8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9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8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3888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850" spc="240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8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entha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py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12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850" spc="-5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6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12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850" spc="-5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baseline="-13888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76656" y="4499256"/>
            <a:ext cx="151130" cy="15582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Fi</a:t>
            </a:r>
            <a:r>
              <a:rPr dirty="0" sz="950">
                <a:latin typeface="Times New Roman"/>
                <a:cs typeface="Times New Roman"/>
              </a:rPr>
              <a:t>rst</a:t>
            </a:r>
            <a:r>
              <a:rPr dirty="0" sz="950" spc="-5">
                <a:latin typeface="Times New Roman"/>
                <a:cs typeface="Times New Roman"/>
              </a:rPr>
              <a:t> ioni</a:t>
            </a:r>
            <a:r>
              <a:rPr dirty="0" sz="950">
                <a:latin typeface="Times New Roman"/>
                <a:cs typeface="Times New Roman"/>
              </a:rPr>
              <a:t>za</a:t>
            </a:r>
            <a:r>
              <a:rPr dirty="0" sz="950" spc="-5">
                <a:latin typeface="Times New Roman"/>
                <a:cs typeface="Times New Roman"/>
              </a:rPr>
              <a:t>tion</a:t>
            </a:r>
            <a:r>
              <a:rPr dirty="0" sz="950">
                <a:latin typeface="Times New Roman"/>
                <a:cs typeface="Times New Roman"/>
              </a:rPr>
              <a:t> en</a:t>
            </a:r>
            <a:r>
              <a:rPr dirty="0" sz="950" spc="-5">
                <a:latin typeface="Times New Roman"/>
                <a:cs typeface="Times New Roman"/>
              </a:rPr>
              <a:t>e</a:t>
            </a:r>
            <a:r>
              <a:rPr dirty="0" sz="950" spc="-1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g</a:t>
            </a:r>
            <a:r>
              <a:rPr dirty="0" sz="950" spc="-65">
                <a:latin typeface="Times New Roman"/>
                <a:cs typeface="Times New Roman"/>
              </a:rPr>
              <a:t>y</a:t>
            </a:r>
            <a:r>
              <a:rPr dirty="0" sz="950">
                <a:latin typeface="Times New Roman"/>
                <a:cs typeface="Times New Roman"/>
              </a:rPr>
              <a:t>,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kJ/mol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08915" y="7083535"/>
            <a:ext cx="182626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909" algn="l"/>
                <a:tab pos="833755" algn="l"/>
                <a:tab pos="1244600" algn="l"/>
                <a:tab pos="1624330" algn="l"/>
              </a:tabLst>
            </a:pPr>
            <a:r>
              <a:rPr dirty="0" sz="950" spc="15">
                <a:latin typeface="Times New Roman"/>
                <a:cs typeface="Times New Roman"/>
              </a:rPr>
              <a:t>60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70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80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90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100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55842" y="7083535"/>
            <a:ext cx="179451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4815" algn="l"/>
                <a:tab pos="833755" algn="l"/>
                <a:tab pos="1245235" algn="l"/>
                <a:tab pos="1655445" algn="l"/>
              </a:tabLst>
            </a:pPr>
            <a:r>
              <a:rPr dirty="0" sz="950" spc="15">
                <a:latin typeface="Times New Roman"/>
                <a:cs typeface="Times New Roman"/>
              </a:rPr>
              <a:t>10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20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30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40</a:t>
            </a:r>
            <a:r>
              <a:rPr dirty="0" sz="950" spc="15">
                <a:latin typeface="Times New Roman"/>
                <a:cs typeface="Times New Roman"/>
              </a:rPr>
              <a:t>	</a:t>
            </a:r>
            <a:r>
              <a:rPr dirty="0" sz="950" spc="15">
                <a:latin typeface="Times New Roman"/>
                <a:cs typeface="Times New Roman"/>
              </a:rPr>
              <a:t>50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26518" y="6219258"/>
            <a:ext cx="21399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500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63646" y="5579139"/>
            <a:ext cx="27686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1000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63646" y="4938384"/>
            <a:ext cx="27686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1500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9716" y="744804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927141" y="3098093"/>
            <a:ext cx="29216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r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6430" y="646710"/>
            <a:ext cx="1608455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rks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eral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5307" y="64261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18267" y="1342903"/>
            <a:ext cx="249554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Times New Roman"/>
                <a:cs typeface="Times New Roman"/>
              </a:rPr>
              <a:t>9.6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11493" y="411416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273392" y="631310"/>
            <a:ext cx="459803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(9.4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ioniza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92" y="1740064"/>
            <a:ext cx="4599305" cy="3232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4814" sz="1125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ncip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ld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htl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ould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lose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sil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move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bot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periodi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100"/>
              </a:lnSpc>
            </a:pP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 9.4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oniza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llow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ease,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allic,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lists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stepwise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8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nizatio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rth.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partic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occ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zigza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eaki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oble-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igurati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baseline="-14814" sz="1125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uce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ilarl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mical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smal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P?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75312" y="1345959"/>
            <a:ext cx="53784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48105" y="1255149"/>
            <a:ext cx="213995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165" marR="5080" indent="-37465">
              <a:lnSpc>
                <a:spcPts val="930"/>
              </a:lnSpc>
            </a:pPr>
            <a:r>
              <a:rPr dirty="0" baseline="11695" sz="1425" spc="112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23391" sz="1425" spc="179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832592" y="122773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0721" y="2773603"/>
            <a:ext cx="1207770" cy="71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1050" spc="-180" b="1">
                <a:latin typeface="Arial"/>
                <a:cs typeface="Arial"/>
              </a:rPr>
              <a:t>T</a:t>
            </a:r>
            <a:r>
              <a:rPr dirty="0" sz="1050" spc="-45" b="1">
                <a:latin typeface="Arial"/>
                <a:cs typeface="Arial"/>
              </a:rPr>
              <a:t>A</a:t>
            </a:r>
            <a:r>
              <a:rPr dirty="0" sz="1050" spc="-110" b="1">
                <a:latin typeface="Arial"/>
                <a:cs typeface="Arial"/>
              </a:rPr>
              <a:t>B</a:t>
            </a:r>
            <a:r>
              <a:rPr dirty="0" sz="1050" spc="-140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-45" b="1">
                <a:latin typeface="Arial"/>
                <a:cs typeface="Arial"/>
              </a:rPr>
              <a:t> </a:t>
            </a:r>
            <a:r>
              <a:rPr dirty="0" sz="1050" spc="-10" b="1">
                <a:latin typeface="Arial"/>
                <a:cs typeface="Arial"/>
              </a:rPr>
              <a:t>9.</a:t>
            </a:r>
            <a:r>
              <a:rPr dirty="0" sz="1050" spc="35" b="1">
                <a:latin typeface="Arial"/>
                <a:cs typeface="Arial"/>
              </a:rPr>
              <a:t>3</a:t>
            </a:r>
            <a:r>
              <a:rPr dirty="0" sz="1050" b="1">
                <a:latin typeface="Arial"/>
                <a:cs typeface="Arial"/>
              </a:rPr>
              <a:t>  </a:t>
            </a:r>
            <a:r>
              <a:rPr dirty="0" sz="1050" spc="75" b="1">
                <a:latin typeface="Arial"/>
                <a:cs typeface="Arial"/>
              </a:rPr>
              <a:t> </a:t>
            </a:r>
            <a:r>
              <a:rPr dirty="0" sz="1050" spc="-45" b="1">
                <a:latin typeface="Arial"/>
                <a:cs typeface="Arial"/>
              </a:rPr>
              <a:t>A</a:t>
            </a:r>
            <a:r>
              <a:rPr dirty="0" sz="1050" spc="25" b="1">
                <a:latin typeface="Arial"/>
                <a:cs typeface="Arial"/>
              </a:rPr>
              <a:t>t</a:t>
            </a:r>
            <a:r>
              <a:rPr dirty="0" sz="1050" spc="-40" b="1">
                <a:latin typeface="Arial"/>
                <a:cs typeface="Arial"/>
              </a:rPr>
              <a:t>o</a:t>
            </a:r>
            <a:r>
              <a:rPr dirty="0" sz="1050" spc="-65" b="1">
                <a:latin typeface="Arial"/>
                <a:cs typeface="Arial"/>
              </a:rPr>
              <a:t>m</a:t>
            </a:r>
            <a:r>
              <a:rPr dirty="0" sz="1050" spc="-60" b="1">
                <a:latin typeface="Arial"/>
                <a:cs typeface="Arial"/>
              </a:rPr>
              <a:t>i</a:t>
            </a:r>
            <a:r>
              <a:rPr dirty="0" sz="1050" spc="-85" b="1">
                <a:latin typeface="Arial"/>
                <a:cs typeface="Arial"/>
              </a:rPr>
              <a:t>c</a:t>
            </a:r>
            <a:r>
              <a:rPr dirty="0" sz="1050" spc="-45" b="1">
                <a:latin typeface="Arial"/>
                <a:cs typeface="Arial"/>
              </a:rPr>
              <a:t> </a:t>
            </a:r>
            <a:r>
              <a:rPr dirty="0" sz="1050" spc="-125" b="1">
                <a:latin typeface="Arial"/>
                <a:cs typeface="Arial"/>
              </a:rPr>
              <a:t>R</a:t>
            </a:r>
            <a:r>
              <a:rPr dirty="0" sz="1050" spc="-45" b="1">
                <a:latin typeface="Arial"/>
                <a:cs typeface="Arial"/>
              </a:rPr>
              <a:t>a</a:t>
            </a:r>
            <a:r>
              <a:rPr dirty="0" sz="1050" spc="-15" b="1">
                <a:latin typeface="Arial"/>
                <a:cs typeface="Arial"/>
              </a:rPr>
              <a:t>d</a:t>
            </a:r>
            <a:r>
              <a:rPr dirty="0" sz="1050" spc="-45" b="1">
                <a:latin typeface="Arial"/>
                <a:cs typeface="Arial"/>
              </a:rPr>
              <a:t>i</a:t>
            </a:r>
            <a:r>
              <a:rPr dirty="0" sz="1050" spc="-50" b="1">
                <a:latin typeface="Arial"/>
                <a:cs typeface="Arial"/>
              </a:rPr>
              <a:t>i</a:t>
            </a:r>
            <a:r>
              <a:rPr dirty="0" sz="1050" spc="-5" b="1">
                <a:latin typeface="Arial"/>
                <a:cs typeface="Arial"/>
              </a:rPr>
              <a:t> </a:t>
            </a:r>
            <a:r>
              <a:rPr dirty="0" sz="1050" spc="-50" b="1">
                <a:latin typeface="Arial"/>
                <a:cs typeface="Arial"/>
              </a:rPr>
              <a:t>a</a:t>
            </a:r>
            <a:r>
              <a:rPr dirty="0" sz="1050" spc="-65" b="1">
                <a:latin typeface="Arial"/>
                <a:cs typeface="Arial"/>
              </a:rPr>
              <a:t>n</a:t>
            </a:r>
            <a:r>
              <a:rPr dirty="0" sz="1050" spc="-15" b="1">
                <a:latin typeface="Arial"/>
                <a:cs typeface="Arial"/>
              </a:rPr>
              <a:t>d</a:t>
            </a:r>
            <a:r>
              <a:rPr dirty="0" sz="1050" spc="-10" b="1">
                <a:latin typeface="Arial"/>
                <a:cs typeface="Arial"/>
              </a:rPr>
              <a:t> </a:t>
            </a:r>
            <a:r>
              <a:rPr dirty="0" sz="1050" spc="-65" b="1">
                <a:latin typeface="Arial"/>
                <a:cs typeface="Arial"/>
              </a:rPr>
              <a:t>F</a:t>
            </a:r>
            <a:r>
              <a:rPr dirty="0" sz="1050" spc="-50" b="1">
                <a:latin typeface="Arial"/>
                <a:cs typeface="Arial"/>
              </a:rPr>
              <a:t>i</a:t>
            </a:r>
            <a:r>
              <a:rPr dirty="0" sz="1050" spc="-25" b="1">
                <a:latin typeface="Arial"/>
                <a:cs typeface="Arial"/>
              </a:rPr>
              <a:t>r</a:t>
            </a:r>
            <a:r>
              <a:rPr dirty="0" sz="1050" spc="-150" b="1">
                <a:latin typeface="Arial"/>
                <a:cs typeface="Arial"/>
              </a:rPr>
              <a:t>s</a:t>
            </a:r>
            <a:r>
              <a:rPr dirty="0" sz="1050" spc="55" b="1">
                <a:latin typeface="Arial"/>
                <a:cs typeface="Arial"/>
              </a:rPr>
              <a:t>t</a:t>
            </a:r>
            <a:r>
              <a:rPr dirty="0" sz="1050" spc="45" b="1">
                <a:latin typeface="Arial"/>
                <a:cs typeface="Arial"/>
              </a:rPr>
              <a:t> </a:t>
            </a:r>
            <a:r>
              <a:rPr dirty="0" sz="1050" spc="-30" b="1">
                <a:latin typeface="Arial"/>
                <a:cs typeface="Arial"/>
              </a:rPr>
              <a:t>Io</a:t>
            </a:r>
            <a:r>
              <a:rPr dirty="0" sz="1050" spc="-65" b="1">
                <a:latin typeface="Arial"/>
                <a:cs typeface="Arial"/>
              </a:rPr>
              <a:t>n</a:t>
            </a:r>
            <a:r>
              <a:rPr dirty="0" sz="1050" spc="-50" b="1">
                <a:latin typeface="Arial"/>
                <a:cs typeface="Arial"/>
              </a:rPr>
              <a:t>i</a:t>
            </a:r>
            <a:r>
              <a:rPr dirty="0" sz="1050" spc="-50" b="1">
                <a:latin typeface="Arial"/>
                <a:cs typeface="Arial"/>
              </a:rPr>
              <a:t>z</a:t>
            </a:r>
            <a:r>
              <a:rPr dirty="0" sz="1050" spc="-45" b="1">
                <a:latin typeface="Arial"/>
                <a:cs typeface="Arial"/>
              </a:rPr>
              <a:t>a</a:t>
            </a:r>
            <a:r>
              <a:rPr dirty="0" sz="1050" spc="30" b="1">
                <a:latin typeface="Arial"/>
                <a:cs typeface="Arial"/>
              </a:rPr>
              <a:t>t</a:t>
            </a:r>
            <a:r>
              <a:rPr dirty="0" sz="1050" spc="-50" b="1">
                <a:latin typeface="Arial"/>
                <a:cs typeface="Arial"/>
              </a:rPr>
              <a:t>i</a:t>
            </a:r>
            <a:r>
              <a:rPr dirty="0" sz="1050" spc="-35" b="1">
                <a:latin typeface="Arial"/>
                <a:cs typeface="Arial"/>
              </a:rPr>
              <a:t>o</a:t>
            </a:r>
            <a:r>
              <a:rPr dirty="0" sz="1050" spc="-65" b="1">
                <a:latin typeface="Arial"/>
                <a:cs typeface="Arial"/>
              </a:rPr>
              <a:t>n</a:t>
            </a:r>
            <a:r>
              <a:rPr dirty="0" sz="1050" spc="-10" b="1">
                <a:latin typeface="Arial"/>
                <a:cs typeface="Arial"/>
              </a:rPr>
              <a:t> </a:t>
            </a:r>
            <a:r>
              <a:rPr dirty="0" sz="1050" spc="-90" b="1">
                <a:latin typeface="Arial"/>
                <a:cs typeface="Arial"/>
              </a:rPr>
              <a:t>E</a:t>
            </a:r>
            <a:r>
              <a:rPr dirty="0" sz="1050" spc="-65" b="1">
                <a:latin typeface="Arial"/>
                <a:cs typeface="Arial"/>
              </a:rPr>
              <a:t>n</a:t>
            </a:r>
            <a:r>
              <a:rPr dirty="0" sz="1050" spc="-10" b="1">
                <a:latin typeface="Arial"/>
                <a:cs typeface="Arial"/>
              </a:rPr>
              <a:t>e</a:t>
            </a:r>
            <a:r>
              <a:rPr dirty="0" sz="1050" spc="-45" b="1">
                <a:latin typeface="Arial"/>
                <a:cs typeface="Arial"/>
              </a:rPr>
              <a:t>r</a:t>
            </a:r>
            <a:r>
              <a:rPr dirty="0" sz="1050" spc="-15" b="1">
                <a:latin typeface="Arial"/>
                <a:cs typeface="Arial"/>
              </a:rPr>
              <a:t>g</a:t>
            </a:r>
            <a:r>
              <a:rPr dirty="0" sz="1050" spc="-50" b="1">
                <a:latin typeface="Arial"/>
                <a:cs typeface="Arial"/>
              </a:rPr>
              <a:t>i</a:t>
            </a:r>
            <a:r>
              <a:rPr dirty="0" sz="1050" spc="-5" b="1">
                <a:latin typeface="Arial"/>
                <a:cs typeface="Arial"/>
              </a:rPr>
              <a:t>e</a:t>
            </a:r>
            <a:r>
              <a:rPr dirty="0" sz="1050" spc="-150" b="1">
                <a:latin typeface="Arial"/>
                <a:cs typeface="Arial"/>
              </a:rPr>
              <a:t>s</a:t>
            </a:r>
            <a:r>
              <a:rPr dirty="0" sz="1050" spc="15" b="1">
                <a:latin typeface="Arial"/>
                <a:cs typeface="Arial"/>
              </a:rPr>
              <a:t> </a:t>
            </a:r>
            <a:r>
              <a:rPr dirty="0" sz="1050" spc="-35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f</a:t>
            </a:r>
            <a:r>
              <a:rPr dirty="0" sz="1050" spc="-5" b="1">
                <a:latin typeface="Arial"/>
                <a:cs typeface="Arial"/>
              </a:rPr>
              <a:t> </a:t>
            </a:r>
            <a:r>
              <a:rPr dirty="0" sz="1050" spc="55" b="1">
                <a:latin typeface="Arial"/>
                <a:cs typeface="Arial"/>
              </a:rPr>
              <a:t>t</a:t>
            </a:r>
            <a:r>
              <a:rPr dirty="0" sz="1050" spc="-45" b="1">
                <a:latin typeface="Arial"/>
                <a:cs typeface="Arial"/>
              </a:rPr>
              <a:t>h</a:t>
            </a:r>
            <a:r>
              <a:rPr dirty="0" sz="1050" spc="5" b="1">
                <a:latin typeface="Arial"/>
                <a:cs typeface="Arial"/>
              </a:rPr>
              <a:t>e</a:t>
            </a:r>
            <a:r>
              <a:rPr dirty="0" sz="1050" spc="15" b="1">
                <a:latin typeface="Arial"/>
                <a:cs typeface="Arial"/>
              </a:rPr>
              <a:t> </a:t>
            </a:r>
            <a:r>
              <a:rPr dirty="0" sz="1050" spc="-15" b="1">
                <a:latin typeface="Arial"/>
                <a:cs typeface="Arial"/>
              </a:rPr>
              <a:t>A</a:t>
            </a:r>
            <a:r>
              <a:rPr dirty="0" sz="1050" spc="-25" b="1">
                <a:latin typeface="Arial"/>
                <a:cs typeface="Arial"/>
              </a:rPr>
              <a:t>l</a:t>
            </a:r>
            <a:r>
              <a:rPr dirty="0" sz="1050" spc="-30" b="1">
                <a:latin typeface="Arial"/>
                <a:cs typeface="Arial"/>
              </a:rPr>
              <a:t>k</a:t>
            </a:r>
            <a:r>
              <a:rPr dirty="0" sz="1050" spc="-20" b="1">
                <a:latin typeface="Arial"/>
                <a:cs typeface="Arial"/>
              </a:rPr>
              <a:t>a</a:t>
            </a:r>
            <a:r>
              <a:rPr dirty="0" sz="1050" spc="-30" b="1">
                <a:latin typeface="Arial"/>
                <a:cs typeface="Arial"/>
              </a:rPr>
              <a:t>l</a:t>
            </a:r>
            <a:r>
              <a:rPr dirty="0" sz="1050" spc="-25" b="1">
                <a:latin typeface="Arial"/>
                <a:cs typeface="Arial"/>
              </a:rPr>
              <a:t>i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70" b="1">
                <a:latin typeface="Arial"/>
                <a:cs typeface="Arial"/>
              </a:rPr>
              <a:t>M</a:t>
            </a:r>
            <a:r>
              <a:rPr dirty="0" sz="1050" spc="15" b="1">
                <a:latin typeface="Arial"/>
                <a:cs typeface="Arial"/>
              </a:rPr>
              <a:t>e</a:t>
            </a:r>
            <a:r>
              <a:rPr dirty="0" sz="1050" spc="55" b="1">
                <a:latin typeface="Arial"/>
                <a:cs typeface="Arial"/>
              </a:rPr>
              <a:t>t</a:t>
            </a:r>
            <a:r>
              <a:rPr dirty="0" sz="1050" spc="-30" b="1">
                <a:latin typeface="Arial"/>
                <a:cs typeface="Arial"/>
              </a:rPr>
              <a:t>a</a:t>
            </a:r>
            <a:r>
              <a:rPr dirty="0" sz="1050" spc="-25" b="1">
                <a:latin typeface="Arial"/>
                <a:cs typeface="Arial"/>
              </a:rPr>
              <a:t>l</a:t>
            </a:r>
            <a:r>
              <a:rPr dirty="0" sz="1050" spc="-25" b="1">
                <a:latin typeface="Arial"/>
                <a:cs typeface="Arial"/>
              </a:rPr>
              <a:t> </a:t>
            </a:r>
            <a:r>
              <a:rPr dirty="0" sz="1050" spc="-15" b="1">
                <a:latin typeface="Arial"/>
                <a:cs typeface="Arial"/>
              </a:rPr>
              <a:t>(</a:t>
            </a:r>
            <a:r>
              <a:rPr dirty="0" sz="1050" spc="-40" b="1">
                <a:latin typeface="Arial"/>
                <a:cs typeface="Arial"/>
              </a:rPr>
              <a:t>G</a:t>
            </a:r>
            <a:r>
              <a:rPr dirty="0" sz="1050" spc="-25" b="1">
                <a:latin typeface="Arial"/>
                <a:cs typeface="Arial"/>
              </a:rPr>
              <a:t>r</a:t>
            </a:r>
            <a:r>
              <a:rPr dirty="0" sz="1050" spc="-15" b="1">
                <a:latin typeface="Arial"/>
                <a:cs typeface="Arial"/>
              </a:rPr>
              <a:t>o</a:t>
            </a:r>
            <a:r>
              <a:rPr dirty="0" sz="1050" spc="-45" b="1">
                <a:latin typeface="Arial"/>
                <a:cs typeface="Arial"/>
              </a:rPr>
              <a:t>u</a:t>
            </a:r>
            <a:r>
              <a:rPr dirty="0" sz="1050" spc="10" b="1">
                <a:latin typeface="Arial"/>
                <a:cs typeface="Arial"/>
              </a:rPr>
              <a:t>p</a:t>
            </a:r>
            <a:r>
              <a:rPr dirty="0" sz="1050" spc="5" b="1">
                <a:latin typeface="Arial"/>
                <a:cs typeface="Arial"/>
              </a:rPr>
              <a:t> </a:t>
            </a:r>
            <a:r>
              <a:rPr dirty="0" sz="1050" spc="35" b="1">
                <a:latin typeface="Arial"/>
                <a:cs typeface="Arial"/>
              </a:rPr>
              <a:t>1</a:t>
            </a:r>
            <a:r>
              <a:rPr dirty="0" sz="1050" spc="-45" b="1">
                <a:latin typeface="Arial"/>
                <a:cs typeface="Arial"/>
              </a:rPr>
              <a:t>)</a:t>
            </a:r>
            <a:r>
              <a:rPr dirty="0" sz="1050" spc="-5" b="1">
                <a:latin typeface="Arial"/>
                <a:cs typeface="Arial"/>
              </a:rPr>
              <a:t> </a:t>
            </a:r>
            <a:r>
              <a:rPr dirty="0" sz="1050" spc="-90" b="1">
                <a:latin typeface="Arial"/>
                <a:cs typeface="Arial"/>
              </a:rPr>
              <a:t>E</a:t>
            </a:r>
            <a:r>
              <a:rPr dirty="0" sz="1050" spc="-50" b="1">
                <a:latin typeface="Arial"/>
                <a:cs typeface="Arial"/>
              </a:rPr>
              <a:t>l</a:t>
            </a:r>
            <a:r>
              <a:rPr dirty="0" sz="1050" spc="-5" b="1">
                <a:latin typeface="Arial"/>
                <a:cs typeface="Arial"/>
              </a:rPr>
              <a:t>e</a:t>
            </a:r>
            <a:r>
              <a:rPr dirty="0" sz="1050" spc="-55" b="1">
                <a:latin typeface="Arial"/>
                <a:cs typeface="Arial"/>
              </a:rPr>
              <a:t>m</a:t>
            </a:r>
            <a:r>
              <a:rPr dirty="0" sz="1050" spc="-5" b="1">
                <a:latin typeface="Arial"/>
                <a:cs typeface="Arial"/>
              </a:rPr>
              <a:t>e</a:t>
            </a:r>
            <a:r>
              <a:rPr dirty="0" sz="1050" spc="-65" b="1">
                <a:latin typeface="Arial"/>
                <a:cs typeface="Arial"/>
              </a:rPr>
              <a:t>n</a:t>
            </a:r>
            <a:r>
              <a:rPr dirty="0" sz="1050" spc="25" b="1">
                <a:latin typeface="Arial"/>
                <a:cs typeface="Arial"/>
              </a:rPr>
              <a:t>t</a:t>
            </a:r>
            <a:r>
              <a:rPr dirty="0" sz="1050" spc="-125" b="1"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1361" y="3626259"/>
            <a:ext cx="782955" cy="1224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342900" marR="5080">
              <a:lnSpc>
                <a:spcPct val="96500"/>
              </a:lnSpc>
            </a:pP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ts val="1125"/>
              </a:lnSpc>
              <a:spcBef>
                <a:spcPts val="745"/>
              </a:spcBef>
              <a:tabLst>
                <a:tab pos="3435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152</a:t>
            </a:r>
            <a:endParaRPr sz="950">
              <a:latin typeface="Palatino Linotype"/>
              <a:cs typeface="Palatino Linotype"/>
            </a:endParaRPr>
          </a:p>
          <a:p>
            <a:pPr marL="12700" marR="249554">
              <a:lnSpc>
                <a:spcPts val="1100"/>
              </a:lnSpc>
              <a:spcBef>
                <a:spcPts val="50"/>
              </a:spcBef>
              <a:tabLst>
                <a:tab pos="3435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K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227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50"/>
              </a:lnSpc>
              <a:tabLst>
                <a:tab pos="3435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248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  <a:tabLst>
                <a:tab pos="3435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265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79919" y="3626251"/>
            <a:ext cx="629285" cy="1224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65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endParaRPr sz="950">
              <a:latin typeface="Arial"/>
              <a:cs typeface="Arial"/>
            </a:endParaRPr>
          </a:p>
          <a:p>
            <a:pPr marL="14604">
              <a:lnSpc>
                <a:spcPts val="1125"/>
              </a:lnSpc>
              <a:spcBef>
                <a:spcPts val="74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520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marL="14604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495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  <a:p>
            <a:pPr marL="14604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418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  <a:p>
            <a:pPr marL="14604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403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  <a:p>
            <a:pPr marL="14604">
              <a:lnSpc>
                <a:spcPts val="112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375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49596" y="5401340"/>
            <a:ext cx="441642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64540" algn="l"/>
              </a:tabLst>
            </a:pPr>
            <a:r>
              <a:rPr dirty="0" sz="1050" spc="-155" b="1">
                <a:latin typeface="Arial"/>
                <a:cs typeface="Arial"/>
              </a:rPr>
              <a:t>T</a:t>
            </a:r>
            <a:r>
              <a:rPr dirty="0" sz="1050" spc="-25" b="1">
                <a:latin typeface="Arial"/>
                <a:cs typeface="Arial"/>
              </a:rPr>
              <a:t>A</a:t>
            </a:r>
            <a:r>
              <a:rPr dirty="0" sz="1050" spc="-95" b="1">
                <a:latin typeface="Arial"/>
                <a:cs typeface="Arial"/>
              </a:rPr>
              <a:t>B</a:t>
            </a:r>
            <a:r>
              <a:rPr dirty="0" sz="1050" spc="-114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-5" b="1">
                <a:latin typeface="Arial"/>
                <a:cs typeface="Arial"/>
              </a:rPr>
              <a:t> </a:t>
            </a:r>
            <a:r>
              <a:rPr dirty="0" sz="1050" spc="20" b="1">
                <a:latin typeface="Arial"/>
                <a:cs typeface="Arial"/>
              </a:rPr>
              <a:t>9</a:t>
            </a:r>
            <a:r>
              <a:rPr dirty="0" sz="1050" spc="5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4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-15" b="1">
                <a:latin typeface="Arial"/>
                <a:cs typeface="Arial"/>
              </a:rPr>
              <a:t>Io</a:t>
            </a:r>
            <a:r>
              <a:rPr dirty="0" sz="1050" spc="-50" b="1">
                <a:latin typeface="Arial"/>
                <a:cs typeface="Arial"/>
              </a:rPr>
              <a:t>ni</a:t>
            </a:r>
            <a:r>
              <a:rPr dirty="0" sz="1050" spc="-35" b="1">
                <a:latin typeface="Arial"/>
                <a:cs typeface="Arial"/>
              </a:rPr>
              <a:t>z</a:t>
            </a:r>
            <a:r>
              <a:rPr dirty="0" sz="1050" spc="-40" b="1">
                <a:latin typeface="Arial"/>
                <a:cs typeface="Arial"/>
              </a:rPr>
              <a:t>a</a:t>
            </a:r>
            <a:r>
              <a:rPr dirty="0" sz="1050" spc="45" b="1">
                <a:latin typeface="Arial"/>
                <a:cs typeface="Arial"/>
              </a:rPr>
              <a:t>t</a:t>
            </a:r>
            <a:r>
              <a:rPr dirty="0" sz="1050" spc="-35" b="1">
                <a:latin typeface="Arial"/>
                <a:cs typeface="Arial"/>
              </a:rPr>
              <a:t>i</a:t>
            </a:r>
            <a:r>
              <a:rPr dirty="0" sz="1050" spc="-20" b="1">
                <a:latin typeface="Arial"/>
                <a:cs typeface="Arial"/>
              </a:rPr>
              <a:t>o</a:t>
            </a:r>
            <a:r>
              <a:rPr dirty="0" sz="1050" spc="-60" b="1">
                <a:latin typeface="Arial"/>
                <a:cs typeface="Arial"/>
              </a:rPr>
              <a:t>n</a:t>
            </a:r>
            <a:r>
              <a:rPr dirty="0" sz="1050" b="1">
                <a:latin typeface="Arial"/>
                <a:cs typeface="Arial"/>
              </a:rPr>
              <a:t> </a:t>
            </a:r>
            <a:r>
              <a:rPr dirty="0" sz="1050" spc="-80" b="1">
                <a:latin typeface="Arial"/>
                <a:cs typeface="Arial"/>
              </a:rPr>
              <a:t>E</a:t>
            </a:r>
            <a:r>
              <a:rPr dirty="0" sz="1050" spc="-55" b="1">
                <a:latin typeface="Arial"/>
                <a:cs typeface="Arial"/>
              </a:rPr>
              <a:t>n</a:t>
            </a:r>
            <a:r>
              <a:rPr dirty="0" sz="1050" b="1">
                <a:latin typeface="Arial"/>
                <a:cs typeface="Arial"/>
              </a:rPr>
              <a:t>e</a:t>
            </a:r>
            <a:r>
              <a:rPr dirty="0" sz="1050" spc="-35" b="1">
                <a:latin typeface="Arial"/>
                <a:cs typeface="Arial"/>
              </a:rPr>
              <a:t>r</a:t>
            </a:r>
            <a:r>
              <a:rPr dirty="0" sz="1050" spc="-5" b="1">
                <a:latin typeface="Arial"/>
                <a:cs typeface="Arial"/>
              </a:rPr>
              <a:t>g</a:t>
            </a:r>
            <a:r>
              <a:rPr dirty="0" sz="1050" spc="-35" b="1">
                <a:latin typeface="Arial"/>
                <a:cs typeface="Arial"/>
              </a:rPr>
              <a:t>i</a:t>
            </a:r>
            <a:r>
              <a:rPr dirty="0" sz="1050" b="1">
                <a:latin typeface="Arial"/>
                <a:cs typeface="Arial"/>
              </a:rPr>
              <a:t>e</a:t>
            </a:r>
            <a:r>
              <a:rPr dirty="0" sz="1050" spc="-140" b="1">
                <a:latin typeface="Arial"/>
                <a:cs typeface="Arial"/>
              </a:rPr>
              <a:t>s</a:t>
            </a:r>
            <a:r>
              <a:rPr dirty="0" sz="1050" spc="-5" b="1">
                <a:latin typeface="Arial"/>
                <a:cs typeface="Arial"/>
              </a:rPr>
              <a:t> </a:t>
            </a:r>
            <a:r>
              <a:rPr dirty="0" sz="1050" spc="-20" b="1">
                <a:latin typeface="Arial"/>
                <a:cs typeface="Arial"/>
              </a:rPr>
              <a:t>o</a:t>
            </a:r>
            <a:r>
              <a:rPr dirty="0" sz="1050" spc="10" b="1">
                <a:latin typeface="Arial"/>
                <a:cs typeface="Arial"/>
              </a:rPr>
              <a:t>f</a:t>
            </a:r>
            <a:r>
              <a:rPr dirty="0" sz="1050" b="1">
                <a:latin typeface="Arial"/>
                <a:cs typeface="Arial"/>
              </a:rPr>
              <a:t> </a:t>
            </a:r>
            <a:r>
              <a:rPr dirty="0" sz="1050" spc="45" b="1">
                <a:latin typeface="Arial"/>
                <a:cs typeface="Arial"/>
              </a:rPr>
              <a:t>t</a:t>
            </a:r>
            <a:r>
              <a:rPr dirty="0" sz="1050" spc="-60" b="1">
                <a:latin typeface="Arial"/>
                <a:cs typeface="Arial"/>
              </a:rPr>
              <a:t>h</a:t>
            </a:r>
            <a:r>
              <a:rPr dirty="0" sz="1050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 </a:t>
            </a:r>
            <a:r>
              <a:rPr dirty="0" sz="1050" spc="-65" b="1">
                <a:latin typeface="Arial"/>
                <a:cs typeface="Arial"/>
              </a:rPr>
              <a:t>T</a:t>
            </a:r>
            <a:r>
              <a:rPr dirty="0" sz="1050" spc="-55" b="1">
                <a:latin typeface="Arial"/>
                <a:cs typeface="Arial"/>
              </a:rPr>
              <a:t>h</a:t>
            </a:r>
            <a:r>
              <a:rPr dirty="0" sz="1050" spc="-40" b="1">
                <a:latin typeface="Arial"/>
                <a:cs typeface="Arial"/>
              </a:rPr>
              <a:t>i</a:t>
            </a:r>
            <a:r>
              <a:rPr dirty="0" sz="1050" spc="-35" b="1">
                <a:latin typeface="Arial"/>
                <a:cs typeface="Arial"/>
              </a:rPr>
              <a:t>r</a:t>
            </a:r>
            <a:r>
              <a:rPr dirty="0" sz="1050" spc="-5" b="1">
                <a:latin typeface="Arial"/>
                <a:cs typeface="Arial"/>
              </a:rPr>
              <a:t>d</a:t>
            </a:r>
            <a:r>
              <a:rPr dirty="0" sz="1050" spc="-40" b="1">
                <a:latin typeface="Arial"/>
                <a:cs typeface="Arial"/>
              </a:rPr>
              <a:t>-</a:t>
            </a:r>
            <a:r>
              <a:rPr dirty="0" sz="1050" spc="-80" b="1">
                <a:latin typeface="Arial"/>
                <a:cs typeface="Arial"/>
              </a:rPr>
              <a:t>P</a:t>
            </a:r>
            <a:r>
              <a:rPr dirty="0" sz="1050" spc="5" b="1">
                <a:latin typeface="Arial"/>
                <a:cs typeface="Arial"/>
              </a:rPr>
              <a:t>e</a:t>
            </a:r>
            <a:r>
              <a:rPr dirty="0" sz="1050" spc="-15" b="1">
                <a:latin typeface="Arial"/>
                <a:cs typeface="Arial"/>
              </a:rPr>
              <a:t>r</a:t>
            </a:r>
            <a:r>
              <a:rPr dirty="0" sz="1050" spc="-40" b="1">
                <a:latin typeface="Arial"/>
                <a:cs typeface="Arial"/>
              </a:rPr>
              <a:t>i</a:t>
            </a:r>
            <a:r>
              <a:rPr dirty="0" sz="1050" spc="-20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d</a:t>
            </a:r>
            <a:r>
              <a:rPr dirty="0" sz="1050" b="1">
                <a:latin typeface="Arial"/>
                <a:cs typeface="Arial"/>
              </a:rPr>
              <a:t> </a:t>
            </a:r>
            <a:r>
              <a:rPr dirty="0" sz="1050" spc="-80" b="1">
                <a:latin typeface="Arial"/>
                <a:cs typeface="Arial"/>
              </a:rPr>
              <a:t>E</a:t>
            </a:r>
            <a:r>
              <a:rPr dirty="0" sz="1050" spc="-35" b="1">
                <a:latin typeface="Arial"/>
                <a:cs typeface="Arial"/>
              </a:rPr>
              <a:t>l</a:t>
            </a:r>
            <a:r>
              <a:rPr dirty="0" sz="1050" b="1">
                <a:latin typeface="Arial"/>
                <a:cs typeface="Arial"/>
              </a:rPr>
              <a:t>e</a:t>
            </a:r>
            <a:r>
              <a:rPr dirty="0" sz="1050" spc="-40" b="1">
                <a:latin typeface="Arial"/>
                <a:cs typeface="Arial"/>
              </a:rPr>
              <a:t>m</a:t>
            </a:r>
            <a:r>
              <a:rPr dirty="0" sz="1050" spc="5" b="1">
                <a:latin typeface="Arial"/>
                <a:cs typeface="Arial"/>
              </a:rPr>
              <a:t>e</a:t>
            </a:r>
            <a:r>
              <a:rPr dirty="0" sz="1050" spc="-60" b="1">
                <a:latin typeface="Arial"/>
                <a:cs typeface="Arial"/>
              </a:rPr>
              <a:t>n</a:t>
            </a:r>
            <a:r>
              <a:rPr dirty="0" sz="1050" spc="40" b="1">
                <a:latin typeface="Arial"/>
                <a:cs typeface="Arial"/>
              </a:rPr>
              <a:t>t</a:t>
            </a:r>
            <a:r>
              <a:rPr dirty="0" sz="1050" spc="-140" b="1">
                <a:latin typeface="Arial"/>
                <a:cs typeface="Arial"/>
              </a:rPr>
              <a:t>s</a:t>
            </a:r>
            <a:r>
              <a:rPr dirty="0" sz="1050" b="1">
                <a:latin typeface="Arial"/>
                <a:cs typeface="Arial"/>
              </a:rPr>
              <a:t> </a:t>
            </a:r>
            <a:r>
              <a:rPr dirty="0" sz="1050" spc="-55" b="1">
                <a:latin typeface="Arial"/>
                <a:cs typeface="Arial"/>
              </a:rPr>
              <a:t>(</a:t>
            </a:r>
            <a:r>
              <a:rPr dirty="0" sz="1050" spc="-35" b="1">
                <a:latin typeface="Arial"/>
                <a:cs typeface="Arial"/>
              </a:rPr>
              <a:t>i</a:t>
            </a:r>
            <a:r>
              <a:rPr dirty="0" sz="1050" spc="-65" b="1">
                <a:latin typeface="Arial"/>
                <a:cs typeface="Arial"/>
              </a:rPr>
              <a:t>n</a:t>
            </a:r>
            <a:r>
              <a:rPr dirty="0" sz="1050" spc="5" b="1">
                <a:latin typeface="Arial"/>
                <a:cs typeface="Arial"/>
              </a:rPr>
              <a:t> </a:t>
            </a:r>
            <a:r>
              <a:rPr dirty="0" sz="1050" spc="-40" b="1">
                <a:latin typeface="Arial"/>
                <a:cs typeface="Arial"/>
              </a:rPr>
              <a:t>k</a:t>
            </a:r>
            <a:r>
              <a:rPr dirty="0" sz="1050" spc="-75" b="1">
                <a:latin typeface="Arial"/>
                <a:cs typeface="Arial"/>
              </a:rPr>
              <a:t>J</a:t>
            </a:r>
            <a:r>
              <a:rPr dirty="0" sz="1050" spc="100" b="1">
                <a:latin typeface="Arial"/>
                <a:cs typeface="Arial"/>
              </a:rPr>
              <a:t>/</a:t>
            </a:r>
            <a:r>
              <a:rPr dirty="0" sz="1050" spc="-40" b="1">
                <a:latin typeface="Arial"/>
                <a:cs typeface="Arial"/>
              </a:rPr>
              <a:t>m</a:t>
            </a:r>
            <a:r>
              <a:rPr dirty="0" sz="1050" spc="-20" b="1">
                <a:latin typeface="Arial"/>
                <a:cs typeface="Arial"/>
              </a:rPr>
              <a:t>o</a:t>
            </a:r>
            <a:r>
              <a:rPr dirty="0" sz="1050" spc="-40" b="1">
                <a:latin typeface="Arial"/>
                <a:cs typeface="Arial"/>
              </a:rPr>
              <a:t>l</a:t>
            </a:r>
            <a:r>
              <a:rPr dirty="0" sz="1050" spc="-45" b="1">
                <a:latin typeface="Arial"/>
                <a:cs typeface="Arial"/>
              </a:rPr>
              <a:t>)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7500" y="7573430"/>
            <a:ext cx="246951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00407" y="7812102"/>
            <a:ext cx="4343400" cy="990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 marR="25400">
              <a:lnSpc>
                <a:spcPts val="1200"/>
              </a:lnSpc>
            </a:pP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40" b="1">
                <a:solidFill>
                  <a:srgbClr val="221F20"/>
                </a:solidFill>
                <a:latin typeface="Arial"/>
                <a:cs typeface="Arial"/>
              </a:rPr>
              <a:t>ni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za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221F20"/>
                </a:solidFill>
                <a:latin typeface="Arial"/>
                <a:cs typeface="Arial"/>
              </a:rPr>
              <a:t>ca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40" b="1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1100" spc="-60" b="1">
                <a:solidFill>
                  <a:srgbClr val="221F20"/>
                </a:solidFill>
                <a:latin typeface="Arial"/>
                <a:cs typeface="Arial"/>
              </a:rPr>
              <a:t>cl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7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73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alyz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ctr" marL="153035">
              <a:lnSpc>
                <a:spcPct val="100000"/>
              </a:lnSpc>
              <a:spcBef>
                <a:spcPts val="380"/>
              </a:spcBef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25754" y="8776643"/>
            <a:ext cx="129222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10260" algn="l"/>
              </a:tabLst>
            </a:pP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1312.1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28391" y="8714193"/>
            <a:ext cx="214629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127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66490" y="8876331"/>
            <a:ext cx="139065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179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329284" y="5641841"/>
          <a:ext cx="4496435" cy="13423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559"/>
                <a:gridCol w="507824"/>
                <a:gridCol w="500402"/>
                <a:gridCol w="568421"/>
                <a:gridCol w="576518"/>
                <a:gridCol w="478300"/>
                <a:gridCol w="577479"/>
                <a:gridCol w="566125"/>
                <a:gridCol w="527444"/>
              </a:tblGrid>
              <a:tr h="241209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Na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g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i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P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r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  <a:tr h="194483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 spc="-8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495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737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577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786.5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012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999.6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1,251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520.5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74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 spc="-8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562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451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817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1,577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1,903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2,251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2,297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2,666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96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 spc="-8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733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2,745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232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912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3,361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3,822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931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1284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7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1,580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957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4,564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5,158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771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966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 spc="-8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090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6,274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013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542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7,238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96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950" spc="-8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270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496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362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8,781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0320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7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1,020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12,000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00136" y="324013"/>
            <a:ext cx="6299200" cy="607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4540250">
              <a:lnSpc>
                <a:spcPct val="100000"/>
              </a:lnSpc>
              <a:tabLst>
                <a:tab pos="4896485" algn="l"/>
                <a:tab pos="603758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iz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io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17665" y="2794102"/>
            <a:ext cx="18478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17665" y="3073501"/>
            <a:ext cx="1390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17665" y="3352900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17665" y="3632299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73875" y="3852013"/>
            <a:ext cx="1616075" cy="772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0">
              <a:lnSpc>
                <a:spcPct val="100000"/>
              </a:lnSpc>
              <a:tabLst>
                <a:tab pos="781050" algn="l"/>
              </a:tabLst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  <a:p>
            <a:pPr marL="12700" marR="5080" indent="99060">
              <a:lnSpc>
                <a:spcPct val="101800"/>
              </a:lnSpc>
              <a:spcBef>
                <a:spcPts val="535"/>
              </a:spcBef>
            </a:pP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diagra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nesiu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inu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ospho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ulfu</a:t>
            </a:r>
            <a:r>
              <a:rPr dirty="0" sz="90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00136" y="1399856"/>
            <a:ext cx="6121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00136" y="1610682"/>
            <a:ext cx="4342765" cy="372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1.26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515"/>
              </a:spcBef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00136" y="1933802"/>
            <a:ext cx="4344035" cy="591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254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3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1.02.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beca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rfe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9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1.26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st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44794" y="999233"/>
            <a:ext cx="1854835" cy="242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1312.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43859" sz="1425" spc="127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43650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43650" sz="1050" spc="6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296017" y="97248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52616" y="1162339"/>
            <a:ext cx="13081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4401" y="3158711"/>
            <a:ext cx="4597400" cy="706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1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rams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shown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oses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  <a:p>
            <a:pPr algn="ctr" marR="368300">
              <a:lnSpc>
                <a:spcPts val="72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4397" y="3768337"/>
            <a:ext cx="4596765" cy="661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000"/>
              </a:lnSpc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4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80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-fil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son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ough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3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think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epul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630"/>
              </a:lnSpc>
              <a:spcBef>
                <a:spcPts val="85"/>
              </a:spcBef>
            </a:pP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1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orbital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7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4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2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baseline="33333" sz="1125" spc="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r" marR="180340">
              <a:lnSpc>
                <a:spcPts val="630"/>
              </a:lnSpc>
            </a:pP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1050">
              <a:latin typeface="Arial Narrow"/>
              <a:cs typeface="Arial Narrow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4401" y="4396372"/>
            <a:ext cx="4596130" cy="337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subshell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7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3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8234" y="5240768"/>
            <a:ext cx="6097905" cy="3801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3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 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z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gi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arran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oniz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nization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eft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600"/>
              </a:lnSpc>
              <a:spcBef>
                <a:spcPts val="18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Sr.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arly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EC008B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EC008B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100">
                <a:solidFill>
                  <a:srgbClr val="EC008B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Br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maki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750">
              <a:latin typeface="Times New Roman"/>
              <a:cs typeface="Times New Roman"/>
            </a:endParaRPr>
          </a:p>
          <a:p>
            <a:pPr marL="241935" marR="5715" indent="-229235">
              <a:lnSpc>
                <a:spcPts val="111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Refe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cove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expected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715" indent="-229870">
              <a:lnSpc>
                <a:spcPct val="96300"/>
              </a:lnSpc>
              <a:spcBef>
                <a:spcPts val="860"/>
              </a:spcBef>
            </a:pP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mid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490316" y="408381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769238" y="257259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00" y="766918"/>
            <a:ext cx="4599305" cy="4840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3700">
              <a:lnSpc>
                <a:spcPct val="100000"/>
              </a:lnSpc>
              <a:tabLst>
                <a:tab pos="926465" algn="l"/>
              </a:tabLst>
            </a:pPr>
            <a:r>
              <a:rPr dirty="0" sz="950" spc="70" b="1">
                <a:latin typeface="Arial"/>
                <a:cs typeface="Arial"/>
              </a:rPr>
              <a:t>9</a:t>
            </a:r>
            <a:r>
              <a:rPr dirty="0" sz="950" spc="3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4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8270">
              <a:lnSpc>
                <a:spcPct val="100000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:</a:t>
            </a:r>
            <a:endParaRPr sz="950">
              <a:latin typeface="Arial"/>
              <a:cs typeface="Arial"/>
            </a:endParaRPr>
          </a:p>
          <a:p>
            <a:pPr marL="343535" indent="-180340">
              <a:lnSpc>
                <a:spcPct val="100000"/>
              </a:lnSpc>
              <a:spcBef>
                <a:spcPts val="560"/>
              </a:spcBef>
              <a:buClr>
                <a:srgbClr val="221F20"/>
              </a:buClr>
              <a:buFont typeface="Arial"/>
              <a:buAutoNum type="alphaLcParenBoth"/>
              <a:tabLst>
                <a:tab pos="344805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endParaRPr sz="950">
              <a:latin typeface="Arial"/>
              <a:cs typeface="Arial"/>
            </a:endParaRPr>
          </a:p>
          <a:p>
            <a:pPr marL="344170" indent="-19240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344805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  <a:p>
            <a:pPr marL="343535" marR="219075" indent="-173990">
              <a:lnSpc>
                <a:spcPts val="1100"/>
              </a:lnSpc>
              <a:spcBef>
                <a:spcPts val="330"/>
              </a:spcBef>
              <a:buClr>
                <a:srgbClr val="221F20"/>
              </a:buClr>
              <a:buFont typeface="Arial"/>
              <a:buAutoNum type="alphaLcParenBoth"/>
              <a:tabLst>
                <a:tab pos="344805" algn="l"/>
              </a:tabLst>
            </a:pP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Handwriting"/>
                <a:cs typeface="Lucida Handwriting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4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5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0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y</a:t>
            </a:r>
            <a:endParaRPr sz="1600">
              <a:latin typeface="Arial"/>
              <a:cs typeface="Arial"/>
            </a:endParaRPr>
          </a:p>
          <a:p>
            <a:pPr algn="ctr" marL="12700" marR="6350">
              <a:lnSpc>
                <a:spcPct val="95200"/>
              </a:lnSpc>
              <a:spcBef>
                <a:spcPts val="69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fl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80">
                <a:solidFill>
                  <a:srgbClr val="221F20"/>
                </a:solidFill>
                <a:latin typeface="Arial"/>
                <a:cs typeface="Arial"/>
              </a:rPr>
              <a:t>: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80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ct val="95300"/>
              </a:lnSpc>
              <a:spcBef>
                <a:spcPts val="61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exother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lec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b="1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change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-10" i="1">
                <a:solidFill>
                  <a:srgbClr val="221F20"/>
                </a:solidFill>
                <a:latin typeface="Verdana"/>
                <a:cs typeface="Verdana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9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efinitio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finity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luorin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10"/>
              </a:lnSpc>
              <a:spcBef>
                <a:spcPts val="15"/>
              </a:spcBef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efine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4400"/>
              </a:lnSpc>
            </a:pP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r>
              <a:rPr dirty="0" baseline="2645" sz="1575" spc="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67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33333" sz="1125" spc="35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645" sz="157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645" sz="157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645" sz="15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132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10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2645" sz="157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645" sz="157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645" sz="15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645" sz="1575" spc="-17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baseline="2645" sz="1575" spc="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645" sz="157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ency</a:t>
            </a:r>
            <a:r>
              <a:rPr dirty="0" baseline="2645" sz="157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baseline="2645" sz="1575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EA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writ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ways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9-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eneraliza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about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maller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.*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724056" y="9232535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5" h="28575">
                <a:moveTo>
                  <a:pt x="23621" y="28384"/>
                </a:moveTo>
                <a:lnTo>
                  <a:pt x="40576" y="0"/>
                </a:lnTo>
                <a:lnTo>
                  <a:pt x="42176" y="1079"/>
                </a:lnTo>
                <a:lnTo>
                  <a:pt x="39839" y="4749"/>
                </a:lnTo>
                <a:lnTo>
                  <a:pt x="37947" y="8623"/>
                </a:lnTo>
                <a:lnTo>
                  <a:pt x="35026" y="16789"/>
                </a:lnTo>
                <a:lnTo>
                  <a:pt x="34175" y="20942"/>
                </a:lnTo>
                <a:lnTo>
                  <a:pt x="33896" y="25145"/>
                </a:lnTo>
                <a:lnTo>
                  <a:pt x="32156" y="25577"/>
                </a:lnTo>
                <a:lnTo>
                  <a:pt x="30429" y="26098"/>
                </a:lnTo>
                <a:lnTo>
                  <a:pt x="28727" y="26695"/>
                </a:lnTo>
                <a:lnTo>
                  <a:pt x="25311" y="27851"/>
                </a:lnTo>
                <a:lnTo>
                  <a:pt x="23621" y="28384"/>
                </a:lnTo>
                <a:close/>
              </a:path>
              <a:path w="42545" h="28575">
                <a:moveTo>
                  <a:pt x="1384" y="28384"/>
                </a:moveTo>
                <a:lnTo>
                  <a:pt x="18338" y="0"/>
                </a:lnTo>
                <a:lnTo>
                  <a:pt x="19926" y="1079"/>
                </a:lnTo>
                <a:lnTo>
                  <a:pt x="17589" y="4749"/>
                </a:lnTo>
                <a:lnTo>
                  <a:pt x="15697" y="8623"/>
                </a:lnTo>
                <a:lnTo>
                  <a:pt x="12788" y="16789"/>
                </a:lnTo>
                <a:lnTo>
                  <a:pt x="11925" y="20942"/>
                </a:lnTo>
                <a:lnTo>
                  <a:pt x="11658" y="25145"/>
                </a:lnTo>
                <a:lnTo>
                  <a:pt x="9905" y="25577"/>
                </a:lnTo>
                <a:lnTo>
                  <a:pt x="8178" y="26098"/>
                </a:lnTo>
                <a:lnTo>
                  <a:pt x="3073" y="27851"/>
                </a:lnTo>
                <a:lnTo>
                  <a:pt x="1384" y="28384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22844" y="9232559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5" h="28575">
                <a:moveTo>
                  <a:pt x="1587" y="28397"/>
                </a:moveTo>
                <a:lnTo>
                  <a:pt x="0" y="27317"/>
                </a:lnTo>
                <a:lnTo>
                  <a:pt x="2324" y="23647"/>
                </a:lnTo>
                <a:lnTo>
                  <a:pt x="4216" y="19773"/>
                </a:lnTo>
                <a:lnTo>
                  <a:pt x="7137" y="11607"/>
                </a:lnTo>
                <a:lnTo>
                  <a:pt x="8001" y="7454"/>
                </a:lnTo>
                <a:lnTo>
                  <a:pt x="8267" y="3251"/>
                </a:lnTo>
                <a:lnTo>
                  <a:pt x="10007" y="2819"/>
                </a:lnTo>
                <a:lnTo>
                  <a:pt x="11734" y="2298"/>
                </a:lnTo>
                <a:lnTo>
                  <a:pt x="15151" y="1117"/>
                </a:lnTo>
                <a:lnTo>
                  <a:pt x="18542" y="0"/>
                </a:lnTo>
                <a:lnTo>
                  <a:pt x="6248" y="25806"/>
                </a:lnTo>
                <a:lnTo>
                  <a:pt x="1587" y="28397"/>
                </a:lnTo>
                <a:close/>
              </a:path>
              <a:path w="42545" h="28575">
                <a:moveTo>
                  <a:pt x="23825" y="28397"/>
                </a:moveTo>
                <a:lnTo>
                  <a:pt x="22237" y="27317"/>
                </a:lnTo>
                <a:lnTo>
                  <a:pt x="24574" y="23647"/>
                </a:lnTo>
                <a:lnTo>
                  <a:pt x="26466" y="19773"/>
                </a:lnTo>
                <a:lnTo>
                  <a:pt x="29375" y="11607"/>
                </a:lnTo>
                <a:lnTo>
                  <a:pt x="30238" y="7454"/>
                </a:lnTo>
                <a:lnTo>
                  <a:pt x="30505" y="3251"/>
                </a:lnTo>
                <a:lnTo>
                  <a:pt x="32258" y="2819"/>
                </a:lnTo>
                <a:lnTo>
                  <a:pt x="33985" y="2298"/>
                </a:lnTo>
                <a:lnTo>
                  <a:pt x="37388" y="1117"/>
                </a:lnTo>
                <a:lnTo>
                  <a:pt x="40779" y="0"/>
                </a:lnTo>
                <a:lnTo>
                  <a:pt x="28486" y="25806"/>
                </a:lnTo>
                <a:lnTo>
                  <a:pt x="23825" y="2839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57317" y="9409963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 h="0">
                <a:moveTo>
                  <a:pt x="0" y="0"/>
                </a:moveTo>
                <a:lnTo>
                  <a:pt x="105790" y="0"/>
                </a:lnTo>
              </a:path>
            </a:pathLst>
          </a:custGeom>
          <a:ln w="753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4784" y="9087675"/>
            <a:ext cx="4596765" cy="38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74930">
              <a:lnSpc>
                <a:spcPct val="98300"/>
              </a:lnSpc>
            </a:pP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*I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nden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 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l, 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oug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8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   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10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ga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4461" y="8005185"/>
            <a:ext cx="1308100" cy="822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algn="just" marL="12700" marR="5080">
              <a:lnSpc>
                <a:spcPct val="91400"/>
              </a:lnSpc>
              <a:spcBef>
                <a:spcPts val="10"/>
              </a:spcBef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it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-g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algn="just" marL="13335" marR="5080" indent="-635">
              <a:lnSpc>
                <a:spcPts val="1120"/>
              </a:lnSpc>
              <a:spcBef>
                <a:spcPts val="20"/>
              </a:spcBef>
            </a:pP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3086" sz="1350" spc="22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baseline="3086" sz="1350" spc="-3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baseline="3086" sz="1350" spc="-44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baseline="3086" sz="1350" spc="-82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baseline="3086" sz="1350" spc="187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3086" sz="1350" spc="2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086" sz="13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086" sz="1350" spc="-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086" sz="1350" spc="37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baseline="31746" sz="10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170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(g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4672" y="799401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638425" y="591826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Gill Sans MT"/>
                <a:cs typeface="Gill Sans MT"/>
              </a:rPr>
              <a:t>1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74765" y="5918262"/>
            <a:ext cx="177800" cy="538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750">
              <a:lnSpc>
                <a:spcPct val="100000"/>
              </a:lnSpc>
            </a:pPr>
            <a:r>
              <a:rPr dirty="0" sz="900">
                <a:latin typeface="Gill Sans MT"/>
                <a:cs typeface="Gill Sans MT"/>
              </a:rPr>
              <a:t>18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690"/>
              </a:spcBef>
            </a:pPr>
            <a:r>
              <a:rPr dirty="0" sz="900" b="1">
                <a:latin typeface="Book Antiqua"/>
                <a:cs typeface="Book Antiqua"/>
              </a:rPr>
              <a:t>He</a:t>
            </a:r>
            <a:endParaRPr sz="900">
              <a:latin typeface="Book Antiqua"/>
              <a:cs typeface="Book Antiqua"/>
            </a:endParaRPr>
          </a:p>
          <a:p>
            <a:pPr marL="17145">
              <a:lnSpc>
                <a:spcPct val="100000"/>
              </a:lnSpc>
              <a:spcBef>
                <a:spcPts val="470"/>
              </a:spcBef>
            </a:pPr>
            <a:r>
              <a:rPr dirty="0" sz="750" spc="434">
                <a:solidFill>
                  <a:srgbClr val="0093D2"/>
                </a:solidFill>
                <a:latin typeface="Arial"/>
                <a:cs typeface="Arial"/>
              </a:rPr>
              <a:t>,</a:t>
            </a:r>
            <a:r>
              <a:rPr dirty="0" sz="750" spc="10" b="1">
                <a:solidFill>
                  <a:srgbClr val="0093D2"/>
                </a:solidFill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627630" y="6159016"/>
            <a:ext cx="1206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H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74765" y="6594624"/>
            <a:ext cx="177800" cy="1224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Ne</a:t>
            </a:r>
            <a:endParaRPr sz="900">
              <a:latin typeface="Book Antiqua"/>
              <a:cs typeface="Book Antiqua"/>
            </a:endParaRPr>
          </a:p>
          <a:p>
            <a:pPr marL="17145">
              <a:lnSpc>
                <a:spcPct val="100000"/>
              </a:lnSpc>
              <a:spcBef>
                <a:spcPts val="305"/>
              </a:spcBef>
            </a:pPr>
            <a:r>
              <a:rPr dirty="0" sz="750" spc="434">
                <a:solidFill>
                  <a:srgbClr val="0093D2"/>
                </a:solidFill>
                <a:latin typeface="Arial"/>
                <a:cs typeface="Arial"/>
              </a:rPr>
              <a:t>,</a:t>
            </a:r>
            <a:r>
              <a:rPr dirty="0" sz="750" spc="10" b="1">
                <a:solidFill>
                  <a:srgbClr val="0093D2"/>
                </a:solidFill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1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dirty="0" sz="900" spc="-15" b="1">
                <a:latin typeface="Book Antiqua"/>
                <a:cs typeface="Book Antiqua"/>
              </a:rPr>
              <a:t>Ar</a:t>
            </a:r>
            <a:endParaRPr sz="900">
              <a:latin typeface="Book Antiqua"/>
              <a:cs typeface="Book Antiqua"/>
            </a:endParaRPr>
          </a:p>
          <a:p>
            <a:pPr marL="17145">
              <a:lnSpc>
                <a:spcPct val="100000"/>
              </a:lnSpc>
              <a:spcBef>
                <a:spcPts val="445"/>
              </a:spcBef>
            </a:pPr>
            <a:r>
              <a:rPr dirty="0" sz="750" spc="434">
                <a:solidFill>
                  <a:srgbClr val="0093D2"/>
                </a:solidFill>
                <a:latin typeface="Arial"/>
                <a:cs typeface="Arial"/>
              </a:rPr>
              <a:t>,</a:t>
            </a:r>
            <a:r>
              <a:rPr dirty="0" sz="750" spc="10" b="1">
                <a:solidFill>
                  <a:srgbClr val="0093D2"/>
                </a:solidFill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dirty="0" sz="900" spc="-15" b="1">
                <a:latin typeface="Book Antiqua"/>
                <a:cs typeface="Book Antiqua"/>
              </a:rPr>
              <a:t>Kr</a:t>
            </a:r>
            <a:endParaRPr sz="900">
              <a:latin typeface="Book Antiqua"/>
              <a:cs typeface="Book Antiqua"/>
            </a:endParaRPr>
          </a:p>
          <a:p>
            <a:pPr marL="17145">
              <a:lnSpc>
                <a:spcPct val="100000"/>
              </a:lnSpc>
              <a:spcBef>
                <a:spcPts val="434"/>
              </a:spcBef>
            </a:pPr>
            <a:r>
              <a:rPr dirty="0" sz="750" spc="434">
                <a:solidFill>
                  <a:srgbClr val="0093D2"/>
                </a:solidFill>
                <a:latin typeface="Arial"/>
                <a:cs typeface="Arial"/>
              </a:rPr>
              <a:t>,</a:t>
            </a:r>
            <a:r>
              <a:rPr dirty="0" sz="750" spc="10" b="1">
                <a:solidFill>
                  <a:srgbClr val="0093D2"/>
                </a:solidFill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79541" y="7966224"/>
            <a:ext cx="163830" cy="323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ct val="100000"/>
              </a:lnSpc>
            </a:pPr>
            <a:r>
              <a:rPr dirty="0" sz="900" spc="-10" b="1">
                <a:latin typeface="Book Antiqua"/>
                <a:cs typeface="Book Antiqua"/>
              </a:rPr>
              <a:t>Xe</a:t>
            </a:r>
            <a:endParaRPr sz="90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535"/>
              </a:spcBef>
            </a:pPr>
            <a:r>
              <a:rPr dirty="0" sz="750" spc="434">
                <a:solidFill>
                  <a:srgbClr val="0093D2"/>
                </a:solidFill>
                <a:latin typeface="Arial"/>
                <a:cs typeface="Arial"/>
              </a:rPr>
              <a:t>,</a:t>
            </a:r>
            <a:r>
              <a:rPr dirty="0" sz="750" spc="10" b="1">
                <a:solidFill>
                  <a:srgbClr val="0093D2"/>
                </a:solidFill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74765" y="8426596"/>
            <a:ext cx="178435" cy="313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Book Antiqua"/>
                <a:cs typeface="Book Antiqua"/>
              </a:rPr>
              <a:t>Rn</a:t>
            </a:r>
            <a:endParaRPr sz="900">
              <a:latin typeface="Book Antiqua"/>
              <a:cs typeface="Book Antiqua"/>
            </a:endParaRPr>
          </a:p>
          <a:p>
            <a:pPr marL="17145">
              <a:lnSpc>
                <a:spcPct val="100000"/>
              </a:lnSpc>
              <a:spcBef>
                <a:spcPts val="459"/>
              </a:spcBef>
            </a:pPr>
            <a:r>
              <a:rPr dirty="0" sz="750" spc="434">
                <a:solidFill>
                  <a:srgbClr val="0093D2"/>
                </a:solidFill>
                <a:latin typeface="Arial"/>
                <a:cs typeface="Arial"/>
              </a:rPr>
              <a:t>,</a:t>
            </a:r>
            <a:r>
              <a:rPr dirty="0" sz="750" spc="10" b="1">
                <a:solidFill>
                  <a:srgbClr val="0093D2"/>
                </a:solidFill>
                <a:latin typeface="Book Antiqua"/>
                <a:cs typeface="Book Antiqua"/>
              </a:rPr>
              <a:t>0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61999" y="639665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8177" y="733648"/>
            <a:ext cx="60960" cy="616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60"/>
              </a:spcBef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45"/>
              </a:spcBef>
            </a:pPr>
            <a:r>
              <a:rPr dirty="0" sz="450" spc="15">
                <a:latin typeface="Gill Sans MT"/>
                <a:cs typeface="Gill Sans MT"/>
              </a:rPr>
              <a:t>3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4</a:t>
            </a:r>
            <a:endParaRPr sz="450">
              <a:latin typeface="Gill Sans MT"/>
              <a:cs typeface="Gill Sans MT"/>
            </a:endParaRPr>
          </a:p>
          <a:p>
            <a:pPr marL="14604">
              <a:lnSpc>
                <a:spcPct val="100000"/>
              </a:lnSpc>
              <a:spcBef>
                <a:spcPts val="160"/>
              </a:spcBef>
            </a:pPr>
            <a:r>
              <a:rPr dirty="0" sz="450" spc="15">
                <a:latin typeface="Gill Sans MT"/>
                <a:cs typeface="Gill Sans MT"/>
              </a:rPr>
              <a:t>5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60"/>
              </a:spcBef>
            </a:pPr>
            <a:r>
              <a:rPr dirty="0" sz="450" spc="15">
                <a:latin typeface="Gill Sans MT"/>
                <a:cs typeface="Gill Sans MT"/>
              </a:rPr>
              <a:t>6</a:t>
            </a:r>
            <a:endParaRPr sz="4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450" spc="15">
                <a:latin typeface="Gill Sans MT"/>
                <a:cs typeface="Gill Sans MT"/>
              </a:rPr>
              <a:t>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54078" y="727928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05348" y="727928"/>
            <a:ext cx="4502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13</a:t>
            </a:r>
            <a:r>
              <a:rPr dirty="0" sz="450" spc="15">
                <a:latin typeface="Gill Sans MT"/>
                <a:cs typeface="Gill Sans MT"/>
              </a:rPr>
              <a:t> </a:t>
            </a:r>
            <a:r>
              <a:rPr dirty="0" sz="450" spc="-1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14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2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15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60">
                <a:latin typeface="Gill Sans MT"/>
                <a:cs typeface="Gill Sans MT"/>
              </a:rPr>
              <a:t> </a:t>
            </a:r>
            <a:r>
              <a:rPr dirty="0" sz="450" spc="10">
                <a:latin typeface="Gill Sans MT"/>
                <a:cs typeface="Gill Sans MT"/>
              </a:rPr>
              <a:t>1</a:t>
            </a:r>
            <a:r>
              <a:rPr dirty="0" sz="450" spc="15">
                <a:latin typeface="Gill Sans MT"/>
                <a:cs typeface="Gill Sans MT"/>
              </a:rPr>
              <a:t>6</a:t>
            </a:r>
            <a:r>
              <a:rPr dirty="0" sz="450">
                <a:latin typeface="Gill Sans MT"/>
                <a:cs typeface="Gill Sans MT"/>
              </a:rPr>
              <a:t>  </a:t>
            </a:r>
            <a:r>
              <a:rPr dirty="0" sz="450" spc="15">
                <a:latin typeface="Gill Sans MT"/>
                <a:cs typeface="Gill Sans MT"/>
              </a:rPr>
              <a:t>17</a:t>
            </a:r>
            <a:endParaRPr sz="450">
              <a:latin typeface="Gill Sans MT"/>
              <a:cs typeface="Gill Sans MT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2517907" y="6332285"/>
          <a:ext cx="3592195" cy="2459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7232"/>
                <a:gridCol w="557867"/>
                <a:gridCol w="516291"/>
                <a:gridCol w="552490"/>
                <a:gridCol w="540413"/>
                <a:gridCol w="540677"/>
                <a:gridCol w="457039"/>
              </a:tblGrid>
              <a:tr h="427825">
                <a:tc gridSpan="2">
                  <a:txBody>
                    <a:bodyPr/>
                    <a:lstStyle/>
                    <a:p>
                      <a:pPr algn="ctr" marR="215265">
                        <a:lnSpc>
                          <a:spcPct val="100000"/>
                        </a:lnSpc>
                        <a:tabLst>
                          <a:tab pos="634365" algn="l"/>
                        </a:tabLst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2.8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	</a:t>
                      </a:r>
                      <a:r>
                        <a:rPr dirty="0" baseline="-30864" sz="1350">
                          <a:latin typeface="Gill Sans MT"/>
                          <a:cs typeface="Gill Sans MT"/>
                        </a:rPr>
                        <a:t>2</a:t>
                      </a:r>
                      <a:endParaRPr baseline="-30864" sz="1350">
                        <a:latin typeface="Gill Sans MT"/>
                        <a:cs typeface="Gill Sans MT"/>
                      </a:endParaRPr>
                    </a:p>
                    <a:p>
                      <a:pPr algn="ctr" marR="95885">
                        <a:lnSpc>
                          <a:spcPct val="100000"/>
                        </a:lnSpc>
                        <a:spcBef>
                          <a:spcPts val="1090"/>
                        </a:spcBef>
                        <a:tabLst>
                          <a:tab pos="514984" algn="l"/>
                        </a:tabLst>
                      </a:pPr>
                      <a:r>
                        <a:rPr dirty="0" baseline="-9259" sz="1350" spc="-7" b="1">
                          <a:latin typeface="Book Antiqua"/>
                          <a:cs typeface="Book Antiqua"/>
                        </a:rPr>
                        <a:t>L</a:t>
                      </a:r>
                      <a:r>
                        <a:rPr dirty="0" baseline="-9259" sz="1350" b="1">
                          <a:latin typeface="Book Antiqua"/>
                          <a:cs typeface="Book Antiqua"/>
                        </a:rPr>
                        <a:t>i	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0955">
                        <a:lnSpc>
                          <a:spcPct val="100000"/>
                        </a:lnSpc>
                      </a:pPr>
                      <a:r>
                        <a:rPr dirty="0" sz="900">
                          <a:latin typeface="Gill Sans MT"/>
                          <a:cs typeface="Gill Sans MT"/>
                        </a:rPr>
                        <a:t>13</a:t>
                      </a:r>
                      <a:endParaRPr sz="900">
                        <a:latin typeface="Gill Sans MT"/>
                        <a:cs typeface="Gill Sans MT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0">
                        <a:lnSpc>
                          <a:spcPct val="100000"/>
                        </a:lnSpc>
                      </a:pPr>
                      <a:r>
                        <a:rPr dirty="0" sz="900">
                          <a:latin typeface="Gill Sans MT"/>
                          <a:cs typeface="Gill Sans MT"/>
                        </a:rPr>
                        <a:t>14</a:t>
                      </a:r>
                      <a:endParaRPr sz="900">
                        <a:latin typeface="Gill Sans MT"/>
                        <a:cs typeface="Gill Sans MT"/>
                      </a:endParaRPr>
                    </a:p>
                    <a:p>
                      <a:pPr algn="ctr" marL="19050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C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latin typeface="Gill Sans MT"/>
                          <a:cs typeface="Gill Sans MT"/>
                        </a:rPr>
                        <a:t>15</a:t>
                      </a:r>
                      <a:endParaRPr sz="900">
                        <a:latin typeface="Gill Sans MT"/>
                        <a:cs typeface="Gill Sans MT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900">
                          <a:latin typeface="Gill Sans MT"/>
                          <a:cs typeface="Gill Sans MT"/>
                        </a:rPr>
                        <a:t>16</a:t>
                      </a:r>
                      <a:endParaRPr sz="900">
                        <a:latin typeface="Gill Sans MT"/>
                        <a:cs typeface="Gill Sans MT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O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8260">
                        <a:lnSpc>
                          <a:spcPct val="100000"/>
                        </a:lnSpc>
                      </a:pPr>
                      <a:r>
                        <a:rPr dirty="0" sz="900">
                          <a:latin typeface="Gill Sans MT"/>
                          <a:cs typeface="Gill Sans MT"/>
                        </a:rPr>
                        <a:t>17</a:t>
                      </a:r>
                      <a:endParaRPr sz="900">
                        <a:latin typeface="Gill Sans MT"/>
                        <a:cs typeface="Gill Sans MT"/>
                      </a:endParaRPr>
                    </a:p>
                    <a:p>
                      <a:pPr algn="ctr" marL="8318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F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27251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59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6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6.7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.8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*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41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28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38216"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Na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-10" b="1">
                          <a:latin typeface="Book Antiqua"/>
                          <a:cs typeface="Book Antiqua"/>
                        </a:rPr>
                        <a:t>M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g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l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P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S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dirty="0" sz="900" spc="-10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l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1201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5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2.9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2.5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.6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00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49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44884">
                <a:tc>
                  <a:txBody>
                    <a:bodyPr/>
                    <a:lstStyle/>
                    <a:p>
                      <a:pPr marL="12382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K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Ca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Ga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G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s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Se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dirty="0" sz="900" spc="-10" b="1">
                          <a:latin typeface="Book Antiqua"/>
                          <a:cs typeface="Book Antiqua"/>
                        </a:rPr>
                        <a:t>B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14546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8.4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dirty="0" sz="750" spc="-2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2.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8.9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9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8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95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24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6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39489"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Rb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Sr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In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n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S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Te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8318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22483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6.9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750" spc="-1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5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.03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8.9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.3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0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.2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90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95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241617"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C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s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Ba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T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l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P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b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Book Antiqua"/>
                          <a:cs typeface="Book Antiqua"/>
                        </a:rPr>
                        <a:t>Bi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 spc="-5" b="1">
                          <a:latin typeface="Book Antiqua"/>
                          <a:cs typeface="Book Antiqua"/>
                        </a:rPr>
                        <a:t>Po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</a:pPr>
                      <a:r>
                        <a:rPr dirty="0" sz="900" spc="-15" b="1">
                          <a:latin typeface="Book Antiqua"/>
                          <a:cs typeface="Book Antiqua"/>
                        </a:rPr>
                        <a:t>A</a:t>
                      </a:r>
                      <a:r>
                        <a:rPr dirty="0" sz="900" b="1">
                          <a:latin typeface="Book Antiqua"/>
                          <a:cs typeface="Book Antiqua"/>
                        </a:rPr>
                        <a:t>t</a:t>
                      </a:r>
                      <a:endParaRPr sz="90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  <a:tr h="191189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4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5.5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750" spc="-2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.95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9.2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3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5.1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28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9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1.2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75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1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86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</a:pPr>
                      <a:r>
                        <a:rPr dirty="0" sz="750" spc="-5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dirty="0" sz="750" spc="-5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2</a:t>
                      </a:r>
                      <a:r>
                        <a:rPr dirty="0" sz="750" b="1">
                          <a:solidFill>
                            <a:srgbClr val="0093D2"/>
                          </a:solidFill>
                          <a:latin typeface="Book Antiqua"/>
                          <a:cs typeface="Book Antiqua"/>
                        </a:rPr>
                        <a:t>70</a:t>
                      </a:r>
                      <a:endParaRPr sz="750">
                        <a:latin typeface="Book Antiqua"/>
                        <a:cs typeface="Book Antiqua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02229" y="324013"/>
            <a:ext cx="449707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423545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La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627018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1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84300" y="627018"/>
            <a:ext cx="364426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assi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y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in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s: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25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-6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-9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w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an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229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b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937753" y="192532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486168" y="3666436"/>
            <a:ext cx="29845" cy="40640"/>
          </a:xfrm>
          <a:custGeom>
            <a:avLst/>
            <a:gdLst/>
            <a:ahLst/>
            <a:cxnLst/>
            <a:rect l="l" t="t" r="r" b="b"/>
            <a:pathLst>
              <a:path w="29844" h="40639">
                <a:moveTo>
                  <a:pt x="16332" y="40271"/>
                </a:moveTo>
                <a:lnTo>
                  <a:pt x="0" y="40271"/>
                </a:lnTo>
                <a:lnTo>
                  <a:pt x="10680" y="0"/>
                </a:lnTo>
                <a:lnTo>
                  <a:pt x="29324" y="0"/>
                </a:lnTo>
                <a:lnTo>
                  <a:pt x="16332" y="40271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08283" y="402230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286138" y="417533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73100" y="1143858"/>
            <a:ext cx="4598670" cy="37801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ts val="123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9,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Dmit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inde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30"/>
              </a:lnSpc>
            </a:pP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law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  <a:p>
            <a:pPr marL="165100" marR="182245">
              <a:lnSpc>
                <a:spcPts val="1110"/>
              </a:lnSpc>
              <a:spcBef>
                <a:spcPts val="5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3970" marR="5715" indent="151130">
              <a:lnSpc>
                <a:spcPct val="95200"/>
              </a:lnSpc>
              <a:spcBef>
                <a:spcPts val="39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ensity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 this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vol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341630">
              <a:lnSpc>
                <a:spcPct val="100000"/>
              </a:lnSpc>
              <a:spcBef>
                <a:spcPts val="6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molar</a:t>
            </a:r>
            <a:r>
              <a:rPr dirty="0" sz="950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cm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=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Calibri"/>
                <a:cs typeface="Calibri"/>
              </a:rPr>
              <a:t>*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 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(9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.1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62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Late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Meyer exa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90"/>
              </a:spcBef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ee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7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escribe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simi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work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yer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lank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values.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44,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uraniu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56006" y="6144984"/>
            <a:ext cx="139065" cy="1550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5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900" spc="-10">
                <a:latin typeface="Times New Roman"/>
                <a:cs typeface="Times New Roman"/>
              </a:rPr>
              <a:t>4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900" spc="-10">
                <a:latin typeface="Times New Roman"/>
                <a:cs typeface="Times New Roman"/>
              </a:rPr>
              <a:t>4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900" spc="-10">
                <a:latin typeface="Times New Roman"/>
                <a:cs typeface="Times New Roman"/>
              </a:rPr>
              <a:t>3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900" spc="-10">
                <a:latin typeface="Times New Roman"/>
                <a:cs typeface="Times New Roman"/>
              </a:rPr>
              <a:t>3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900" spc="-10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900" spc="-10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900" spc="-10">
                <a:latin typeface="Times New Roman"/>
                <a:cs typeface="Times New Roman"/>
              </a:rPr>
              <a:t>1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900" spc="-10">
                <a:latin typeface="Times New Roman"/>
                <a:cs typeface="Times New Roman"/>
              </a:rPr>
              <a:t>1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67945">
              <a:lnSpc>
                <a:spcPct val="100000"/>
              </a:lnSpc>
              <a:spcBef>
                <a:spcPts val="145"/>
              </a:spcBef>
            </a:pP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56006" y="5202645"/>
            <a:ext cx="139065" cy="923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8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900" spc="-10">
                <a:latin typeface="Times New Roman"/>
                <a:cs typeface="Times New Roman"/>
              </a:rPr>
              <a:t>7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900" spc="-10">
                <a:latin typeface="Times New Roman"/>
                <a:cs typeface="Times New Roman"/>
              </a:rPr>
              <a:t>7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900" spc="-10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5"/>
              </a:spcBef>
            </a:pPr>
            <a:r>
              <a:rPr dirty="0" sz="900" spc="-10">
                <a:latin typeface="Times New Roman"/>
                <a:cs typeface="Times New Roman"/>
              </a:rPr>
              <a:t>5</a:t>
            </a: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2815" y="5676737"/>
            <a:ext cx="163830" cy="15938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tomic </a:t>
            </a:r>
            <a:r>
              <a:rPr dirty="0" sz="900" spc="-10">
                <a:latin typeface="Times New Roman"/>
                <a:cs typeface="Times New Roman"/>
              </a:rPr>
              <a:t>(</a:t>
            </a:r>
            <a:r>
              <a:rPr dirty="0" sz="900" spc="-5">
                <a:latin typeface="Times New Roman"/>
                <a:cs typeface="Times New Roman"/>
              </a:rPr>
              <a:t>mo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r) volume, c</a:t>
            </a:r>
            <a:r>
              <a:rPr dirty="0" sz="900" spc="10">
                <a:latin typeface="Times New Roman"/>
                <a:cs typeface="Times New Roman"/>
              </a:rPr>
              <a:t>m</a:t>
            </a:r>
            <a:r>
              <a:rPr dirty="0" baseline="22222" sz="1125" spc="-7">
                <a:latin typeface="Times New Roman"/>
                <a:cs typeface="Times New Roman"/>
              </a:rPr>
              <a:t>3</a:t>
            </a:r>
            <a:r>
              <a:rPr dirty="0" sz="900" spc="-15">
                <a:latin typeface="Times New Roman"/>
                <a:cs typeface="Times New Roman"/>
              </a:rPr>
              <a:t>/</a:t>
            </a:r>
            <a:r>
              <a:rPr dirty="0" sz="900">
                <a:latin typeface="Times New Roman"/>
                <a:cs typeface="Times New Roman"/>
              </a:rPr>
              <a:t> mol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042" y="7929348"/>
            <a:ext cx="4502785" cy="1463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4549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  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8  </a:t>
            </a:r>
            <a:r>
              <a:rPr dirty="0" sz="900" spc="-8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12</a:t>
            </a:r>
            <a:r>
              <a:rPr dirty="0" sz="900" spc="8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16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20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24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28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32</a:t>
            </a:r>
            <a:r>
              <a:rPr dirty="0" sz="900" spc="2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-10"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40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44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48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52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56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60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64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68 </a:t>
            </a:r>
            <a:r>
              <a:rPr dirty="0" sz="900" spc="-9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72</a:t>
            </a:r>
            <a:r>
              <a:rPr dirty="0" sz="900" spc="8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76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80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84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88</a:t>
            </a:r>
            <a:r>
              <a:rPr dirty="0" sz="900" spc="10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92</a:t>
            </a:r>
            <a:endParaRPr sz="900">
              <a:latin typeface="Times New Roman"/>
              <a:cs typeface="Times New Roman"/>
            </a:endParaRPr>
          </a:p>
          <a:p>
            <a:pPr algn="ctr" marL="330200">
              <a:lnSpc>
                <a:spcPct val="100000"/>
              </a:lnSpc>
              <a:spcBef>
                <a:spcPts val="130"/>
              </a:spcBef>
            </a:pPr>
            <a:r>
              <a:rPr dirty="0" sz="900">
                <a:latin typeface="Times New Roman"/>
                <a:cs typeface="Times New Roman"/>
              </a:rPr>
              <a:t>Atomic number</a:t>
            </a:r>
            <a:endParaRPr sz="900">
              <a:latin typeface="Times New Roman"/>
              <a:cs typeface="Times New Roman"/>
            </a:endParaRPr>
          </a:p>
          <a:p>
            <a:pPr marL="115570">
              <a:lnSpc>
                <a:spcPts val="990"/>
              </a:lnSpc>
              <a:spcBef>
                <a:spcPts val="590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 marR="342900">
              <a:lnSpc>
                <a:spcPts val="1000"/>
              </a:lnSpc>
              <a:spcBef>
                <a:spcPts val="110"/>
              </a:spcBef>
              <a:tabLst>
                <a:tab pos="2206625" algn="l"/>
              </a:tabLst>
            </a:pP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0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7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6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6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7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7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6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7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nu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be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18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0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Of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co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(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2700" marR="326390">
              <a:lnSpc>
                <a:spcPts val="1100"/>
              </a:lnSpc>
            </a:pP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55089" y="7273394"/>
            <a:ext cx="1270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37667" y="6912078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Na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80567" y="6225642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69312" y="5434429"/>
            <a:ext cx="1466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Cs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57480" y="5873212"/>
            <a:ext cx="1581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90351" y="83192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750185" y="849550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003484" y="8710493"/>
            <a:ext cx="17145" cy="27940"/>
          </a:xfrm>
          <a:custGeom>
            <a:avLst/>
            <a:gdLst/>
            <a:ahLst/>
            <a:cxnLst/>
            <a:rect l="l" t="t" r="r" b="b"/>
            <a:pathLst>
              <a:path w="17144" h="27940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022409" y="8989893"/>
            <a:ext cx="17145" cy="27940"/>
          </a:xfrm>
          <a:custGeom>
            <a:avLst/>
            <a:gdLst/>
            <a:ahLst/>
            <a:cxnLst/>
            <a:rect l="l" t="t" r="r" b="b"/>
            <a:pathLst>
              <a:path w="17144" h="27940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177154" y="324013"/>
            <a:ext cx="192214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66052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Ma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27" y="631310"/>
            <a:ext cx="4599940" cy="2444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985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ega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d-p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small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herwise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ct val="952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ave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ubs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valence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half-f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1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gai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ities.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aching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lsive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hus,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44" y="3069813"/>
            <a:ext cx="110172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36" y="3688131"/>
            <a:ext cx="4633595" cy="6457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4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makes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seou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14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2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nlik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O(s)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cess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81856" y="3477635"/>
            <a:ext cx="1387475" cy="191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666782" y="3472283"/>
            <a:ext cx="12573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18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43842" y="3222507"/>
            <a:ext cx="132842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744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48083" y="354530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47265" y="3032008"/>
            <a:ext cx="271589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3800" spc="-5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79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2923" sz="1425" spc="37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2923" sz="1425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359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24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141.0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baseline="2923" sz="1425" spc="-67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endParaRPr baseline="2923" sz="1425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88706" y="4994857"/>
            <a:ext cx="4211320" cy="10109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130">
              <a:lnSpc>
                <a:spcPct val="100000"/>
              </a:lnSpc>
              <a:tabLst>
                <a:tab pos="810260" algn="l"/>
              </a:tabLst>
            </a:pPr>
            <a:r>
              <a:rPr dirty="0" sz="950" spc="70" b="1">
                <a:latin typeface="Arial"/>
                <a:cs typeface="Arial"/>
              </a:rPr>
              <a:t>9</a:t>
            </a:r>
            <a:r>
              <a:rPr dirty="0" sz="950" spc="3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5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e:</a:t>
            </a:r>
            <a:endParaRPr sz="950">
              <a:latin typeface="Arial"/>
              <a:cs typeface="Arial"/>
            </a:endParaRPr>
          </a:p>
          <a:p>
            <a:pPr marL="228600" indent="-180975">
              <a:lnSpc>
                <a:spcPct val="100000"/>
              </a:lnSpc>
              <a:spcBef>
                <a:spcPts val="560"/>
              </a:spcBef>
              <a:buClr>
                <a:srgbClr val="221F20"/>
              </a:buClr>
              <a:buFont typeface="Arial"/>
              <a:buAutoNum type="alphaLcParenBoth"/>
              <a:tabLst>
                <a:tab pos="229235" algn="l"/>
              </a:tabLst>
            </a:pPr>
            <a:r>
              <a:rPr dirty="0" sz="95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50">
              <a:latin typeface="Arial"/>
              <a:cs typeface="Arial"/>
            </a:endParaRPr>
          </a:p>
          <a:p>
            <a:pPr marL="228600" indent="-192405">
              <a:lnSpc>
                <a:spcPct val="100000"/>
              </a:lnSpc>
              <a:spcBef>
                <a:spcPts val="265"/>
              </a:spcBef>
              <a:buClr>
                <a:srgbClr val="221F20"/>
              </a:buClr>
              <a:buFont typeface="Arial"/>
              <a:buAutoNum type="alphaLcParenBoth"/>
              <a:tabLst>
                <a:tab pos="229235" algn="l"/>
              </a:tabLst>
            </a:pP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50">
              <a:latin typeface="Arial"/>
              <a:cs typeface="Arial"/>
            </a:endParaRPr>
          </a:p>
          <a:p>
            <a:pPr marL="228600" indent="-17462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229235" algn="l"/>
              </a:tabLst>
            </a:pP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6719072"/>
            <a:ext cx="4599305" cy="2149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6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ag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their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ld.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induc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gnetic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34).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magne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agne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amagn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eld.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rama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tic</a:t>
            </a:r>
            <a:r>
              <a:rPr dirty="0" sz="10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ancel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7620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Mangane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paramag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to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unpai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with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75197" y="5134379"/>
            <a:ext cx="232410" cy="710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  <a:p>
            <a:pPr marL="16510">
              <a:lnSpc>
                <a:spcPct val="100000"/>
              </a:lnSpc>
              <a:spcBef>
                <a:spcPts val="200"/>
              </a:spcBef>
              <a:tabLst>
                <a:tab pos="187960" algn="l"/>
              </a:tabLst>
            </a:pPr>
            <a:r>
              <a:rPr dirty="0" sz="450" spc="15">
                <a:latin typeface="Gill Sans MT"/>
                <a:cs typeface="Gill Sans MT"/>
              </a:rPr>
              <a:t>1</a:t>
            </a:r>
            <a:r>
              <a:rPr dirty="0" sz="450" spc="15">
                <a:latin typeface="Gill Sans MT"/>
                <a:cs typeface="Gill Sans MT"/>
              </a:rPr>
              <a:t>	</a:t>
            </a:r>
            <a:r>
              <a:rPr dirty="0" baseline="6172" sz="675" spc="22">
                <a:latin typeface="Gill Sans MT"/>
                <a:cs typeface="Gill Sans MT"/>
              </a:rPr>
              <a:t>2</a:t>
            </a:r>
            <a:endParaRPr baseline="6172" sz="675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0"/>
              </a:spcBef>
            </a:pPr>
            <a:r>
              <a:rPr dirty="0" sz="450" spc="15">
                <a:latin typeface="Gill Sans MT"/>
                <a:cs typeface="Gill Sans MT"/>
              </a:rPr>
              <a:t>3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4</a:t>
            </a:r>
            <a:endParaRPr sz="450">
              <a:latin typeface="Gill Sans MT"/>
              <a:cs typeface="Gill Sans MT"/>
            </a:endParaRPr>
          </a:p>
          <a:p>
            <a:pPr marL="13970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5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60"/>
              </a:spcBef>
            </a:pPr>
            <a:r>
              <a:rPr dirty="0" sz="450" spc="15">
                <a:latin typeface="Gill Sans MT"/>
                <a:cs typeface="Gill Sans MT"/>
              </a:rPr>
              <a:t>6</a:t>
            </a:r>
            <a:endParaRPr sz="4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450" spc="15">
                <a:latin typeface="Gill Sans MT"/>
                <a:cs typeface="Gill Sans MT"/>
              </a:rPr>
              <a:t>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02368" y="5222642"/>
            <a:ext cx="4502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13</a:t>
            </a:r>
            <a:r>
              <a:rPr dirty="0" sz="450" spc="15">
                <a:latin typeface="Gill Sans MT"/>
                <a:cs typeface="Gill Sans MT"/>
              </a:rPr>
              <a:t> </a:t>
            </a:r>
            <a:r>
              <a:rPr dirty="0" sz="450" spc="-1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14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2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15</a:t>
            </a:r>
            <a:r>
              <a:rPr dirty="0" sz="450" spc="60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16</a:t>
            </a:r>
            <a:r>
              <a:rPr dirty="0" sz="450">
                <a:latin typeface="Gill Sans MT"/>
                <a:cs typeface="Gill Sans MT"/>
              </a:rPr>
              <a:t>  </a:t>
            </a:r>
            <a:r>
              <a:rPr dirty="0" sz="450" spc="15">
                <a:latin typeface="Gill Sans MT"/>
                <a:cs typeface="Gill Sans MT"/>
              </a:rPr>
              <a:t>17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549871" y="7089931"/>
            <a:ext cx="1539240" cy="1578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 the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agn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 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fo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agn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 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ppo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)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ach 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by 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agn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 fi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ld.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49450" y="9103462"/>
            <a:ext cx="5130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Mn:   </a:t>
            </a:r>
            <a:r>
              <a:rPr dirty="0" sz="900" spc="-114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50537" y="9331426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22698" y="9331426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92" y="636244"/>
            <a:ext cx="4598670" cy="1958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magnetic,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marL="122428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M</a:t>
            </a:r>
            <a:r>
              <a:rPr dirty="0" sz="900" spc="-10">
                <a:latin typeface="Times New Roman"/>
                <a:cs typeface="Times New Roman"/>
              </a:rPr>
              <a:t>n</a:t>
            </a:r>
            <a:r>
              <a:rPr dirty="0" baseline="22222" sz="1125">
                <a:latin typeface="Times New Roman"/>
                <a:cs typeface="Times New Roman"/>
              </a:rPr>
              <a:t>2</a:t>
            </a:r>
            <a:r>
              <a:rPr dirty="0" baseline="22222" sz="1125" spc="502">
                <a:latin typeface="Arial"/>
                <a:cs typeface="Arial"/>
              </a:rPr>
              <a:t>*</a:t>
            </a:r>
            <a:r>
              <a:rPr dirty="0" sz="900" spc="-5">
                <a:latin typeface="Times New Roman"/>
                <a:cs typeface="Times New Roman"/>
              </a:rPr>
              <a:t>:  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  <a:p>
            <a:pPr marL="2433955">
              <a:lnSpc>
                <a:spcPct val="100000"/>
              </a:lnSpc>
              <a:spcBef>
                <a:spcPts val="715"/>
              </a:spcBef>
              <a:tabLst>
                <a:tab pos="3206115" algn="l"/>
              </a:tabLst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d	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 spc="1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1200">
              <a:latin typeface="Times New Roman"/>
              <a:cs typeface="Times New Roman"/>
            </a:endParaRPr>
          </a:p>
          <a:p>
            <a:pPr marL="121793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M</a:t>
            </a:r>
            <a:r>
              <a:rPr dirty="0" sz="900" spc="-10">
                <a:latin typeface="Times New Roman"/>
                <a:cs typeface="Times New Roman"/>
              </a:rPr>
              <a:t>n</a:t>
            </a:r>
            <a:r>
              <a:rPr dirty="0" baseline="22222" sz="1125">
                <a:latin typeface="Times New Roman"/>
                <a:cs typeface="Times New Roman"/>
              </a:rPr>
              <a:t>3</a:t>
            </a:r>
            <a:r>
              <a:rPr dirty="0" baseline="22222" sz="1125" spc="494">
                <a:latin typeface="Arial"/>
                <a:cs typeface="Arial"/>
              </a:rPr>
              <a:t>*</a:t>
            </a:r>
            <a:r>
              <a:rPr dirty="0" sz="900" spc="-5">
                <a:latin typeface="Times New Roman"/>
                <a:cs typeface="Times New Roman"/>
              </a:rPr>
              <a:t>:   </a:t>
            </a:r>
            <a:r>
              <a:rPr dirty="0" sz="900" spc="-10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88835" y="2682976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60996" y="2682976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859908" y="55987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08598" y="55987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216018" y="55987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573523" y="65131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09625" y="3373156"/>
            <a:ext cx="6097270" cy="3858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4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in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g 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 M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gn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c 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ope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or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paramagn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390525">
              <a:lnSpc>
                <a:spcPct val="100000"/>
              </a:lnSpc>
              <a:spcBef>
                <a:spcPts val="470"/>
              </a:spcBef>
              <a:tabLst>
                <a:tab pos="1217295" algn="l"/>
                <a:tab pos="2072005" algn="l"/>
                <a:tab pos="2804795" algn="l"/>
              </a:tabLst>
            </a:pP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Mg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atom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parama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90"/>
              </a:lnSpc>
              <a:spcBef>
                <a:spcPts val="2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622300" indent="-232410">
              <a:lnSpc>
                <a:spcPts val="1190"/>
              </a:lnSpc>
              <a:buClr>
                <a:srgbClr val="221F20"/>
              </a:buClr>
              <a:buSzPct val="110526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arama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Na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1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ed.</a:t>
            </a:r>
            <a:endParaRPr sz="950">
              <a:latin typeface="Palatino Linotype"/>
              <a:cs typeface="Palatino Linotype"/>
            </a:endParaRPr>
          </a:p>
          <a:p>
            <a:pPr marL="622300" marR="5715" indent="-246379">
              <a:lnSpc>
                <a:spcPts val="1110"/>
              </a:lnSpc>
              <a:spcBef>
                <a:spcPts val="260"/>
              </a:spcBef>
              <a:buClr>
                <a:srgbClr val="221F20"/>
              </a:buClr>
              <a:buSzPct val="110526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622300" indent="-224154">
              <a:lnSpc>
                <a:spcPct val="100000"/>
              </a:lnSpc>
              <a:spcBef>
                <a:spcPts val="105"/>
              </a:spcBef>
              <a:buClr>
                <a:srgbClr val="221F20"/>
              </a:buClr>
              <a:buSzPct val="110526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3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622300" marR="5080" indent="-246379">
              <a:lnSpc>
                <a:spcPct val="95900"/>
              </a:lnSpc>
              <a:spcBef>
                <a:spcPts val="155"/>
              </a:spcBef>
              <a:buClr>
                <a:srgbClr val="221F20"/>
              </a:buClr>
              <a:buSzPct val="110526"/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arama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xact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rlach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 indent="-635">
              <a:lnSpc>
                <a:spcPct val="96600"/>
              </a:lnSpc>
              <a:spcBef>
                <a:spcPts val="18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odd,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paramag-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amagn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example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800">
              <a:latin typeface="Times New Roman"/>
              <a:cs typeface="Times New Roman"/>
            </a:endParaRPr>
          </a:p>
          <a:p>
            <a:pPr marL="242570" marR="6985" indent="-229870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parama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amagn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88977" y="7979572"/>
            <a:ext cx="3404235" cy="437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130">
              <a:lnSpc>
                <a:spcPct val="100000"/>
              </a:lnSpc>
              <a:tabLst>
                <a:tab pos="810260" algn="l"/>
              </a:tabLst>
            </a:pPr>
            <a:r>
              <a:rPr dirty="0" sz="950" spc="70" b="1">
                <a:latin typeface="Arial"/>
                <a:cs typeface="Arial"/>
              </a:rPr>
              <a:t>9</a:t>
            </a:r>
            <a:r>
              <a:rPr dirty="0" sz="950" spc="3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6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: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12481" y="8486959"/>
            <a:ext cx="4217035" cy="9220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5104" marR="72390" indent="-180975">
              <a:lnSpc>
                <a:spcPts val="1090"/>
              </a:lnSpc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  <a:p>
            <a:pPr marL="205104" marR="5080" indent="-192405">
              <a:lnSpc>
                <a:spcPts val="1090"/>
              </a:lnSpc>
              <a:spcBef>
                <a:spcPts val="315"/>
              </a:spcBef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  <a:p>
            <a:pPr marL="205104" marR="112395" indent="-174625">
              <a:lnSpc>
                <a:spcPts val="1100"/>
              </a:lnSpc>
              <a:spcBef>
                <a:spcPts val="305"/>
              </a:spcBef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ll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9612" y="8505097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5791" y="8599080"/>
            <a:ext cx="60960" cy="616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0"/>
              </a:spcBef>
            </a:pPr>
            <a:r>
              <a:rPr dirty="0" sz="450" spc="15">
                <a:latin typeface="Gill Sans MT"/>
                <a:cs typeface="Gill Sans MT"/>
              </a:rPr>
              <a:t>3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4</a:t>
            </a:r>
            <a:endParaRPr sz="450">
              <a:latin typeface="Gill Sans MT"/>
              <a:cs typeface="Gill Sans MT"/>
            </a:endParaRPr>
          </a:p>
          <a:p>
            <a:pPr marL="14604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5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65"/>
              </a:spcBef>
            </a:pPr>
            <a:r>
              <a:rPr dirty="0" sz="450" spc="15">
                <a:latin typeface="Gill Sans MT"/>
                <a:cs typeface="Gill Sans MT"/>
              </a:rPr>
              <a:t>6</a:t>
            </a:r>
            <a:endParaRPr sz="4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450" spc="15">
                <a:latin typeface="Gill Sans MT"/>
                <a:cs typeface="Gill Sans MT"/>
              </a:rPr>
              <a:t>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1692" y="8593361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2962" y="8593361"/>
            <a:ext cx="4502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13</a:t>
            </a:r>
            <a:r>
              <a:rPr dirty="0" sz="450" spc="15">
                <a:latin typeface="Gill Sans MT"/>
                <a:cs typeface="Gill Sans MT"/>
              </a:rPr>
              <a:t> </a:t>
            </a:r>
            <a:r>
              <a:rPr dirty="0" sz="450" spc="-1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14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2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15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60">
                <a:latin typeface="Gill Sans MT"/>
                <a:cs typeface="Gill Sans MT"/>
              </a:rPr>
              <a:t> </a:t>
            </a:r>
            <a:r>
              <a:rPr dirty="0" sz="450" spc="10">
                <a:latin typeface="Gill Sans MT"/>
                <a:cs typeface="Gill Sans MT"/>
              </a:rPr>
              <a:t>1</a:t>
            </a:r>
            <a:r>
              <a:rPr dirty="0" sz="450" spc="15">
                <a:latin typeface="Gill Sans MT"/>
                <a:cs typeface="Gill Sans MT"/>
              </a:rPr>
              <a:t>6</a:t>
            </a:r>
            <a:r>
              <a:rPr dirty="0" sz="450">
                <a:latin typeface="Gill Sans MT"/>
                <a:cs typeface="Gill Sans MT"/>
              </a:rPr>
              <a:t>  </a:t>
            </a:r>
            <a:r>
              <a:rPr dirty="0" sz="450" spc="15">
                <a:latin typeface="Gill Sans MT"/>
                <a:cs typeface="Gill Sans MT"/>
              </a:rPr>
              <a:t>17</a:t>
            </a:r>
            <a:endParaRPr sz="45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309103" y="18091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71033" y="19615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795145" y="7546852"/>
            <a:ext cx="8293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Ionization energy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52352" y="7937155"/>
            <a:ext cx="139700" cy="6750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sz="900" spc="-5">
                <a:latin typeface="Times New Roman"/>
                <a:cs typeface="Times New Roman"/>
              </a:rPr>
              <a:t>tomic radius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985010" y="9232142"/>
            <a:ext cx="6769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Atomic radius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 rot="20400000">
            <a:off x="1690906" y="8298557"/>
            <a:ext cx="1021900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5">
                <a:latin typeface="Times New Roman"/>
                <a:cs typeface="Times New Roman"/>
              </a:rPr>
              <a:t>n</a:t>
            </a:r>
            <a:r>
              <a:rPr dirty="0" sz="900" spc="-20">
                <a:latin typeface="Times New Roman"/>
                <a:cs typeface="Times New Roman"/>
              </a:rPr>
              <a:t>m</a:t>
            </a:r>
            <a:r>
              <a:rPr dirty="0" sz="900" spc="-10">
                <a:latin typeface="Times New Roman"/>
                <a:cs typeface="Times New Roman"/>
              </a:rPr>
              <a:t>e</a:t>
            </a: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sz="900" spc="-15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 spc="-15">
                <a:latin typeface="Times New Roman"/>
                <a:cs typeface="Times New Roman"/>
              </a:rPr>
              <a:t>i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10">
                <a:latin typeface="Times New Roman"/>
                <a:cs typeface="Times New Roman"/>
              </a:rPr>
              <a:t>chara</a:t>
            </a:r>
            <a:r>
              <a:rPr dirty="0" sz="900" spc="-5">
                <a:latin typeface="Times New Roman"/>
                <a:cs typeface="Times New Roman"/>
              </a:rPr>
              <a:t>c</a:t>
            </a:r>
            <a:r>
              <a:rPr dirty="0" sz="900" spc="-10">
                <a:latin typeface="Times New Roman"/>
                <a:cs typeface="Times New Roman"/>
              </a:rPr>
              <a:t>te</a:t>
            </a:r>
            <a:r>
              <a:rPr dirty="0" sz="900" spc="-5">
                <a:latin typeface="Times New Roman"/>
                <a:cs typeface="Times New Roman"/>
              </a:rPr>
              <a:t>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 rot="20400000">
            <a:off x="1960777" y="8501745"/>
            <a:ext cx="839219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 spc="-10">
                <a:latin typeface="Times New Roman"/>
                <a:cs typeface="Times New Roman"/>
              </a:rPr>
              <a:t>M</a:t>
            </a:r>
            <a:r>
              <a:rPr dirty="0" sz="900" spc="-10">
                <a:latin typeface="Times New Roman"/>
                <a:cs typeface="Times New Roman"/>
              </a:rPr>
              <a:t>etallic characte</a:t>
            </a:r>
            <a:r>
              <a:rPr dirty="0" sz="900" spc="-5">
                <a:latin typeface="Times New Roman"/>
                <a:cs typeface="Times New Roman"/>
              </a:rPr>
              <a:t>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80972" y="7999021"/>
            <a:ext cx="139700" cy="8280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onization energy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420234" y="863012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73100" y="324013"/>
            <a:ext cx="6426200" cy="5024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63950">
              <a:lnSpc>
                <a:spcPct val="100000"/>
              </a:lnSpc>
              <a:tabLst>
                <a:tab pos="4006850" algn="l"/>
                <a:tab pos="6164580" algn="l"/>
              </a:tabLst>
            </a:pP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10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  <a:p>
            <a:pPr algn="just" marL="12700">
              <a:lnSpc>
                <a:spcPct val="100000"/>
              </a:lnSpc>
              <a:spcBef>
                <a:spcPts val="955"/>
              </a:spcBef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7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53AB53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85" b="1">
                <a:solidFill>
                  <a:srgbClr val="53AB53"/>
                </a:solidFill>
                <a:latin typeface="Arial"/>
                <a:cs typeface="Arial"/>
              </a:rPr>
              <a:t>s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0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l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8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1831975">
              <a:lnSpc>
                <a:spcPts val="1200"/>
              </a:lnSpc>
              <a:spcBef>
                <a:spcPts val="72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law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riodic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physical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60"/>
              </a:spcBef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P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1831975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learn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ionizat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up: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g;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lty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eit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parin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ficul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ius.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period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posi-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helpf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1833245">
              <a:lnSpc>
                <a:spcPct val="95100"/>
              </a:lnSpc>
            </a:pPr>
            <a:r>
              <a:rPr dirty="0" sz="1050" spc="-70" b="1">
                <a:solidFill>
                  <a:srgbClr val="005C9D"/>
                </a:solidFill>
                <a:latin typeface="Arial"/>
                <a:cs typeface="Arial"/>
              </a:rPr>
              <a:t>V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-45" b="1">
                <a:solidFill>
                  <a:srgbClr val="005C9D"/>
                </a:solidFill>
                <a:latin typeface="Arial"/>
                <a:cs typeface="Arial"/>
              </a:rPr>
              <a:t>hy</a:t>
            </a:r>
            <a:r>
              <a:rPr dirty="0" sz="1050" spc="-100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050" spc="-50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60" b="1">
                <a:solidFill>
                  <a:srgbClr val="005C9D"/>
                </a:solidFill>
                <a:latin typeface="Arial"/>
                <a:cs typeface="Arial"/>
              </a:rPr>
              <a:t>ca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sz="1050" spc="-1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-20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5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7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20" b="1">
                <a:solidFill>
                  <a:srgbClr val="005C9D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5C9D"/>
                </a:solidFill>
                <a:latin typeface="Arial"/>
                <a:cs typeface="Arial"/>
              </a:rPr>
              <a:t>h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5C9D"/>
                </a:solidFill>
                <a:latin typeface="Arial"/>
                <a:cs typeface="Arial"/>
              </a:rPr>
              <a:t>G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5C9D"/>
                </a:solidFill>
                <a:latin typeface="Arial"/>
                <a:cs typeface="Arial"/>
              </a:rPr>
              <a:t>ou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6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9.5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17).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9-5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make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266700" marR="2434590">
              <a:lnSpc>
                <a:spcPts val="1100"/>
              </a:lnSpc>
            </a:pP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104294" y="8308080"/>
            <a:ext cx="2993390" cy="1092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00">
              <a:latin typeface="Arial"/>
              <a:cs typeface="Arial"/>
            </a:endParaRPr>
          </a:p>
          <a:p>
            <a:pPr marL="12700" marR="840105">
              <a:lnSpc>
                <a:spcPts val="1000"/>
              </a:lnSpc>
              <a:spcBef>
                <a:spcPts val="110"/>
              </a:spcBef>
            </a:pP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omic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op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iodi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ble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  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fo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ene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lli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il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93672" y="82991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49330" y="5758313"/>
            <a:ext cx="67627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3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-65" b="1">
                <a:latin typeface="Arial"/>
                <a:cs typeface="Arial"/>
              </a:rPr>
              <a:t>B</a:t>
            </a:r>
            <a:r>
              <a:rPr dirty="0" sz="1050" spc="-90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50" b="1">
                <a:latin typeface="Arial"/>
                <a:cs typeface="Arial"/>
              </a:rPr>
              <a:t> </a:t>
            </a:r>
            <a:r>
              <a:rPr dirty="0" sz="1050" spc="45" b="1">
                <a:latin typeface="Arial"/>
                <a:cs typeface="Arial"/>
              </a:rPr>
              <a:t>9</a:t>
            </a:r>
            <a:r>
              <a:rPr dirty="0" sz="1050" spc="30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5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38684" y="5758313"/>
            <a:ext cx="361378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90" b="1">
                <a:latin typeface="Arial"/>
                <a:cs typeface="Arial"/>
              </a:rPr>
              <a:t>S</a:t>
            </a:r>
            <a:r>
              <a:rPr dirty="0" sz="1050" spc="0" b="1">
                <a:latin typeface="Arial"/>
                <a:cs typeface="Arial"/>
              </a:rPr>
              <a:t>o</a:t>
            </a:r>
            <a:r>
              <a:rPr dirty="0" sz="1050" spc="-15" b="1">
                <a:latin typeface="Arial"/>
                <a:cs typeface="Arial"/>
              </a:rPr>
              <a:t>m</a:t>
            </a:r>
            <a:r>
              <a:rPr dirty="0" sz="1050" spc="25" b="1">
                <a:latin typeface="Arial"/>
                <a:cs typeface="Arial"/>
              </a:rPr>
              <a:t>e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-55" b="1">
                <a:latin typeface="Arial"/>
                <a:cs typeface="Arial"/>
              </a:rPr>
              <a:t>P</a:t>
            </a:r>
            <a:r>
              <a:rPr dirty="0" sz="1050" spc="-1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20" b="1">
                <a:latin typeface="Arial"/>
                <a:cs typeface="Arial"/>
              </a:rPr>
              <a:t>p</a:t>
            </a:r>
            <a:r>
              <a:rPr dirty="0" sz="1050" spc="25" b="1">
                <a:latin typeface="Arial"/>
                <a:cs typeface="Arial"/>
              </a:rPr>
              <a:t>e</a:t>
            </a:r>
            <a:r>
              <a:rPr dirty="0" sz="1050" spc="5" b="1">
                <a:latin typeface="Arial"/>
                <a:cs typeface="Arial"/>
              </a:rPr>
              <a:t>r</a:t>
            </a:r>
            <a:r>
              <a:rPr dirty="0" sz="1050" spc="65" b="1">
                <a:latin typeface="Arial"/>
                <a:cs typeface="Arial"/>
              </a:rPr>
              <a:t>t</a:t>
            </a:r>
            <a:r>
              <a:rPr dirty="0" sz="1050" spc="-10" b="1">
                <a:latin typeface="Arial"/>
                <a:cs typeface="Arial"/>
              </a:rPr>
              <a:t>i</a:t>
            </a:r>
            <a:r>
              <a:rPr dirty="0" sz="1050" spc="25" b="1">
                <a:latin typeface="Arial"/>
                <a:cs typeface="Arial"/>
              </a:rPr>
              <a:t>e</a:t>
            </a:r>
            <a:r>
              <a:rPr dirty="0" sz="1050" spc="-114" b="1">
                <a:latin typeface="Arial"/>
                <a:cs typeface="Arial"/>
              </a:rPr>
              <a:t>s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25" b="1">
                <a:latin typeface="Arial"/>
                <a:cs typeface="Arial"/>
              </a:rPr>
              <a:t>f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-35" b="1">
                <a:latin typeface="Arial"/>
                <a:cs typeface="Arial"/>
              </a:rPr>
              <a:t>T</a:t>
            </a:r>
            <a:r>
              <a:rPr dirty="0" sz="1050" spc="-30" b="1">
                <a:latin typeface="Arial"/>
                <a:cs typeface="Arial"/>
              </a:rPr>
              <a:t>h</a:t>
            </a:r>
            <a:r>
              <a:rPr dirty="0" sz="1050" spc="-10" b="1">
                <a:latin typeface="Arial"/>
                <a:cs typeface="Arial"/>
              </a:rPr>
              <a:t>r</a:t>
            </a:r>
            <a:r>
              <a:rPr dirty="0" sz="1050" spc="25" b="1">
                <a:latin typeface="Arial"/>
                <a:cs typeface="Arial"/>
              </a:rPr>
              <a:t>ee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25" b="1">
                <a:latin typeface="Arial"/>
                <a:cs typeface="Arial"/>
              </a:rPr>
              <a:t>H</a:t>
            </a:r>
            <a:r>
              <a:rPr dirty="0" sz="1050" spc="-5" b="1">
                <a:latin typeface="Arial"/>
                <a:cs typeface="Arial"/>
              </a:rPr>
              <a:t>a</a:t>
            </a:r>
            <a:r>
              <a:rPr dirty="0" sz="1050" spc="-10" b="1">
                <a:latin typeface="Arial"/>
                <a:cs typeface="Arial"/>
              </a:rPr>
              <a:t>l</a:t>
            </a:r>
            <a:r>
              <a:rPr dirty="0" sz="1050" spc="0" b="1">
                <a:latin typeface="Arial"/>
                <a:cs typeface="Arial"/>
              </a:rPr>
              <a:t>o</a:t>
            </a:r>
            <a:r>
              <a:rPr dirty="0" sz="1050" spc="20" b="1">
                <a:latin typeface="Arial"/>
                <a:cs typeface="Arial"/>
              </a:rPr>
              <a:t>g</a:t>
            </a:r>
            <a:r>
              <a:rPr dirty="0" sz="1050" spc="25" b="1">
                <a:latin typeface="Arial"/>
                <a:cs typeface="Arial"/>
              </a:rPr>
              <a:t>e</a:t>
            </a:r>
            <a:r>
              <a:rPr dirty="0" sz="1050" spc="-35" b="1">
                <a:latin typeface="Arial"/>
                <a:cs typeface="Arial"/>
              </a:rPr>
              <a:t>n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-25" b="1">
                <a:latin typeface="Arial"/>
                <a:cs typeface="Arial"/>
              </a:rPr>
              <a:t>(</a:t>
            </a:r>
            <a:r>
              <a:rPr dirty="0" sz="1050" b="1">
                <a:latin typeface="Arial"/>
                <a:cs typeface="Arial"/>
              </a:rPr>
              <a:t>G</a:t>
            </a:r>
            <a:r>
              <a:rPr dirty="0" sz="1050" spc="-10" b="1">
                <a:latin typeface="Arial"/>
                <a:cs typeface="Arial"/>
              </a:rPr>
              <a:t>r</a:t>
            </a:r>
            <a:r>
              <a:rPr dirty="0" sz="1050" spc="0" b="1">
                <a:latin typeface="Arial"/>
                <a:cs typeface="Arial"/>
              </a:rPr>
              <a:t>o</a:t>
            </a:r>
            <a:r>
              <a:rPr dirty="0" sz="1050" spc="-30" b="1">
                <a:latin typeface="Arial"/>
                <a:cs typeface="Arial"/>
              </a:rPr>
              <a:t>u</a:t>
            </a:r>
            <a:r>
              <a:rPr dirty="0" sz="1050" spc="25" b="1">
                <a:latin typeface="Arial"/>
                <a:cs typeface="Arial"/>
              </a:rPr>
              <a:t>p</a:t>
            </a:r>
            <a:r>
              <a:rPr dirty="0" sz="1050" spc="2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1</a:t>
            </a:r>
            <a:r>
              <a:rPr dirty="0" sz="1050" spc="45" b="1">
                <a:latin typeface="Arial"/>
                <a:cs typeface="Arial"/>
              </a:rPr>
              <a:t>7</a:t>
            </a:r>
            <a:r>
              <a:rPr dirty="0" sz="1050" spc="-35" b="1">
                <a:latin typeface="Arial"/>
                <a:cs typeface="Arial"/>
              </a:rPr>
              <a:t>)</a:t>
            </a:r>
            <a:r>
              <a:rPr dirty="0" sz="1050" spc="30" b="1">
                <a:latin typeface="Arial"/>
                <a:cs typeface="Arial"/>
              </a:rPr>
              <a:t> </a:t>
            </a:r>
            <a:r>
              <a:rPr dirty="0" sz="1050" spc="-55" b="1">
                <a:latin typeface="Arial"/>
                <a:cs typeface="Arial"/>
              </a:rPr>
              <a:t>E</a:t>
            </a:r>
            <a:r>
              <a:rPr dirty="0" sz="1050" spc="-10" b="1">
                <a:latin typeface="Arial"/>
                <a:cs typeface="Arial"/>
              </a:rPr>
              <a:t>l</a:t>
            </a:r>
            <a:r>
              <a:rPr dirty="0" sz="1050" spc="25" b="1">
                <a:latin typeface="Arial"/>
                <a:cs typeface="Arial"/>
              </a:rPr>
              <a:t>e</a:t>
            </a:r>
            <a:r>
              <a:rPr dirty="0" sz="1050" spc="-15" b="1">
                <a:latin typeface="Arial"/>
                <a:cs typeface="Arial"/>
              </a:rPr>
              <a:t>m</a:t>
            </a:r>
            <a:r>
              <a:rPr dirty="0" sz="1050" spc="25" b="1">
                <a:latin typeface="Arial"/>
                <a:cs typeface="Arial"/>
              </a:rPr>
              <a:t>e</a:t>
            </a:r>
            <a:r>
              <a:rPr dirty="0" sz="1050" spc="-30" b="1">
                <a:latin typeface="Arial"/>
                <a:cs typeface="Arial"/>
              </a:rPr>
              <a:t>n</a:t>
            </a:r>
            <a:r>
              <a:rPr dirty="0" sz="1050" spc="70" b="1">
                <a:latin typeface="Arial"/>
                <a:cs typeface="Arial"/>
              </a:rPr>
              <a:t>t</a:t>
            </a:r>
            <a:r>
              <a:rPr dirty="0" sz="1050" spc="-125" b="1"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727748" y="6022223"/>
          <a:ext cx="4432935" cy="9220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5752"/>
                <a:gridCol w="904428"/>
                <a:gridCol w="865322"/>
                <a:gridCol w="992621"/>
                <a:gridCol w="738950"/>
                <a:gridCol w="545375"/>
              </a:tblGrid>
              <a:tr h="193582">
                <a:tc rowSpan="2">
                  <a:txBody>
                    <a:bodyPr/>
                    <a:lstStyle/>
                    <a:p>
                      <a:pPr/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352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867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3520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,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,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K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,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K</a:t>
                      </a:r>
                      <a:endParaRPr sz="950">
                        <a:latin typeface="Lucida Sans"/>
                        <a:cs typeface="Lucida Sans"/>
                      </a:endParaRPr>
                    </a:p>
                  </a:txBody>
                  <a:tcPr marL="0" marR="0" marB="0" marT="0"/>
                </a:tc>
              </a:tr>
              <a:tr h="196989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838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35.45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239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160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Br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851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90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4351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?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?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0257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54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9075">
                        <a:lnSpc>
                          <a:spcPct val="100000"/>
                        </a:lnSpc>
                      </a:pPr>
                      <a:r>
                        <a:rPr dirty="0" sz="950" spc="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-15873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387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458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6263005" cy="2244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tabLst>
                <a:tab pos="139573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5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ic </a:t>
            </a:r>
            <a:r>
              <a:rPr dirty="0" sz="1050" spc="-1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bl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o 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ti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hy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si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P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op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4064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406400" marR="6350">
              <a:lnSpc>
                <a:spcPts val="1110"/>
              </a:lnSpc>
              <a:spcBef>
                <a:spcPts val="20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member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406400" marR="5080">
              <a:lnSpc>
                <a:spcPct val="96600"/>
              </a:lnSpc>
              <a:spcBef>
                <a:spcPts val="17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(35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81.18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ntermed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9625" y="3021352"/>
            <a:ext cx="6096635" cy="1112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poin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ibly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kno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boiling point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function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mass,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766189" y="2721983"/>
            <a:ext cx="47879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EC008B"/>
                </a:solidFill>
                <a:latin typeface="Palatino Linotype"/>
                <a:cs typeface="Palatino Linotype"/>
              </a:rPr>
              <a:t>p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EC008B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EC008B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L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79920" y="2637524"/>
            <a:ext cx="79057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endParaRPr sz="950">
              <a:latin typeface="Palatino Linotype"/>
              <a:cs typeface="Palatino Linotype"/>
            </a:endParaRPr>
          </a:p>
          <a:p>
            <a:pPr algn="ctr" marL="1270">
              <a:lnSpc>
                <a:spcPct val="100000"/>
              </a:lnSpc>
              <a:spcBef>
                <a:spcPts val="1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104824" y="2721979"/>
            <a:ext cx="4438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34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K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965192" y="6508115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38172" y="696468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4024" y="5053629"/>
            <a:ext cx="4598670" cy="3055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make som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9.5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23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34 °C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ga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iqu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9-13)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have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lowe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(Ob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 indent="153035">
              <a:lnSpc>
                <a:spcPct val="95200"/>
              </a:lnSpc>
              <a:spcBef>
                <a:spcPts val="1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ty var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work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9.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nary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aloge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oge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ides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 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ltin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xpl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12.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oul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145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6 °C.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nvo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missing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orta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9.6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4012" y="8252059"/>
            <a:ext cx="4597400" cy="1229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65" b="1">
                <a:solidFill>
                  <a:srgbClr val="005C9D"/>
                </a:solidFill>
                <a:latin typeface="Arial"/>
                <a:cs typeface="Arial"/>
              </a:rPr>
              <a:t>V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spc="-4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5C9D"/>
                </a:solidFill>
                <a:latin typeface="Arial"/>
                <a:cs typeface="Arial"/>
              </a:rPr>
              <a:t> of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7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-50" b="1">
                <a:solidFill>
                  <a:srgbClr val="005C9D"/>
                </a:solidFill>
                <a:latin typeface="Arial"/>
                <a:cs typeface="Arial"/>
              </a:rPr>
              <a:t>h</a:t>
            </a:r>
            <a:r>
              <a:rPr dirty="0" sz="1050" spc="-40" b="1">
                <a:solidFill>
                  <a:srgbClr val="005C9D"/>
                </a:solidFill>
                <a:latin typeface="Arial"/>
                <a:cs typeface="Arial"/>
              </a:rPr>
              <a:t>y</a:t>
            </a:r>
            <a:r>
              <a:rPr dirty="0" sz="1050" spc="-13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5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40" b="1">
                <a:solidFill>
                  <a:srgbClr val="005C9D"/>
                </a:solidFill>
                <a:latin typeface="Arial"/>
                <a:cs typeface="Arial"/>
              </a:rPr>
              <a:t>s 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-95" b="1">
                <a:solidFill>
                  <a:srgbClr val="005C9D"/>
                </a:solidFill>
                <a:latin typeface="Arial"/>
                <a:cs typeface="Arial"/>
              </a:rPr>
              <a:t>os</a:t>
            </a:r>
            <a:r>
              <a:rPr dirty="0" sz="1050" spc="-85" b="1">
                <a:solidFill>
                  <a:srgbClr val="005C9D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5C9D"/>
                </a:solidFill>
                <a:latin typeface="Arial"/>
                <a:cs typeface="Arial"/>
              </a:rPr>
              <a:t> P</a:t>
            </a:r>
            <a:r>
              <a:rPr dirty="0" sz="1050" spc="1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1050" spc="5" b="1">
                <a:solidFill>
                  <a:srgbClr val="005C9D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arly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duct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alloi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fair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nonm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3035">
              <a:lnSpc>
                <a:spcPts val="1200"/>
              </a:lnSpc>
              <a:spcBef>
                <a:spcPts val="3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rty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rses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ersing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61116" y="631647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44461" y="6286962"/>
            <a:ext cx="1586230" cy="697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loge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0"/>
              </a:lnSpc>
            </a:pP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0721" y="7303331"/>
            <a:ext cx="1343660" cy="438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87300"/>
              </a:lnSpc>
            </a:pPr>
            <a:r>
              <a:rPr dirty="0" sz="1050" spc="-120" b="1">
                <a:latin typeface="Arial"/>
                <a:cs typeface="Arial"/>
              </a:rPr>
              <a:t>T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5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6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9</a:t>
            </a:r>
            <a:r>
              <a:rPr dirty="0" sz="1050" spc="45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6</a:t>
            </a:r>
            <a:r>
              <a:rPr dirty="0" sz="1050" b="1">
                <a:latin typeface="Arial"/>
                <a:cs typeface="Arial"/>
              </a:rPr>
              <a:t>   </a:t>
            </a:r>
            <a:r>
              <a:rPr dirty="0" sz="1050" spc="-45" b="1">
                <a:latin typeface="Arial"/>
                <a:cs typeface="Arial"/>
              </a:rPr>
              <a:t> </a:t>
            </a:r>
            <a:r>
              <a:rPr dirty="0" sz="1050" spc="110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spc="-5" b="1">
                <a:latin typeface="Arial"/>
                <a:cs typeface="Arial"/>
              </a:rPr>
              <a:t>i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10" b="1">
                <a:latin typeface="Arial"/>
                <a:cs typeface="Arial"/>
              </a:rPr>
              <a:t>g</a:t>
            </a:r>
            <a:r>
              <a:rPr dirty="0" sz="1050" spc="5" b="1">
                <a:latin typeface="Arial"/>
                <a:cs typeface="Arial"/>
              </a:rPr>
              <a:t> </a:t>
            </a:r>
            <a:r>
              <a:rPr dirty="0" sz="1050" spc="-45" b="1">
                <a:latin typeface="Arial"/>
                <a:cs typeface="Arial"/>
              </a:rPr>
              <a:t>P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-30" b="1">
                <a:latin typeface="Arial"/>
                <a:cs typeface="Arial"/>
              </a:rPr>
              <a:t>n</a:t>
            </a:r>
            <a:r>
              <a:rPr dirty="0" sz="1050" spc="85" b="1">
                <a:latin typeface="Arial"/>
                <a:cs typeface="Arial"/>
              </a:rPr>
              <a:t>t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40" b="1">
                <a:latin typeface="Arial"/>
                <a:cs typeface="Arial"/>
              </a:rPr>
              <a:t>f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140" b="1">
                <a:latin typeface="Arial"/>
                <a:cs typeface="Arial"/>
              </a:rPr>
              <a:t>T</a:t>
            </a:r>
            <a:r>
              <a:rPr dirty="0" sz="1050" spc="40" b="1">
                <a:latin typeface="Arial"/>
                <a:cs typeface="Arial"/>
              </a:rPr>
              <a:t>w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80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25" b="1">
                <a:latin typeface="Arial"/>
                <a:cs typeface="Arial"/>
              </a:rPr>
              <a:t>r</a:t>
            </a:r>
            <a:r>
              <a:rPr dirty="0" sz="1050" spc="-5" b="1">
                <a:latin typeface="Arial"/>
                <a:cs typeface="Arial"/>
              </a:rPr>
              <a:t>i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-125" b="1">
                <a:latin typeface="Arial"/>
                <a:cs typeface="Arial"/>
              </a:rPr>
              <a:t>s</a:t>
            </a:r>
            <a:r>
              <a:rPr dirty="0" sz="1050" spc="-65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45" b="1">
                <a:latin typeface="Arial"/>
                <a:cs typeface="Arial"/>
              </a:rPr>
              <a:t>f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25" b="1">
                <a:latin typeface="Arial"/>
                <a:cs typeface="Arial"/>
              </a:rPr>
              <a:t>C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25" b="1">
                <a:latin typeface="Arial"/>
                <a:cs typeface="Arial"/>
              </a:rPr>
              <a:t>p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u</a:t>
            </a:r>
            <a:r>
              <a:rPr dirty="0" sz="1050" spc="-25" b="1">
                <a:latin typeface="Arial"/>
                <a:cs typeface="Arial"/>
              </a:rPr>
              <a:t>n</a:t>
            </a:r>
            <a:r>
              <a:rPr dirty="0" sz="1050" spc="25" b="1">
                <a:latin typeface="Arial"/>
                <a:cs typeface="Arial"/>
              </a:rPr>
              <a:t>d</a:t>
            </a:r>
            <a:r>
              <a:rPr dirty="0" sz="1050" spc="-125" b="1"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8398" y="7897459"/>
            <a:ext cx="10941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1995" y="8037166"/>
            <a:ext cx="765175" cy="1358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 indent="325120">
              <a:lnSpc>
                <a:spcPct val="100000"/>
              </a:lnSpc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endParaRPr sz="950">
              <a:latin typeface="Lucida Sans"/>
              <a:cs typeface="Lucida Sans"/>
            </a:endParaRPr>
          </a:p>
          <a:p>
            <a:pPr algn="just" marL="12700" marR="130810" indent="1270">
              <a:lnSpc>
                <a:spcPct val="96200"/>
              </a:lnSpc>
              <a:spcBef>
                <a:spcPts val="76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519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 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HBr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HI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63104" y="8037166"/>
            <a:ext cx="510540" cy="1367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endParaRPr sz="950">
              <a:latin typeface="Lucida Sans"/>
              <a:cs typeface="Lucida Sans"/>
            </a:endParaRPr>
          </a:p>
          <a:p>
            <a:pPr algn="ctr" marR="95885">
              <a:lnSpc>
                <a:spcPts val="1120"/>
              </a:lnSpc>
              <a:spcBef>
                <a:spcPts val="720"/>
              </a:spcBef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sz="950">
              <a:latin typeface="Palatino Linotype"/>
              <a:cs typeface="Palatino Linotype"/>
            </a:endParaRPr>
          </a:p>
          <a:p>
            <a:pPr algn="ctr" marR="36830">
              <a:lnSpc>
                <a:spcPts val="1095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endParaRPr sz="950">
              <a:latin typeface="Palatino Linotype"/>
              <a:cs typeface="Palatino Linotype"/>
            </a:endParaRPr>
          </a:p>
          <a:p>
            <a:pPr algn="ctr" marL="36195">
              <a:lnSpc>
                <a:spcPts val="109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90.1</a:t>
            </a:r>
            <a:endParaRPr sz="950">
              <a:latin typeface="Palatino Linotype"/>
              <a:cs typeface="Palatino Linotype"/>
            </a:endParaRPr>
          </a:p>
          <a:p>
            <a:pPr algn="ctr" marR="104139">
              <a:lnSpc>
                <a:spcPts val="111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171</a:t>
            </a:r>
            <a:endParaRPr sz="950">
              <a:latin typeface="Palatino Linotype"/>
              <a:cs typeface="Palatino Linotype"/>
            </a:endParaRPr>
          </a:p>
          <a:p>
            <a:pPr algn="ctr" marR="35560">
              <a:lnSpc>
                <a:spcPts val="1105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algn="ctr" marR="95885">
              <a:lnSpc>
                <a:spcPts val="110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algn="ctr" marR="36830">
              <a:lnSpc>
                <a:spcPts val="110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  <a:p>
            <a:pPr algn="ctr" marR="36830">
              <a:lnSpc>
                <a:spcPts val="112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324350" y="324013"/>
            <a:ext cx="277495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251333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695838" y="598127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838966" y="87928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833488" y="87928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3119" y="3523217"/>
            <a:ext cx="4598670" cy="366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oup).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ample,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points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-perio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hown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graph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ruct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arrange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tallin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sol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hermal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ltin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poin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erat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ends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ength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soli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nds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ilable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oint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371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etals.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etw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ova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bond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rysta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Sili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1683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betw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lecule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sivel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oss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eltin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form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soli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especiall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84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K).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lid.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varies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point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hus,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scale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5;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magn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ium,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phosph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sulf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13" y="7383891"/>
            <a:ext cx="4608195" cy="2099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13970">
              <a:lnSpc>
                <a:spcPts val="1200"/>
              </a:lnSpc>
            </a:pPr>
            <a:r>
              <a:rPr dirty="0" sz="1050" spc="-7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u</a:t>
            </a:r>
            <a:r>
              <a:rPr dirty="0" sz="1050" spc="-3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-1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050" spc="80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050" spc="4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8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050" spc="20" b="1">
                <a:solidFill>
                  <a:srgbClr val="005C9D"/>
                </a:solidFill>
                <a:latin typeface="Gill Sans MT"/>
                <a:cs typeface="Gill Sans MT"/>
              </a:rPr>
              <a:t>b</a:t>
            </a:r>
            <a:r>
              <a:rPr dirty="0" sz="1050" spc="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-20" b="1">
                <a:solidFill>
                  <a:srgbClr val="005C9D"/>
                </a:solidFill>
                <a:latin typeface="Gill Sans MT"/>
                <a:cs typeface="Gill Sans MT"/>
              </a:rPr>
              <a:t>li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050" spc="3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f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50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050" spc="-9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050" spc="5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-25" b="1">
                <a:solidFill>
                  <a:srgbClr val="005C9D"/>
                </a:solidFill>
                <a:latin typeface="Gill Sans MT"/>
                <a:cs typeface="Gill Sans MT"/>
              </a:rPr>
              <a:t>u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p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5C9D"/>
                </a:solidFill>
                <a:latin typeface="Gill Sans MT"/>
                <a:cs typeface="Gill Sans MT"/>
              </a:rPr>
              <a:t>1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050" spc="3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050" spc="4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5C9D"/>
                </a:solidFill>
                <a:latin typeface="Gill Sans MT"/>
                <a:cs typeface="Gill Sans MT"/>
              </a:rPr>
              <a:t>2</a:t>
            </a:r>
            <a:r>
              <a:rPr dirty="0" sz="1050" spc="4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30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30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050" spc="1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7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ucing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mak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educt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self,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idize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followi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1050">
              <a:latin typeface="Palatino Linotype"/>
              <a:cs typeface="Palatino Linotype"/>
            </a:endParaRPr>
          </a:p>
          <a:p>
            <a:pPr marL="98425" marR="5080" indent="-83185">
              <a:lnSpc>
                <a:spcPct val="131600"/>
              </a:lnSpc>
              <a:spcBef>
                <a:spcPts val="275"/>
              </a:spcBef>
            </a:pPr>
            <a:r>
              <a:rPr dirty="0" sz="950" spc="-2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44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2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1543" sz="27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1543" sz="2700" spc="-209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Sr,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just" marL="12700" marR="13970">
              <a:lnSpc>
                <a:spcPct val="95600"/>
              </a:lnSpc>
              <a:spcBef>
                <a:spcPts val="1115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irst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nk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lower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zati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 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1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590;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114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30673" y="2261610"/>
            <a:ext cx="2036445" cy="813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Me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lt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in</a:t>
            </a:r>
            <a:r>
              <a:rPr dirty="0" sz="1000" spc="65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poin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d-pe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iod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le</a:t>
            </a: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  <a:p>
            <a:pPr algn="just" marL="12700" marR="213360">
              <a:lnSpc>
                <a:spcPts val="1100"/>
              </a:lnSpc>
              <a:spcBef>
                <a:spcPts val="15"/>
              </a:spcBef>
            </a:pPr>
            <a:r>
              <a:rPr dirty="0" sz="900" spc="2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31239" y="2490347"/>
            <a:ext cx="3079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371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90347" y="2142368"/>
            <a:ext cx="3079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922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387602" y="1661036"/>
            <a:ext cx="3651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1683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74648" y="2178558"/>
            <a:ext cx="3079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863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28041" y="2478910"/>
            <a:ext cx="3079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393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53898" y="2142354"/>
            <a:ext cx="3079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933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75220" y="3554505"/>
            <a:ext cx="1541780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ketc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62732" y="355188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474583" y="4308284"/>
            <a:ext cx="1613535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16839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scr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ances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12-7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exam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64324" y="4308529"/>
            <a:ext cx="118110" cy="1257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651520" y="2666609"/>
          <a:ext cx="3874770" cy="520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8459"/>
                <a:gridCol w="408295"/>
                <a:gridCol w="481037"/>
                <a:gridCol w="452449"/>
                <a:gridCol w="460338"/>
                <a:gridCol w="455292"/>
                <a:gridCol w="651192"/>
                <a:gridCol w="627637"/>
              </a:tblGrid>
              <a:tr h="145351">
                <a:tc gridSpan="7"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080">
                        <a:lnSpc>
                          <a:spcPct val="100000"/>
                        </a:lnSpc>
                        <a:tabLst>
                          <a:tab pos="367030" algn="l"/>
                        </a:tabLst>
                      </a:pPr>
                      <a:r>
                        <a:rPr dirty="0" baseline="27777" sz="1350">
                          <a:latin typeface="Times New Roman"/>
                          <a:cs typeface="Times New Roman"/>
                        </a:rPr>
                        <a:t>2 K</a:t>
                      </a:r>
                      <a:r>
                        <a:rPr dirty="0" baseline="27777" sz="135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84 K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62877"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Na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Mg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Al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Si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  <a:tabLst>
                          <a:tab pos="621030" algn="l"/>
                          <a:tab pos="1064260" algn="l"/>
                        </a:tabLst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Cl	</a:t>
                      </a:r>
                      <a:r>
                        <a:rPr dirty="0" baseline="3086" sz="1350">
                          <a:latin typeface="Times New Roman"/>
                          <a:cs typeface="Times New Roman"/>
                        </a:rPr>
                        <a:t>Ar</a:t>
                      </a:r>
                      <a:endParaRPr baseline="3086" sz="1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12354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 i="1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Arial"/>
                          <a:cs typeface="Arial"/>
                        </a:rPr>
                        <a:t>*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14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tabLst>
                          <a:tab pos="617855" algn="l"/>
                          <a:tab pos="1067435" algn="l"/>
                        </a:tabLst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16	17	18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163303" y="615759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191637" y="7334250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387" y="3568386"/>
            <a:ext cx="4598670" cy="3124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alcium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9-15)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gher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ioniza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gies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metals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738, </a:t>
            </a:r>
            <a:r>
              <a:rPr dirty="0" sz="1050" spc="-105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145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900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 i="1">
                <a:solidFill>
                  <a:srgbClr val="221F20"/>
                </a:solidFill>
                <a:latin typeface="Verdana"/>
                <a:cs typeface="Verdana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175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r>
              <a:rPr dirty="0" sz="1050" spc="-6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3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ov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owev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 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  <a:spcBef>
                <a:spcPts val="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make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ring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gie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985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4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 spc="-70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-40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050" spc="-3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2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-60" b="1">
                <a:solidFill>
                  <a:srgbClr val="005C9D"/>
                </a:solidFill>
                <a:latin typeface="Gill Sans MT"/>
                <a:cs typeface="Gill Sans MT"/>
              </a:rPr>
              <a:t>z</a:t>
            </a:r>
            <a:r>
              <a:rPr dirty="0" sz="1050" spc="-3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050" spc="70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050" spc="6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8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050" spc="20" b="1">
                <a:solidFill>
                  <a:srgbClr val="005C9D"/>
                </a:solidFill>
                <a:latin typeface="Gill Sans MT"/>
                <a:cs typeface="Gill Sans MT"/>
              </a:rPr>
              <a:t>b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050" spc="-30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050" spc="-40" b="1">
                <a:solidFill>
                  <a:srgbClr val="005C9D"/>
                </a:solidFill>
                <a:latin typeface="Gill Sans MT"/>
                <a:cs typeface="Gill Sans MT"/>
              </a:rPr>
              <a:t>iti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1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050" spc="7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30" b="1">
                <a:solidFill>
                  <a:srgbClr val="005C9D"/>
                </a:solidFill>
                <a:latin typeface="Gill Sans MT"/>
                <a:cs typeface="Gill Sans MT"/>
              </a:rPr>
              <a:t>f</a:t>
            </a:r>
            <a:r>
              <a:rPr dirty="0" sz="1050" spc="7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4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h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6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125" b="1">
                <a:solidFill>
                  <a:srgbClr val="005C9D"/>
                </a:solidFill>
                <a:latin typeface="Gill Sans MT"/>
                <a:cs typeface="Gill Sans MT"/>
              </a:rPr>
              <a:t>H</a:t>
            </a:r>
            <a:r>
              <a:rPr dirty="0" sz="105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70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050" spc="7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5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125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05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050" spc="-40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050" spc="6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120" b="1">
                <a:solidFill>
                  <a:srgbClr val="005C9D"/>
                </a:solidFill>
                <a:latin typeface="Gill Sans MT"/>
                <a:cs typeface="Gill Sans MT"/>
              </a:rPr>
              <a:t>(</a:t>
            </a:r>
            <a:r>
              <a:rPr dirty="0" sz="1050" spc="-70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050" spc="-10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5C9D"/>
                </a:solidFill>
                <a:latin typeface="Gill Sans MT"/>
                <a:cs typeface="Gill Sans MT"/>
              </a:rPr>
              <a:t>o</a:t>
            </a:r>
            <a:r>
              <a:rPr dirty="0" sz="1050" spc="-40" b="1">
                <a:solidFill>
                  <a:srgbClr val="005C9D"/>
                </a:solidFill>
                <a:latin typeface="Gill Sans MT"/>
                <a:cs typeface="Gill Sans MT"/>
              </a:rPr>
              <a:t>u</a:t>
            </a:r>
            <a:r>
              <a:rPr dirty="0" sz="1050" spc="25" b="1">
                <a:solidFill>
                  <a:srgbClr val="005C9D"/>
                </a:solidFill>
                <a:latin typeface="Gill Sans MT"/>
                <a:cs typeface="Gill Sans MT"/>
              </a:rPr>
              <a:t>p</a:t>
            </a:r>
            <a:r>
              <a:rPr dirty="0" sz="1050" spc="6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20" b="1">
                <a:solidFill>
                  <a:srgbClr val="005C9D"/>
                </a:solidFill>
                <a:latin typeface="Gill Sans MT"/>
                <a:cs typeface="Gill Sans MT"/>
              </a:rPr>
              <a:t>1</a:t>
            </a:r>
            <a:r>
              <a:rPr dirty="0" sz="1050" spc="25" b="1">
                <a:solidFill>
                  <a:srgbClr val="005C9D"/>
                </a:solidFill>
                <a:latin typeface="Gill Sans MT"/>
                <a:cs typeface="Gill Sans MT"/>
              </a:rPr>
              <a:t>7</a:t>
            </a:r>
            <a:r>
              <a:rPr dirty="0" sz="1050" spc="-100" b="1">
                <a:solidFill>
                  <a:srgbClr val="005C9D"/>
                </a:solidFill>
                <a:latin typeface="Gill Sans MT"/>
                <a:cs typeface="Gill Sans MT"/>
              </a:rPr>
              <a:t>)</a:t>
            </a:r>
            <a:r>
              <a:rPr dirty="0" sz="105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95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ains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ced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eg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awa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ioniza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87" y="6686996"/>
            <a:ext cx="292798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(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9-16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3395" y="7253437"/>
            <a:ext cx="4599305" cy="2249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 indent="151765">
              <a:lnSpc>
                <a:spcPts val="1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lving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halogens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nic form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places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9-17).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52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just" marL="12700" marR="5080">
              <a:lnSpc>
                <a:spcPct val="95200"/>
              </a:lnSpc>
              <a:spcBef>
                <a:spcPts val="1025"/>
              </a:spcBef>
            </a:pP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involvin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3333" sz="1125" spc="359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(Thi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rsimpli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aking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apply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binatio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923" sz="1425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rea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endParaRPr baseline="2923" sz="1425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93490" y="6703845"/>
            <a:ext cx="165862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26497" y="6979924"/>
            <a:ext cx="110489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10949" y="6979924"/>
            <a:ext cx="1840864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55147" y="702614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92165" y="2976879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b</a:t>
            </a: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92877" y="2976879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118357" y="2848418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0" y="0"/>
                </a:moveTo>
                <a:lnTo>
                  <a:pt x="57467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44454" y="1686300"/>
            <a:ext cx="2611755" cy="137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85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000"/>
              </a:lnSpc>
              <a:spcBef>
                <a:spcPts val="105"/>
              </a:spcBef>
            </a:pPr>
            <a:r>
              <a:rPr dirty="0" sz="1000" spc="-7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omp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so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8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pot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ss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iu</a:t>
            </a:r>
            <a:r>
              <a:rPr dirty="0" sz="1000" spc="-100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iu</a:t>
            </a:r>
            <a:r>
              <a:rPr dirty="0" sz="1000" spc="-45" b="1">
                <a:solidFill>
                  <a:srgbClr val="221F20"/>
                </a:solidFill>
                <a:latin typeface="Gill Sans MT"/>
                <a:cs typeface="Gill Sans MT"/>
              </a:rPr>
              <a:t>m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w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it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wa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endParaRPr sz="1000">
              <a:latin typeface="Gill Sans MT"/>
              <a:cs typeface="Gill Sans MT"/>
            </a:endParaRPr>
          </a:p>
          <a:p>
            <a:pPr marL="12700" marR="110489">
              <a:lnSpc>
                <a:spcPts val="1100"/>
              </a:lnSpc>
              <a:spcBef>
                <a:spcPts val="15"/>
              </a:spcBef>
              <a:buClr>
                <a:srgbClr val="221F20"/>
              </a:buClr>
              <a:buFont typeface="Gill Sans MT"/>
              <a:buAutoNum type="alphaLcParenBoth"/>
              <a:tabLst>
                <a:tab pos="175260" algn="l"/>
              </a:tabLst>
            </a:pPr>
            <a:r>
              <a:rPr dirty="0" sz="900" spc="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yd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 marR="14604">
              <a:lnSpc>
                <a:spcPts val="1100"/>
              </a:lnSpc>
              <a:buClr>
                <a:srgbClr val="221F20"/>
              </a:buClr>
              <a:buFont typeface="Gill Sans MT"/>
              <a:buAutoNum type="alphaLcParenBoth"/>
              <a:tabLst>
                <a:tab pos="186055" algn="l"/>
              </a:tabLst>
            </a:pP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14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baseline="27777" sz="105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7777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74344" y="169111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1116" y="83198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44461" y="8290387"/>
            <a:ext cx="1595755" cy="1102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 marR="60960">
              <a:lnSpc>
                <a:spcPts val="1000"/>
              </a:lnSpc>
              <a:spcBef>
                <a:spcPts val="110"/>
              </a:spcBef>
            </a:pP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odi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u</a:t>
            </a:r>
            <a:r>
              <a:rPr dirty="0" sz="1000" spc="-45" b="1">
                <a:solidFill>
                  <a:srgbClr val="221F20"/>
                </a:solidFill>
                <a:latin typeface="Gill Sans MT"/>
                <a:cs typeface="Gill Sans MT"/>
              </a:rPr>
              <a:t>m </a:t>
            </a: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lor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ga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baseline="-15873" sz="1050" spc="-104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2700" marR="59055">
              <a:lnSpc>
                <a:spcPts val="1100"/>
              </a:lnSpc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73457" y="1550899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573" y="0"/>
                </a:lnTo>
              </a:path>
            </a:pathLst>
          </a:custGeom>
          <a:ln w="14058">
            <a:solidFill>
              <a:srgbClr val="2D3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798607" y="251541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746650" y="251544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12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92407" y="251541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23025" y="251544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12"/>
                </a:lnTo>
                <a:lnTo>
                  <a:pt x="37312" y="9194"/>
                </a:lnTo>
                <a:lnTo>
                  <a:pt x="37630" y="4000"/>
                </a:lnTo>
                <a:lnTo>
                  <a:pt x="39801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70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613027" y="436816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726217" y="598378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63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69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060858" y="5983816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51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645287" y="760730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73131" y="324013"/>
            <a:ext cx="6426200" cy="922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63315">
              <a:lnSpc>
                <a:spcPct val="100000"/>
              </a:lnSpc>
              <a:tabLst>
                <a:tab pos="4006850" algn="l"/>
                <a:tab pos="616458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ic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ie</a:t>
            </a:r>
            <a:r>
              <a:rPr dirty="0" sz="10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7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le</a:t>
            </a:r>
            <a:r>
              <a:rPr dirty="0" sz="1000" spc="1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3880" indent="151130">
              <a:lnSpc>
                <a:spcPct val="951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aph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ogens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23" y="1465539"/>
            <a:ext cx="4597400" cy="2256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7620">
              <a:lnSpc>
                <a:spcPts val="1200"/>
              </a:lnSpc>
            </a:pPr>
            <a:r>
              <a:rPr dirty="0" sz="1050" spc="0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050" spc="-80" b="1">
                <a:solidFill>
                  <a:srgbClr val="2D3091"/>
                </a:solidFill>
                <a:latin typeface="Arial"/>
                <a:cs typeface="Arial"/>
              </a:rPr>
              <a:t>c</a:t>
            </a:r>
            <a:r>
              <a:rPr dirty="0" sz="1050" spc="-5" b="1">
                <a:solidFill>
                  <a:srgbClr val="2D3091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2D3091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2D3091"/>
                </a:solidFill>
                <a:latin typeface="Arial"/>
                <a:cs typeface="Arial"/>
              </a:rPr>
              <a:t>B</a:t>
            </a:r>
            <a:r>
              <a:rPr dirty="0" sz="1050" spc="-5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050" spc="-114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r>
              <a:rPr dirty="0" sz="1050" spc="3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050" spc="10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95" b="1">
                <a:solidFill>
                  <a:srgbClr val="2D3091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050" spc="70" b="1">
                <a:solidFill>
                  <a:srgbClr val="2D3091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2D3091"/>
                </a:solidFill>
                <a:latin typeface="Arial"/>
                <a:cs typeface="Arial"/>
              </a:rPr>
              <a:t>u</a:t>
            </a:r>
            <a:r>
              <a:rPr dirty="0" sz="1050" spc="-5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050" spc="25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050" spc="10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D3091"/>
                </a:solidFill>
                <a:latin typeface="Arial"/>
                <a:cs typeface="Arial"/>
              </a:rPr>
              <a:t>o</a:t>
            </a:r>
            <a:r>
              <a:rPr dirty="0" sz="1050" spc="25" b="1">
                <a:solidFill>
                  <a:srgbClr val="2D3091"/>
                </a:solidFill>
                <a:latin typeface="Arial"/>
                <a:cs typeface="Arial"/>
              </a:rPr>
              <a:t>f</a:t>
            </a:r>
            <a:r>
              <a:rPr dirty="0" sz="1050" spc="10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2D3091"/>
                </a:solidFill>
                <a:latin typeface="Arial"/>
                <a:cs typeface="Arial"/>
              </a:rPr>
              <a:t>l</a:t>
            </a:r>
            <a:r>
              <a:rPr dirty="0" sz="1050" spc="25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2D3091"/>
                </a:solidFill>
                <a:latin typeface="Arial"/>
                <a:cs typeface="Arial"/>
              </a:rPr>
              <a:t>m</a:t>
            </a:r>
            <a:r>
              <a:rPr dirty="0" sz="1050" spc="25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2D3091"/>
                </a:solidFill>
                <a:latin typeface="Arial"/>
                <a:cs typeface="Arial"/>
              </a:rPr>
              <a:t>n</a:t>
            </a:r>
            <a:r>
              <a:rPr dirty="0" sz="1050" spc="75" b="1">
                <a:solidFill>
                  <a:srgbClr val="2D3091"/>
                </a:solidFill>
                <a:latin typeface="Arial"/>
                <a:cs typeface="Arial"/>
              </a:rPr>
              <a:t>t</a:t>
            </a:r>
            <a:r>
              <a:rPr dirty="0" sz="1050" spc="10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60" b="1">
                <a:solidFill>
                  <a:srgbClr val="2D3091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2D3091"/>
                </a:solidFill>
                <a:latin typeface="Arial"/>
                <a:cs typeface="Arial"/>
              </a:rPr>
              <a:t>x</a:t>
            </a:r>
            <a:r>
              <a:rPr dirty="0" sz="1050" spc="-5" b="1">
                <a:solidFill>
                  <a:srgbClr val="2D3091"/>
                </a:solidFill>
                <a:latin typeface="Arial"/>
                <a:cs typeface="Arial"/>
              </a:rPr>
              <a:t>i</a:t>
            </a:r>
            <a:r>
              <a:rPr dirty="0" sz="1050" spc="20" b="1">
                <a:solidFill>
                  <a:srgbClr val="2D3091"/>
                </a:solidFill>
                <a:latin typeface="Arial"/>
                <a:cs typeface="Arial"/>
              </a:rPr>
              <a:t>d</a:t>
            </a:r>
            <a:r>
              <a:rPr dirty="0" sz="1050" spc="3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050" spc="-110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2D3091"/>
                </a:solidFill>
                <a:latin typeface="Arial"/>
                <a:cs typeface="Arial"/>
              </a:rPr>
              <a:t>.</a:t>
            </a:r>
            <a:r>
              <a:rPr dirty="0" sz="1050" spc="7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Times New Roman"/>
              <a:cs typeface="Times New Roman"/>
            </a:endParaRPr>
          </a:p>
          <a:p>
            <a:pPr marL="1016000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  </a:t>
            </a:r>
            <a:r>
              <a:rPr dirty="0" baseline="2923" sz="1425" spc="5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7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9682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9682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955040">
              <a:lnSpc>
                <a:spcPct val="100000"/>
              </a:lnSpc>
              <a:spcBef>
                <a:spcPts val="550"/>
              </a:spcBef>
              <a:tabLst>
                <a:tab pos="264033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5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5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5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endParaRPr sz="7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715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ides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bas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xide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bas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anhydr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dri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tallic,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asic.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ts val="1200"/>
              </a:lnSpc>
              <a:spcBef>
                <a:spcPts val="3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des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aci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nhyd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des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127" y="3840343"/>
            <a:ext cx="4597400" cy="3844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0">
              <a:lnSpc>
                <a:spcPct val="100000"/>
              </a:lnSpc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17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550"/>
              </a:spcBef>
              <a:tabLst>
                <a:tab pos="135445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5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5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ous</a:t>
            </a:r>
            <a:r>
              <a:rPr dirty="0" sz="5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7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151130">
              <a:lnSpc>
                <a:spcPct val="954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r?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z)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lve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issol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sili-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130">
              <a:lnSpc>
                <a:spcPts val="1165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30"/>
              </a:spcBef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aci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xid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Oxi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amp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036955" marR="887730" indent="-144780">
              <a:lnSpc>
                <a:spcPct val="147700"/>
              </a:lnSpc>
              <a:spcBef>
                <a:spcPts val="425"/>
              </a:spcBef>
              <a:tabLst>
                <a:tab pos="1717675" algn="l"/>
              </a:tabLst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22">
                <a:solidFill>
                  <a:srgbClr val="221F20"/>
                </a:solidFill>
                <a:latin typeface="Arial Narrow"/>
                <a:cs typeface="Arial Narrow"/>
              </a:rPr>
              <a:t>2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endParaRPr sz="70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aOH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ctr" marR="14604">
              <a:lnSpc>
                <a:spcPct val="100000"/>
              </a:lnSpc>
              <a:spcBef>
                <a:spcPts val="550"/>
              </a:spcBef>
              <a:tabLst>
                <a:tab pos="757555" algn="l"/>
                <a:tab pos="2346960" algn="l"/>
              </a:tabLst>
            </a:pP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5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lum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endParaRPr sz="7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ampho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geover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9-18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 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 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87436" y="8041168"/>
            <a:ext cx="3404235" cy="437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130">
              <a:lnSpc>
                <a:spcPct val="100000"/>
              </a:lnSpc>
              <a:tabLst>
                <a:tab pos="810260" algn="l"/>
              </a:tabLst>
            </a:pPr>
            <a:r>
              <a:rPr dirty="0" sz="950" spc="70" b="1">
                <a:latin typeface="Arial"/>
                <a:cs typeface="Arial"/>
              </a:rPr>
              <a:t>9</a:t>
            </a:r>
            <a:r>
              <a:rPr dirty="0" sz="950" spc="3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7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: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10940" y="8549188"/>
            <a:ext cx="3956050" cy="857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5104" indent="-180975">
              <a:lnSpc>
                <a:spcPct val="100000"/>
              </a:lnSpc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 marL="205104" indent="-19240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1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 marL="205104" indent="-174625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 marL="205104" indent="-192405">
              <a:lnSpc>
                <a:spcPct val="100000"/>
              </a:lnSpc>
              <a:spcBef>
                <a:spcPts val="254"/>
              </a:spcBef>
              <a:buClr>
                <a:srgbClr val="221F20"/>
              </a:buClr>
              <a:buFont typeface="Arial"/>
              <a:buAutoNum type="alphaLcParenBoth"/>
              <a:tabLst>
                <a:tab pos="205104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950">
              <a:latin typeface="Arial"/>
              <a:cs typeface="Arial"/>
            </a:endParaRPr>
          </a:p>
          <a:p>
            <a:pPr marL="205104" indent="-184785">
              <a:lnSpc>
                <a:spcPct val="100000"/>
              </a:lnSpc>
              <a:spcBef>
                <a:spcPts val="265"/>
              </a:spcBef>
              <a:buClr>
                <a:srgbClr val="221F20"/>
              </a:buClr>
              <a:buFont typeface="Arial"/>
              <a:buAutoNum type="alphaLcParenBoth"/>
              <a:tabLst>
                <a:tab pos="205740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ex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endParaRPr sz="9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97524" y="4569523"/>
            <a:ext cx="752475" cy="377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195">
              <a:lnSpc>
                <a:spcPct val="100000"/>
              </a:lnSpc>
              <a:tabLst>
                <a:tab pos="241300" algn="l"/>
              </a:tabLst>
            </a:pP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1	2   </a:t>
            </a:r>
            <a:r>
              <a:rPr dirty="0" sz="900" spc="-5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13  </a:t>
            </a:r>
            <a:r>
              <a:rPr dirty="0" sz="900" spc="-3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14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795"/>
              </a:spcBef>
            </a:pPr>
            <a:r>
              <a:rPr dirty="0" sz="90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i  </a:t>
            </a:r>
            <a:r>
              <a:rPr dirty="0" sz="9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900" spc="-9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90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570856" y="5051380"/>
            <a:ext cx="1400175" cy="379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8895" marR="5080" indent="-36195">
              <a:lnSpc>
                <a:spcPts val="1889"/>
              </a:lnSpc>
              <a:tabLst>
                <a:tab pos="1080770" algn="l"/>
              </a:tabLst>
            </a:pP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00" spc="-1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Mg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l  </a:t>
            </a:r>
            <a:r>
              <a:rPr dirty="0" sz="900" spc="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i   </a:t>
            </a:r>
            <a:r>
              <a:rPr dirty="0" sz="9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P	S   </a:t>
            </a:r>
            <a:r>
              <a:rPr dirty="0" sz="900" spc="-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K  </a:t>
            </a:r>
            <a:r>
              <a:rPr dirty="0" sz="90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Ga </a:t>
            </a:r>
            <a:r>
              <a:rPr dirty="0" sz="9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Ge </a:t>
            </a:r>
            <a:r>
              <a:rPr dirty="0" sz="900" spc="-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s  </a:t>
            </a:r>
            <a:r>
              <a:rPr dirty="0" sz="900" spc="-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e  </a:t>
            </a:r>
            <a:r>
              <a:rPr dirty="0" sz="90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Br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575306" y="5532076"/>
            <a:ext cx="13569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b </a:t>
            </a:r>
            <a:r>
              <a:rPr dirty="0" sz="900" spc="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r  </a:t>
            </a:r>
            <a:r>
              <a:rPr dirty="0" sz="90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n  </a:t>
            </a:r>
            <a:r>
              <a:rPr dirty="0" sz="900" spc="-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900" spc="3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b  </a:t>
            </a:r>
            <a:r>
              <a:rPr dirty="0" sz="900" spc="-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e   </a:t>
            </a:r>
            <a:r>
              <a:rPr dirty="0" sz="900" spc="6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16047" y="4569523"/>
            <a:ext cx="551815" cy="377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15  </a:t>
            </a:r>
            <a:r>
              <a:rPr dirty="0" sz="900" spc="-3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16  </a:t>
            </a:r>
            <a:r>
              <a:rPr dirty="0" sz="900" spc="-3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17</a:t>
            </a:r>
            <a:endParaRPr sz="900">
              <a:latin typeface="Gill Sans MT"/>
              <a:cs typeface="Gill Sans MT"/>
            </a:endParaRPr>
          </a:p>
          <a:p>
            <a:pPr marL="17145">
              <a:lnSpc>
                <a:spcPct val="100000"/>
              </a:lnSpc>
              <a:spcBef>
                <a:spcPts val="795"/>
              </a:spcBef>
            </a:pP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N   </a:t>
            </a:r>
            <a:r>
              <a:rPr dirty="0" sz="90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O   </a:t>
            </a:r>
            <a:r>
              <a:rPr dirty="0" sz="900" spc="9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584837" y="5773378"/>
            <a:ext cx="138874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00" spc="10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0" b="1">
                <a:solidFill>
                  <a:srgbClr val="131313"/>
                </a:solidFill>
                <a:latin typeface="Book Antiqua"/>
                <a:cs typeface="Book Antiqua"/>
              </a:rPr>
              <a:t>Ba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0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Tl  </a:t>
            </a:r>
            <a:r>
              <a:rPr dirty="0" sz="900" spc="-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b  </a:t>
            </a:r>
            <a:r>
              <a:rPr dirty="0" sz="900" spc="-9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Bi  </a:t>
            </a:r>
            <a:r>
              <a:rPr dirty="0" sz="90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1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b="1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sz="900" spc="-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-5" b="1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endParaRPr sz="900">
              <a:latin typeface="Book Antiqua"/>
              <a:cs typeface="Book Antiqua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490951" y="608787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473239" y="6058362"/>
            <a:ext cx="1598930" cy="951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9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idic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mp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ot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ide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-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 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-bloc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k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xi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559653" y="8505097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75197" y="8599080"/>
            <a:ext cx="60960" cy="616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0"/>
              </a:spcBef>
            </a:pPr>
            <a:r>
              <a:rPr dirty="0" sz="450" spc="15">
                <a:latin typeface="Gill Sans MT"/>
                <a:cs typeface="Gill Sans MT"/>
              </a:rPr>
              <a:t>3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4</a:t>
            </a:r>
            <a:endParaRPr sz="450">
              <a:latin typeface="Gill Sans MT"/>
              <a:cs typeface="Gill Sans MT"/>
            </a:endParaRPr>
          </a:p>
          <a:p>
            <a:pPr marL="13970">
              <a:lnSpc>
                <a:spcPct val="100000"/>
              </a:lnSpc>
              <a:spcBef>
                <a:spcPts val="155"/>
              </a:spcBef>
            </a:pPr>
            <a:r>
              <a:rPr dirty="0" sz="450" spc="15">
                <a:latin typeface="Gill Sans MT"/>
                <a:cs typeface="Gill Sans MT"/>
              </a:rPr>
              <a:t>5</a:t>
            </a:r>
            <a:endParaRPr sz="450">
              <a:latin typeface="Gill Sans MT"/>
              <a:cs typeface="Gill Sans MT"/>
            </a:endParaRPr>
          </a:p>
          <a:p>
            <a:pPr marL="13335">
              <a:lnSpc>
                <a:spcPct val="100000"/>
              </a:lnSpc>
              <a:spcBef>
                <a:spcPts val="165"/>
              </a:spcBef>
            </a:pPr>
            <a:r>
              <a:rPr dirty="0" sz="450" spc="15">
                <a:latin typeface="Gill Sans MT"/>
                <a:cs typeface="Gill Sans MT"/>
              </a:rPr>
              <a:t>6</a:t>
            </a:r>
            <a:endParaRPr sz="4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450" spc="15">
                <a:latin typeface="Gill Sans MT"/>
                <a:cs typeface="Gill Sans MT"/>
              </a:rPr>
              <a:t>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651098" y="8593361"/>
            <a:ext cx="565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2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02368" y="8593361"/>
            <a:ext cx="4502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13</a:t>
            </a:r>
            <a:r>
              <a:rPr dirty="0" sz="450" spc="15">
                <a:latin typeface="Gill Sans MT"/>
                <a:cs typeface="Gill Sans MT"/>
              </a:rPr>
              <a:t> </a:t>
            </a:r>
            <a:r>
              <a:rPr dirty="0" sz="450" spc="-1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14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2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15</a:t>
            </a:r>
            <a:r>
              <a:rPr dirty="0" sz="450" spc="60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16</a:t>
            </a:r>
            <a:r>
              <a:rPr dirty="0" sz="450">
                <a:latin typeface="Gill Sans MT"/>
                <a:cs typeface="Gill Sans MT"/>
              </a:rPr>
              <a:t>  </a:t>
            </a:r>
            <a:r>
              <a:rPr dirty="0" sz="450" spc="15">
                <a:latin typeface="Gill Sans MT"/>
                <a:cs typeface="Gill Sans MT"/>
              </a:rPr>
              <a:t>17</a:t>
            </a:r>
            <a:endParaRPr sz="450">
              <a:latin typeface="Gill Sans MT"/>
              <a:cs typeface="Gill Sans MT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490951" y="306019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5473239" y="2829580"/>
            <a:ext cx="1590040" cy="1304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7495">
              <a:lnSpc>
                <a:spcPct val="100000"/>
              </a:lnSpc>
              <a:tabLst>
                <a:tab pos="1188720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a)	</a:t>
            </a:r>
            <a:r>
              <a:rPr dirty="0" sz="900" spc="5" b="1">
                <a:latin typeface="Times New Roman"/>
                <a:cs typeface="Times New Roman"/>
              </a:rPr>
              <a:t>(</a:t>
            </a:r>
            <a:r>
              <a:rPr dirty="0" sz="900" spc="0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15570">
              <a:lnSpc>
                <a:spcPts val="994"/>
              </a:lnSpc>
              <a:spcBef>
                <a:spcPts val="540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9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9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7</a:t>
            </a:r>
            <a:endParaRPr sz="900">
              <a:latin typeface="Trebuchet MS"/>
              <a:cs typeface="Trebuchet MS"/>
            </a:endParaRPr>
          </a:p>
          <a:p>
            <a:pPr marL="12700" marR="220979">
              <a:lnSpc>
                <a:spcPts val="990"/>
              </a:lnSpc>
              <a:spcBef>
                <a:spcPts val="120"/>
              </a:spcBef>
            </a:pPr>
            <a:r>
              <a:rPr dirty="0" sz="10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70" b="1">
                <a:solidFill>
                  <a:srgbClr val="221F20"/>
                </a:solidFill>
                <a:latin typeface="Arial"/>
                <a:cs typeface="Arial"/>
              </a:rPr>
              <a:t>is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pl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baseline="29629" sz="1125" spc="50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q)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3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14814" sz="1125" spc="30" b="1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g)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"/>
              </a:spcBef>
            </a:pP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baseline="27777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).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endParaRPr sz="900">
              <a:latin typeface="Trebuchet MS"/>
              <a:cs typeface="Trebuchet MS"/>
            </a:endParaRPr>
          </a:p>
          <a:p>
            <a:pPr marL="12700" marR="73660" indent="2540">
              <a:lnSpc>
                <a:spcPct val="101400"/>
              </a:lnSpc>
              <a:spcBef>
                <a:spcPts val="15"/>
              </a:spcBef>
            </a:pP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baseline="-15873" sz="1050" spc="1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baseline="-15873" sz="1050" spc="82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xt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Cl</a:t>
            </a:r>
            <a:r>
              <a:rPr dirty="0" baseline="-15873" sz="1050" spc="15">
                <a:solidFill>
                  <a:srgbClr val="221F20"/>
                </a:solidFill>
                <a:latin typeface="Trebuchet MS"/>
                <a:cs typeface="Trebuchet MS"/>
              </a:rPr>
              <a:t>4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-17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17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),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9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6900" y="757924"/>
            <a:ext cx="5984875" cy="152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06680">
              <a:lnSpc>
                <a:spcPct val="100000"/>
              </a:lnSpc>
            </a:pP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-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4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a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ste</a:t>
            </a:r>
            <a:r>
              <a:rPr dirty="0" sz="1200" spc="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in</a:t>
            </a:r>
            <a:r>
              <a:rPr dirty="0" sz="1200" spc="4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200" spc="4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200" spc="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-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200" spc="-1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m</a:t>
            </a:r>
            <a:endParaRPr sz="12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ts val="1300"/>
              </a:lnSpc>
            </a:pP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 it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iti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in the pe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table,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ld be a s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id wit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eltin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int wel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ov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300</a:t>
            </a:r>
            <a:r>
              <a:rPr dirty="0" sz="110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1100" spc="-10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et, it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 a liq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id at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te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e.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For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 d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w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a l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qui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unli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etalli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ele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the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On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eat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hapte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9,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he Pe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Law an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2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n 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e Ma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10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 site.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 marL="135890">
              <a:lnSpc>
                <a:spcPct val="100000"/>
              </a:lnSpc>
            </a:pPr>
            <a:r>
              <a:rPr dirty="0" sz="1800" spc="-180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r>
              <a:rPr dirty="0" sz="1800" spc="-90" b="1">
                <a:solidFill>
                  <a:srgbClr val="2D3091"/>
                </a:solidFill>
                <a:latin typeface="Arial"/>
                <a:cs typeface="Arial"/>
              </a:rPr>
              <a:t>u</a:t>
            </a:r>
            <a:r>
              <a:rPr dirty="0" sz="1800" spc="-65" b="1">
                <a:solidFill>
                  <a:srgbClr val="2D3091"/>
                </a:solidFill>
                <a:latin typeface="Arial"/>
                <a:cs typeface="Arial"/>
              </a:rPr>
              <a:t>mm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800" spc="-25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-70" b="1">
                <a:solidFill>
                  <a:srgbClr val="2D3091"/>
                </a:solidFill>
                <a:latin typeface="Arial"/>
                <a:cs typeface="Arial"/>
              </a:rPr>
              <a:t>y</a:t>
            </a:r>
            <a:endParaRPr sz="18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892306" y="26403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422656" y="367852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44491" y="2407075"/>
            <a:ext cx="3112135" cy="2320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lvl="1" marL="12700" marR="5080">
              <a:lnSpc>
                <a:spcPct val="91500"/>
              </a:lnSpc>
              <a:buClr>
                <a:srgbClr val="009139"/>
              </a:buClr>
              <a:buFont typeface="Lucida Sans"/>
              <a:buAutoNum type="arabicPlain"/>
              <a:tabLst>
                <a:tab pos="279400" algn="l"/>
              </a:tabLst>
            </a:pP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9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0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9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8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3335" marR="5080">
              <a:lnSpc>
                <a:spcPct val="9630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rran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gurati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atoms,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ave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ar el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13335" marR="5080" indent="-635">
              <a:lnSpc>
                <a:spcPct val="96200"/>
              </a:lnSpc>
              <a:spcBef>
                <a:spcPts val="330"/>
              </a:spcBef>
              <a:buClr>
                <a:srgbClr val="009139"/>
              </a:buClr>
              <a:buFont typeface="Lucida Sans"/>
              <a:buAutoNum type="arabicPlain" startAt="2"/>
              <a:tabLst>
                <a:tab pos="292735" algn="l"/>
              </a:tabLst>
            </a:pPr>
            <a:r>
              <a:rPr dirty="0" sz="1100" spc="12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9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4500" y="4762925"/>
            <a:ext cx="1863089" cy="169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100">
                <a:solidFill>
                  <a:srgbClr val="009139"/>
                </a:solidFill>
                <a:latin typeface="Lucida Sans"/>
                <a:cs typeface="Lucida Sans"/>
              </a:rPr>
              <a:t>9</a:t>
            </a:r>
            <a:r>
              <a:rPr dirty="0" sz="1100" spc="-15">
                <a:solidFill>
                  <a:srgbClr val="009139"/>
                </a:solidFill>
                <a:latin typeface="Lucida Sans"/>
                <a:cs typeface="Lucida Sans"/>
              </a:rPr>
              <a:t>-</a:t>
            </a:r>
            <a:r>
              <a:rPr dirty="0" sz="1100" spc="-95">
                <a:solidFill>
                  <a:srgbClr val="009139"/>
                </a:solidFill>
                <a:latin typeface="Lucida Sans"/>
                <a:cs typeface="Lucida Sans"/>
              </a:rPr>
              <a:t>3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4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z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295531" y="485645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403582" y="4782090"/>
            <a:ext cx="11525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of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 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5795" y="4921121"/>
            <a:ext cx="3110865" cy="1823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clud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r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iodic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gs.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rg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-7" b="1">
                <a:solidFill>
                  <a:srgbClr val="221F20"/>
                </a:solidFill>
                <a:latin typeface="Book Antiqua"/>
                <a:cs typeface="Book Antiqua"/>
              </a:rPr>
              <a:t>ef</a:t>
            </a:r>
            <a:r>
              <a:rPr dirty="0" baseline="-15873" sz="1050" spc="7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dow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nic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9-7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xhibit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adhe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ence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period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nega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dius of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215261" y="25171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573401" y="27965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167636" y="32962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04478" y="39357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527806" y="47142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982338" y="56921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3759200" y="2423585"/>
            <a:ext cx="3112770" cy="431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lvl="1" marL="13335" marR="5080" indent="-635">
              <a:lnSpc>
                <a:spcPct val="96000"/>
              </a:lnSpc>
              <a:buClr>
                <a:srgbClr val="009139"/>
              </a:buClr>
              <a:buFont typeface="Lucida Sans"/>
              <a:buAutoNum type="arabicPlain" startAt="4"/>
              <a:tabLst>
                <a:tab pos="286385" algn="l"/>
              </a:tabLst>
            </a:pP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z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baseline="-15873" sz="105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335" marR="5715" indent="-635">
              <a:lnSpc>
                <a:spcPts val="1100"/>
              </a:lnSpc>
              <a:spcBef>
                <a:spcPts val="665"/>
              </a:spcBef>
              <a:buClr>
                <a:srgbClr val="009139"/>
              </a:buClr>
              <a:buFont typeface="Lucida Sans"/>
              <a:buAutoNum type="arabicPlain" startAt="4"/>
              <a:tabLst>
                <a:tab pos="292735" algn="l"/>
              </a:tabLst>
            </a:pP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14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715" indent="-1270">
              <a:lnSpc>
                <a:spcPct val="95900"/>
              </a:lnSpc>
              <a:spcBef>
                <a:spcPts val="470"/>
              </a:spcBef>
              <a:buClr>
                <a:srgbClr val="009139"/>
              </a:buClr>
              <a:buFont typeface="Lucida Sans"/>
              <a:buAutoNum type="arabicPlain" startAt="4"/>
              <a:tabLst>
                <a:tab pos="285750" algn="l"/>
              </a:tabLst>
            </a:pPr>
            <a:r>
              <a:rPr dirty="0" sz="1100" spc="10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080" indent="-1270">
              <a:lnSpc>
                <a:spcPct val="96400"/>
              </a:lnSpc>
              <a:spcBef>
                <a:spcPts val="490"/>
              </a:spcBef>
              <a:buClr>
                <a:srgbClr val="009139"/>
              </a:buClr>
              <a:buFont typeface="Lucida Sans"/>
              <a:buAutoNum type="arabicPlain" startAt="4"/>
              <a:tabLst>
                <a:tab pos="292735" algn="l"/>
              </a:tabLst>
            </a:pP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1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1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oxide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rly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ampho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18).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4520" y="7014676"/>
            <a:ext cx="6426835" cy="1112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800" spc="-15" b="1">
                <a:solidFill>
                  <a:srgbClr val="2D3091"/>
                </a:solidFill>
                <a:latin typeface="Arial"/>
                <a:cs typeface="Arial"/>
              </a:rPr>
              <a:t>I</a:t>
            </a:r>
            <a:r>
              <a:rPr dirty="0" sz="1800" spc="-90" b="1">
                <a:solidFill>
                  <a:srgbClr val="2D3091"/>
                </a:solidFill>
                <a:latin typeface="Arial"/>
                <a:cs typeface="Arial"/>
              </a:rPr>
              <a:t>n</a:t>
            </a:r>
            <a:r>
              <a:rPr dirty="0" sz="1800" spc="80" b="1">
                <a:solidFill>
                  <a:srgbClr val="2D3091"/>
                </a:solidFill>
                <a:latin typeface="Arial"/>
                <a:cs typeface="Arial"/>
              </a:rPr>
              <a:t>t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eg</a:t>
            </a:r>
            <a:r>
              <a:rPr dirty="0" sz="1800" spc="-25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800" spc="80" b="1">
                <a:solidFill>
                  <a:srgbClr val="2D3091"/>
                </a:solidFill>
                <a:latin typeface="Arial"/>
                <a:cs typeface="Arial"/>
              </a:rPr>
              <a:t>t</a:t>
            </a:r>
            <a:r>
              <a:rPr dirty="0" sz="1800" spc="-65" b="1">
                <a:solidFill>
                  <a:srgbClr val="2D3091"/>
                </a:solidFill>
                <a:latin typeface="Arial"/>
                <a:cs typeface="Arial"/>
              </a:rPr>
              <a:t>iv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15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800" spc="-1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x</a:t>
            </a:r>
            <a:r>
              <a:rPr dirty="0" sz="1800" spc="-55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800" spc="-60" b="1">
                <a:solidFill>
                  <a:srgbClr val="2D3091"/>
                </a:solidFill>
                <a:latin typeface="Arial"/>
                <a:cs typeface="Arial"/>
              </a:rPr>
              <a:t>m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p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l</a:t>
            </a:r>
            <a:r>
              <a:rPr dirty="0" sz="1800" spc="3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endParaRPr sz="1800">
              <a:latin typeface="Arial"/>
              <a:cs typeface="Arial"/>
            </a:endParaRPr>
          </a:p>
          <a:p>
            <a:pPr algn="just" marL="12700" marR="5080">
              <a:lnSpc>
                <a:spcPct val="98700"/>
              </a:lnSpc>
              <a:spcBef>
                <a:spcPts val="1105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erie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nshi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5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raph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387.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6935" y="8121066"/>
            <a:ext cx="28314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13836" y="8297567"/>
            <a:ext cx="25717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(9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7)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(9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4519" y="8648141"/>
            <a:ext cx="6456680" cy="854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55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96300"/>
              </a:lnSpc>
              <a:spcBef>
                <a:spcPts val="285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eyo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3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3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492375" y="8464967"/>
            <a:ext cx="558800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00" spc="-10" i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025139" y="8174830"/>
            <a:ext cx="1832610" cy="533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00"/>
              </a:lnSpc>
            </a:pP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0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4000" spc="10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75000" sz="1500" spc="494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 spc="7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13.5</a:t>
            </a:r>
            <a:r>
              <a:rPr dirty="0" sz="100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124</a:t>
            </a:r>
            <a:endParaRPr sz="1000">
              <a:latin typeface="Palatino Linotype"/>
              <a:cs typeface="Palatino Linotype"/>
            </a:endParaRPr>
          </a:p>
          <a:p>
            <a:pPr algn="ctr" marR="155575">
              <a:lnSpc>
                <a:spcPts val="600"/>
              </a:lnSpc>
            </a:pPr>
            <a:r>
              <a:rPr dirty="0" sz="1000" spc="330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27604" y="8294788"/>
            <a:ext cx="623570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00" spc="-2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0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00" spc="-1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00" spc="-10" i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24504" y="8292611"/>
            <a:ext cx="527050" cy="154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0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0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526152" y="8003381"/>
            <a:ext cx="1362075" cy="533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000" spc="96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0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7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18.4</a:t>
            </a:r>
            <a:r>
              <a:rPr dirty="0" sz="100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32.0</a:t>
            </a:r>
            <a:endParaRPr sz="10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532120" y="324013"/>
            <a:ext cx="15671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05560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4239" y="2497332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61389" y="280594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0256" y="3114552"/>
            <a:ext cx="233679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8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3106" y="3732408"/>
            <a:ext cx="29083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8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150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53106" y="3423162"/>
            <a:ext cx="29083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8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100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3772" y="1506818"/>
            <a:ext cx="139700" cy="15043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quare root of ionization energy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773045" y="3950212"/>
            <a:ext cx="7467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Atomic number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90927" y="2951995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93492" y="2951995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896742" y="2951995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05022" y="2951995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02557" y="2951995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075975" y="295199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79226" y="295199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81790" y="295199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285041" y="295199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88291" y="295199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091541" y="2951995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10021" y="1659133"/>
            <a:ext cx="57721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Se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ond-row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elements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82617" y="2261751"/>
            <a:ext cx="49530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Third-row elements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73877" y="3459955"/>
            <a:ext cx="1610360" cy="561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0175">
              <a:lnSpc>
                <a:spcPct val="101800"/>
              </a:lnSpc>
            </a:pPr>
            <a:r>
              <a:rPr dirty="0" sz="900" spc="-7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0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8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00" spc="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tomic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67901" sz="1350" spc="-434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nd-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e).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62732" y="34477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73130" y="5459590"/>
            <a:ext cx="3073400" cy="4419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9)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9.4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2.178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35610" y="5526341"/>
            <a:ext cx="1567815" cy="206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18590" algn="l"/>
              </a:tabLst>
            </a:pPr>
            <a:r>
              <a:rPr dirty="0" sz="950" spc="-16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1904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1904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1904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2.178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31746" sz="1050" spc="-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Baskerville Old Face"/>
                <a:cs typeface="Baskerville Old Face"/>
              </a:rPr>
              <a:t>+</a:t>
            </a:r>
            <a:r>
              <a:rPr dirty="0" sz="1000">
                <a:solidFill>
                  <a:srgbClr val="221F20"/>
                </a:solidFill>
                <a:latin typeface="Baskerville Old Face"/>
                <a:cs typeface="Baskerville Old Face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Baskerville Old Face"/>
                <a:cs typeface="Baskerville Old Face"/>
              </a:rPr>
              <a:t>*</a:t>
            </a:r>
            <a:r>
              <a:rPr dirty="0" sz="1000" spc="-155">
                <a:solidFill>
                  <a:srgbClr val="221F20"/>
                </a:solidFill>
                <a:latin typeface="Baskerville Old Face"/>
                <a:cs typeface="Baskerville Old Fac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35175" y="5461731"/>
            <a:ext cx="21336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112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19598" y="543554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72642" y="5626029"/>
            <a:ext cx="13843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17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74400" y="6118748"/>
            <a:ext cx="3073400" cy="4514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270">
              <a:lnSpc>
                <a:spcPct val="96300"/>
              </a:lnSpc>
            </a:pPr>
            <a:r>
              <a:rPr dirty="0" sz="950" spc="-18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5873" sz="1050" spc="89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5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u="sng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u="sng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baseline="31746" sz="1050" spc="112" u="sng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149911" y="6577816"/>
            <a:ext cx="172085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804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3116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23409" y="6513973"/>
            <a:ext cx="21399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112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07848" y="648765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60876" y="6677502"/>
            <a:ext cx="139065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179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907036" y="6511831"/>
            <a:ext cx="330200" cy="323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858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037515" y="6152405"/>
            <a:ext cx="2552700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254885">
              <a:lnSpc>
                <a:spcPts val="91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665"/>
              </a:lnSpc>
              <a:tabLst>
                <a:tab pos="1458595" algn="l"/>
              </a:tabLst>
            </a:pPr>
            <a:r>
              <a:rPr dirty="0" sz="950" spc="-18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1904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2.178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6.022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450">
              <a:latin typeface="Palatino Linotype"/>
              <a:cs typeface="Palatino Linotype"/>
            </a:endParaRPr>
          </a:p>
          <a:p>
            <a:pPr marL="1127760">
              <a:lnSpc>
                <a:spcPts val="894"/>
              </a:lnSpc>
              <a:tabLst>
                <a:tab pos="229997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054188" y="6210180"/>
            <a:ext cx="12414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38555" algn="l"/>
              </a:tabLst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267561" y="6144150"/>
            <a:ext cx="660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625252" y="6244003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756069" y="6146922"/>
            <a:ext cx="21336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800" marR="5080" indent="-38100">
              <a:lnSpc>
                <a:spcPts val="930"/>
              </a:lnSpc>
            </a:pPr>
            <a:r>
              <a:rPr dirty="0" baseline="11695" sz="1425" spc="127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23391" sz="1425" spc="17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840935" y="612001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068698" y="74034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388876" y="740343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673130" y="7049701"/>
            <a:ext cx="3073400" cy="56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emov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842434" y="7141343"/>
            <a:ext cx="2571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(9</a:t>
            </a: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9)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023359" y="7137738"/>
            <a:ext cx="180721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95"/>
              </a:lnSpc>
              <a:tabLst>
                <a:tab pos="1411605" algn="l"/>
              </a:tabLst>
            </a:pPr>
            <a:r>
              <a:rPr dirty="0" sz="1000" spc="7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1000" spc="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7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35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4814" sz="11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4814" sz="1125" spc="112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1311.6 </a:t>
            </a:r>
            <a:r>
              <a:rPr dirty="0" sz="100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1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0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8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1000">
              <a:latin typeface="Palatino Linotype"/>
              <a:cs typeface="Palatino Linotype"/>
            </a:endParaRPr>
          </a:p>
          <a:p>
            <a:pPr algn="r" marR="432434">
              <a:lnSpc>
                <a:spcPts val="795"/>
              </a:lnSpc>
            </a:pPr>
            <a:r>
              <a:rPr dirty="0" baseline="-22222" sz="1500" spc="20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17795" y="7044676"/>
            <a:ext cx="224154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111" sz="1500" spc="15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07632" y="7017077"/>
            <a:ext cx="73025" cy="120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809945" y="7111063"/>
            <a:ext cx="13144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73127" y="4515303"/>
            <a:ext cx="6427470" cy="921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2400">
              <a:lnSpc>
                <a:spcPct val="965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atoms 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 the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ele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sc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een the 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 the nu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cent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 we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-lik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8.9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8.9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dirty="0" sz="1050" spc="-45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3D73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3D73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73764" y="7793956"/>
            <a:ext cx="307340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8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73764" y="7934296"/>
            <a:ext cx="307340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1904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</a:t>
            </a:r>
            <a:r>
              <a:rPr dirty="0" sz="950" spc="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73764" y="8077813"/>
            <a:ext cx="3073400" cy="869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(e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1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64327" sz="1425" spc="-652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owe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acc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ring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ucle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5735">
              <a:lnSpc>
                <a:spcPts val="1105"/>
              </a:lnSpc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73772" y="8889029"/>
            <a:ext cx="3072765" cy="608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270">
              <a:lnSpc>
                <a:spcPct val="963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onf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value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16596" y="7907398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777873" y="596144"/>
          <a:ext cx="2029460" cy="1783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9560"/>
                <a:gridCol w="266051"/>
                <a:gridCol w="402907"/>
                <a:gridCol w="405765"/>
                <a:gridCol w="402907"/>
                <a:gridCol w="262267"/>
              </a:tblGrid>
              <a:tr h="274954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350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5"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0861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307974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250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307974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200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308609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150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74954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906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524465" y="663353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840185" y="663353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098831" y="7269146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808135" y="726917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47701" y="7408846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607472" y="740887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44519" y="4378501"/>
            <a:ext cx="6458585" cy="32975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12700" marR="36195">
              <a:lnSpc>
                <a:spcPts val="1100"/>
              </a:lnSpc>
              <a:spcBef>
                <a:spcPts val="3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due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prin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numbe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izati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due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izat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 marR="36195" indent="15240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10)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arka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bser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marL="12700" indent="152400">
              <a:lnSpc>
                <a:spcPts val="105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endParaRPr sz="950">
              <a:latin typeface="Palatino Linotype"/>
              <a:cs typeface="Palatino Linotype"/>
            </a:endParaRPr>
          </a:p>
          <a:p>
            <a:pPr algn="just" marL="12700" marR="35560">
              <a:lnSpc>
                <a:spcPts val="1100"/>
              </a:lnSpc>
              <a:spcBef>
                <a:spcPts val="5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eads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penetrat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del.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6500"/>
              </a:lnSpc>
              <a:spcBef>
                <a:spcPts val="735"/>
              </a:spcBef>
            </a:pP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2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spc="2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950" spc="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7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14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950" spc="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8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5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950" spc="9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87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ctiv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89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neral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ttle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Earth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mea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table.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oint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densit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12700" marR="35560">
              <a:lnSpc>
                <a:spcPct val="96600"/>
              </a:lnSpc>
              <a:spcBef>
                <a:spcPts val="590"/>
              </a:spcBef>
            </a:pPr>
            <a:r>
              <a:rPr dirty="0" sz="9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5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9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spc="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9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950" spc="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6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9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9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9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9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9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9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3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950" spc="-8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168,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appear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df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you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ment 168.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4517" y="1408109"/>
            <a:ext cx="307403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36982" y="1495312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9.1</a:t>
            </a: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07459" y="1490683"/>
            <a:ext cx="929005" cy="2432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113030">
              <a:lnSpc>
                <a:spcPts val="600"/>
              </a:lnSpc>
            </a:pPr>
            <a:r>
              <a:rPr dirty="0" sz="1000" spc="7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1000" spc="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36.22 </a:t>
            </a:r>
            <a:r>
              <a:rPr dirty="0" sz="100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1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ts val="600"/>
              </a:lnSpc>
            </a:pPr>
            <a:r>
              <a:rPr dirty="0" sz="1000" spc="330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30115" y="1403053"/>
            <a:ext cx="363855" cy="328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00" spc="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100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190"/>
              </a:spcBef>
            </a:pP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87620" y="1490683"/>
            <a:ext cx="113665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00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00" spc="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18.11</a:t>
            </a:r>
            <a:r>
              <a:rPr dirty="0" sz="100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0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36.22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4520" y="2087589"/>
            <a:ext cx="3073400" cy="578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96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ok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ies.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case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94931" y="2480036"/>
            <a:ext cx="77343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5161" y="3014730"/>
            <a:ext cx="3074670" cy="292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oce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ioniz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95573" y="3120145"/>
            <a:ext cx="70993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311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40464" y="3014730"/>
            <a:ext cx="514350" cy="352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 marL="44450">
              <a:lnSpc>
                <a:spcPct val="100000"/>
              </a:lnSpc>
              <a:spcBef>
                <a:spcPts val="90"/>
              </a:spcBef>
            </a:pPr>
            <a:r>
              <a:rPr dirty="0" baseline="-23391" sz="1425" spc="179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028792" y="298845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34841" y="3120146"/>
            <a:ext cx="60769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1311.6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777494" y="3016003"/>
            <a:ext cx="514350" cy="349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 marL="44450">
              <a:lnSpc>
                <a:spcPct val="100000"/>
              </a:lnSpc>
              <a:spcBef>
                <a:spcPts val="80"/>
              </a:spcBef>
            </a:pPr>
            <a:r>
              <a:rPr dirty="0" baseline="-2339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65671" y="298845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4520" y="3705006"/>
            <a:ext cx="2298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536984" y="3792208"/>
            <a:ext cx="312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9.</a:t>
            </a:r>
            <a:r>
              <a:rPr dirty="0" sz="950" spc="-45" b="1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1)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807459" y="3788748"/>
            <a:ext cx="929005" cy="2432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113030">
              <a:lnSpc>
                <a:spcPts val="600"/>
              </a:lnSpc>
            </a:pPr>
            <a:r>
              <a:rPr dirty="0" sz="1000" spc="7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1000" spc="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36.22 </a:t>
            </a:r>
            <a:r>
              <a:rPr dirty="0" sz="100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1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ts val="600"/>
              </a:lnSpc>
            </a:pPr>
            <a:r>
              <a:rPr dirty="0" sz="1000" spc="330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30115" y="3701118"/>
            <a:ext cx="427355" cy="328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00" spc="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endParaRPr sz="100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190"/>
              </a:spcBef>
            </a:pP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151120" y="3788748"/>
            <a:ext cx="113665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00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00" spc="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12.07</a:t>
            </a:r>
            <a:r>
              <a:rPr dirty="0" sz="100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0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00" spc="25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Palatino Linotype"/>
                <a:cs typeface="Palatino Linotype"/>
              </a:rPr>
              <a:t>120.7</a:t>
            </a:r>
            <a:endParaRPr sz="100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5798" y="633374"/>
            <a:ext cx="3072765" cy="4260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tute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3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794932" y="762285"/>
            <a:ext cx="7105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1311.6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40463" y="656238"/>
            <a:ext cx="454025" cy="353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 marL="44450">
              <a:lnSpc>
                <a:spcPct val="100000"/>
              </a:lnSpc>
              <a:spcBef>
                <a:spcPts val="95"/>
              </a:spcBef>
            </a:pPr>
            <a:r>
              <a:rPr dirty="0" baseline="-23391" sz="1425" spc="17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968472" y="63088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074512" y="762284"/>
            <a:ext cx="60769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1311.6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17165" y="657501"/>
            <a:ext cx="454025" cy="350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 marL="44450">
              <a:lnSpc>
                <a:spcPct val="100000"/>
              </a:lnSpc>
              <a:spcBef>
                <a:spcPts val="85"/>
              </a:spcBef>
            </a:pPr>
            <a:r>
              <a:rPr dirty="0" baseline="-23391" sz="1425" spc="-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145032" y="63088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2187040" y="7813003"/>
          <a:ext cx="2894330" cy="1178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8662"/>
                <a:gridCol w="1127483"/>
                <a:gridCol w="617196"/>
                <a:gridCol w="510635"/>
              </a:tblGrid>
              <a:tr h="42600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marL="3492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s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,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algn="ctr" marL="8572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948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,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 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K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marL="19875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.9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bp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, 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Lucida Sans"/>
                          <a:cs typeface="Lucida Sans"/>
                        </a:rPr>
                        <a:t>K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marL="204470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319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0101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0026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75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Krypt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4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.8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75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Neon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4069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75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Radon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7780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222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202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9294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non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66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131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166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254513" y="507449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637668" y="537929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47093" y="708109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770508" y="73865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79425" y="508582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64470" y="8612171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47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16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66732" y="861219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328066" y="8751871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08642" y="889159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74344" y="832622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78616" y="319798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37410" y="325192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1164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356431" y="3335059"/>
            <a:ext cx="22225" cy="31115"/>
          </a:xfrm>
          <a:custGeom>
            <a:avLst/>
            <a:gdLst/>
            <a:ahLst/>
            <a:cxnLst/>
            <a:rect l="l" t="t" r="r" b="b"/>
            <a:pathLst>
              <a:path w="22225" h="31114">
                <a:moveTo>
                  <a:pt x="1727" y="30835"/>
                </a:moveTo>
                <a:lnTo>
                  <a:pt x="0" y="29667"/>
                </a:lnTo>
                <a:lnTo>
                  <a:pt x="2527" y="25679"/>
                </a:lnTo>
                <a:lnTo>
                  <a:pt x="4584" y="21475"/>
                </a:lnTo>
                <a:lnTo>
                  <a:pt x="7759" y="12598"/>
                </a:lnTo>
                <a:lnTo>
                  <a:pt x="8686" y="8089"/>
                </a:lnTo>
                <a:lnTo>
                  <a:pt x="8978" y="3517"/>
                </a:lnTo>
                <a:lnTo>
                  <a:pt x="10883" y="3047"/>
                </a:lnTo>
                <a:lnTo>
                  <a:pt x="12763" y="2489"/>
                </a:lnTo>
                <a:lnTo>
                  <a:pt x="18313" y="584"/>
                </a:lnTo>
                <a:lnTo>
                  <a:pt x="20142" y="0"/>
                </a:lnTo>
                <a:lnTo>
                  <a:pt x="6794" y="28028"/>
                </a:lnTo>
                <a:lnTo>
                  <a:pt x="1727" y="30835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273300" y="5054899"/>
            <a:ext cx="4599305" cy="2953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5080" indent="151130">
              <a:lnSpc>
                <a:spcPct val="953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rtical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ali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endParaRPr sz="1050">
              <a:latin typeface="Palatino Linotype"/>
              <a:cs typeface="Palatino Linotype"/>
            </a:endParaRPr>
          </a:p>
          <a:p>
            <a:pPr marL="351155">
              <a:lnSpc>
                <a:spcPct val="100000"/>
              </a:lnSpc>
              <a:spcBef>
                <a:spcPts val="63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174 °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97.8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63.7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°C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38.9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°C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28.5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°C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just" marL="13970" marR="6350">
              <a:lnSpc>
                <a:spcPts val="1200"/>
              </a:lnSpc>
              <a:spcBef>
                <a:spcPts val="66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rming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44"/>
              </a:spcBef>
            </a:pPr>
            <a:r>
              <a:rPr dirty="0" sz="1200" spc="3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N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w 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200"/>
              </a:lnSpc>
              <a:spcBef>
                <a:spcPts val="270"/>
              </a:spcBef>
            </a:pP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sco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pea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 18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gal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187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; 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1879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 1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86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dicti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a-s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1886.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 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ted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to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airl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kl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tabLst>
                <a:tab pos="892810" algn="l"/>
              </a:tabLst>
            </a:pPr>
            <a:r>
              <a:rPr dirty="0" sz="1050" spc="-120" b="1">
                <a:latin typeface="Arial"/>
                <a:cs typeface="Arial"/>
              </a:rPr>
              <a:t>T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5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6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9</a:t>
            </a:r>
            <a:r>
              <a:rPr dirty="0" sz="1050" spc="45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1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-40" b="1">
                <a:latin typeface="Arial"/>
                <a:cs typeface="Arial"/>
              </a:rPr>
              <a:t>P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25" b="1">
                <a:latin typeface="Arial"/>
                <a:cs typeface="Arial"/>
              </a:rPr>
              <a:t>p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25" b="1">
                <a:latin typeface="Arial"/>
                <a:cs typeface="Arial"/>
              </a:rPr>
              <a:t>r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45" b="1">
                <a:latin typeface="Arial"/>
                <a:cs typeface="Arial"/>
              </a:rPr>
              <a:t>f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15" b="1">
                <a:latin typeface="Arial"/>
                <a:cs typeface="Arial"/>
              </a:rPr>
              <a:t>G</a:t>
            </a:r>
            <a:r>
              <a:rPr dirty="0" sz="1050" spc="30" b="1">
                <a:latin typeface="Arial"/>
                <a:cs typeface="Arial"/>
              </a:rPr>
              <a:t>e</a:t>
            </a:r>
            <a:r>
              <a:rPr dirty="0" sz="1050" spc="35" b="1">
                <a:latin typeface="Arial"/>
                <a:cs typeface="Arial"/>
              </a:rPr>
              <a:t>r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-15" b="1">
                <a:latin typeface="Arial"/>
                <a:cs typeface="Arial"/>
              </a:rPr>
              <a:t>niu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-20" b="1">
                <a:latin typeface="Arial"/>
                <a:cs typeface="Arial"/>
              </a:rPr>
              <a:t>: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45" b="1">
                <a:latin typeface="Arial"/>
                <a:cs typeface="Arial"/>
              </a:rPr>
              <a:t>P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35" b="1">
                <a:latin typeface="Arial"/>
                <a:cs typeface="Arial"/>
              </a:rPr>
              <a:t>d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-65" b="1">
                <a:latin typeface="Arial"/>
                <a:cs typeface="Arial"/>
              </a:rPr>
              <a:t>c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25" b="1">
                <a:latin typeface="Arial"/>
                <a:cs typeface="Arial"/>
              </a:rPr>
              <a:t>d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-25" b="1">
                <a:latin typeface="Arial"/>
                <a:cs typeface="Arial"/>
              </a:rPr>
              <a:t>n</a:t>
            </a:r>
            <a:r>
              <a:rPr dirty="0" sz="1050" spc="35" b="1">
                <a:latin typeface="Arial"/>
                <a:cs typeface="Arial"/>
              </a:rPr>
              <a:t>d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60" b="1">
                <a:latin typeface="Arial"/>
                <a:cs typeface="Arial"/>
              </a:rPr>
              <a:t>O</a:t>
            </a:r>
            <a:r>
              <a:rPr dirty="0" sz="1050" spc="35" b="1">
                <a:latin typeface="Arial"/>
                <a:cs typeface="Arial"/>
              </a:rPr>
              <a:t>b</a:t>
            </a:r>
            <a:r>
              <a:rPr dirty="0" sz="1050" spc="-100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10" b="1">
                <a:latin typeface="Arial"/>
                <a:cs typeface="Arial"/>
              </a:rPr>
              <a:t>r</a:t>
            </a:r>
            <a:r>
              <a:rPr dirty="0" sz="1050" spc="-20" b="1">
                <a:latin typeface="Arial"/>
                <a:cs typeface="Arial"/>
              </a:rPr>
              <a:t>v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10" b="1">
                <a:latin typeface="Arial"/>
                <a:cs typeface="Arial"/>
              </a:rPr>
              <a:t>d</a:t>
            </a:r>
            <a:endParaRPr sz="10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5787" y="5074766"/>
            <a:ext cx="1578610" cy="4260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255">
              <a:lnSpc>
                <a:spcPct val="967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5788" y="8313259"/>
            <a:ext cx="1534795" cy="845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ka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t).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61911" y="3168477"/>
            <a:ext cx="3305175" cy="1703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Dm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4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85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7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34</a:t>
            </a:r>
            <a:r>
              <a:rPr dirty="0" sz="8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907</a:t>
            </a:r>
            <a:r>
              <a:rPr dirty="0" sz="850" spc="-35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850">
              <a:latin typeface="Arial"/>
              <a:cs typeface="Arial"/>
            </a:endParaRPr>
          </a:p>
          <a:p>
            <a:pPr marL="12700" marR="59055">
              <a:lnSpc>
                <a:spcPct val="101800"/>
              </a:lnSpc>
              <a:spcBef>
                <a:spcPts val="5"/>
              </a:spcBef>
            </a:pP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0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ic 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 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ch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tb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ook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ighl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wen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 e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  <a:p>
            <a:pPr marL="12700" marR="5080" indent="151765">
              <a:lnSpc>
                <a:spcPct val="101800"/>
              </a:lnSpc>
            </a:pP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 Men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arr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nto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upp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eih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00">
              <a:latin typeface="Palatino Linotype"/>
              <a:cs typeface="Palatino Linotype"/>
            </a:endParaRPr>
          </a:p>
          <a:p>
            <a:pPr algn="just" marL="12700" marR="65405">
              <a:lnSpc>
                <a:spcPct val="101800"/>
              </a:lnSpc>
              <a:spcBef>
                <a:spcPts val="5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wri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nde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ev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oxid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 spc="-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27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);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6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-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rth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ydride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NH</a:t>
            </a:r>
            <a:r>
              <a:rPr dirty="0" baseline="-15873" sz="1050" spc="-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27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70755" y="688289"/>
            <a:ext cx="43942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upp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6645" y="16196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550409" y="196955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94279" y="18228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077845" y="18228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4592118" y="1748205"/>
            <a:ext cx="463550" cy="281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3505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80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1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44297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442970" y="29341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9542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54787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547870" y="25594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52577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41147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65277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284470" y="23181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448934" y="87735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534285" y="87735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981835" y="87735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428114" y="87735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44319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185670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744470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66189" y="25594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04670" y="255946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266189" y="295380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804670" y="295380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350770" y="295380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84220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869054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408804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966970" y="24515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65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831931" y="911991"/>
            <a:ext cx="935990" cy="1118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60655">
              <a:lnSpc>
                <a:spcPct val="100000"/>
              </a:lnSpc>
              <a:tabLst>
                <a:tab pos="551180" algn="l"/>
              </a:tabLst>
            </a:pPr>
            <a:r>
              <a:rPr dirty="0" sz="850" spc="-10">
                <a:latin typeface="Times New Roman"/>
                <a:cs typeface="Times New Roman"/>
              </a:rPr>
              <a:t>R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ihen	</a:t>
            </a:r>
            <a:r>
              <a:rPr dirty="0" sz="850" spc="-20">
                <a:latin typeface="Times New Roman"/>
                <a:cs typeface="Times New Roman"/>
              </a:rPr>
              <a:t>R</a:t>
            </a:r>
            <a:r>
              <a:rPr dirty="0" baseline="25641" sz="975" spc="-7">
                <a:latin typeface="Times New Roman"/>
                <a:cs typeface="Times New Roman"/>
              </a:rPr>
              <a:t>2</a:t>
            </a:r>
            <a:r>
              <a:rPr dirty="0" sz="850" spc="-10">
                <a:latin typeface="Times New Roman"/>
                <a:cs typeface="Times New Roman"/>
              </a:rPr>
              <a:t>O</a:t>
            </a:r>
            <a:endParaRPr sz="850">
              <a:latin typeface="Times New Roman"/>
              <a:cs typeface="Times New Roman"/>
            </a:endParaRPr>
          </a:p>
          <a:p>
            <a:pPr marL="162560">
              <a:lnSpc>
                <a:spcPct val="100000"/>
              </a:lnSpc>
              <a:spcBef>
                <a:spcPts val="325"/>
              </a:spcBef>
              <a:tabLst>
                <a:tab pos="644525" algn="l"/>
              </a:tabLst>
            </a:pPr>
            <a:r>
              <a:rPr dirty="0" sz="850">
                <a:latin typeface="Times New Roman"/>
                <a:cs typeface="Times New Roman"/>
              </a:rPr>
              <a:t>1	</a:t>
            </a:r>
            <a:r>
              <a:rPr dirty="0" sz="850" spc="-15">
                <a:latin typeface="Times New Roman"/>
                <a:cs typeface="Times New Roman"/>
              </a:rPr>
              <a:t>H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  <a:p>
            <a:pPr marL="162560">
              <a:lnSpc>
                <a:spcPct val="100000"/>
              </a:lnSpc>
              <a:spcBef>
                <a:spcPts val="85"/>
              </a:spcBef>
              <a:tabLst>
                <a:tab pos="411480" algn="l"/>
              </a:tabLst>
            </a:pPr>
            <a:r>
              <a:rPr dirty="0" sz="850">
                <a:latin typeface="Times New Roman"/>
                <a:cs typeface="Times New Roman"/>
              </a:rPr>
              <a:t>2	</a:t>
            </a:r>
            <a:r>
              <a:rPr dirty="0" sz="850" spc="-10">
                <a:latin typeface="Times New Roman"/>
                <a:cs typeface="Times New Roman"/>
              </a:rPr>
              <a:t>L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9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7</a:t>
            </a:r>
            <a:endParaRPr sz="850">
              <a:latin typeface="Times New Roman"/>
              <a:cs typeface="Times New Roman"/>
            </a:endParaRPr>
          </a:p>
          <a:p>
            <a:pPr marL="162560">
              <a:lnSpc>
                <a:spcPct val="100000"/>
              </a:lnSpc>
              <a:spcBef>
                <a:spcPts val="229"/>
              </a:spcBef>
              <a:tabLst>
                <a:tab pos="539750" algn="l"/>
              </a:tabLst>
            </a:pPr>
            <a:r>
              <a:rPr dirty="0" sz="850">
                <a:latin typeface="Times New Roman"/>
                <a:cs typeface="Times New Roman"/>
              </a:rPr>
              <a:t>3	</a:t>
            </a:r>
            <a:r>
              <a:rPr dirty="0" sz="850" spc="-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a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2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23</a:t>
            </a:r>
            <a:endParaRPr sz="850">
              <a:latin typeface="Times New Roman"/>
              <a:cs typeface="Times New Roman"/>
            </a:endParaRPr>
          </a:p>
          <a:p>
            <a:pPr marL="162560">
              <a:lnSpc>
                <a:spcPct val="100000"/>
              </a:lnSpc>
              <a:spcBef>
                <a:spcPts val="125"/>
              </a:spcBef>
              <a:tabLst>
                <a:tab pos="425450" algn="l"/>
              </a:tabLst>
            </a:pPr>
            <a:r>
              <a:rPr dirty="0" sz="850">
                <a:latin typeface="Times New Roman"/>
                <a:cs typeface="Times New Roman"/>
              </a:rPr>
              <a:t>4	</a:t>
            </a:r>
            <a:r>
              <a:rPr dirty="0" sz="850" spc="-20">
                <a:latin typeface="Times New Roman"/>
                <a:cs typeface="Times New Roman"/>
              </a:rPr>
              <a:t>K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39</a:t>
            </a:r>
            <a:endParaRPr sz="850">
              <a:latin typeface="Times New Roman"/>
              <a:cs typeface="Times New Roman"/>
            </a:endParaRPr>
          </a:p>
          <a:p>
            <a:pPr marL="162560">
              <a:lnSpc>
                <a:spcPct val="100000"/>
              </a:lnSpc>
              <a:spcBef>
                <a:spcPts val="585"/>
              </a:spcBef>
              <a:tabLst>
                <a:tab pos="485140" algn="l"/>
              </a:tabLst>
            </a:pPr>
            <a:r>
              <a:rPr dirty="0" sz="850">
                <a:latin typeface="Times New Roman"/>
                <a:cs typeface="Times New Roman"/>
              </a:rPr>
              <a:t>5	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-20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u </a:t>
            </a:r>
            <a:r>
              <a:rPr dirty="0" sz="850" spc="27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63)</a:t>
            </a:r>
            <a:endParaRPr sz="850">
              <a:latin typeface="Times New Roman"/>
              <a:cs typeface="Times New Roman"/>
            </a:endParaRPr>
          </a:p>
          <a:p>
            <a:pPr marL="162560">
              <a:lnSpc>
                <a:spcPct val="100000"/>
              </a:lnSpc>
              <a:spcBef>
                <a:spcPts val="130"/>
              </a:spcBef>
              <a:tabLst>
                <a:tab pos="401320" algn="l"/>
              </a:tabLst>
            </a:pPr>
            <a:r>
              <a:rPr dirty="0" sz="850">
                <a:latin typeface="Times New Roman"/>
                <a:cs typeface="Times New Roman"/>
              </a:rPr>
              <a:t>6	</a:t>
            </a:r>
            <a:r>
              <a:rPr dirty="0" sz="850" spc="-2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7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85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782034" y="1240162"/>
            <a:ext cx="525780" cy="789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 marR="5080" indent="-92075">
              <a:lnSpc>
                <a:spcPct val="123000"/>
              </a:lnSpc>
            </a:pPr>
            <a:r>
              <a:rPr dirty="0" sz="850" spc="-10">
                <a:latin typeface="Times New Roman"/>
                <a:cs typeface="Times New Roman"/>
              </a:rPr>
              <a:t>B</a:t>
            </a:r>
            <a:r>
              <a:rPr dirty="0" sz="850" spc="-10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3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9,4 </a:t>
            </a:r>
            <a:r>
              <a:rPr dirty="0" sz="850" spc="-1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3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24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5">
                <a:latin typeface="Times New Roman"/>
                <a:cs typeface="Times New Roman"/>
              </a:rPr>
              <a:t>C</a:t>
            </a:r>
            <a:r>
              <a:rPr dirty="0" sz="850" spc="-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40 </a:t>
            </a:r>
            <a:endParaRPr sz="850">
              <a:latin typeface="Times New Roman"/>
              <a:cs typeface="Times New Roman"/>
            </a:endParaRPr>
          </a:p>
          <a:p>
            <a:pPr marL="23495" marR="8255" indent="128270">
              <a:lnSpc>
                <a:spcPct val="113199"/>
              </a:lnSpc>
              <a:spcBef>
                <a:spcPts val="445"/>
              </a:spcBef>
            </a:pPr>
            <a:r>
              <a:rPr dirty="0" sz="850" spc="-5">
                <a:latin typeface="Times New Roman"/>
                <a:cs typeface="Times New Roman"/>
              </a:rPr>
              <a:t>Z</a:t>
            </a:r>
            <a:r>
              <a:rPr dirty="0" sz="850">
                <a:latin typeface="Times New Roman"/>
                <a:cs typeface="Times New Roman"/>
              </a:rPr>
              <a:t>n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65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S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87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328791" y="1240162"/>
            <a:ext cx="542925" cy="789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845">
              <a:lnSpc>
                <a:spcPct val="100000"/>
              </a:lnSpc>
            </a:pPr>
            <a:r>
              <a:rPr dirty="0" sz="850" spc="-15">
                <a:latin typeface="Times New Roman"/>
                <a:cs typeface="Times New Roman"/>
              </a:rPr>
              <a:t>B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11 </a:t>
            </a:r>
            <a:endParaRPr sz="850">
              <a:latin typeface="Times New Roman"/>
              <a:cs typeface="Times New Roman"/>
            </a:endParaRPr>
          </a:p>
          <a:p>
            <a:pPr marL="98425">
              <a:lnSpc>
                <a:spcPct val="100000"/>
              </a:lnSpc>
              <a:spcBef>
                <a:spcPts val="235"/>
              </a:spcBef>
            </a:pPr>
            <a:r>
              <a:rPr dirty="0" sz="850" spc="-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27,3</a:t>
            </a:r>
            <a:endParaRPr sz="850">
              <a:latin typeface="Times New Roman"/>
              <a:cs typeface="Times New Roman"/>
            </a:endParaRPr>
          </a:p>
          <a:p>
            <a:pPr marL="91440">
              <a:lnSpc>
                <a:spcPct val="100000"/>
              </a:lnSpc>
              <a:spcBef>
                <a:spcPts val="125"/>
              </a:spcBef>
            </a:pP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44 </a:t>
            </a:r>
            <a:endParaRPr sz="850">
              <a:latin typeface="Times New Roman"/>
              <a:cs typeface="Times New Roman"/>
            </a:endParaRPr>
          </a:p>
          <a:p>
            <a:pPr algn="ctr" marL="139700">
              <a:lnSpc>
                <a:spcPct val="100000"/>
              </a:lnSpc>
              <a:spcBef>
                <a:spcPts val="580"/>
              </a:spcBef>
            </a:pP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9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68</a:t>
            </a:r>
            <a:endParaRPr sz="850">
              <a:latin typeface="Times New Roman"/>
              <a:cs typeface="Times New Roman"/>
            </a:endParaRPr>
          </a:p>
          <a:p>
            <a:pPr algn="ctr" marR="83185">
              <a:lnSpc>
                <a:spcPct val="100000"/>
              </a:lnSpc>
              <a:spcBef>
                <a:spcPts val="135"/>
              </a:spcBef>
            </a:pPr>
            <a:r>
              <a:rPr dirty="0" sz="850" spc="-5">
                <a:latin typeface="Times New Roman"/>
                <a:cs typeface="Times New Roman"/>
              </a:rPr>
              <a:t>?</a:t>
            </a:r>
            <a:r>
              <a:rPr dirty="0" sz="850" spc="-5">
                <a:latin typeface="Times New Roman"/>
                <a:cs typeface="Times New Roman"/>
              </a:rPr>
              <a:t>Y</a:t>
            </a:r>
            <a:r>
              <a:rPr dirty="0" sz="850" spc="-10">
                <a:latin typeface="Times New Roman"/>
                <a:cs typeface="Times New Roman"/>
              </a:rPr>
              <a:t>t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9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88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873025" y="1240162"/>
            <a:ext cx="528955" cy="789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ct val="100000"/>
              </a:lnSpc>
            </a:pPr>
            <a:r>
              <a:rPr dirty="0" sz="850" spc="-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12 </a:t>
            </a:r>
            <a:endParaRPr sz="850">
              <a:latin typeface="Times New Roman"/>
              <a:cs typeface="Times New Roman"/>
            </a:endParaRPr>
          </a:p>
          <a:p>
            <a:pPr marL="12700" marR="5080" indent="174625">
              <a:lnSpc>
                <a:spcPct val="112300"/>
              </a:lnSpc>
              <a:spcBef>
                <a:spcPts val="110"/>
              </a:spcBef>
            </a:pP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 spc="-5">
                <a:latin typeface="Times New Roman"/>
                <a:cs typeface="Times New Roman"/>
              </a:rPr>
              <a:t>i </a:t>
            </a:r>
            <a:r>
              <a:rPr dirty="0" sz="850" spc="27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28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-10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48</a:t>
            </a:r>
            <a:endParaRPr sz="850">
              <a:latin typeface="Times New Roman"/>
              <a:cs typeface="Times New Roman"/>
            </a:endParaRPr>
          </a:p>
          <a:p>
            <a:pPr marL="259079">
              <a:lnSpc>
                <a:spcPct val="100000"/>
              </a:lnSpc>
              <a:spcBef>
                <a:spcPts val="580"/>
              </a:spcBef>
            </a:pP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72</a:t>
            </a:r>
            <a:endParaRPr sz="85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  <a:spcBef>
                <a:spcPts val="135"/>
              </a:spcBef>
            </a:pPr>
            <a:r>
              <a:rPr dirty="0" sz="850" spc="5">
                <a:latin typeface="Times New Roman"/>
                <a:cs typeface="Times New Roman"/>
              </a:rPr>
              <a:t>Z</a:t>
            </a:r>
            <a:r>
              <a:rPr dirty="0" sz="850" spc="-5">
                <a:latin typeface="Times New Roman"/>
                <a:cs typeface="Times New Roman"/>
              </a:rPr>
              <a:t>r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90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422341" y="1240162"/>
            <a:ext cx="571500" cy="789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N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 spc="20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14 </a:t>
            </a:r>
            <a:endParaRPr sz="850">
              <a:latin typeface="Times New Roman"/>
              <a:cs typeface="Times New Roman"/>
            </a:endParaRPr>
          </a:p>
          <a:p>
            <a:pPr marL="24765" marR="15875" indent="199390">
              <a:lnSpc>
                <a:spcPct val="112300"/>
              </a:lnSpc>
              <a:spcBef>
                <a:spcPts val="110"/>
              </a:spcBef>
            </a:pPr>
            <a:r>
              <a:rPr dirty="0" sz="850" spc="-5">
                <a:latin typeface="Times New Roman"/>
                <a:cs typeface="Times New Roman"/>
              </a:rPr>
              <a:t>P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31 </a:t>
            </a:r>
            <a:r>
              <a:rPr dirty="0" sz="850" spc="-5">
                <a:latin typeface="Times New Roman"/>
                <a:cs typeface="Times New Roman"/>
              </a:rPr>
              <a:t>V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51 </a:t>
            </a:r>
            <a:endParaRPr sz="850">
              <a:latin typeface="Times New Roman"/>
              <a:cs typeface="Times New Roman"/>
            </a:endParaRPr>
          </a:p>
          <a:p>
            <a:pPr marL="17145" marR="5080" indent="157480">
              <a:lnSpc>
                <a:spcPct val="113199"/>
              </a:lnSpc>
              <a:spcBef>
                <a:spcPts val="445"/>
              </a:spcBef>
            </a:pPr>
            <a:r>
              <a:rPr dirty="0" sz="850" spc="-5">
                <a:latin typeface="Times New Roman"/>
                <a:cs typeface="Times New Roman"/>
              </a:rPr>
              <a:t>A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75 </a:t>
            </a:r>
            <a:r>
              <a:rPr dirty="0" sz="850" spc="-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2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94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974239" y="1240162"/>
            <a:ext cx="914400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5310" algn="l"/>
              </a:tabLst>
            </a:pPr>
            <a:r>
              <a:rPr dirty="0" sz="850" spc="-5">
                <a:latin typeface="Times New Roman"/>
                <a:cs typeface="Times New Roman"/>
              </a:rPr>
              <a:t>O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16 	</a:t>
            </a:r>
            <a:r>
              <a:rPr dirty="0" sz="850" spc="-10">
                <a:latin typeface="Times New Roman"/>
                <a:cs typeface="Times New Roman"/>
              </a:rPr>
              <a:t>F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7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19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985007" y="1544986"/>
            <a:ext cx="527050" cy="485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C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52 </a:t>
            </a:r>
            <a:endParaRPr sz="850">
              <a:latin typeface="Times New Roman"/>
              <a:cs typeface="Times New Roman"/>
            </a:endParaRPr>
          </a:p>
          <a:p>
            <a:pPr marL="17145" marR="5080" indent="148590">
              <a:lnSpc>
                <a:spcPct val="113199"/>
              </a:lnSpc>
              <a:spcBef>
                <a:spcPts val="445"/>
              </a:spcBef>
            </a:pP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78 </a:t>
            </a:r>
            <a:r>
              <a:rPr dirty="0" sz="850" spc="-1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o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8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96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517183" y="1544986"/>
            <a:ext cx="138747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4040" algn="l"/>
              </a:tabLst>
            </a:pPr>
            <a:r>
              <a:rPr dirty="0" sz="850" spc="-1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n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55 	</a:t>
            </a:r>
            <a:r>
              <a:rPr dirty="0" sz="850" spc="-10">
                <a:latin typeface="Times New Roman"/>
                <a:cs typeface="Times New Roman"/>
              </a:rPr>
              <a:t>F</a:t>
            </a:r>
            <a:r>
              <a:rPr dirty="0" sz="850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9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56,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o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1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59,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038557" y="1671994"/>
            <a:ext cx="942340" cy="485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225" marR="15240" indent="-10160">
              <a:lnSpc>
                <a:spcPct val="172100"/>
              </a:lnSpc>
            </a:pP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N</a:t>
            </a:r>
            <a:r>
              <a:rPr dirty="0" sz="850" spc="-5">
                <a:latin typeface="Times New Roman"/>
                <a:cs typeface="Times New Roman"/>
              </a:rPr>
              <a:t>i </a:t>
            </a:r>
            <a:r>
              <a:rPr dirty="0" sz="850" spc="31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59,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u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8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63. </a:t>
            </a:r>
            <a:r>
              <a:rPr dirty="0" sz="850" spc="-10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104</a:t>
            </a:r>
            <a:r>
              <a:rPr dirty="0" sz="850" spc="-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h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6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104,</a:t>
            </a:r>
            <a:endParaRPr sz="850">
              <a:latin typeface="Times New Roman"/>
              <a:cs typeface="Times New Roman"/>
            </a:endParaRPr>
          </a:p>
          <a:p>
            <a:pPr marL="25400">
              <a:lnSpc>
                <a:spcPts val="1000"/>
              </a:lnSpc>
            </a:pP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d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22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106</a:t>
            </a:r>
            <a:r>
              <a:rPr dirty="0" sz="850" spc="-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g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23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108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180625" y="1399550"/>
            <a:ext cx="911860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2120" algn="l"/>
              </a:tabLst>
            </a:pP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32	</a:t>
            </a:r>
            <a:r>
              <a:rPr dirty="0" sz="850" spc="-10">
                <a:latin typeface="Times New Roman"/>
                <a:cs typeface="Times New Roman"/>
              </a:rPr>
              <a:t>C</a:t>
            </a:r>
            <a:r>
              <a:rPr dirty="0" sz="850" spc="-5">
                <a:latin typeface="Times New Roman"/>
                <a:cs typeface="Times New Roman"/>
              </a:rPr>
              <a:t>l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35</a:t>
            </a:r>
            <a:r>
              <a:rPr dirty="0" sz="850" spc="-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5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232007" y="2098124"/>
            <a:ext cx="3277870" cy="541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4604">
              <a:lnSpc>
                <a:spcPct val="112300"/>
              </a:lnSpc>
              <a:tabLst>
                <a:tab pos="560705" algn="l"/>
                <a:tab pos="653415" algn="l"/>
                <a:tab pos="1236345" algn="l"/>
                <a:tab pos="1766570" algn="l"/>
                <a:tab pos="2310130" algn="l"/>
                <a:tab pos="2856230" algn="l"/>
              </a:tabLst>
            </a:pPr>
            <a:r>
              <a:rPr dirty="0" sz="850" spc="-15">
                <a:latin typeface="Times New Roman"/>
                <a:cs typeface="Times New Roman"/>
              </a:rPr>
              <a:t>(</a:t>
            </a:r>
            <a:r>
              <a:rPr dirty="0" sz="850" spc="-1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g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108)		</a:t>
            </a:r>
            <a:r>
              <a:rPr dirty="0" sz="850" spc="-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d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112	In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113	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n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118	</a:t>
            </a:r>
            <a:r>
              <a:rPr dirty="0" sz="850" spc="-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5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122	T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125 </a:t>
            </a:r>
            <a:r>
              <a:rPr dirty="0" sz="850" spc="-25">
                <a:latin typeface="Times New Roman"/>
                <a:cs typeface="Times New Roman"/>
              </a:rPr>
              <a:t>C</a:t>
            </a:r>
            <a:r>
              <a:rPr dirty="0" sz="850" spc="-5">
                <a:latin typeface="Times New Roman"/>
                <a:cs typeface="Times New Roman"/>
              </a:rPr>
              <a:t>s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4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133	</a:t>
            </a:r>
            <a:r>
              <a:rPr dirty="0" sz="850" spc="-1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137   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?</a:t>
            </a:r>
            <a:r>
              <a:rPr dirty="0" sz="850" spc="-10">
                <a:latin typeface="Times New Roman"/>
                <a:cs typeface="Times New Roman"/>
              </a:rPr>
              <a:t>D</a:t>
            </a:r>
            <a:r>
              <a:rPr dirty="0" sz="850" spc="-5">
                <a:latin typeface="Times New Roman"/>
                <a:cs typeface="Times New Roman"/>
              </a:rPr>
              <a:t>i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138  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?</a:t>
            </a:r>
            <a:r>
              <a:rPr dirty="0" sz="850" spc="-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140</a:t>
            </a:r>
            <a:endParaRPr sz="850">
              <a:latin typeface="Times New Roman"/>
              <a:cs typeface="Times New Roman"/>
            </a:endParaRPr>
          </a:p>
          <a:p>
            <a:pPr marL="276860">
              <a:lnSpc>
                <a:spcPts val="1010"/>
              </a:lnSpc>
              <a:spcBef>
                <a:spcPts val="30"/>
              </a:spcBef>
            </a:pPr>
            <a:r>
              <a:rPr dirty="0" sz="850">
                <a:latin typeface="Times New Roman"/>
                <a:cs typeface="Times New Roman"/>
              </a:rPr>
              <a:t>( 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  <a:p>
            <a:pPr marL="1091565">
              <a:lnSpc>
                <a:spcPts val="1010"/>
              </a:lnSpc>
              <a:tabLst>
                <a:tab pos="2767330" algn="l"/>
              </a:tabLst>
            </a:pPr>
            <a:r>
              <a:rPr dirty="0" sz="850" spc="5">
                <a:latin typeface="Times New Roman"/>
                <a:cs typeface="Times New Roman"/>
              </a:rPr>
              <a:t>?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r </a:t>
            </a:r>
            <a:r>
              <a:rPr dirty="0" sz="850" spc="29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178   </a:t>
            </a:r>
            <a:r>
              <a:rPr dirty="0" sz="850" spc="9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?</a:t>
            </a:r>
            <a:r>
              <a:rPr dirty="0" sz="850">
                <a:latin typeface="Times New Roman"/>
                <a:cs typeface="Times New Roman"/>
              </a:rPr>
              <a:t>La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180   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-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182	</a:t>
            </a:r>
            <a:r>
              <a:rPr dirty="0" sz="850" spc="-5">
                <a:latin typeface="Times New Roman"/>
                <a:cs typeface="Times New Roman"/>
              </a:rPr>
              <a:t>W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184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044281" y="2503926"/>
            <a:ext cx="930910" cy="262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005">
              <a:lnSpc>
                <a:spcPts val="1015"/>
              </a:lnSpc>
            </a:pPr>
            <a:r>
              <a:rPr dirty="0" sz="850" spc="-10">
                <a:latin typeface="Times New Roman"/>
                <a:cs typeface="Times New Roman"/>
              </a:rPr>
              <a:t>O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 spc="-100">
                <a:latin typeface="Times New Roman"/>
                <a:cs typeface="Times New Roman"/>
              </a:rPr>
              <a:t> </a:t>
            </a:r>
            <a:r>
              <a:rPr dirty="0" sz="850" spc="18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195,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Ir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04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197,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1015"/>
              </a:lnSpc>
            </a:pP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P</a:t>
            </a:r>
            <a:r>
              <a:rPr dirty="0" sz="850" spc="-5">
                <a:latin typeface="Times New Roman"/>
                <a:cs typeface="Times New Roman"/>
              </a:rPr>
              <a:t>t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1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198</a:t>
            </a:r>
            <a:r>
              <a:rPr dirty="0" sz="850" spc="-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u </a:t>
            </a:r>
            <a:r>
              <a:rPr dirty="0" sz="850" spc="24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199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257417" y="2745885"/>
            <a:ext cx="1045210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>
                <a:latin typeface="Times New Roman"/>
                <a:cs typeface="Times New Roman"/>
              </a:rPr>
              <a:t>(</a:t>
            </a:r>
            <a:r>
              <a:rPr dirty="0" sz="850" spc="-1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u </a:t>
            </a:r>
            <a:r>
              <a:rPr dirty="0" sz="850" spc="18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199)   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H</a:t>
            </a:r>
            <a:r>
              <a:rPr dirty="0" sz="850">
                <a:latin typeface="Times New Roman"/>
                <a:cs typeface="Times New Roman"/>
              </a:rPr>
              <a:t>g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200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439918" y="2745885"/>
            <a:ext cx="1952625" cy="268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49275" algn="l"/>
                <a:tab pos="1104265" algn="l"/>
              </a:tabLst>
            </a:pP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-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30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204	</a:t>
            </a:r>
            <a:r>
              <a:rPr dirty="0" sz="850" spc="-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207	</a:t>
            </a:r>
            <a:r>
              <a:rPr dirty="0" sz="850" spc="-1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i </a:t>
            </a:r>
            <a:r>
              <a:rPr dirty="0" sz="850" spc="265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208</a:t>
            </a:r>
            <a:endParaRPr sz="850">
              <a:latin typeface="Times New Roman"/>
              <a:cs typeface="Times New Roman"/>
            </a:endParaRPr>
          </a:p>
          <a:p>
            <a:pPr marL="445134">
              <a:lnSpc>
                <a:spcPct val="100000"/>
              </a:lnSpc>
              <a:spcBef>
                <a:spcPts val="30"/>
              </a:spcBef>
              <a:tabLst>
                <a:tab pos="1558925" algn="l"/>
              </a:tabLst>
            </a:pP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>
                <a:latin typeface="Times New Roman"/>
                <a:cs typeface="Times New Roman"/>
              </a:rPr>
              <a:t>h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315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231	</a:t>
            </a:r>
            <a:r>
              <a:rPr dirty="0" sz="850" spc="-10">
                <a:latin typeface="Times New Roman"/>
                <a:cs typeface="Times New Roman"/>
              </a:rPr>
              <a:t>U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350">
                <a:latin typeface="Arial"/>
                <a:cs typeface="Arial"/>
              </a:rPr>
              <a:t>*</a:t>
            </a:r>
            <a:r>
              <a:rPr dirty="0" sz="850">
                <a:latin typeface="Times New Roman"/>
                <a:cs typeface="Times New Roman"/>
              </a:rPr>
              <a:t> 240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696245" y="2098124"/>
            <a:ext cx="361950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J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80">
                <a:latin typeface="Arial"/>
                <a:cs typeface="Arial"/>
              </a:rPr>
              <a:t>*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127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028577" y="791333"/>
            <a:ext cx="21653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960"/>
              </a:lnSpc>
            </a:pPr>
            <a:r>
              <a:rPr dirty="0" sz="850" spc="-10">
                <a:latin typeface="Times New Roman"/>
                <a:cs typeface="Times New Roman"/>
              </a:rPr>
              <a:t>R</a:t>
            </a:r>
            <a:r>
              <a:rPr dirty="0" sz="850" spc="-15">
                <a:latin typeface="Times New Roman"/>
                <a:cs typeface="Times New Roman"/>
              </a:rPr>
              <a:t>H</a:t>
            </a:r>
            <a:r>
              <a:rPr dirty="0" baseline="25641" sz="975" spc="-7">
                <a:latin typeface="Times New Roman"/>
                <a:cs typeface="Times New Roman"/>
              </a:rPr>
              <a:t>4</a:t>
            </a:r>
            <a:r>
              <a:rPr dirty="0" baseline="25641" sz="975" spc="-7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R</a:t>
            </a:r>
            <a:r>
              <a:rPr dirty="0" sz="850" spc="-15">
                <a:latin typeface="Times New Roman"/>
                <a:cs typeface="Times New Roman"/>
              </a:rPr>
              <a:t>O</a:t>
            </a:r>
            <a:r>
              <a:rPr dirty="0" baseline="25641" sz="975" spc="-7">
                <a:latin typeface="Times New Roman"/>
                <a:cs typeface="Times New Roman"/>
              </a:rPr>
              <a:t>2</a:t>
            </a:r>
            <a:endParaRPr baseline="25641" sz="975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556971" y="791333"/>
            <a:ext cx="257810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0320">
              <a:lnSpc>
                <a:spcPct val="63700"/>
              </a:lnSpc>
            </a:pPr>
            <a:r>
              <a:rPr dirty="0" sz="850" spc="-10">
                <a:latin typeface="Times New Roman"/>
                <a:cs typeface="Times New Roman"/>
              </a:rPr>
              <a:t>R</a:t>
            </a:r>
            <a:r>
              <a:rPr dirty="0" sz="850" spc="-15">
                <a:latin typeface="Times New Roman"/>
                <a:cs typeface="Times New Roman"/>
              </a:rPr>
              <a:t>H</a:t>
            </a:r>
            <a:r>
              <a:rPr dirty="0" baseline="25641" sz="975" spc="-7">
                <a:latin typeface="Times New Roman"/>
                <a:cs typeface="Times New Roman"/>
              </a:rPr>
              <a:t>3</a:t>
            </a:r>
            <a:r>
              <a:rPr dirty="0" baseline="25641" sz="975" spc="-7">
                <a:latin typeface="Times New Roman"/>
                <a:cs typeface="Times New Roman"/>
              </a:rPr>
              <a:t> </a:t>
            </a:r>
            <a:r>
              <a:rPr dirty="0" baseline="-19607" sz="1275" spc="-22">
                <a:latin typeface="Times New Roman"/>
                <a:cs typeface="Times New Roman"/>
              </a:rPr>
              <a:t>R</a:t>
            </a:r>
            <a:r>
              <a:rPr dirty="0" sz="650" spc="-5">
                <a:latin typeface="Times New Roman"/>
                <a:cs typeface="Times New Roman"/>
              </a:rPr>
              <a:t>2</a:t>
            </a:r>
            <a:r>
              <a:rPr dirty="0" baseline="-19607" sz="1275" spc="-15">
                <a:latin typeface="Times New Roman"/>
                <a:cs typeface="Times New Roman"/>
              </a:rPr>
              <a:t>O</a:t>
            </a:r>
            <a:r>
              <a:rPr dirty="0" sz="650" spc="-5">
                <a:latin typeface="Times New Roman"/>
                <a:cs typeface="Times New Roman"/>
              </a:rPr>
              <a:t>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26619" y="791333"/>
            <a:ext cx="21653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950"/>
              </a:lnSpc>
            </a:pPr>
            <a:r>
              <a:rPr dirty="0" sz="850" spc="-15">
                <a:latin typeface="Times New Roman"/>
                <a:cs typeface="Times New Roman"/>
              </a:rPr>
              <a:t>R</a:t>
            </a:r>
            <a:r>
              <a:rPr dirty="0" sz="850" spc="-10">
                <a:latin typeface="Times New Roman"/>
                <a:cs typeface="Times New Roman"/>
              </a:rPr>
              <a:t>H</a:t>
            </a:r>
            <a:r>
              <a:rPr dirty="0" baseline="25641" sz="975" spc="-7">
                <a:latin typeface="Times New Roman"/>
                <a:cs typeface="Times New Roman"/>
              </a:rPr>
              <a:t>2</a:t>
            </a:r>
            <a:r>
              <a:rPr dirty="0" baseline="25641" sz="975" spc="-7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R</a:t>
            </a:r>
            <a:r>
              <a:rPr dirty="0" sz="850" spc="-10">
                <a:latin typeface="Times New Roman"/>
                <a:cs typeface="Times New Roman"/>
              </a:rPr>
              <a:t>O</a:t>
            </a:r>
            <a:r>
              <a:rPr dirty="0" baseline="25641" sz="975" spc="-7">
                <a:latin typeface="Times New Roman"/>
                <a:cs typeface="Times New Roman"/>
              </a:rPr>
              <a:t>3</a:t>
            </a:r>
            <a:endParaRPr baseline="25641" sz="975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655627" y="808951"/>
            <a:ext cx="257175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0005">
              <a:lnSpc>
                <a:spcPct val="63700"/>
              </a:lnSpc>
            </a:pPr>
            <a:r>
              <a:rPr dirty="0" sz="850" spc="-5">
                <a:latin typeface="Times New Roman"/>
                <a:cs typeface="Times New Roman"/>
              </a:rPr>
              <a:t>RH </a:t>
            </a:r>
            <a:r>
              <a:rPr dirty="0" baseline="-19607" sz="1275" spc="-30">
                <a:latin typeface="Times New Roman"/>
                <a:cs typeface="Times New Roman"/>
              </a:rPr>
              <a:t>R</a:t>
            </a:r>
            <a:r>
              <a:rPr dirty="0" sz="650" spc="-5">
                <a:latin typeface="Times New Roman"/>
                <a:cs typeface="Times New Roman"/>
              </a:rPr>
              <a:t>2</a:t>
            </a:r>
            <a:r>
              <a:rPr dirty="0" baseline="-19607" sz="1275" spc="-15">
                <a:latin typeface="Times New Roman"/>
                <a:cs typeface="Times New Roman"/>
              </a:rPr>
              <a:t>O</a:t>
            </a:r>
            <a:r>
              <a:rPr dirty="0" sz="650" spc="-5">
                <a:latin typeface="Times New Roman"/>
                <a:cs typeface="Times New Roman"/>
              </a:rPr>
              <a:t>7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394197" y="911991"/>
            <a:ext cx="21653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R</a:t>
            </a:r>
            <a:r>
              <a:rPr dirty="0" sz="850" spc="-15">
                <a:latin typeface="Times New Roman"/>
                <a:cs typeface="Times New Roman"/>
              </a:rPr>
              <a:t>O</a:t>
            </a:r>
            <a:r>
              <a:rPr dirty="0" baseline="25641" sz="975" spc="-7">
                <a:latin typeface="Times New Roman"/>
                <a:cs typeface="Times New Roman"/>
              </a:rPr>
              <a:t>4</a:t>
            </a:r>
            <a:endParaRPr baseline="25641" sz="975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458952" y="911991"/>
            <a:ext cx="257810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9607" sz="1275" spc="-15">
                <a:latin typeface="Times New Roman"/>
                <a:cs typeface="Times New Roman"/>
              </a:rPr>
              <a:t>R</a:t>
            </a:r>
            <a:r>
              <a:rPr dirty="0" sz="650" spc="-5">
                <a:latin typeface="Times New Roman"/>
                <a:cs typeface="Times New Roman"/>
              </a:rPr>
              <a:t>2</a:t>
            </a:r>
            <a:r>
              <a:rPr dirty="0" baseline="-19607" sz="1275" spc="-22">
                <a:latin typeface="Times New Roman"/>
                <a:cs typeface="Times New Roman"/>
              </a:rPr>
              <a:t>O</a:t>
            </a:r>
            <a:r>
              <a:rPr dirty="0" sz="650" spc="-5">
                <a:latin typeface="Times New Roman"/>
                <a:cs typeface="Times New Roman"/>
              </a:rPr>
              <a:t>3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951540" y="929612"/>
            <a:ext cx="17589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RO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27824" y="2129245"/>
            <a:ext cx="133350" cy="509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6675">
              <a:lnSpc>
                <a:spcPts val="965"/>
              </a:lnSpc>
            </a:pPr>
            <a:r>
              <a:rPr dirty="0" sz="850">
                <a:latin typeface="Times New Roman"/>
                <a:cs typeface="Times New Roman"/>
              </a:rPr>
              <a:t>7</a:t>
            </a:r>
            <a:endParaRPr sz="850">
              <a:latin typeface="Times New Roman"/>
              <a:cs typeface="Times New Roman"/>
            </a:endParaRPr>
          </a:p>
          <a:p>
            <a:pPr marL="66675">
              <a:lnSpc>
                <a:spcPts val="965"/>
              </a:lnSpc>
            </a:pPr>
            <a:r>
              <a:rPr dirty="0" sz="85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  <a:p>
            <a:pPr marL="66675">
              <a:lnSpc>
                <a:spcPts val="1015"/>
              </a:lnSpc>
              <a:spcBef>
                <a:spcPts val="25"/>
              </a:spcBef>
            </a:pPr>
            <a:r>
              <a:rPr dirty="0" sz="850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1015"/>
              </a:lnSpc>
            </a:pPr>
            <a:r>
              <a:rPr dirty="0" sz="850"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927824" y="2745259"/>
            <a:ext cx="133350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latin typeface="Times New Roman"/>
                <a:cs typeface="Times New Roman"/>
              </a:rPr>
              <a:t>11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850">
                <a:latin typeface="Times New Roman"/>
                <a:cs typeface="Times New Roman"/>
              </a:rPr>
              <a:t>12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801667" y="689570"/>
            <a:ext cx="399542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18840" algn="l"/>
              </a:tabLst>
            </a:pP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upp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II.   </a:t>
            </a: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uppe</a:t>
            </a:r>
            <a:r>
              <a:rPr dirty="0" sz="850" spc="-5">
                <a:latin typeface="Times New Roman"/>
                <a:cs typeface="Times New Roman"/>
              </a:rPr>
              <a:t> I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. 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>
                <a:latin typeface="Times New Roman"/>
                <a:cs typeface="Times New Roman"/>
              </a:rPr>
              <a:t>rupp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 spc="-10">
                <a:latin typeface="Times New Roman"/>
                <a:cs typeface="Times New Roman"/>
              </a:rPr>
              <a:t>V</a:t>
            </a:r>
            <a:r>
              <a:rPr dirty="0" sz="850">
                <a:latin typeface="Times New Roman"/>
                <a:cs typeface="Times New Roman"/>
              </a:rPr>
              <a:t>.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uppe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V</a:t>
            </a:r>
            <a:r>
              <a:rPr dirty="0" sz="850">
                <a:latin typeface="Times New Roman"/>
                <a:cs typeface="Times New Roman"/>
              </a:rPr>
              <a:t>.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uppe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V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9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>
                <a:latin typeface="Times New Roman"/>
                <a:cs typeface="Times New Roman"/>
              </a:rPr>
              <a:t>rupp</a:t>
            </a:r>
            <a:r>
              <a:rPr dirty="0" sz="850" spc="-5">
                <a:latin typeface="Times New Roman"/>
                <a:cs typeface="Times New Roman"/>
              </a:rPr>
              <a:t>e </a:t>
            </a:r>
            <a:r>
              <a:rPr dirty="0" sz="850" spc="-10">
                <a:latin typeface="Times New Roman"/>
                <a:cs typeface="Times New Roman"/>
              </a:rPr>
              <a:t>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.	</a:t>
            </a:r>
            <a:r>
              <a:rPr dirty="0" sz="850" spc="-10">
                <a:latin typeface="Times New Roman"/>
                <a:cs typeface="Times New Roman"/>
              </a:rPr>
              <a:t>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uppe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>
                <a:latin typeface="Times New Roman"/>
                <a:cs typeface="Times New Roman"/>
              </a:rPr>
              <a:t>I.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349605" y="8303877"/>
            <a:ext cx="1430655" cy="1111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endParaRPr sz="950">
              <a:latin typeface="Lucida Sans"/>
              <a:cs typeface="Lucida Sans"/>
            </a:endParaRPr>
          </a:p>
          <a:p>
            <a:pPr marL="12700" marR="622935">
              <a:lnSpc>
                <a:spcPct val="96700"/>
              </a:lnSpc>
              <a:spcBef>
                <a:spcPts val="73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endParaRPr sz="950">
              <a:latin typeface="Palatino Linotype"/>
              <a:cs typeface="Palatino Linotype"/>
            </a:endParaRPr>
          </a:p>
          <a:p>
            <a:pPr marL="13335" marR="5080">
              <a:lnSpc>
                <a:spcPct val="98000"/>
              </a:lnSpc>
              <a:spcBef>
                <a:spcPts val="1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oxide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096569" y="8164810"/>
            <a:ext cx="1083945" cy="1240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ts val="1120"/>
              </a:lnSpc>
            </a:pP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-s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il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87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  <a:spcBef>
                <a:spcPts val="70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72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sz="950">
              <a:latin typeface="Palatino Linotype"/>
              <a:cs typeface="Palatino Linotype"/>
            </a:endParaRPr>
          </a:p>
          <a:p>
            <a:pPr marL="13970" marR="528320" indent="-1270">
              <a:lnSpc>
                <a:spcPts val="1120"/>
              </a:lnSpc>
              <a:spcBef>
                <a:spcPts val="4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sz="950">
              <a:latin typeface="Palatino Linotype"/>
              <a:cs typeface="Palatino Linotype"/>
            </a:endParaRPr>
          </a:p>
          <a:p>
            <a:pPr marL="13970" marR="5080" indent="1270">
              <a:lnSpc>
                <a:spcPts val="1100"/>
              </a:lnSpc>
              <a:spcBef>
                <a:spcPts val="3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 °C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485377" y="8164810"/>
            <a:ext cx="1031240" cy="1240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endParaRPr sz="95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  <a:spcBef>
                <a:spcPts val="67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5.47</a:t>
            </a:r>
            <a:endParaRPr sz="950">
              <a:latin typeface="Palatino Linotype"/>
              <a:cs typeface="Palatino Linotype"/>
            </a:endParaRPr>
          </a:p>
          <a:p>
            <a:pPr marL="13335" marR="278765" indent="-1270">
              <a:lnSpc>
                <a:spcPts val="1120"/>
              </a:lnSpc>
              <a:spcBef>
                <a:spcPts val="4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703</a:t>
            </a:r>
            <a:endParaRPr sz="950">
              <a:latin typeface="Palatino Linotype"/>
              <a:cs typeface="Palatino Linotype"/>
            </a:endParaRPr>
          </a:p>
          <a:p>
            <a:pPr marL="12700" marR="353060" indent="635">
              <a:lnSpc>
                <a:spcPts val="1100"/>
              </a:lnSpc>
              <a:spcBef>
                <a:spcPts val="3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°C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eCl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887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38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63238" y="1051585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80" h="40640">
                <a:moveTo>
                  <a:pt x="1917" y="40513"/>
                </a:moveTo>
                <a:lnTo>
                  <a:pt x="0" y="38277"/>
                </a:lnTo>
                <a:lnTo>
                  <a:pt x="914" y="36220"/>
                </a:lnTo>
                <a:lnTo>
                  <a:pt x="1892" y="33807"/>
                </a:lnTo>
                <a:lnTo>
                  <a:pt x="10134" y="4610"/>
                </a:lnTo>
                <a:lnTo>
                  <a:pt x="13220" y="4254"/>
                </a:lnTo>
                <a:lnTo>
                  <a:pt x="16408" y="3670"/>
                </a:lnTo>
                <a:lnTo>
                  <a:pt x="22986" y="1993"/>
                </a:lnTo>
                <a:lnTo>
                  <a:pt x="25831" y="1041"/>
                </a:lnTo>
                <a:lnTo>
                  <a:pt x="28219" y="0"/>
                </a:lnTo>
                <a:lnTo>
                  <a:pt x="30149" y="1816"/>
                </a:lnTo>
                <a:lnTo>
                  <a:pt x="10960" y="36741"/>
                </a:lnTo>
                <a:lnTo>
                  <a:pt x="1917" y="405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600835" y="1028084"/>
            <a:ext cx="4608195" cy="980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065" marR="5080">
              <a:lnSpc>
                <a:spcPts val="1250"/>
              </a:lnSpc>
            </a:pPr>
            <a:r>
              <a:rPr dirty="0" sz="1100" spc="-9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10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a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nk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iti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se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ud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e s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tu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 area 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 w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10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.m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a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st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er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n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spc="-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100" spc="-114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100" spc="-15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00">
              <a:latin typeface="Times New Roman"/>
              <a:cs typeface="Times New Roman"/>
            </a:endParaRPr>
          </a:p>
          <a:p>
            <a:pPr algn="ctr" marR="29845">
              <a:lnSpc>
                <a:spcPct val="100000"/>
              </a:lnSpc>
            </a:pPr>
            <a:r>
              <a:rPr dirty="0" sz="1800" spc="60" b="1">
                <a:solidFill>
                  <a:srgbClr val="2D3091"/>
                </a:solidFill>
                <a:latin typeface="Trebuchet MS"/>
                <a:cs typeface="Trebuchet MS"/>
              </a:rPr>
              <a:t>E</a:t>
            </a:r>
            <a:r>
              <a:rPr dirty="0" sz="1800" spc="-40" b="1">
                <a:solidFill>
                  <a:srgbClr val="2D3091"/>
                </a:solidFill>
                <a:latin typeface="Trebuchet MS"/>
                <a:cs typeface="Trebuchet MS"/>
              </a:rPr>
              <a:t>x</a:t>
            </a:r>
            <a:r>
              <a:rPr dirty="0" sz="1800" spc="-25" b="1">
                <a:solidFill>
                  <a:srgbClr val="2D3091"/>
                </a:solidFill>
                <a:latin typeface="Trebuchet MS"/>
                <a:cs typeface="Trebuchet MS"/>
              </a:rPr>
              <a:t>e</a:t>
            </a:r>
            <a:r>
              <a:rPr dirty="0" sz="1800" spc="-110" b="1">
                <a:solidFill>
                  <a:srgbClr val="2D3091"/>
                </a:solidFill>
                <a:latin typeface="Trebuchet MS"/>
                <a:cs typeface="Trebuchet MS"/>
              </a:rPr>
              <a:t>r</a:t>
            </a:r>
            <a:r>
              <a:rPr dirty="0" sz="1800" spc="-75" b="1">
                <a:solidFill>
                  <a:srgbClr val="2D3091"/>
                </a:solidFill>
                <a:latin typeface="Trebuchet MS"/>
                <a:cs typeface="Trebuchet MS"/>
              </a:rPr>
              <a:t>c</a:t>
            </a:r>
            <a:r>
              <a:rPr dirty="0" sz="1800" spc="-80" b="1">
                <a:solidFill>
                  <a:srgbClr val="2D3091"/>
                </a:solidFill>
                <a:latin typeface="Trebuchet MS"/>
                <a:cs typeface="Trebuchet MS"/>
              </a:rPr>
              <a:t>i</a:t>
            </a:r>
            <a:r>
              <a:rPr dirty="0" sz="1800" spc="10" b="1">
                <a:solidFill>
                  <a:srgbClr val="2D3091"/>
                </a:solidFill>
                <a:latin typeface="Trebuchet MS"/>
                <a:cs typeface="Trebuchet MS"/>
              </a:rPr>
              <a:t>s</a:t>
            </a:r>
            <a:r>
              <a:rPr dirty="0" sz="1800" spc="-25" b="1">
                <a:solidFill>
                  <a:srgbClr val="2D3091"/>
                </a:solidFill>
                <a:latin typeface="Trebuchet MS"/>
                <a:cs typeface="Trebuchet MS"/>
              </a:rPr>
              <a:t>e</a:t>
            </a:r>
            <a:r>
              <a:rPr dirty="0" sz="1800" spc="20" b="1">
                <a:solidFill>
                  <a:srgbClr val="2D3091"/>
                </a:solidFill>
                <a:latin typeface="Trebuchet MS"/>
                <a:cs typeface="Trebuchet MS"/>
              </a:rPr>
              <a:t>s</a:t>
            </a:r>
            <a:endParaRPr sz="1800">
              <a:latin typeface="Trebuchet MS"/>
              <a:cs typeface="Trebuchet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2113187"/>
            <a:ext cx="3112135" cy="685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h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5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spc="5" b="1">
                <a:solidFill>
                  <a:srgbClr val="003D73"/>
                </a:solidFill>
                <a:latin typeface="Trebuchet MS"/>
                <a:cs typeface="Trebuchet MS"/>
              </a:rPr>
              <a:t>P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d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45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 L</a:t>
            </a:r>
            <a:r>
              <a:rPr dirty="0" sz="1200" b="1">
                <a:solidFill>
                  <a:srgbClr val="003D73"/>
                </a:solidFill>
                <a:latin typeface="Trebuchet MS"/>
                <a:cs typeface="Trebuchet MS"/>
              </a:rPr>
              <a:t>aw</a:t>
            </a:r>
            <a:endParaRPr sz="1200">
              <a:latin typeface="Trebuchet MS"/>
              <a:cs typeface="Trebuchet MS"/>
            </a:endParaRPr>
          </a:p>
          <a:p>
            <a:pPr algn="just" marL="241300" marR="5080" indent="-154305">
              <a:lnSpc>
                <a:spcPts val="1100"/>
              </a:lnSpc>
              <a:spcBef>
                <a:spcPts val="690"/>
              </a:spcBef>
            </a:pP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1.</a:t>
            </a:r>
            <a:r>
              <a:rPr dirty="0" sz="950" spc="-5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298.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47429" y="2790607"/>
            <a:ext cx="3037840" cy="8458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67005" marR="5080" indent="-154305">
              <a:lnSpc>
                <a:spcPct val="95800"/>
              </a:lnSpc>
              <a:buClr>
                <a:srgbClr val="221F20"/>
              </a:buClr>
              <a:buFont typeface="Book Antiqua"/>
              <a:buAutoNum type="arabicPeriod" startAt="2"/>
              <a:tabLst>
                <a:tab pos="16700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57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8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67005" marR="5080" indent="-154305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Book Antiqua"/>
              <a:buAutoNum type="arabicPeriod" startAt="2"/>
              <a:tabLst>
                <a:tab pos="16700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298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62292" y="2373984"/>
            <a:ext cx="3038475" cy="1269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735" marR="5080">
              <a:lnSpc>
                <a:spcPts val="1100"/>
              </a:lnSpc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699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8;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Ca,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.550;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032;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Ga,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5.904;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5.323;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166370">
              <a:lnSpc>
                <a:spcPts val="105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0.0037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738;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823;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0.856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285;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2.336;</a:t>
            </a:r>
            <a:endParaRPr sz="950">
              <a:latin typeface="Palatino Linotype"/>
              <a:cs typeface="Palatino Linotype"/>
            </a:endParaRPr>
          </a:p>
          <a:p>
            <a:pPr marL="166370">
              <a:lnSpc>
                <a:spcPts val="109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968;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069.</a:t>
            </a:r>
            <a:endParaRPr sz="950">
              <a:latin typeface="Palatino Linotype"/>
              <a:cs typeface="Palatino Linotype"/>
            </a:endParaRPr>
          </a:p>
          <a:p>
            <a:pPr algn="just" marL="166370" marR="5715" indent="-153670">
              <a:lnSpc>
                <a:spcPct val="96600"/>
              </a:lnSpc>
              <a:spcBef>
                <a:spcPts val="10"/>
              </a:spcBef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4.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lsiu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660;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189;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1278;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2300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3350;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101;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220;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179;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651;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249;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180340">
              <a:lnSpc>
                <a:spcPts val="1095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210;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218;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590;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1410;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98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11515" y="446882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057615" y="488792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3100" y="4187732"/>
            <a:ext cx="3112135" cy="15259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h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5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spc="5" b="1">
                <a:solidFill>
                  <a:srgbClr val="003D73"/>
                </a:solidFill>
                <a:latin typeface="Trebuchet MS"/>
                <a:cs typeface="Trebuchet MS"/>
              </a:rPr>
              <a:t>P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d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45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spc="-175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20" b="1">
                <a:solidFill>
                  <a:srgbClr val="003D73"/>
                </a:solidFill>
                <a:latin typeface="Trebuchet MS"/>
                <a:cs typeface="Trebuchet MS"/>
              </a:rPr>
              <a:t>ab</a:t>
            </a:r>
            <a:r>
              <a:rPr dirty="0" sz="1200" spc="-45" b="1">
                <a:solidFill>
                  <a:srgbClr val="003D73"/>
                </a:solidFill>
                <a:latin typeface="Trebuchet MS"/>
                <a:cs typeface="Trebuchet MS"/>
              </a:rPr>
              <a:t>l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endParaRPr sz="1200">
              <a:latin typeface="Trebuchet MS"/>
              <a:cs typeface="Trebuchet MS"/>
            </a:endParaRPr>
          </a:p>
          <a:p>
            <a:pPr algn="just" marL="241300" marR="5080" indent="-154305">
              <a:lnSpc>
                <a:spcPts val="1100"/>
              </a:lnSpc>
              <a:spcBef>
                <a:spcPts val="710"/>
              </a:spcBef>
              <a:buClr>
                <a:srgbClr val="210000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ude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work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ude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154305">
              <a:lnSpc>
                <a:spcPts val="1100"/>
              </a:lnSpc>
              <a:buClr>
                <a:srgbClr val="210000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154305">
              <a:lnSpc>
                <a:spcPts val="1100"/>
              </a:lnSpc>
              <a:spcBef>
                <a:spcPts val="5"/>
              </a:spcBef>
              <a:buClr>
                <a:srgbClr val="210000"/>
              </a:buClr>
              <a:buFont typeface="Book Antiqua"/>
              <a:buAutoNum type="arabicPeriod" startAt="5"/>
              <a:tabLst>
                <a:tab pos="24193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62301" y="4449892"/>
            <a:ext cx="3037840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65735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nci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be?</a:t>
            </a:r>
            <a:endParaRPr sz="950">
              <a:latin typeface="Palatino Linotype"/>
              <a:cs typeface="Palatino Linotype"/>
            </a:endParaRPr>
          </a:p>
          <a:p>
            <a:pPr marL="166370" marR="5080" indent="-153670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66370" marR="5080">
              <a:lnSpc>
                <a:spcPts val="11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166370">
              <a:lnSpc>
                <a:spcPts val="107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6254657"/>
            <a:ext cx="3112770" cy="2920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100" b="1">
                <a:solidFill>
                  <a:srgbClr val="003D73"/>
                </a:solidFill>
                <a:latin typeface="Trebuchet MS"/>
                <a:cs typeface="Trebuchet MS"/>
              </a:rPr>
              <a:t>A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10" b="1">
                <a:solidFill>
                  <a:srgbClr val="003D73"/>
                </a:solidFill>
                <a:latin typeface="Trebuchet MS"/>
                <a:cs typeface="Trebuchet MS"/>
              </a:rPr>
              <a:t>m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45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Trebuchet MS"/>
                <a:cs typeface="Trebuchet MS"/>
              </a:rPr>
              <a:t>a</a:t>
            </a:r>
            <a:r>
              <a:rPr dirty="0" sz="1200" spc="25" b="1">
                <a:solidFill>
                  <a:srgbClr val="003D73"/>
                </a:solidFill>
                <a:latin typeface="Trebuchet MS"/>
                <a:cs typeface="Trebuchet MS"/>
              </a:rPr>
              <a:t>d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ii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 an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d</a:t>
            </a:r>
            <a:r>
              <a:rPr dirty="0" sz="1200" spc="-5" b="1">
                <a:solidFill>
                  <a:srgbClr val="003D73"/>
                </a:solidFill>
                <a:latin typeface="Trebuchet MS"/>
                <a:cs typeface="Trebuchet MS"/>
              </a:rPr>
              <a:t> I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n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40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Trebuchet MS"/>
                <a:cs typeface="Trebuchet MS"/>
              </a:rPr>
              <a:t>ad</a:t>
            </a:r>
            <a:r>
              <a:rPr dirty="0" sz="1200" spc="-55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r>
              <a:rPr dirty="0" sz="1200" spc="-50" b="1">
                <a:solidFill>
                  <a:srgbClr val="003D73"/>
                </a:solidFill>
                <a:latin typeface="Trebuchet MS"/>
                <a:cs typeface="Trebuchet MS"/>
              </a:rPr>
              <a:t>i</a:t>
            </a:r>
            <a:endParaRPr sz="1200">
              <a:latin typeface="Trebuchet MS"/>
              <a:cs typeface="Trebuchet MS"/>
            </a:endParaRPr>
          </a:p>
          <a:p>
            <a:pPr algn="just" marL="241300" marR="5715" indent="-154305">
              <a:lnSpc>
                <a:spcPts val="1100"/>
              </a:lnSpc>
              <a:spcBef>
                <a:spcPts val="690"/>
              </a:spcBef>
              <a:buClr>
                <a:srgbClr val="210000"/>
              </a:buClr>
              <a:buFont typeface="Book Antiqua"/>
              <a:buAutoNum type="arabicPeriod" startAt="9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6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(f)</a:t>
            </a:r>
            <a:r>
              <a:rPr dirty="0" sz="9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213360">
              <a:lnSpc>
                <a:spcPts val="1100"/>
              </a:lnSpc>
              <a:buClr>
                <a:srgbClr val="210000"/>
              </a:buClr>
              <a:buFont typeface="Book Antiqua"/>
              <a:buAutoNum type="arabicPeriod" startAt="9"/>
              <a:tabLst>
                <a:tab pos="241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up: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endParaRPr sz="950">
              <a:latin typeface="Palatino Linotype"/>
              <a:cs typeface="Palatino Linotype"/>
            </a:endParaRPr>
          </a:p>
          <a:p>
            <a:pPr algn="just" marL="242570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08915">
              <a:lnSpc>
                <a:spcPts val="1110"/>
              </a:lnSpc>
              <a:spcBef>
                <a:spcPts val="35"/>
              </a:spcBef>
              <a:buClr>
                <a:srgbClr val="210000"/>
              </a:buClr>
              <a:buFont typeface="Book Antiqua"/>
              <a:buAutoNum type="arabicPeriod" startAt="11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indent="-213360">
              <a:lnSpc>
                <a:spcPts val="1050"/>
              </a:lnSpc>
              <a:buClr>
                <a:srgbClr val="210000"/>
              </a:buClr>
              <a:buFont typeface="Book Antiqua"/>
              <a:buAutoNum type="arabicPeriod" startAt="11"/>
              <a:tabLst>
                <a:tab pos="241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>
              <a:lnSpc>
                <a:spcPct val="963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bout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exact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0820">
              <a:lnSpc>
                <a:spcPts val="1100"/>
              </a:lnSpc>
              <a:spcBef>
                <a:spcPts val="35"/>
              </a:spcBef>
              <a:buClr>
                <a:srgbClr val="210000"/>
              </a:buClr>
              <a:buFont typeface="Book Antiqua"/>
              <a:buAutoNum type="arabicPeriod" startAt="13"/>
              <a:tabLst>
                <a:tab pos="2419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indent="-211454">
              <a:lnSpc>
                <a:spcPts val="1060"/>
              </a:lnSpc>
              <a:buClr>
                <a:srgbClr val="210000"/>
              </a:buClr>
              <a:buFont typeface="Book Antiqua"/>
              <a:buAutoNum type="arabicPeriod" startAt="13"/>
              <a:tabLst>
                <a:tab pos="24193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1905">
              <a:lnSpc>
                <a:spcPts val="1090"/>
              </a:lnSpc>
              <a:spcBef>
                <a:spcPts val="60"/>
              </a:spcBef>
            </a:pP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31746" sz="1050" spc="29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6350" indent="-214629">
              <a:lnSpc>
                <a:spcPts val="1100"/>
              </a:lnSpc>
              <a:spcBef>
                <a:spcPts val="5"/>
              </a:spcBef>
              <a:buClr>
                <a:srgbClr val="210000"/>
              </a:buClr>
              <a:buFont typeface="Book Antiqua"/>
              <a:buAutoNum type="arabicPeriod" startAt="15"/>
              <a:tabLst>
                <a:tab pos="241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97505" y="6513138"/>
            <a:ext cx="3103245" cy="2381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31140" marR="5715" indent="-218440">
              <a:lnSpc>
                <a:spcPts val="1100"/>
              </a:lnSpc>
              <a:buClr>
                <a:srgbClr val="221F20"/>
              </a:buClr>
              <a:buFont typeface="Book Antiqua"/>
              <a:buAutoNum type="arabicPeriod" startAt="16"/>
              <a:tabLst>
                <a:tab pos="231140" algn="l"/>
              </a:tabLst>
            </a:pP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31140" indent="-213360">
              <a:lnSpc>
                <a:spcPts val="1055"/>
              </a:lnSpc>
              <a:buClr>
                <a:srgbClr val="221F20"/>
              </a:buClr>
              <a:buFont typeface="Book Antiqua"/>
              <a:buAutoNum type="arabicPeriod" startAt="16"/>
              <a:tabLst>
                <a:tab pos="23114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endParaRPr sz="950">
              <a:latin typeface="Palatino Linotype"/>
              <a:cs typeface="Palatino Linotype"/>
            </a:endParaRPr>
          </a:p>
          <a:p>
            <a:pPr algn="just" marL="233679" marR="6985" indent="-2540">
              <a:lnSpc>
                <a:spcPts val="1110"/>
              </a:lnSpc>
              <a:spcBef>
                <a:spcPts val="45"/>
              </a:spcBef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5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31140" indent="-210820">
              <a:lnSpc>
                <a:spcPts val="1035"/>
              </a:lnSpc>
              <a:buClr>
                <a:srgbClr val="221F20"/>
              </a:buClr>
              <a:buFont typeface="Book Antiqua"/>
              <a:buAutoNum type="arabicPeriod" startAt="18"/>
              <a:tabLst>
                <a:tab pos="231140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31140" marR="6985">
              <a:lnSpc>
                <a:spcPts val="1100"/>
              </a:lnSpc>
              <a:spcBef>
                <a:spcPts val="5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kryp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adiu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iple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invo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31140" marR="5715" indent="-213995">
              <a:lnSpc>
                <a:spcPts val="1100"/>
              </a:lnSpc>
              <a:buClr>
                <a:srgbClr val="221F20"/>
              </a:buClr>
              <a:buFont typeface="Book Antiqua"/>
              <a:buAutoNum type="arabicPeriod" startAt="19"/>
              <a:tabLst>
                <a:tab pos="23114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231140" marR="5715">
              <a:lnSpc>
                <a:spcPts val="1100"/>
              </a:lnSpc>
              <a:spcBef>
                <a:spcPts val="5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onic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31140" indent="-213995">
              <a:lnSpc>
                <a:spcPts val="1055"/>
              </a:lnSpc>
              <a:buClr>
                <a:srgbClr val="221F20"/>
              </a:buClr>
              <a:buFont typeface="Book Antiqua"/>
              <a:buAutoNum type="arabicPeriod" startAt="20"/>
              <a:tabLst>
                <a:tab pos="231775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31140" marR="508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4500" y="5166780"/>
            <a:ext cx="3112135" cy="1521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10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ag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241300" marR="5080" indent="-214629">
              <a:lnSpc>
                <a:spcPct val="96900"/>
              </a:lnSpc>
              <a:spcBef>
                <a:spcPts val="640"/>
              </a:spcBef>
              <a:buClr>
                <a:srgbClr val="AA0731"/>
              </a:buClr>
              <a:buFont typeface="Book Antiqua"/>
              <a:buAutoNum type="arabicPeriod" startAt="33"/>
              <a:tabLst>
                <a:tab pos="2419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9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10"/>
              </a:lnSpc>
              <a:spcBef>
                <a:spcPts val="10"/>
              </a:spcBef>
              <a:buClr>
                <a:srgbClr val="AA0731"/>
              </a:buClr>
              <a:buFont typeface="Book Antiqua"/>
              <a:buAutoNum type="arabicPeriod" startAt="33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eatest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5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ct val="96500"/>
              </a:lnSpc>
              <a:spcBef>
                <a:spcPts val="15"/>
              </a:spcBef>
              <a:buClr>
                <a:srgbClr val="AA0731"/>
              </a:buClr>
              <a:buFont typeface="Book Antiqua"/>
              <a:buAutoNum type="arabicPeriod" startAt="35"/>
              <a:tabLst>
                <a:tab pos="2419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(d)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73338" y="5424065"/>
            <a:ext cx="3098165" cy="126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100"/>
              </a:lnSpc>
              <a:buClr>
                <a:srgbClr val="221F20"/>
              </a:buClr>
              <a:buFont typeface="Book Antiqua"/>
              <a:buAutoNum type="arabicPeriod" startAt="36"/>
              <a:tabLst>
                <a:tab pos="227329" algn="l"/>
              </a:tabLst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Book Antiqua"/>
              <a:buAutoNum type="arabicPeriod" startAt="36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para-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buClr>
                <a:srgbClr val="221F20"/>
              </a:buClr>
              <a:buFont typeface="Book Antiqua"/>
              <a:buAutoNum type="arabicPeriod" startAt="36"/>
              <a:tabLst>
                <a:tab pos="2279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0" i="1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500" y="7251485"/>
            <a:ext cx="3144520" cy="2226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8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85" b="1">
                <a:solidFill>
                  <a:srgbClr val="003D73"/>
                </a:solidFill>
                <a:latin typeface="Arial"/>
                <a:cs typeface="Arial"/>
              </a:rPr>
              <a:t>as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5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P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7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marL="241300" indent="-214629">
              <a:lnSpc>
                <a:spcPts val="1120"/>
              </a:lnSpc>
              <a:spcBef>
                <a:spcPts val="635"/>
              </a:spcBef>
              <a:buClr>
                <a:srgbClr val="AA0731"/>
              </a:buClr>
              <a:buFont typeface="Book Antiqua"/>
              <a:buAutoNum type="arabicPeriod" startAt="39"/>
              <a:tabLst>
                <a:tab pos="24193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lvl="1" marL="241300" marR="36830">
              <a:lnSpc>
                <a:spcPct val="97000"/>
              </a:lnSpc>
              <a:spcBef>
                <a:spcPts val="15"/>
              </a:spcBef>
              <a:buClr>
                <a:srgbClr val="221F20"/>
              </a:buClr>
              <a:buFont typeface="Book Antiqua"/>
              <a:buAutoNum type="alphaLcParenBoth"/>
              <a:tabLst>
                <a:tab pos="42164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0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mate </a:t>
            </a:r>
            <a:r>
              <a:rPr dirty="0" sz="950" spc="30" i="1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1904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Lucida Sans"/>
                <a:cs typeface="Lucida Sans"/>
              </a:rPr>
              <a:t>Z</a:t>
            </a:r>
            <a:r>
              <a:rPr dirty="0" sz="950" spc="125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 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Lucida Sans"/>
                <a:cs typeface="Lucida Sans"/>
              </a:rPr>
              <a:t>Z</a:t>
            </a:r>
            <a:r>
              <a:rPr dirty="0" sz="950" spc="125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300" indent="-214629">
              <a:lnSpc>
                <a:spcPts val="1065"/>
              </a:lnSpc>
              <a:buClr>
                <a:srgbClr val="AA0731"/>
              </a:buClr>
              <a:buFont typeface="Book Antiqua"/>
              <a:buAutoNum type="arabicPeriod" startAt="39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algn="just" marL="241300" marR="37465">
              <a:lnSpc>
                <a:spcPct val="965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gase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heat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ki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717;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52;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77570" y="781018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291160" y="836898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773338" y="7511404"/>
            <a:ext cx="3098165" cy="1823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400"/>
              </a:lnSpc>
              <a:buClr>
                <a:srgbClr val="AA0731"/>
              </a:buClr>
              <a:buFont typeface="Book Antiqua"/>
              <a:buAutoNum type="arabicPeriod" startAt="41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rsenid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indus-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nkn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362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.]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35"/>
              </a:spcBef>
              <a:buClr>
                <a:srgbClr val="AA0731"/>
              </a:buClr>
              <a:buFont typeface="Book Antiqua"/>
              <a:buAutoNum type="arabicPeriod" startAt="41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ted:</a:t>
            </a:r>
            <a:endParaRPr sz="950">
              <a:latin typeface="Palatino Linotype"/>
              <a:cs typeface="Palatino Linotype"/>
            </a:endParaRPr>
          </a:p>
          <a:p>
            <a:pPr lvl="1" marL="227329">
              <a:lnSpc>
                <a:spcPts val="1055"/>
              </a:lnSpc>
              <a:buClr>
                <a:srgbClr val="221F20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Br</a:t>
            </a:r>
            <a:endParaRPr sz="950">
              <a:latin typeface="Palatino Linotype"/>
              <a:cs typeface="Palatino Linotype"/>
            </a:endParaRPr>
          </a:p>
          <a:p>
            <a:pPr lvl="1" marL="227329" marR="5080">
              <a:lnSpc>
                <a:spcPts val="1110"/>
              </a:lnSpc>
              <a:spcBef>
                <a:spcPts val="40"/>
              </a:spcBef>
              <a:buClr>
                <a:srgbClr val="221F20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Pb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4500" y="629070"/>
            <a:ext cx="3112770" cy="2920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z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; 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241300" marR="5715" indent="-214629">
              <a:lnSpc>
                <a:spcPts val="1100"/>
              </a:lnSpc>
              <a:spcBef>
                <a:spcPts val="695"/>
              </a:spcBef>
              <a:buClr>
                <a:srgbClr val="AA0731"/>
              </a:buClr>
              <a:buFont typeface="Book Antiqua"/>
              <a:buAutoNum type="arabicPeriod" startAt="21"/>
              <a:tabLst>
                <a:tab pos="2419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ing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21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35" i="1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21"/>
              <a:tabLst>
                <a:tab pos="241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214629">
              <a:lnSpc>
                <a:spcPct val="96500"/>
              </a:lnSpc>
              <a:spcBef>
                <a:spcPts val="20"/>
              </a:spcBef>
              <a:buClr>
                <a:srgbClr val="AA0731"/>
              </a:buClr>
              <a:buFont typeface="Book Antiqua"/>
              <a:buAutoNum type="arabicPeriod" startAt="24"/>
              <a:tabLst>
                <a:tab pos="24193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495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214629">
              <a:lnSpc>
                <a:spcPct val="96500"/>
              </a:lnSpc>
              <a:buClr>
                <a:srgbClr val="AA0731"/>
              </a:buClr>
              <a:buFont typeface="Book Antiqua"/>
              <a:buAutoNum type="arabicPeriod" startAt="24"/>
              <a:tabLst>
                <a:tab pos="24193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 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ct val="96100"/>
              </a:lnSpc>
              <a:spcBef>
                <a:spcPts val="15"/>
              </a:spcBef>
              <a:buClr>
                <a:srgbClr val="AA0731"/>
              </a:buClr>
              <a:buFont typeface="Book Antiqua"/>
              <a:buAutoNum type="arabicPeriod" startAt="24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41300" indent="-214629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24"/>
              <a:tabLst>
                <a:tab pos="24193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3159" y="3543158"/>
            <a:ext cx="288353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o-s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59" y="3682226"/>
            <a:ext cx="172593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tep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159" y="4093535"/>
            <a:ext cx="2882900" cy="306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exother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58588" y="3898765"/>
            <a:ext cx="109029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23429" y="3622854"/>
            <a:ext cx="104838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800" spc="9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114" i="1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125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73357" y="888690"/>
            <a:ext cx="3098165" cy="3651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ts val="1100"/>
              </a:lnSpc>
              <a:buClr>
                <a:srgbClr val="221F20"/>
              </a:buClr>
              <a:buFont typeface="Book Antiqua"/>
              <a:buAutoNum type="arabicPeriod" startAt="28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exotherm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c.</a:t>
            </a:r>
            <a:endParaRPr sz="950">
              <a:latin typeface="Palatino Linotype"/>
              <a:cs typeface="Palatino Linotype"/>
            </a:endParaRPr>
          </a:p>
          <a:p>
            <a:pPr marL="534670">
              <a:lnSpc>
                <a:spcPct val="100000"/>
              </a:lnSpc>
              <a:spcBef>
                <a:spcPts val="545"/>
              </a:spcBef>
            </a:pP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 spc="44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5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6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just" marL="226695" marR="5080" indent="-213995">
              <a:lnSpc>
                <a:spcPct val="96400"/>
              </a:lnSpc>
              <a:spcBef>
                <a:spcPts val="580"/>
              </a:spcBef>
              <a:buClr>
                <a:srgbClr val="221F20"/>
              </a:buClr>
              <a:buFont typeface="Book Antiqua"/>
              <a:buAutoNum type="arabicPeriod" startAt="29"/>
              <a:tabLst>
                <a:tab pos="22669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208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baseline="31746" sz="1050" spc="-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4562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80"/>
              </a:lnSpc>
              <a:buClr>
                <a:srgbClr val="221F20"/>
              </a:buClr>
              <a:buFont typeface="Book Antiqua"/>
              <a:buAutoNum type="arabicPeriod" startAt="29"/>
              <a:tabLst>
                <a:tab pos="22669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ts val="1100"/>
              </a:lnSpc>
              <a:spcBef>
                <a:spcPts val="5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get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giv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indent="-213995">
              <a:lnSpc>
                <a:spcPts val="1050"/>
              </a:lnSpc>
              <a:buClr>
                <a:srgbClr val="221F20"/>
              </a:buClr>
              <a:buFont typeface="Book Antiqua"/>
              <a:buAutoNum type="arabicPeriod" startAt="31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Compa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635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Book Antiqua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5715">
              <a:lnSpc>
                <a:spcPts val="1100"/>
              </a:lnSpc>
              <a:buClr>
                <a:srgbClr val="221F20"/>
              </a:buClr>
              <a:buFont typeface="Book Antiqua"/>
              <a:buAutoNum type="alphaLcParenBoth"/>
              <a:tabLst>
                <a:tab pos="430530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indent="-213995">
              <a:lnSpc>
                <a:spcPts val="1050"/>
              </a:lnSpc>
              <a:buClr>
                <a:srgbClr val="221F20"/>
              </a:buClr>
              <a:buFont typeface="Book Antiqua"/>
              <a:buAutoNum type="arabicPeriod" startAt="31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Compa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Na,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26695" marR="6350">
              <a:lnSpc>
                <a:spcPts val="1110"/>
              </a:lnSpc>
              <a:spcBef>
                <a:spcPts val="40"/>
              </a:spcBef>
              <a:buClr>
                <a:srgbClr val="221F20"/>
              </a:buClr>
              <a:buFont typeface="Book Antiqua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429895" indent="-203200">
              <a:lnSpc>
                <a:spcPts val="1050"/>
              </a:lnSpc>
              <a:buClr>
                <a:srgbClr val="221F20"/>
              </a:buClr>
              <a:buFont typeface="Book Antiqua"/>
              <a:buAutoNum type="alphaLcParenBoth"/>
              <a:tabLst>
                <a:tab pos="430530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120"/>
              </a:lnSpc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647565" y="324013"/>
            <a:ext cx="245173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90115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is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01950" y="629766"/>
            <a:ext cx="3098165" cy="567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46.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t.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ma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216604" y="1226058"/>
            <a:ext cx="828040" cy="910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0" indent="-203200">
              <a:lnSpc>
                <a:spcPct val="1000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6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70</a:t>
            </a:r>
            <a:endParaRPr sz="950">
              <a:latin typeface="Book Antiqua"/>
              <a:cs typeface="Book Antiqua"/>
            </a:endParaRPr>
          </a:p>
          <a:p>
            <a:pPr marL="215900" indent="-20320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804" algn="l"/>
              </a:tabLst>
            </a:pP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  <a:p>
            <a:pPr marL="215900" indent="-20320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endParaRPr sz="950">
              <a:latin typeface="Book Antiqua"/>
              <a:cs typeface="Book Antiqua"/>
            </a:endParaRPr>
          </a:p>
          <a:p>
            <a:pPr marL="215900" indent="-20320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nme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005762" y="3133683"/>
            <a:ext cx="3094355" cy="859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4154" marR="5080" indent="-210820">
              <a:lnSpc>
                <a:spcPct val="97200"/>
              </a:lnSpc>
              <a:buClr>
                <a:srgbClr val="210000"/>
              </a:buClr>
              <a:buFont typeface="Palatino Linotype"/>
              <a:buAutoNum type="arabicPeriod" startAt="47"/>
              <a:tabLst>
                <a:tab pos="224154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31746" sz="1050" spc="5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baseline="31746" sz="1050" spc="-1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12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7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B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br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14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24154" indent="-211454">
              <a:lnSpc>
                <a:spcPts val="1090"/>
              </a:lnSpc>
              <a:buClr>
                <a:srgbClr val="210000"/>
              </a:buClr>
              <a:buFont typeface="Palatino Linotype"/>
              <a:buAutoNum type="arabicPeriod" startAt="47"/>
              <a:tabLst>
                <a:tab pos="224154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ik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endParaRPr sz="950">
              <a:latin typeface="Book Antiqua"/>
              <a:cs typeface="Book Antiqua"/>
            </a:endParaRPr>
          </a:p>
          <a:p>
            <a:pPr marL="224154" marR="6350">
              <a:lnSpc>
                <a:spcPts val="1100"/>
              </a:lnSpc>
              <a:spcBef>
                <a:spcPts val="130"/>
              </a:spcBef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ompo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s: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52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 bri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2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49782" y="1228597"/>
            <a:ext cx="1837055" cy="1915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0" indent="-203200">
              <a:lnSpc>
                <a:spcPct val="100000"/>
              </a:lnSpc>
              <a:buClr>
                <a:srgbClr val="221F20"/>
              </a:buClr>
              <a:buFont typeface="Palatino Linotype"/>
              <a:buAutoNum type="arabicPeriod"/>
              <a:tabLst>
                <a:tab pos="2159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kal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ea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endParaRPr sz="950">
              <a:latin typeface="Book Antiqua"/>
              <a:cs typeface="Book Antiqua"/>
            </a:endParaRPr>
          </a:p>
          <a:p>
            <a:pPr marL="215900" marR="345440" indent="-203200">
              <a:lnSpc>
                <a:spcPts val="1100"/>
              </a:lnSpc>
              <a:spcBef>
                <a:spcPts val="135"/>
              </a:spcBef>
              <a:buClr>
                <a:srgbClr val="221F20"/>
              </a:buClr>
              <a:buFont typeface="Palatino Linotype"/>
              <a:buAutoNum type="arabicPeriod"/>
              <a:tabLst>
                <a:tab pos="21590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 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oup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15</a:t>
            </a:r>
            <a:endParaRPr sz="950">
              <a:latin typeface="Book Antiqua"/>
              <a:cs typeface="Book Antiqua"/>
            </a:endParaRPr>
          </a:p>
          <a:p>
            <a:pPr marL="215900" marR="166370" indent="-203200">
              <a:lnSpc>
                <a:spcPts val="1110"/>
              </a:lnSpc>
              <a:spcBef>
                <a:spcPts val="85"/>
              </a:spcBef>
              <a:buClr>
                <a:srgbClr val="221F20"/>
              </a:buClr>
              <a:buFont typeface="Palatino Linotype"/>
              <a:buAutoNum type="arabicPeriod"/>
              <a:tabLst>
                <a:tab pos="215900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marL="215900" marR="245110" indent="-203200">
              <a:lnSpc>
                <a:spcPts val="1100"/>
              </a:lnSpc>
              <a:spcBef>
                <a:spcPts val="95"/>
              </a:spcBef>
              <a:buClr>
                <a:srgbClr val="221F20"/>
              </a:buClr>
              <a:buFont typeface="Palatino Linotype"/>
              <a:buAutoNum type="arabicPeriod"/>
              <a:tabLst>
                <a:tab pos="215900" algn="l"/>
              </a:tabLst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5.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endParaRPr baseline="31746" sz="1050">
              <a:latin typeface="Book Antiqua"/>
              <a:cs typeface="Book Antiqua"/>
            </a:endParaRPr>
          </a:p>
          <a:p>
            <a:pPr marL="215900" marR="56515" indent="-203200">
              <a:lnSpc>
                <a:spcPts val="1110"/>
              </a:lnSpc>
              <a:spcBef>
                <a:spcPts val="114"/>
              </a:spcBef>
              <a:buClr>
                <a:srgbClr val="221F20"/>
              </a:buClr>
              <a:buFont typeface="Palatino Linotype"/>
              <a:buAutoNum type="arabicPeriod" startAt="6"/>
              <a:tabLst>
                <a:tab pos="215900" algn="l"/>
              </a:tabLst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  <a:p>
            <a:pPr marL="215900" marR="5080" indent="-203200">
              <a:lnSpc>
                <a:spcPts val="1100"/>
              </a:lnSpc>
              <a:spcBef>
                <a:spcPts val="95"/>
              </a:spcBef>
              <a:buClr>
                <a:srgbClr val="221F20"/>
              </a:buClr>
              <a:buFont typeface="Palatino Linotype"/>
              <a:buAutoNum type="arabicPeriod" startAt="6"/>
              <a:tabLst>
                <a:tab pos="2159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owe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iza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marL="215900" indent="-203200">
              <a:lnSpc>
                <a:spcPct val="1000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rabicPeriod" startAt="6"/>
              <a:tabLst>
                <a:tab pos="21590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2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ment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8381" y="629766"/>
            <a:ext cx="3097530" cy="17011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indent="-1270">
              <a:lnSpc>
                <a:spcPts val="112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29259" algn="l"/>
              </a:tabLst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endParaRPr sz="950">
              <a:latin typeface="Book Antiqua"/>
              <a:cs typeface="Book Antiqua"/>
            </a:endParaRPr>
          </a:p>
          <a:p>
            <a:pPr algn="just" marL="22606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just" marL="227329" marR="5715" indent="-127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 startAt="4"/>
              <a:tabLst>
                <a:tab pos="429895" algn="l"/>
              </a:tabLst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4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baseline="31746" sz="1050" spc="1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226060" indent="-213360">
              <a:lnSpc>
                <a:spcPts val="1050"/>
              </a:lnSpc>
              <a:buClr>
                <a:srgbClr val="210000"/>
              </a:buClr>
              <a:buFont typeface="Palatino Linotype"/>
              <a:buAutoNum type="arabicPeriod" startAt="43"/>
              <a:tabLst>
                <a:tab pos="226060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wn</a:t>
            </a:r>
            <a:endParaRPr sz="950">
              <a:latin typeface="Book Antiqua"/>
              <a:cs typeface="Book Antiqua"/>
            </a:endParaRPr>
          </a:p>
          <a:p>
            <a:pPr algn="just" marL="226060" marR="5080">
              <a:lnSpc>
                <a:spcPct val="96500"/>
              </a:lnSpc>
              <a:spcBef>
                <a:spcPts val="20"/>
              </a:spcBef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oup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4.2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27.1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87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7;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165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yo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rado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marL="226060" marR="5715" indent="-213360">
              <a:lnSpc>
                <a:spcPts val="1100"/>
              </a:lnSpc>
              <a:spcBef>
                <a:spcPts val="30"/>
              </a:spcBef>
              <a:buClr>
                <a:srgbClr val="210000"/>
              </a:buClr>
              <a:buFont typeface="Palatino Linotype"/>
              <a:buAutoNum type="arabicPeriod" startAt="44"/>
              <a:tabLst>
                <a:tab pos="226060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pound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228600" marR="284480" indent="-2540">
              <a:lnSpc>
                <a:spcPts val="1100"/>
              </a:lnSpc>
              <a:spcBef>
                <a:spcPts val="5"/>
              </a:spcBef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164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112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90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°C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755" y="2306241"/>
            <a:ext cx="2880995" cy="154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O,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61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41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°C;H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°C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5844" y="2447011"/>
            <a:ext cx="3099435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86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ima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e?</a:t>
            </a:r>
            <a:endParaRPr sz="950">
              <a:latin typeface="Book Antiqua"/>
              <a:cs typeface="Book Antiqua"/>
            </a:endParaRPr>
          </a:p>
          <a:p>
            <a:pPr marL="228600" marR="5080" indent="-216535">
              <a:lnSpc>
                <a:spcPts val="1100"/>
              </a:lnSpc>
            </a:pPr>
            <a:r>
              <a:rPr dirty="0" sz="950" spc="0" b="1">
                <a:solidFill>
                  <a:srgbClr val="210000"/>
                </a:solidFill>
                <a:latin typeface="Palatino Linotype"/>
                <a:cs typeface="Palatino Linotype"/>
              </a:rPr>
              <a:t>4</a:t>
            </a:r>
            <a:r>
              <a:rPr dirty="0" sz="950" spc="0" b="1">
                <a:solidFill>
                  <a:srgbClr val="21000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marL="228600" marR="5715">
              <a:lnSpc>
                <a:spcPts val="1100"/>
              </a:lnSpc>
              <a:spcBef>
                <a:spcPts val="5"/>
              </a:spcBef>
            </a:pP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763" y="3322273"/>
            <a:ext cx="611505" cy="916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7170" indent="-204470">
              <a:lnSpc>
                <a:spcPct val="1000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32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5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53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6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38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48</a:t>
            </a:r>
            <a:endParaRPr sz="950">
              <a:latin typeface="Book Antiqua"/>
              <a:cs typeface="Book Antiqua"/>
            </a:endParaRPr>
          </a:p>
          <a:p>
            <a:pPr marL="217170" indent="-204470">
              <a:lnSpc>
                <a:spcPct val="100000"/>
              </a:lnSpc>
              <a:spcBef>
                <a:spcPts val="5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7170" algn="l"/>
              </a:tabLst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20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12115" y="2354773"/>
            <a:ext cx="2069464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9755" algn="l"/>
                <a:tab pos="1278890" algn="l"/>
                <a:tab pos="2011045" algn="l"/>
              </a:tabLst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82367" y="2326099"/>
            <a:ext cx="2085339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9400" algn="l"/>
                <a:tab pos="548640" algn="l"/>
                <a:tab pos="977900" algn="l"/>
                <a:tab pos="1304925" algn="l"/>
                <a:tab pos="2047875" algn="l"/>
              </a:tabLst>
            </a:pP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27278" y="3324827"/>
            <a:ext cx="2063750" cy="1024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0" indent="-203200">
              <a:lnSpc>
                <a:spcPct val="100000"/>
              </a:lnSpc>
              <a:buClr>
                <a:srgbClr val="221F20"/>
              </a:buClr>
              <a:buFont typeface="Palatino Linotype"/>
              <a:buAutoNum type="arabicPeriod"/>
              <a:tabLst>
                <a:tab pos="21590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unpa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marL="215900" indent="-203200">
              <a:lnSpc>
                <a:spcPct val="10000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rabicPeriod"/>
              <a:tabLst>
                <a:tab pos="216535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diama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endParaRPr sz="950">
              <a:latin typeface="Book Antiqua"/>
              <a:cs typeface="Book Antiqua"/>
            </a:endParaRPr>
          </a:p>
          <a:p>
            <a:pPr marL="215900" marR="100965" indent="-203200">
              <a:lnSpc>
                <a:spcPct val="96500"/>
              </a:lnSpc>
              <a:spcBef>
                <a:spcPts val="95"/>
              </a:spcBef>
              <a:buClr>
                <a:srgbClr val="221F20"/>
              </a:buClr>
              <a:buFont typeface="Palatino Linotype"/>
              <a:buAutoNum type="arabicPeriod"/>
              <a:tabLst>
                <a:tab pos="216535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ide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endParaRPr sz="950">
              <a:latin typeface="Book Antiqua"/>
              <a:cs typeface="Book Antiqua"/>
            </a:endParaRPr>
          </a:p>
          <a:p>
            <a:pPr marL="215900" marR="5080" indent="-203200">
              <a:lnSpc>
                <a:spcPts val="1100"/>
              </a:lnSpc>
              <a:spcBef>
                <a:spcPts val="135"/>
              </a:spcBef>
              <a:buClr>
                <a:srgbClr val="221F20"/>
              </a:buClr>
              <a:buFont typeface="Palatino Linotype"/>
              <a:buAutoNum type="arabicPeriod"/>
              <a:tabLst>
                <a:tab pos="216535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than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83104" y="4597078"/>
            <a:ext cx="380619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12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145" b="1">
                <a:solidFill>
                  <a:srgbClr val="005C9D"/>
                </a:solidFill>
                <a:latin typeface="Gill Sans MT"/>
                <a:cs typeface="Gill Sans MT"/>
              </a:rPr>
              <a:t>g</a:t>
            </a:r>
            <a:r>
              <a:rPr dirty="0" sz="1800" spc="-13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70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-5" b="1">
                <a:solidFill>
                  <a:srgbClr val="005C9D"/>
                </a:solidFill>
                <a:latin typeface="Gill Sans MT"/>
                <a:cs typeface="Gill Sans MT"/>
              </a:rPr>
              <a:t>v</a:t>
            </a:r>
            <a:r>
              <a:rPr dirty="0" sz="1800" spc="-10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65" b="1">
                <a:solidFill>
                  <a:srgbClr val="005C9D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60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87101" y="4977807"/>
            <a:ext cx="3098165" cy="2261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-214629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49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omplet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owin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rs,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state.</a:t>
            </a:r>
            <a:endParaRPr sz="950">
              <a:latin typeface="Book Antiqua"/>
              <a:cs typeface="Book Antiqua"/>
            </a:endParaRPr>
          </a:p>
          <a:p>
            <a:pPr lvl="1" marL="433070" indent="-20574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3705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  <a:p>
            <a:pPr lvl="1" marL="432434" indent="-205104">
              <a:lnSpc>
                <a:spcPts val="1130"/>
              </a:lnSpc>
              <a:spcBef>
                <a:spcPts val="6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2923" sz="1425" spc="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2923" sz="1425" spc="-22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baseline="2923" sz="1425" spc="82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7">
                <a:solidFill>
                  <a:srgbClr val="221F20"/>
                </a:solidFill>
                <a:latin typeface="Book Antiqua"/>
                <a:cs typeface="Book Antiqua"/>
              </a:rPr>
              <a:t>aq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  <a:p>
            <a:pPr lvl="1" marL="432434" indent="-205104">
              <a:lnSpc>
                <a:spcPts val="112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SrO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  <a:p>
            <a:pPr lvl="1" marL="431800" indent="-20447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2434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44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2923" sz="1425" spc="-22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  <a:p>
            <a:pPr marL="227329" indent="-214629">
              <a:lnSpc>
                <a:spcPts val="1090"/>
              </a:lnSpc>
              <a:buClr>
                <a:srgbClr val="221F20"/>
              </a:buClr>
              <a:buFont typeface="Palatino Linotype"/>
              <a:buAutoNum type="arabicPeriod" startAt="49"/>
              <a:tabLst>
                <a:tab pos="227965" algn="l"/>
              </a:tabLst>
            </a:pP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rite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bala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endParaRPr sz="950">
              <a:latin typeface="Book Antiqua"/>
              <a:cs typeface="Book Antiqua"/>
            </a:endParaRPr>
          </a:p>
          <a:p>
            <a:pPr lvl="1" marL="227329" marR="508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lvl="1" marL="430530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endParaRPr sz="950">
              <a:latin typeface="Book Antiqua"/>
              <a:cs typeface="Book Antiqua"/>
            </a:endParaRPr>
          </a:p>
          <a:p>
            <a:pPr marL="228600">
              <a:lnSpc>
                <a:spcPts val="1100"/>
              </a:lnSpc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50</a:t>
            </a:r>
            <a:endParaRPr sz="950">
              <a:latin typeface="Book Antiqua"/>
              <a:cs typeface="Book Antiqua"/>
            </a:endParaRPr>
          </a:p>
          <a:p>
            <a:pPr lvl="1" marL="430530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endParaRPr sz="950">
              <a:latin typeface="Book Antiqua"/>
              <a:cs typeface="Book Antiqua"/>
            </a:endParaRPr>
          </a:p>
          <a:p>
            <a:pPr lvl="1" marL="227329" marR="635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su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endParaRPr sz="950">
              <a:latin typeface="Book Antiqua"/>
              <a:cs typeface="Book Antiqua"/>
            </a:endParaRPr>
          </a:p>
          <a:p>
            <a:pPr marL="227329" marR="5080" indent="-214629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49"/>
              <a:tabLst>
                <a:tab pos="227965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our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da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ive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21031" y="8793146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454436" y="879317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654390" y="893350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686900" y="921227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88373" y="7936202"/>
            <a:ext cx="3096895" cy="1543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715">
              <a:lnSpc>
                <a:spcPct val="9670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peci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wit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sket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 spc="29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Sr, 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31746" sz="1050" spc="3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endParaRPr sz="950">
              <a:latin typeface="Book Antiqua"/>
              <a:cs typeface="Book Antiqua"/>
            </a:endParaRPr>
          </a:p>
          <a:p>
            <a:pPr algn="just" marL="227965">
              <a:lnSpc>
                <a:spcPts val="108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baseline="31746" sz="1050" spc="22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13995">
              <a:lnSpc>
                <a:spcPct val="9650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rabicPeriod" startAt="52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hat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ld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 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be?</a:t>
            </a:r>
            <a:endParaRPr sz="950">
              <a:latin typeface="Book Antiqua"/>
              <a:cs typeface="Book Antiqua"/>
            </a:endParaRPr>
          </a:p>
          <a:p>
            <a:pPr algn="just" marL="226695" marR="5080" indent="-213995">
              <a:lnSpc>
                <a:spcPct val="965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52"/>
              <a:tabLst>
                <a:tab pos="226695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deleev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82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5% 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07399" y="6683459"/>
            <a:ext cx="1466215" cy="812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68655" algn="l"/>
              </a:tabLst>
            </a:pPr>
            <a:r>
              <a:rPr dirty="0" sz="950" spc="60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8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>
                <a:solidFill>
                  <a:srgbClr val="005C9D"/>
                </a:solidFill>
                <a:latin typeface="Lucida Sans"/>
                <a:cs typeface="Lucida Sans"/>
              </a:rPr>
              <a:t>	</a:t>
            </a:r>
            <a:r>
              <a:rPr dirty="0" sz="950" spc="5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005C9D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u</a:t>
            </a:r>
            <a:r>
              <a:rPr dirty="0" sz="950" spc="-7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marL="12700" marR="399415">
              <a:lnSpc>
                <a:spcPct val="105300"/>
              </a:lnSpc>
              <a:spcBef>
                <a:spcPts val="645"/>
              </a:spcBef>
              <a:tabLst>
                <a:tab pos="668655" algn="l"/>
                <a:tab pos="851535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122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ts val="1080"/>
              </a:lnSpc>
              <a:tabLst>
                <a:tab pos="851535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ts val="1120"/>
              </a:lnSpc>
              <a:tabLst>
                <a:tab pos="851535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044200" y="6543119"/>
            <a:ext cx="840740" cy="953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35">
                <a:solidFill>
                  <a:srgbClr val="005C9D"/>
                </a:solidFill>
                <a:latin typeface="Lucida Sans"/>
                <a:cs typeface="Lucida Sans"/>
              </a:rPr>
              <a:t>F</a:t>
            </a:r>
            <a:r>
              <a:rPr dirty="0" sz="950" spc="-5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6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100">
                <a:solidFill>
                  <a:srgbClr val="005C9D"/>
                </a:solidFill>
                <a:latin typeface="Lucida Sans"/>
                <a:cs typeface="Lucida Sans"/>
              </a:rPr>
              <a:t>z</a:t>
            </a:r>
            <a:r>
              <a:rPr dirty="0" sz="950" spc="-4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950" spc="6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6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950" spc="-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950" spc="-60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005C9D"/>
                </a:solidFill>
                <a:latin typeface="Lucida Sans"/>
                <a:cs typeface="Lucida Sans"/>
              </a:rPr>
              <a:t>g</a:t>
            </a:r>
            <a:r>
              <a:rPr dirty="0" sz="950" spc="-25">
                <a:solidFill>
                  <a:srgbClr val="005C9D"/>
                </a:solidFill>
                <a:latin typeface="Lucida Sans"/>
                <a:cs typeface="Lucida Sans"/>
              </a:rPr>
              <a:t>y</a:t>
            </a:r>
            <a:endParaRPr sz="950">
              <a:latin typeface="Lucida Sans"/>
              <a:cs typeface="Lucida Sans"/>
            </a:endParaRPr>
          </a:p>
          <a:p>
            <a:pPr algn="ctr" marR="226695">
              <a:lnSpc>
                <a:spcPct val="100000"/>
              </a:lnSpc>
              <a:spcBef>
                <a:spcPts val="66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762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  <a:p>
            <a:pPr algn="ctr" marR="193675">
              <a:lnSpc>
                <a:spcPts val="1120"/>
              </a:lnSpc>
              <a:spcBef>
                <a:spcPts val="7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algn="ctr" marR="19367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  <a:p>
            <a:pPr algn="ctr" marR="193675">
              <a:lnSpc>
                <a:spcPts val="112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299925" y="555975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001951" y="4980350"/>
            <a:ext cx="3098800" cy="140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715" indent="-212725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54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1904" sz="1050" spc="7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27329" marR="5080" indent="-214629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54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endParaRPr sz="950">
              <a:latin typeface="Book Antiqua"/>
              <a:cs typeface="Book Antiqua"/>
            </a:endParaRPr>
          </a:p>
          <a:p>
            <a:pPr marL="227329" marR="5080">
              <a:lnSpc>
                <a:spcPts val="1100"/>
              </a:lnSpc>
              <a:spcBef>
                <a:spcPts val="5"/>
              </a:spcBef>
            </a:pP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insi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ov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bab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exp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endParaRPr sz="950">
              <a:latin typeface="Book Antiqua"/>
              <a:cs typeface="Book Antiqua"/>
            </a:endParaRPr>
          </a:p>
          <a:p>
            <a:pPr marL="227329">
              <a:lnSpc>
                <a:spcPts val="107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Ge.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03222" y="7653180"/>
            <a:ext cx="3096895" cy="1824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700"/>
              </a:lnSpc>
              <a:buClr>
                <a:srgbClr val="221F20"/>
              </a:buClr>
              <a:buFont typeface="Palatino Linotype"/>
              <a:buAutoNum type="arabicPeriod" startAt="56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mine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xamp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9-5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Fah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temp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e?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n.</a:t>
            </a:r>
            <a:endParaRPr sz="950">
              <a:latin typeface="Book Antiqua"/>
              <a:cs typeface="Book Antiqua"/>
            </a:endParaRPr>
          </a:p>
          <a:p>
            <a:pPr algn="just" marL="227329" marR="5080" indent="-211454">
              <a:lnSpc>
                <a:spcPct val="96500"/>
              </a:lnSpc>
              <a:buClr>
                <a:srgbClr val="221F20"/>
              </a:buClr>
              <a:buFont typeface="Palatino Linotype"/>
              <a:buAutoNum type="arabicPeriod" startAt="56"/>
              <a:tabLst>
                <a:tab pos="227965" algn="l"/>
              </a:tabLst>
            </a:pP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algn="just" marL="227329" indent="-214629">
              <a:lnSpc>
                <a:spcPts val="1080"/>
              </a:lnSpc>
              <a:buClr>
                <a:srgbClr val="221F20"/>
              </a:buClr>
              <a:buFont typeface="Palatino Linotype"/>
              <a:buAutoNum type="arabicPeriod" startAt="56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9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and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hy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endParaRPr sz="950">
              <a:latin typeface="Book Antiqua"/>
              <a:cs typeface="Book Antiqua"/>
            </a:endParaRPr>
          </a:p>
          <a:p>
            <a:pPr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between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1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ani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ain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nst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ottom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750604" y="6663589"/>
            <a:ext cx="338455" cy="1048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ct val="100000"/>
              </a:lnSpc>
            </a:pPr>
            <a:r>
              <a:rPr dirty="0" sz="950" spc="5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950" spc="75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005C9D"/>
                </a:solidFill>
                <a:latin typeface="Arial"/>
                <a:cs typeface="Arial"/>
              </a:rPr>
              <a:t>l</a:t>
            </a:r>
            <a:endParaRPr sz="950">
              <a:latin typeface="Arial"/>
              <a:cs typeface="Arial"/>
            </a:endParaRPr>
          </a:p>
          <a:p>
            <a:pPr marL="12700" marR="136525">
              <a:lnSpc>
                <a:spcPct val="96100"/>
              </a:lnSpc>
              <a:spcBef>
                <a:spcPts val="53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Cs Li Mg Na Rb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44435" y="6635592"/>
            <a:ext cx="1362710" cy="1076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40">
                <a:solidFill>
                  <a:srgbClr val="005C9D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k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005C9D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950" spc="80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n,</a:t>
            </a:r>
            <a:r>
              <a:rPr dirty="0" sz="950" spc="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005C9D"/>
                </a:solidFill>
                <a:latin typeface="Arial"/>
                <a:cs typeface="Arial"/>
              </a:rPr>
              <a:t>J</a:t>
            </a:r>
            <a:r>
              <a:rPr dirty="0" sz="95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290">
                <a:solidFill>
                  <a:srgbClr val="005C9D"/>
                </a:solidFill>
                <a:latin typeface="Arial"/>
                <a:cs typeface="Arial"/>
              </a:rPr>
              <a:t>:</a:t>
            </a:r>
            <a:r>
              <a:rPr dirty="0" sz="95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1</a:t>
            </a:r>
            <a:r>
              <a:rPr dirty="0" sz="950" spc="-15">
                <a:solidFill>
                  <a:srgbClr val="005C9D"/>
                </a:solidFill>
                <a:latin typeface="Arial"/>
                <a:cs typeface="Arial"/>
              </a:rPr>
              <a:t>0</a:t>
            </a:r>
            <a:r>
              <a:rPr dirty="0" baseline="31746" sz="1050">
                <a:solidFill>
                  <a:srgbClr val="005C9D"/>
                </a:solidFill>
                <a:latin typeface="Arial"/>
                <a:cs typeface="Arial"/>
              </a:rPr>
              <a:t>19</a:t>
            </a:r>
            <a:endParaRPr baseline="31746" sz="1050">
              <a:latin typeface="Arial"/>
              <a:cs typeface="Arial"/>
            </a:endParaRPr>
          </a:p>
          <a:p>
            <a:pPr algn="ctr">
              <a:lnSpc>
                <a:spcPts val="1110"/>
              </a:lnSpc>
              <a:spcBef>
                <a:spcPts val="484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86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ts val="109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45</a:t>
            </a:r>
            <a:endParaRPr sz="950">
              <a:latin typeface="Palatino Linotype"/>
              <a:cs typeface="Palatino Linotype"/>
            </a:endParaRPr>
          </a:p>
          <a:p>
            <a:pPr algn="ctr" marR="5461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86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40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ts val="112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46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te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r 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74612" y="631469"/>
            <a:ext cx="3096895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715">
              <a:lnSpc>
                <a:spcPts val="1100"/>
              </a:lnSpc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tomic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volum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6060" indent="-213360">
              <a:lnSpc>
                <a:spcPts val="105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64.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ride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heated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ct val="96500"/>
              </a:lnSpc>
              <a:spcBef>
                <a:spcPts val="2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ium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gase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346406" y="4282764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774612" y="1798196"/>
            <a:ext cx="3096895" cy="2891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96265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3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  <a:p>
            <a:pPr algn="just" marL="226060">
              <a:lnSpc>
                <a:spcPts val="1110"/>
              </a:lnSpc>
              <a:spcBef>
                <a:spcPts val="49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715" indent="-213360">
              <a:lnSpc>
                <a:spcPct val="96600"/>
              </a:lnSpc>
              <a:spcBef>
                <a:spcPts val="10"/>
              </a:spcBef>
              <a:buClr>
                <a:srgbClr val="210000"/>
              </a:buClr>
              <a:buFont typeface="Palatino Linotype"/>
              <a:buAutoNum type="arabicPeriod" startAt="65"/>
              <a:tabLst>
                <a:tab pos="22606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525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65"/>
              <a:tabLst>
                <a:tab pos="22669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Ba;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715" indent="635">
              <a:lnSpc>
                <a:spcPts val="1090"/>
              </a:lnSpc>
              <a:spcBef>
                <a:spcPts val="45"/>
              </a:spcBef>
            </a:pP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indent="-212090">
              <a:lnSpc>
                <a:spcPts val="1050"/>
              </a:lnSpc>
              <a:buClr>
                <a:srgbClr val="210000"/>
              </a:buClr>
              <a:buFont typeface="Palatino Linotype"/>
              <a:buAutoNum type="arabicPeriod" startAt="67"/>
              <a:tabLst>
                <a:tab pos="22669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ts val="1110"/>
              </a:lnSpc>
              <a:spcBef>
                <a:spcPts val="45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asi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ysi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indent="-213360">
              <a:lnSpc>
                <a:spcPts val="1040"/>
              </a:lnSpc>
              <a:buClr>
                <a:srgbClr val="210000"/>
              </a:buClr>
              <a:buFont typeface="Palatino Linotype"/>
              <a:buAutoNum type="arabicPeriod" startAt="68"/>
              <a:tabLst>
                <a:tab pos="22669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graph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>
              <a:lnSpc>
                <a:spcPts val="1100"/>
              </a:lnSpc>
              <a:spcBef>
                <a:spcPts val="5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bserved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hip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635872" y="1818972"/>
            <a:ext cx="86423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9754" y="7874169"/>
            <a:ext cx="3098165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marR="5080" indent="-213995">
              <a:lnSpc>
                <a:spcPts val="1100"/>
              </a:lnSpc>
            </a:pP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70.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haracter-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09545" y="4962704"/>
            <a:ext cx="189611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40" b="1">
                <a:solidFill>
                  <a:srgbClr val="005C9D"/>
                </a:solidFill>
                <a:latin typeface="Trebuchet MS"/>
                <a:cs typeface="Trebuchet MS"/>
              </a:rPr>
              <a:t>F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10" b="1">
                <a:solidFill>
                  <a:srgbClr val="005C9D"/>
                </a:solidFill>
                <a:latin typeface="Trebuchet MS"/>
                <a:cs typeface="Trebuchet MS"/>
              </a:rPr>
              <a:t>a</a:t>
            </a:r>
            <a:r>
              <a:rPr dirty="0" sz="1800" spc="-30" b="1">
                <a:solidFill>
                  <a:srgbClr val="005C9D"/>
                </a:solidFill>
                <a:latin typeface="Trebuchet MS"/>
                <a:cs typeface="Trebuchet MS"/>
              </a:rPr>
              <a:t>t</a:t>
            </a:r>
            <a:r>
              <a:rPr dirty="0" sz="1800" spc="-45" b="1">
                <a:solidFill>
                  <a:srgbClr val="005C9D"/>
                </a:solidFill>
                <a:latin typeface="Trebuchet MS"/>
                <a:cs typeface="Trebuchet MS"/>
              </a:rPr>
              <a:t>u</a:t>
            </a:r>
            <a:r>
              <a:rPr dirty="0" sz="1800" spc="-114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 </a:t>
            </a:r>
            <a:r>
              <a:rPr dirty="0" sz="1800" spc="30" b="1">
                <a:solidFill>
                  <a:srgbClr val="005C9D"/>
                </a:solidFill>
                <a:latin typeface="Trebuchet MS"/>
                <a:cs typeface="Trebuchet MS"/>
              </a:rPr>
              <a:t>P</a:t>
            </a:r>
            <a:r>
              <a:rPr dirty="0" sz="1800" spc="-110" b="1">
                <a:solidFill>
                  <a:srgbClr val="005C9D"/>
                </a:solidFill>
                <a:latin typeface="Trebuchet MS"/>
                <a:cs typeface="Trebuchet MS"/>
              </a:rPr>
              <a:t>r</a:t>
            </a:r>
            <a:r>
              <a:rPr dirty="0" sz="1800" spc="60" b="1">
                <a:solidFill>
                  <a:srgbClr val="005C9D"/>
                </a:solidFill>
                <a:latin typeface="Trebuchet MS"/>
                <a:cs typeface="Trebuchet MS"/>
              </a:rPr>
              <a:t>o</a:t>
            </a:r>
            <a:r>
              <a:rPr dirty="0" sz="1800" spc="70" b="1">
                <a:solidFill>
                  <a:srgbClr val="005C9D"/>
                </a:solidFill>
                <a:latin typeface="Trebuchet MS"/>
                <a:cs typeface="Trebuchet MS"/>
              </a:rPr>
              <a:t>b</a:t>
            </a:r>
            <a:r>
              <a:rPr dirty="0" sz="1800" spc="-80" b="1">
                <a:solidFill>
                  <a:srgbClr val="005C9D"/>
                </a:solidFill>
                <a:latin typeface="Trebuchet MS"/>
                <a:cs typeface="Trebuchet MS"/>
              </a:rPr>
              <a:t>l</a:t>
            </a:r>
            <a:r>
              <a:rPr dirty="0" sz="1800" spc="-25" b="1">
                <a:solidFill>
                  <a:srgbClr val="005C9D"/>
                </a:solidFill>
                <a:latin typeface="Trebuchet MS"/>
                <a:cs typeface="Trebuchet MS"/>
              </a:rPr>
              <a:t>e</a:t>
            </a:r>
            <a:r>
              <a:rPr dirty="0" sz="1800" spc="5" b="1">
                <a:solidFill>
                  <a:srgbClr val="005C9D"/>
                </a:solidFill>
                <a:latin typeface="Trebuchet MS"/>
                <a:cs typeface="Trebuchet MS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Trebuchet MS"/>
                <a:cs typeface="Trebuchet MS"/>
              </a:rPr>
              <a:t>s</a:t>
            </a:r>
            <a:endParaRPr sz="1800">
              <a:latin typeface="Trebuchet MS"/>
              <a:cs typeface="Trebuchet M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0396" y="5358188"/>
            <a:ext cx="3096260" cy="1125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5425" marR="5080" indent="-212725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69"/>
              <a:tabLst>
                <a:tab pos="22542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lvl="1" marL="225425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862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oup?</a:t>
            </a:r>
            <a:endParaRPr sz="950">
              <a:latin typeface="Palatino Linotype"/>
              <a:cs typeface="Palatino Linotype"/>
            </a:endParaRPr>
          </a:p>
          <a:p>
            <a:pPr lvl="1" marL="427990" indent="-20256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862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d?</a:t>
            </a:r>
            <a:endParaRPr sz="950">
              <a:latin typeface="Palatino Linotype"/>
              <a:cs typeface="Palatino Linotype"/>
            </a:endParaRPr>
          </a:p>
          <a:p>
            <a:pPr lvl="1" marL="225425" marR="635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28625" algn="l"/>
              </a:tabLst>
            </a:pP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publ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ue.</a:t>
            </a:r>
            <a:endParaRPr sz="950">
              <a:latin typeface="Palatino Linotype"/>
              <a:cs typeface="Palatino Linotype"/>
            </a:endParaRPr>
          </a:p>
          <a:p>
            <a:pPr lvl="1" marL="427990" indent="-202565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862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work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ost</a:t>
            </a:r>
            <a:endParaRPr sz="950">
              <a:latin typeface="Palatino Linotype"/>
              <a:cs typeface="Palatino Linotype"/>
            </a:endParaRPr>
          </a:p>
          <a:p>
            <a:pPr marL="225425">
              <a:lnSpc>
                <a:spcPts val="112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ike?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471250" y="551720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404190" y="565753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769528" y="5359570"/>
            <a:ext cx="3101975" cy="983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30504" marR="5080">
              <a:lnSpc>
                <a:spcPct val="964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obtai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mit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0504" marR="6350" indent="-217804">
              <a:lnSpc>
                <a:spcPts val="1100"/>
              </a:lnSpc>
              <a:spcBef>
                <a:spcPts val="30"/>
              </a:spcBef>
            </a:pPr>
            <a:r>
              <a:rPr dirty="0" sz="950" spc="5" b="1">
                <a:solidFill>
                  <a:srgbClr val="210000"/>
                </a:solidFill>
                <a:latin typeface="Palatino Linotype"/>
                <a:cs typeface="Palatino Linotype"/>
              </a:rPr>
              <a:t>7</a:t>
            </a:r>
            <a:r>
              <a:rPr dirty="0" sz="950" spc="0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80692" y="6527072"/>
            <a:ext cx="976630" cy="1136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60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005C9D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y 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005C9D"/>
                </a:solidFill>
                <a:latin typeface="Arial"/>
                <a:cs typeface="Arial"/>
              </a:rPr>
              <a:t>f</a:t>
            </a:r>
            <a:r>
              <a:rPr dirty="0" sz="950" spc="5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005C9D"/>
                </a:solidFill>
                <a:latin typeface="Arial"/>
                <a:cs typeface="Arial"/>
              </a:rPr>
              <a:t>Q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u</a:t>
            </a:r>
            <a:r>
              <a:rPr dirty="0" sz="950" spc="-45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950" spc="75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,</a:t>
            </a:r>
            <a:r>
              <a:rPr dirty="0" sz="950" spc="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k</a:t>
            </a:r>
            <a:r>
              <a:rPr dirty="0" sz="950" spc="-25">
                <a:solidFill>
                  <a:srgbClr val="005C9D"/>
                </a:solidFill>
                <a:latin typeface="Arial"/>
                <a:cs typeface="Arial"/>
              </a:rPr>
              <a:t>J</a:t>
            </a:r>
            <a:r>
              <a:rPr dirty="0" sz="750">
                <a:solidFill>
                  <a:srgbClr val="005C9D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baseline="31746" sz="1050" spc="487">
                <a:solidFill>
                  <a:srgbClr val="005C9D"/>
                </a:solidFill>
                <a:latin typeface="Arial"/>
                <a:cs typeface="Arial"/>
              </a:rPr>
              <a:t>*</a:t>
            </a:r>
            <a:r>
              <a:rPr dirty="0" baseline="31746" sz="1050">
                <a:solidFill>
                  <a:srgbClr val="005C9D"/>
                </a:solidFill>
                <a:latin typeface="Arial"/>
                <a:cs typeface="Arial"/>
              </a:rPr>
              <a:t>1</a:t>
            </a:r>
            <a:endParaRPr baseline="31746" sz="1050">
              <a:latin typeface="Arial"/>
              <a:cs typeface="Arial"/>
            </a:endParaRPr>
          </a:p>
          <a:p>
            <a:pPr marL="140970">
              <a:lnSpc>
                <a:spcPct val="100000"/>
              </a:lnSpc>
              <a:spcBef>
                <a:spcPts val="6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203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308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349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14215" y="6527069"/>
            <a:ext cx="783590" cy="1160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 marR="5080" indent="3810">
              <a:lnSpc>
                <a:spcPts val="1100"/>
              </a:lnSpc>
            </a:pPr>
            <a:r>
              <a:rPr dirty="0" sz="950" spc="-60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950" spc="75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n </a:t>
            </a:r>
            <a:r>
              <a:rPr dirty="0" sz="950" spc="-30">
                <a:solidFill>
                  <a:srgbClr val="005C9D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005C9D"/>
                </a:solidFill>
                <a:latin typeface="Arial"/>
                <a:cs typeface="Arial"/>
              </a:rPr>
              <a:t>f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005C9D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u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75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  <a:spcBef>
                <a:spcPts val="695"/>
              </a:spcBef>
            </a:pPr>
            <a:r>
              <a:rPr dirty="0" sz="950" spc="-7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74619" y="7791616"/>
            <a:ext cx="3096895" cy="1684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060" marR="508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259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429259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25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ate.</a:t>
            </a:r>
            <a:endParaRPr sz="950">
              <a:latin typeface="Palatino Linotype"/>
              <a:cs typeface="Palatino Linotype"/>
            </a:endParaRPr>
          </a:p>
          <a:p>
            <a:pPr algn="just" marL="429259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135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5873" sz="1050" spc="60" i="1">
                <a:solidFill>
                  <a:srgbClr val="221F20"/>
                </a:solidFill>
                <a:latin typeface="Garamond"/>
                <a:cs typeface="Garamond"/>
              </a:rPr>
              <a:t>l</a:t>
            </a:r>
            <a:r>
              <a:rPr dirty="0" baseline="-15873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698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060" marR="5080" indent="-213360">
              <a:lnSpc>
                <a:spcPts val="1100"/>
              </a:lnSpc>
              <a:spcBef>
                <a:spcPts val="5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72.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data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page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9764" y="631037"/>
            <a:ext cx="3098165" cy="846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59"/>
              <a:tabLst>
                <a:tab pos="22669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rst or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5873" sz="1050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59"/>
              <a:tabLst>
                <a:tab pos="227329" algn="l"/>
              </a:tabLst>
            </a:pP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config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25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3786" y="1539559"/>
            <a:ext cx="2342515" cy="356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2284">
              <a:lnSpc>
                <a:spcPct val="100000"/>
              </a:lnSpc>
              <a:tabLst>
                <a:tab pos="134366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 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endParaRPr sz="950">
              <a:latin typeface="Garamond"/>
              <a:cs typeface="Garamond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9809" y="1888390"/>
            <a:ext cx="3098165" cy="2802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29895" indent="-203200">
              <a:lnSpc>
                <a:spcPts val="112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298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429895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298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endParaRPr sz="950">
              <a:latin typeface="Palatino Linotype"/>
              <a:cs typeface="Palatino Linotype"/>
            </a:endParaRPr>
          </a:p>
          <a:p>
            <a:pPr marL="429895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spcBef>
                <a:spcPts val="50"/>
              </a:spcBef>
              <a:buClr>
                <a:srgbClr val="210000"/>
              </a:buClr>
              <a:buFont typeface="Palatino Linotype"/>
              <a:buAutoNum type="arabicPeriod" startAt="61"/>
              <a:tabLst>
                <a:tab pos="226695" algn="l"/>
              </a:tabLst>
            </a:pP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config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705485">
              <a:lnSpc>
                <a:spcPct val="100000"/>
              </a:lnSpc>
              <a:spcBef>
                <a:spcPts val="484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16460" sz="2025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baseline="31746" sz="1050">
              <a:latin typeface="Palatino Linotype"/>
              <a:cs typeface="Palatino Linotype"/>
            </a:endParaRPr>
          </a:p>
          <a:p>
            <a:pPr lvl="1" marL="429895" indent="-203200">
              <a:lnSpc>
                <a:spcPts val="1125"/>
              </a:lnSpc>
              <a:spcBef>
                <a:spcPts val="50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3200">
              <a:lnSpc>
                <a:spcPts val="110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500"/>
              </a:lnSpc>
              <a:spcBef>
                <a:spcPts val="20"/>
              </a:spcBef>
              <a:buClr>
                <a:srgbClr val="210000"/>
              </a:buClr>
              <a:buFont typeface="Palatino Linotype"/>
              <a:buAutoNum type="arabicPeriod" startAt="62"/>
              <a:tabLst>
                <a:tab pos="227329" algn="l"/>
              </a:tabLst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ura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34%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0276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anium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40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u?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int: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Refer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121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Chapter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7.]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0185">
              <a:lnSpc>
                <a:spcPts val="1100"/>
              </a:lnSpc>
              <a:spcBef>
                <a:spcPts val="30"/>
              </a:spcBef>
              <a:buClr>
                <a:srgbClr val="210000"/>
              </a:buClr>
              <a:buFont typeface="Palatino Linotype"/>
              <a:buAutoNum type="arabicPeriod" startAt="62"/>
              <a:tabLst>
                <a:tab pos="227329" algn="l"/>
              </a:tabLst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88013" y="1449210"/>
            <a:ext cx="200025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3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3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3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35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21066" y="1513465"/>
            <a:ext cx="44450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70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732189" y="8375635"/>
          <a:ext cx="2008505" cy="1062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5050"/>
                <a:gridCol w="1382899"/>
              </a:tblGrid>
              <a:tr h="30884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t</a:t>
                      </a:r>
                      <a:endParaRPr sz="950">
                        <a:latin typeface="Arial"/>
                        <a:cs typeface="Arial"/>
                      </a:endParaRPr>
                    </a:p>
                    <a:p>
                      <a:pPr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Mg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0287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X-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dirty="0" sz="950" spc="-4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ve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dirty="0" sz="950" spc="-5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, 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dirty="0" sz="950">
                          <a:solidFill>
                            <a:srgbClr val="005C9D"/>
                          </a:solidFill>
                          <a:latin typeface="Arial"/>
                          <a:cs typeface="Arial"/>
                        </a:rPr>
                        <a:t>m</a:t>
                      </a:r>
                      <a:endParaRPr sz="950">
                        <a:latin typeface="Arial"/>
                        <a:cs typeface="Arial"/>
                      </a:endParaRPr>
                    </a:p>
                    <a:p>
                      <a:pPr algn="ctr" marL="1193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987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43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193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536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02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193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333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38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Cr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193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229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Zn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1938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143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9643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Rb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822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193665" y="324013"/>
            <a:ext cx="190563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44014" algn="l"/>
              </a:tabLst>
            </a:pP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25">
                <a:solidFill>
                  <a:srgbClr val="221F20"/>
                </a:solidFill>
                <a:latin typeface="Gill Sans MT"/>
                <a:cs typeface="Gill Sans MT"/>
              </a:rPr>
              <a:t>lf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-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30">
                <a:solidFill>
                  <a:srgbClr val="221F20"/>
                </a:solidFill>
                <a:latin typeface="Gill Sans MT"/>
                <a:cs typeface="Gill Sans MT"/>
              </a:rPr>
              <a:t>ss</a:t>
            </a:r>
            <a:r>
              <a:rPr dirty="0" sz="1000" spc="75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Gill Sans MT"/>
                <a:cs typeface="Gill Sans MT"/>
              </a:rPr>
              <a:t>ssm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5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10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Gill Sans MT"/>
                <a:cs typeface="Gill Sans MT"/>
              </a:rPr>
              <a:t>x</a:t>
            </a:r>
            <a:r>
              <a:rPr dirty="0" sz="1000" spc="75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25">
                <a:solidFill>
                  <a:srgbClr val="221F20"/>
                </a:solidFill>
                <a:latin typeface="Gill Sans MT"/>
                <a:cs typeface="Gill Sans MT"/>
              </a:rPr>
              <a:t>is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090801" y="84769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216589" y="631671"/>
            <a:ext cx="2883535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3845" marR="5080" indent="-271780">
              <a:lnSpc>
                <a:spcPct val="963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v)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ell,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hield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mplete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1.00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216584" y="1052488"/>
            <a:ext cx="2883535" cy="3778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gnated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nf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(ii)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by</a:t>
            </a:r>
            <a:endParaRPr sz="950">
              <a:latin typeface="Palatino Linotype"/>
              <a:cs typeface="Palatino Linotype"/>
            </a:endParaRPr>
          </a:p>
          <a:p>
            <a:pPr marL="283845" marR="5080" indent="-271780">
              <a:lnSpc>
                <a:spcPts val="1100"/>
              </a:lnSpc>
              <a:spcBef>
                <a:spcPts val="25"/>
              </a:spcBef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marL="283845">
              <a:lnSpc>
                <a:spcPts val="105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6500"/>
              </a:lnSpc>
              <a:spcBef>
                <a:spcPts val="1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implif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iza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rage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behav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typ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algn="just" marL="12700">
              <a:lnSpc>
                <a:spcPts val="108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en.</a:t>
            </a:r>
            <a:endParaRPr sz="950">
              <a:latin typeface="Palatino Linotype"/>
              <a:cs typeface="Palatino Linotype"/>
            </a:endParaRPr>
          </a:p>
          <a:p>
            <a:pPr algn="just" marL="215900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15900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500"/>
              </a:lnSpc>
              <a:spcBef>
                <a:spcPts val="2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3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baseline="-15873" sz="1050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5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8.1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98725" y="5439589"/>
            <a:ext cx="277431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65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l</a:t>
            </a:r>
            <a:r>
              <a:rPr dirty="0" sz="1800" spc="75" b="1">
                <a:solidFill>
                  <a:srgbClr val="005C9D"/>
                </a:solidFill>
                <a:latin typeface="Gill Sans MT"/>
                <a:cs typeface="Gill Sans MT"/>
              </a:rPr>
              <a:t>f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-</a:t>
            </a:r>
            <a:r>
              <a:rPr dirty="0" sz="1800" spc="-125" b="1">
                <a:solidFill>
                  <a:srgbClr val="005C9D"/>
                </a:solidFill>
                <a:latin typeface="Gill Sans MT"/>
                <a:cs typeface="Gill Sans MT"/>
              </a:rPr>
              <a:t>A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ssess</a:t>
            </a:r>
            <a:r>
              <a:rPr dirty="0" sz="1800" spc="-190" b="1">
                <a:solidFill>
                  <a:srgbClr val="005C9D"/>
                </a:solidFill>
                <a:latin typeface="Gill Sans MT"/>
                <a:cs typeface="Gill Sans MT"/>
              </a:rPr>
              <a:t>m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35" b="1">
                <a:solidFill>
                  <a:srgbClr val="005C9D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005C9D"/>
                </a:solidFill>
                <a:latin typeface="Gill Sans MT"/>
                <a:cs typeface="Gill Sans MT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45" b="1">
                <a:solidFill>
                  <a:srgbClr val="005C9D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e</a:t>
            </a:r>
            <a:r>
              <a:rPr dirty="0" sz="1800" spc="-155" b="1">
                <a:solidFill>
                  <a:srgbClr val="005C9D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Gill Sans MT"/>
                <a:cs typeface="Gill Sans MT"/>
              </a:rPr>
              <a:t>c</a:t>
            </a:r>
            <a:r>
              <a:rPr dirty="0" sz="1800" spc="-40" b="1">
                <a:solidFill>
                  <a:srgbClr val="005C9D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005C9D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005C9D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3947" y="5835730"/>
            <a:ext cx="3133725" cy="3640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0504" indent="-215265">
              <a:lnSpc>
                <a:spcPts val="1125"/>
              </a:lnSpc>
              <a:buClr>
                <a:srgbClr val="221F20"/>
              </a:buClr>
              <a:buFont typeface="Palatino Linotype"/>
              <a:buAutoNum type="arabicPeriod" startAt="74"/>
              <a:tabLst>
                <a:tab pos="230504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lvl="1" marL="405130" indent="-17462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051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9870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marL="230504" marR="36830" indent="-21526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75"/>
              <a:tabLst>
                <a:tab pos="230504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9870">
              <a:lnSpc>
                <a:spcPts val="105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paramag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0504" marR="5080" indent="-21399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76"/>
              <a:tabLst>
                <a:tab pos="230504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9870" marR="37465">
              <a:lnSpc>
                <a:spcPts val="1100"/>
              </a:lnSpc>
              <a:spcBef>
                <a:spcPts val="5"/>
              </a:spcBef>
            </a:pP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30504">
              <a:lnSpc>
                <a:spcPts val="105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parama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amag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30504" marR="36830" indent="-217804">
              <a:lnSpc>
                <a:spcPct val="9670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rabicPeriod" startAt="77"/>
              <a:tabLst>
                <a:tab pos="230504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230504" marR="37465">
              <a:lnSpc>
                <a:spcPts val="111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19100" algn="l"/>
              </a:tabLst>
            </a:pP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0504" indent="-214629">
              <a:lnSpc>
                <a:spcPts val="1045"/>
              </a:lnSpc>
              <a:buClr>
                <a:srgbClr val="221F20"/>
              </a:buClr>
              <a:buFont typeface="Palatino Linotype"/>
              <a:buAutoNum type="arabicPeriod" startAt="77"/>
              <a:tabLst>
                <a:tab pos="230504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30504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0504" marR="41910" indent="-214629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79"/>
              <a:tabLst>
                <a:tab pos="230504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0504" marR="38100" indent="-214629">
              <a:lnSpc>
                <a:spcPts val="11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79"/>
              <a:tabLst>
                <a:tab pos="230504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Li.</a:t>
            </a:r>
            <a:endParaRPr sz="950">
              <a:latin typeface="Palatino Linotype"/>
              <a:cs typeface="Palatino Linotype"/>
            </a:endParaRPr>
          </a:p>
          <a:p>
            <a:pPr marL="230504" marR="37465" indent="-214629">
              <a:lnSpc>
                <a:spcPts val="11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79"/>
              <a:tabLst>
                <a:tab pos="23050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30504" indent="-214629">
              <a:lnSpc>
                <a:spcPts val="1060"/>
              </a:lnSpc>
              <a:buClr>
                <a:srgbClr val="221F20"/>
              </a:buClr>
              <a:buFont typeface="Palatino Linotype"/>
              <a:buAutoNum type="arabicPeriod" startAt="79"/>
              <a:tabLst>
                <a:tab pos="23050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4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393700" indent="-163195">
              <a:lnSpc>
                <a:spcPts val="111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3943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01950" y="5835730"/>
            <a:ext cx="3098800" cy="3640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715" indent="-214629">
              <a:lnSpc>
                <a:spcPct val="96500"/>
              </a:lnSpc>
              <a:buClr>
                <a:srgbClr val="210000"/>
              </a:buClr>
              <a:buFont typeface="Palatino Linotype"/>
              <a:buAutoNum type="arabicPeriod" startAt="83"/>
              <a:tabLst>
                <a:tab pos="227329" algn="l"/>
              </a:tabLst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irst.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6350" indent="-214629">
              <a:lnSpc>
                <a:spcPct val="963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83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080"/>
              </a:lnSpc>
              <a:buClr>
                <a:srgbClr val="210000"/>
              </a:buClr>
              <a:buFont typeface="Palatino Linotype"/>
              <a:buAutoNum type="arabicPeriod" startAt="83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lvl="1" marL="227329" marR="5715">
              <a:lnSpc>
                <a:spcPts val="1110"/>
              </a:lnSpc>
              <a:spcBef>
                <a:spcPts val="4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marL="22987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227329" marR="5080">
              <a:lnSpc>
                <a:spcPts val="1100"/>
              </a:lnSpc>
              <a:spcBef>
                <a:spcPts val="45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gy: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55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227329" marR="5080">
              <a:lnSpc>
                <a:spcPts val="1110"/>
              </a:lnSpc>
              <a:spcBef>
                <a:spcPts val="40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C?</a:t>
            </a:r>
            <a:endParaRPr sz="950">
              <a:latin typeface="Palatino Linotype"/>
              <a:cs typeface="Palatino Linotype"/>
            </a:endParaRPr>
          </a:p>
          <a:p>
            <a:pPr algn="just" marL="227329" indent="-214629">
              <a:lnSpc>
                <a:spcPts val="1045"/>
              </a:lnSpc>
              <a:buClr>
                <a:srgbClr val="210000"/>
              </a:buClr>
              <a:buFont typeface="Palatino Linotype"/>
              <a:buAutoNum type="arabicPeriod" startAt="83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end.</a:t>
            </a:r>
            <a:endParaRPr sz="950">
              <a:latin typeface="Palatino Linotype"/>
              <a:cs typeface="Palatino Linotype"/>
            </a:endParaRPr>
          </a:p>
          <a:p>
            <a:pPr algn="just" marL="227329" indent="-214629">
              <a:lnSpc>
                <a:spcPts val="1055"/>
              </a:lnSpc>
              <a:buClr>
                <a:srgbClr val="210000"/>
              </a:buClr>
              <a:buFont typeface="Palatino Linotype"/>
              <a:buAutoNum type="arabicPeriod" startAt="87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227329" marR="5715">
              <a:lnSpc>
                <a:spcPts val="1100"/>
              </a:lnSpc>
              <a:spcBef>
                <a:spcPts val="5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nvert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e? 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ts val="1100"/>
              </a:lnSpc>
              <a:spcBef>
                <a:spcPts val="5"/>
              </a:spcBef>
              <a:buClr>
                <a:srgbClr val="210000"/>
              </a:buClr>
              <a:buFont typeface="Palatino Linotype"/>
              <a:buAutoNum type="arabicPeriod" startAt="88"/>
              <a:tabLst>
                <a:tab pos="2279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cate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27329" marR="571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4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4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922758" y="8885217"/>
            <a:ext cx="1727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3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3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89650" y="1861722"/>
            <a:ext cx="3096895" cy="3083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5425" marR="508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25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ue.</a:t>
            </a:r>
            <a:endParaRPr sz="950">
              <a:latin typeface="Palatino Linotype"/>
              <a:cs typeface="Palatino Linotype"/>
            </a:endParaRPr>
          </a:p>
          <a:p>
            <a:pPr marL="428625" indent="-203200">
              <a:lnSpc>
                <a:spcPts val="105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25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225425" marR="698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29259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5425" marR="5080" indent="-212725">
              <a:lnSpc>
                <a:spcPts val="11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73"/>
              <a:tabLst>
                <a:tab pos="225425" algn="l"/>
              </a:tabLst>
            </a:pP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225425" marR="5080">
              <a:lnSpc>
                <a:spcPts val="1100"/>
              </a:lnSpc>
              <a:spcBef>
                <a:spcPts val="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5425">
              <a:lnSpc>
                <a:spcPts val="1055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1930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llo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marL="225425" marR="508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 algn="just" lvl="1" marL="497840" marR="5715" indent="-272415">
              <a:lnSpc>
                <a:spcPts val="11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romanLcParenBoth"/>
              <a:tabLst>
                <a:tab pos="497840" algn="l"/>
              </a:tabLst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  <a:p>
            <a:pPr algn="ctr" marL="299085">
              <a:lnSpc>
                <a:spcPts val="1065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1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9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497840" marR="5080" indent="-272415">
              <a:lnSpc>
                <a:spcPct val="965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romanLcParenBoth" startAt="2"/>
              <a:tabLst>
                <a:tab pos="49784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lvl="1" marL="483234" marR="6350" indent="-257810">
              <a:lnSpc>
                <a:spcPts val="1110"/>
              </a:lnSpc>
              <a:spcBef>
                <a:spcPts val="15"/>
              </a:spcBef>
              <a:buClr>
                <a:srgbClr val="221F20"/>
              </a:buClr>
              <a:buFont typeface="Palatino Linotype"/>
              <a:buAutoNum type="romanLcParenBoth" startAt="2"/>
              <a:tabLst>
                <a:tab pos="48387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1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497840" marR="5715" indent="-272415">
              <a:lnSpc>
                <a:spcPts val="1100"/>
              </a:lnSpc>
              <a:buClr>
                <a:srgbClr val="221F20"/>
              </a:buClr>
              <a:buFont typeface="Palatino Linotype"/>
              <a:buAutoNum type="romanLcParenBoth" startAt="2"/>
              <a:tabLst>
                <a:tab pos="49847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85 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79214" y="714196"/>
            <a:ext cx="718820" cy="984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n:</a:t>
            </a:r>
            <a:endParaRPr sz="950">
              <a:latin typeface="Arial"/>
              <a:cs typeface="Arial"/>
            </a:endParaRPr>
          </a:p>
          <a:p>
            <a:pPr marL="13970" indent="-635">
              <a:lnSpc>
                <a:spcPts val="1120"/>
              </a:lnSpc>
            </a:pPr>
            <a:r>
              <a:rPr dirty="0" sz="950" spc="-5" i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005C9D"/>
                </a:solidFill>
                <a:latin typeface="Arial Narrow"/>
                <a:cs typeface="Arial Narrow"/>
              </a:rPr>
              <a:t>1</a:t>
            </a:r>
            <a:r>
              <a:rPr dirty="0" sz="950" spc="5">
                <a:solidFill>
                  <a:srgbClr val="005C9D"/>
                </a:solidFill>
                <a:latin typeface="Arial"/>
                <a:cs typeface="Arial"/>
              </a:rPr>
              <a:t>k</a:t>
            </a:r>
            <a:r>
              <a:rPr dirty="0" sz="950" spc="-20">
                <a:solidFill>
                  <a:srgbClr val="005C9D"/>
                </a:solidFill>
                <a:latin typeface="Arial"/>
                <a:cs typeface="Arial"/>
              </a:rPr>
              <a:t>J</a:t>
            </a:r>
            <a:r>
              <a:rPr dirty="0" sz="750">
                <a:solidFill>
                  <a:srgbClr val="005C9D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baseline="31746" sz="1050" spc="494">
                <a:solidFill>
                  <a:srgbClr val="005C9D"/>
                </a:solidFill>
                <a:latin typeface="Arial"/>
                <a:cs typeface="Arial"/>
              </a:rPr>
              <a:t>*</a:t>
            </a:r>
            <a:r>
              <a:rPr dirty="0" baseline="31746" sz="1050">
                <a:solidFill>
                  <a:srgbClr val="005C9D"/>
                </a:solidFill>
                <a:latin typeface="Arial"/>
                <a:cs typeface="Arial"/>
              </a:rPr>
              <a:t>1</a:t>
            </a:r>
            <a:r>
              <a:rPr dirty="0" sz="950" spc="-20">
                <a:solidFill>
                  <a:srgbClr val="005C9D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14604" marR="75565" indent="-635">
              <a:lnSpc>
                <a:spcPct val="105600"/>
              </a:lnSpc>
              <a:spcBef>
                <a:spcPts val="68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2080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4565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7732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577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81287" y="714835"/>
            <a:ext cx="718820" cy="983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n:</a:t>
            </a:r>
            <a:endParaRPr sz="950">
              <a:latin typeface="Arial"/>
              <a:cs typeface="Arial"/>
            </a:endParaRPr>
          </a:p>
          <a:p>
            <a:pPr marL="14604" indent="-1270">
              <a:lnSpc>
                <a:spcPts val="1120"/>
              </a:lnSpc>
            </a:pPr>
            <a:r>
              <a:rPr dirty="0" sz="950" spc="-5" i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005C9D"/>
                </a:solidFill>
                <a:latin typeface="Arial Narrow"/>
                <a:cs typeface="Arial Narrow"/>
              </a:rPr>
              <a:t>1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k</a:t>
            </a:r>
            <a:r>
              <a:rPr dirty="0" sz="950" spc="-20">
                <a:solidFill>
                  <a:srgbClr val="005C9D"/>
                </a:solidFill>
                <a:latin typeface="Arial"/>
                <a:cs typeface="Arial"/>
              </a:rPr>
              <a:t>J</a:t>
            </a:r>
            <a:r>
              <a:rPr dirty="0" sz="750">
                <a:solidFill>
                  <a:srgbClr val="005C9D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baseline="31746" sz="1050" spc="487">
                <a:solidFill>
                  <a:srgbClr val="005C9D"/>
                </a:solidFill>
                <a:latin typeface="Arial"/>
                <a:cs typeface="Arial"/>
              </a:rPr>
              <a:t>*</a:t>
            </a:r>
            <a:r>
              <a:rPr dirty="0" baseline="31746" sz="1050">
                <a:solidFill>
                  <a:srgbClr val="005C9D"/>
                </a:solidFill>
                <a:latin typeface="Arial"/>
                <a:cs typeface="Arial"/>
              </a:rPr>
              <a:t>1</a:t>
            </a:r>
            <a:r>
              <a:rPr dirty="0" sz="950" spc="-20">
                <a:solidFill>
                  <a:srgbClr val="005C9D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13970" marR="178435" indent="635">
              <a:lnSpc>
                <a:spcPct val="105700"/>
              </a:lnSpc>
              <a:spcBef>
                <a:spcPts val="68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1681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3963</a:t>
            </a:r>
            <a:endParaRPr sz="950">
              <a:latin typeface="Palatino Linotype"/>
              <a:cs typeface="Palatino Linotype"/>
            </a:endParaRPr>
          </a:p>
          <a:p>
            <a:pPr marL="13970" marR="19685">
              <a:lnSpc>
                <a:spcPct val="1053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6912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548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85267" y="714835"/>
            <a:ext cx="718820" cy="983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950" spc="80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950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005C9D"/>
                </a:solidFill>
                <a:latin typeface="Arial"/>
                <a:cs typeface="Arial"/>
              </a:rPr>
              <a:t>n:</a:t>
            </a:r>
            <a:endParaRPr sz="950">
              <a:latin typeface="Arial"/>
              <a:cs typeface="Arial"/>
            </a:endParaRPr>
          </a:p>
          <a:p>
            <a:pPr marL="13970" indent="-635">
              <a:lnSpc>
                <a:spcPts val="1120"/>
              </a:lnSpc>
            </a:pPr>
            <a:r>
              <a:rPr dirty="0" sz="950" spc="-5" i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005C9D"/>
                </a:solidFill>
                <a:latin typeface="Arial Narrow"/>
                <a:cs typeface="Arial Narrow"/>
              </a:rPr>
              <a:t>1</a:t>
            </a:r>
            <a:r>
              <a:rPr dirty="0" sz="950" spc="5">
                <a:solidFill>
                  <a:srgbClr val="005C9D"/>
                </a:solidFill>
                <a:latin typeface="Arial"/>
                <a:cs typeface="Arial"/>
              </a:rPr>
              <a:t>k</a:t>
            </a:r>
            <a:r>
              <a:rPr dirty="0" sz="950" spc="-20">
                <a:solidFill>
                  <a:srgbClr val="005C9D"/>
                </a:solidFill>
                <a:latin typeface="Arial"/>
                <a:cs typeface="Arial"/>
              </a:rPr>
              <a:t>J</a:t>
            </a:r>
            <a:r>
              <a:rPr dirty="0" sz="750">
                <a:solidFill>
                  <a:srgbClr val="005C9D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005C9D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baseline="31746" sz="1050" spc="487">
                <a:solidFill>
                  <a:srgbClr val="005C9D"/>
                </a:solidFill>
                <a:latin typeface="Arial"/>
                <a:cs typeface="Arial"/>
              </a:rPr>
              <a:t>*</a:t>
            </a:r>
            <a:r>
              <a:rPr dirty="0" baseline="31746" sz="1050" spc="7">
                <a:solidFill>
                  <a:srgbClr val="005C9D"/>
                </a:solidFill>
                <a:latin typeface="Arial"/>
                <a:cs typeface="Arial"/>
              </a:rPr>
              <a:t>1</a:t>
            </a:r>
            <a:r>
              <a:rPr dirty="0" sz="950" spc="-20">
                <a:solidFill>
                  <a:srgbClr val="005C9D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14604" marR="269875" indent="-635">
              <a:lnSpc>
                <a:spcPct val="105700"/>
              </a:lnSpc>
              <a:spcBef>
                <a:spcPts val="68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1314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3375</a:t>
            </a:r>
            <a:endParaRPr sz="950">
              <a:latin typeface="Palatino Linotype"/>
              <a:cs typeface="Palatino Linotype"/>
            </a:endParaRPr>
          </a:p>
          <a:p>
            <a:pPr marL="14604" marR="132715">
              <a:lnSpc>
                <a:spcPct val="1053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6276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9540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490" y="629766"/>
            <a:ext cx="3098800" cy="35007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400"/>
              </a:lnSpc>
              <a:buClr>
                <a:srgbClr val="AA0731"/>
              </a:buClr>
              <a:buFont typeface="Palatino Linotype"/>
              <a:buAutoNum type="arabicPeriod" startAt="89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ct val="965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89"/>
              <a:tabLst>
                <a:tab pos="2279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atoms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300"/>
              </a:lnSpc>
              <a:buClr>
                <a:srgbClr val="AA0731"/>
              </a:buClr>
              <a:buFont typeface="Palatino Linotype"/>
              <a:buAutoNum type="arabicPeriod" startAt="89"/>
              <a:tabLst>
                <a:tab pos="22796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allic;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>
              <a:lnSpc>
                <a:spcPts val="1100"/>
              </a:lnSpc>
              <a:spcBef>
                <a:spcPts val="35"/>
              </a:spcBef>
            </a:pP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arra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niz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715" indent="-214629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92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range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indent="-214629">
              <a:lnSpc>
                <a:spcPts val="1050"/>
              </a:lnSpc>
              <a:buClr>
                <a:srgbClr val="AA0731"/>
              </a:buClr>
              <a:buFont typeface="Palatino Linotype"/>
              <a:buAutoNum type="arabicPeriod" startAt="92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27329" marR="6350">
              <a:lnSpc>
                <a:spcPct val="96500"/>
              </a:lnSpc>
              <a:spcBef>
                <a:spcPts val="2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se.</a:t>
            </a:r>
            <a:endParaRPr sz="950">
              <a:latin typeface="Palatino Linotype"/>
              <a:cs typeface="Palatino Linotype"/>
            </a:endParaRPr>
          </a:p>
          <a:p>
            <a:pPr algn="just" lvl="1" marL="430530" indent="-203200">
              <a:lnSpc>
                <a:spcPts val="108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27329" marR="635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431800" indent="-20447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 startAt="2"/>
              <a:tabLst>
                <a:tab pos="432434" algn="l"/>
              </a:tabLst>
            </a:pP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27329">
              <a:lnSpc>
                <a:spcPts val="112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ame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73347" y="632305"/>
            <a:ext cx="3098165" cy="3502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>
              <a:lnSpc>
                <a:spcPts val="112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33070" algn="l"/>
              </a:tabLst>
            </a:pP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marR="571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netrate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  <a:p>
            <a:pPr marL="228600" marR="5715" indent="-190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33070" algn="l"/>
              </a:tabLst>
            </a:pP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baseline="-15873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marL="228600">
              <a:lnSpc>
                <a:spcPts val="1060"/>
              </a:lnSpc>
            </a:pP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500"/>
              </a:lnSpc>
              <a:spcBef>
                <a:spcPts val="25"/>
              </a:spcBef>
              <a:buClr>
                <a:srgbClr val="AA0731"/>
              </a:buClr>
              <a:buFont typeface="Palatino Linotype"/>
              <a:buAutoNum type="arabicPeriod" startAt="94"/>
              <a:tabLst>
                <a:tab pos="22669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lvl="1" marL="226695" marR="6350">
              <a:lnSpc>
                <a:spcPts val="1100"/>
              </a:lnSpc>
              <a:spcBef>
                <a:spcPts val="3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3070" algn="l"/>
              </a:tabLst>
            </a:pP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4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29895" indent="-203200">
              <a:lnSpc>
                <a:spcPts val="105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26695" marR="635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  <a:p>
            <a:pPr lvl="1" marL="226695" marR="635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090"/>
              </a:lnSpc>
              <a:spcBef>
                <a:spcPts val="10"/>
              </a:spcBef>
              <a:buClr>
                <a:srgbClr val="AA0731"/>
              </a:buClr>
              <a:buFont typeface="Palatino Linotype"/>
              <a:buAutoNum type="arabicPeriod" startAt="94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05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700"/>
              </a:lnSpc>
              <a:spcBef>
                <a:spcPts val="15"/>
              </a:spcBef>
              <a:buClr>
                <a:srgbClr val="AA0731"/>
              </a:buClr>
              <a:buFont typeface="Palatino Linotype"/>
              <a:buAutoNum type="arabicPeriod" startAt="96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80"/>
              </a:lnSpc>
              <a:buClr>
                <a:srgbClr val="AA0731"/>
              </a:buClr>
              <a:buFont typeface="Palatino Linotype"/>
              <a:buAutoNum type="arabicPeriod" startAt="96"/>
              <a:tabLst>
                <a:tab pos="22732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ppend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endParaRPr sz="950">
              <a:latin typeface="Palatino Linotype"/>
              <a:cs typeface="Palatino Linotype"/>
            </a:endParaRPr>
          </a:p>
          <a:p>
            <a:pPr marL="226695" marR="6350">
              <a:lnSpc>
                <a:spcPts val="1100"/>
              </a:lnSpc>
              <a:spcBef>
                <a:spcPts val="5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4401" y="324013"/>
            <a:ext cx="6424930" cy="1380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39925">
              <a:lnSpc>
                <a:spcPct val="100000"/>
              </a:lnSpc>
              <a:tabLst>
                <a:tab pos="2283460" algn="l"/>
                <a:tab pos="6163310" algn="l"/>
              </a:tabLst>
            </a:pP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if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La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8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1975" indent="15113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deleev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msay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oup,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halogen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elemen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812317" y="282529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44215" y="297836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00"/>
                </a:lnTo>
                <a:lnTo>
                  <a:pt x="37312" y="9194"/>
                </a:lnTo>
                <a:lnTo>
                  <a:pt x="37642" y="4000"/>
                </a:lnTo>
                <a:lnTo>
                  <a:pt x="39801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60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635388" y="419692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476117" y="5477509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345703" y="633116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388623" y="648292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66248" y="754972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3100" y="1833767"/>
            <a:ext cx="4631055" cy="6008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Nu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4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200" spc="-6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 B</a:t>
            </a:r>
            <a:r>
              <a:rPr dirty="0" sz="1200" spc="-85" b="1">
                <a:solidFill>
                  <a:srgbClr val="000002"/>
                </a:solidFill>
                <a:latin typeface="Arial"/>
                <a:cs typeface="Arial"/>
              </a:rPr>
              <a:t>as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 f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200" spc="40" b="1">
                <a:solidFill>
                  <a:srgbClr val="000002"/>
                </a:solidFill>
                <a:latin typeface="Arial"/>
                <a:cs typeface="Arial"/>
              </a:rPr>
              <a:t> t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aw</a:t>
            </a:r>
            <a:endParaRPr sz="1200">
              <a:latin typeface="Arial"/>
              <a:cs typeface="Arial"/>
            </a:endParaRPr>
          </a:p>
          <a:p>
            <a:pPr algn="just" marL="12700" marR="37465">
              <a:lnSpc>
                <a:spcPct val="95200"/>
              </a:lnSpc>
              <a:spcBef>
                <a:spcPts val="270"/>
              </a:spcBef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ove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mass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very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.9),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plac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ead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omi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lear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elemen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migh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dict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191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tra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746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learne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high-f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e-ray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2a).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 emi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mitt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ays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8100">
              <a:lnSpc>
                <a:spcPct val="95200"/>
              </a:lnSpc>
              <a:spcBef>
                <a:spcPts val="5"/>
              </a:spcBef>
            </a:pP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X-r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mbers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clear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aluminu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numb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21F20"/>
                </a:solidFill>
                <a:latin typeface="Garamond"/>
                <a:cs typeface="Garamond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X-ra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 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hip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to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61,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75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7,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5,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1925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13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beyo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avai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mbers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508163" y="6587041"/>
            <a:ext cx="7556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90316" y="431114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773420" y="449208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1164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473239" y="4281632"/>
            <a:ext cx="1608455" cy="1115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 marR="431800" indent="99695">
              <a:lnSpc>
                <a:spcPts val="1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850" spc="-3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7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-10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3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8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15</a:t>
            </a:r>
            <a:r>
              <a:rPr dirty="0" sz="850" spc="-35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85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0"/>
              </a:spcBef>
            </a:pP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oup 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lia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uth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was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gic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kil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at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 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0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346338" y="90330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73100" y="8176237"/>
            <a:ext cx="4598670" cy="1301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6700" marR="791210">
              <a:lnSpc>
                <a:spcPts val="1100"/>
              </a:lnSpc>
            </a:pP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3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5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575"/>
              </a:spcBef>
            </a:pPr>
            <a:r>
              <a:rPr dirty="0" sz="1200" spc="3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 a </a:t>
            </a:r>
            <a:r>
              <a:rPr dirty="0" sz="1200" spc="4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 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18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ab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: </a:t>
            </a:r>
            <a:r>
              <a:rPr dirty="0" sz="1200" spc="-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ups,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6.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1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3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89916" y="371741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85888" y="3834926"/>
            <a:ext cx="24765" cy="33655"/>
          </a:xfrm>
          <a:custGeom>
            <a:avLst/>
            <a:gdLst/>
            <a:ahLst/>
            <a:cxnLst/>
            <a:rect l="l" t="t" r="r" b="b"/>
            <a:pathLst>
              <a:path w="24764" h="33654">
                <a:moveTo>
                  <a:pt x="13614" y="33566"/>
                </a:moveTo>
                <a:lnTo>
                  <a:pt x="0" y="33566"/>
                </a:lnTo>
                <a:lnTo>
                  <a:pt x="8902" y="0"/>
                </a:lnTo>
                <a:lnTo>
                  <a:pt x="24434" y="0"/>
                </a:lnTo>
                <a:lnTo>
                  <a:pt x="13614" y="3356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571424" y="4680148"/>
            <a:ext cx="17145" cy="27940"/>
          </a:xfrm>
          <a:custGeom>
            <a:avLst/>
            <a:gdLst/>
            <a:ahLst/>
            <a:cxnLst/>
            <a:rect l="l" t="t" r="r" b="b"/>
            <a:pathLst>
              <a:path w="17145" h="27939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068" y="3233932"/>
            <a:ext cx="4595495" cy="2408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096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urrent</a:t>
            </a:r>
            <a:endParaRPr sz="900">
              <a:latin typeface="Times New Roman"/>
              <a:cs typeface="Times New Roman"/>
            </a:endParaRPr>
          </a:p>
          <a:p>
            <a:pPr marL="885190">
              <a:lnSpc>
                <a:spcPct val="100000"/>
              </a:lnSpc>
              <a:spcBef>
                <a:spcPts val="775"/>
              </a:spcBef>
              <a:tabLst>
                <a:tab pos="3290570" algn="l"/>
              </a:tabLst>
            </a:pPr>
            <a:r>
              <a:rPr dirty="0" sz="900" b="1">
                <a:latin typeface="Times New Roman"/>
                <a:cs typeface="Times New Roman"/>
              </a:rPr>
              <a:t>(a)	</a:t>
            </a: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68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10"/>
              </a:lnSpc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X-r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be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8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X-r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65"/>
              </a:lnSpc>
            </a:pP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9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,</a:t>
            </a:r>
            <a:endParaRPr sz="900">
              <a:latin typeface="Arial"/>
              <a:cs typeface="Arial"/>
            </a:endParaRPr>
          </a:p>
          <a:p>
            <a:pPr marL="12700" marR="53340">
              <a:lnSpc>
                <a:spcPct val="101600"/>
              </a:lnSpc>
            </a:pP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ne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he 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Arial"/>
                <a:cs typeface="Arial"/>
              </a:rPr>
              <a:t>fo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Arial"/>
                <a:cs typeface="Arial"/>
              </a:rPr>
              <a:t>Z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9135" y="709807"/>
            <a:ext cx="7270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acuated tube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372360" y="1628017"/>
            <a:ext cx="323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Target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39010" y="1972822"/>
            <a:ext cx="457200" cy="3930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3500" marR="5080" indent="-50800">
              <a:lnSpc>
                <a:spcPts val="2000"/>
              </a:lnSpc>
            </a:pPr>
            <a:r>
              <a:rPr dirty="0" sz="900" spc="-5">
                <a:latin typeface="Times New Roman"/>
                <a:cs typeface="Times New Roman"/>
              </a:rPr>
              <a:t>Electrons </a:t>
            </a:r>
            <a:r>
              <a:rPr dirty="0" sz="900" spc="-15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athode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719829" y="1574677"/>
            <a:ext cx="3371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X-rays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60376" y="6838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15378" y="6838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175878" y="6838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945498" y="6838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273300" y="6147143"/>
            <a:ext cx="4634865" cy="3330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5080" indent="151130">
              <a:lnSpc>
                <a:spcPct val="95300"/>
              </a:lnSpc>
            </a:pP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umber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left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-g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up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ment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kno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inne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oul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Verdana"/>
                <a:cs typeface="Verdana"/>
              </a:rPr>
              <a:t>Z</a:t>
            </a:r>
            <a:r>
              <a:rPr dirty="0" sz="1050" spc="100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56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10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15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Verdana"/>
                <a:cs typeface="Verdana"/>
              </a:rPr>
              <a:t>Z</a:t>
            </a:r>
            <a:r>
              <a:rPr dirty="0" sz="1050" spc="105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88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endParaRPr sz="10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5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2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45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114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80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al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53AB53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Io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40640">
              <a:lnSpc>
                <a:spcPct val="95200"/>
              </a:lnSpc>
              <a:spcBef>
                <a:spcPts val="69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2-6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ries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scrib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erms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ysical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neral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203065" y="324013"/>
            <a:ext cx="289623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263461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ls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ls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86077" y="6861033"/>
            <a:ext cx="1606550" cy="9810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0360">
              <a:lnSpc>
                <a:spcPct val="100000"/>
              </a:lnSpc>
              <a:tabLst>
                <a:tab pos="742950" algn="l"/>
              </a:tabLst>
            </a:pPr>
            <a:r>
              <a:rPr dirty="0" sz="850">
                <a:latin typeface="Palatino Linotype"/>
                <a:cs typeface="Palatino Linotype"/>
              </a:rPr>
              <a:t>1   </a:t>
            </a:r>
            <a:r>
              <a:rPr dirty="0" sz="850" spc="-90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2	1</a:t>
            </a:r>
            <a:r>
              <a:rPr dirty="0" sz="850">
                <a:latin typeface="Gill Sans MT"/>
                <a:cs typeface="Gill Sans MT"/>
              </a:rPr>
              <a:t>3</a:t>
            </a:r>
            <a:r>
              <a:rPr dirty="0" sz="850" spc="55">
                <a:latin typeface="Gill Sans MT"/>
                <a:cs typeface="Gill Sans MT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14</a:t>
            </a:r>
            <a:r>
              <a:rPr dirty="0" sz="850" spc="55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15 </a:t>
            </a:r>
            <a:r>
              <a:rPr dirty="0" sz="850" spc="-105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16</a:t>
            </a:r>
            <a:r>
              <a:rPr dirty="0" sz="850" spc="80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</a:t>
            </a:r>
            <a:r>
              <a:rPr dirty="0" sz="850">
                <a:latin typeface="Gill Sans MT"/>
                <a:cs typeface="Gill Sans MT"/>
              </a:rPr>
              <a:t>7</a:t>
            </a:r>
            <a:r>
              <a:rPr dirty="0" sz="850" spc="60">
                <a:latin typeface="Gill Sans MT"/>
                <a:cs typeface="Gill Sans MT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</a:t>
            </a:r>
            <a:r>
              <a:rPr dirty="0" sz="850">
                <a:latin typeface="Gill Sans MT"/>
                <a:cs typeface="Gill Sans MT"/>
              </a:rPr>
              <a:t>8</a:t>
            </a:r>
            <a:endParaRPr sz="850">
              <a:latin typeface="Gill Sans MT"/>
              <a:cs typeface="Gill Sans MT"/>
            </a:endParaRPr>
          </a:p>
          <a:p>
            <a:pPr marL="327660">
              <a:lnSpc>
                <a:spcPct val="100000"/>
              </a:lnSpc>
              <a:spcBef>
                <a:spcPts val="420"/>
              </a:spcBef>
              <a:tabLst>
                <a:tab pos="1467485" algn="l"/>
              </a:tabLst>
            </a:pPr>
            <a:r>
              <a:rPr dirty="0" sz="750" spc="-10" b="1">
                <a:latin typeface="Book Antiqua"/>
                <a:cs typeface="Book Antiqua"/>
              </a:rPr>
              <a:t>H</a:t>
            </a:r>
            <a:r>
              <a:rPr dirty="0" sz="750" spc="-10" b="1">
                <a:latin typeface="Book Antiqua"/>
                <a:cs typeface="Book Antiqua"/>
              </a:rPr>
              <a:t>	</a:t>
            </a:r>
            <a:r>
              <a:rPr dirty="0" baseline="3703" sz="1125" spc="-22" b="1">
                <a:latin typeface="Book Antiqua"/>
                <a:cs typeface="Book Antiqua"/>
              </a:rPr>
              <a:t>H</a:t>
            </a:r>
            <a:r>
              <a:rPr dirty="0" baseline="3703" sz="1125" spc="-7" b="1">
                <a:latin typeface="Book Antiqua"/>
                <a:cs typeface="Book Antiqua"/>
              </a:rPr>
              <a:t>e</a:t>
            </a:r>
            <a:endParaRPr baseline="3703" sz="1125">
              <a:latin typeface="Book Antiqua"/>
              <a:cs typeface="Book Antiqua"/>
            </a:endParaRPr>
          </a:p>
          <a:p>
            <a:pPr algn="just" marL="12700" marR="5080" indent="1270">
              <a:lnSpc>
                <a:spcPct val="148500"/>
              </a:lnSpc>
              <a:spcBef>
                <a:spcPts val="10"/>
              </a:spcBef>
            </a:pPr>
            <a:r>
              <a:rPr dirty="0" sz="750" spc="-5" b="1">
                <a:latin typeface="Book Antiqua"/>
                <a:cs typeface="Book Antiqua"/>
              </a:rPr>
              <a:t>He</a:t>
            </a:r>
            <a:r>
              <a:rPr dirty="0" sz="750" spc="-5" b="1">
                <a:latin typeface="Book Antiqua"/>
                <a:cs typeface="Book Antiqua"/>
              </a:rPr>
              <a:t>       </a:t>
            </a:r>
            <a:r>
              <a:rPr dirty="0" sz="750" spc="-7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Li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3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Be</a:t>
            </a:r>
            <a:r>
              <a:rPr dirty="0" sz="750" b="1">
                <a:latin typeface="Book Antiqua"/>
                <a:cs typeface="Book Antiqua"/>
              </a:rPr>
              <a:t>        </a:t>
            </a:r>
            <a:r>
              <a:rPr dirty="0" sz="750" spc="-7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B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60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C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25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N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20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O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6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F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60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N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spc="-5" b="1">
                <a:latin typeface="Book Antiqua"/>
                <a:cs typeface="Book Antiqua"/>
              </a:rPr>
              <a:t> Ne</a:t>
            </a:r>
            <a:r>
              <a:rPr dirty="0" sz="750" b="1">
                <a:latin typeface="Book Antiqua"/>
                <a:cs typeface="Book Antiqua"/>
              </a:rPr>
              <a:t>      </a:t>
            </a:r>
            <a:r>
              <a:rPr dirty="0" sz="750" spc="-40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N</a:t>
            </a:r>
            <a:r>
              <a:rPr dirty="0" sz="750" spc="-5" b="1">
                <a:latin typeface="Book Antiqua"/>
                <a:cs typeface="Book Antiqua"/>
              </a:rPr>
              <a:t>a</a:t>
            </a:r>
            <a:r>
              <a:rPr dirty="0" sz="750" spc="-85" b="1">
                <a:latin typeface="Book Antiqua"/>
                <a:cs typeface="Book Antiqua"/>
              </a:rPr>
              <a:t> </a:t>
            </a:r>
            <a:r>
              <a:rPr dirty="0" sz="750" spc="-70" b="1">
                <a:latin typeface="Book Antiqua"/>
                <a:cs typeface="Book Antiqua"/>
              </a:rPr>
              <a:t>M</a:t>
            </a:r>
            <a:r>
              <a:rPr dirty="0" sz="750" spc="-5" b="1">
                <a:latin typeface="Book Antiqua"/>
                <a:cs typeface="Book Antiqua"/>
              </a:rPr>
              <a:t>g</a:t>
            </a:r>
            <a:r>
              <a:rPr dirty="0" sz="750" b="1">
                <a:latin typeface="Book Antiqua"/>
                <a:cs typeface="Book Antiqua"/>
              </a:rPr>
              <a:t>      </a:t>
            </a:r>
            <a:r>
              <a:rPr dirty="0" sz="750" spc="-5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A</a:t>
            </a:r>
            <a:r>
              <a:rPr dirty="0" sz="750" spc="-5" b="1">
                <a:latin typeface="Book Antiqua"/>
                <a:cs typeface="Book Antiqua"/>
              </a:rPr>
              <a:t>l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15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i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3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P</a:t>
            </a:r>
            <a:r>
              <a:rPr dirty="0" sz="750" b="1">
                <a:latin typeface="Book Antiqua"/>
                <a:cs typeface="Book Antiqua"/>
              </a:rPr>
              <a:t>   </a:t>
            </a:r>
            <a:r>
              <a:rPr dirty="0" sz="750" spc="-4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S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35" b="1">
                <a:latin typeface="Book Antiqua"/>
                <a:cs typeface="Book Antiqua"/>
              </a:rPr>
              <a:t> </a:t>
            </a:r>
            <a:r>
              <a:rPr dirty="0" sz="750" spc="-25" b="1">
                <a:latin typeface="Book Antiqua"/>
                <a:cs typeface="Book Antiqua"/>
              </a:rPr>
              <a:t>C</a:t>
            </a:r>
            <a:r>
              <a:rPr dirty="0" sz="750" spc="-5" b="1">
                <a:latin typeface="Book Antiqua"/>
                <a:cs typeface="Book Antiqua"/>
              </a:rPr>
              <a:t>l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6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Ar</a:t>
            </a:r>
            <a:r>
              <a:rPr dirty="0" sz="750" spc="-5" b="1">
                <a:latin typeface="Book Antiqua"/>
                <a:cs typeface="Book Antiqua"/>
              </a:rPr>
              <a:t> Ar</a:t>
            </a:r>
            <a:r>
              <a:rPr dirty="0" sz="750" b="1">
                <a:latin typeface="Book Antiqua"/>
                <a:cs typeface="Book Antiqua"/>
              </a:rPr>
              <a:t>       </a:t>
            </a:r>
            <a:r>
              <a:rPr dirty="0" sz="750" spc="55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K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Ca</a:t>
            </a:r>
            <a:r>
              <a:rPr dirty="0" sz="750" b="1">
                <a:latin typeface="Book Antiqua"/>
                <a:cs typeface="Book Antiqua"/>
              </a:rPr>
              <a:t>      </a:t>
            </a:r>
            <a:r>
              <a:rPr dirty="0" sz="750" spc="-4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Ga</a:t>
            </a:r>
            <a:r>
              <a:rPr dirty="0" sz="750" spc="40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G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spc="-15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A</a:t>
            </a:r>
            <a:r>
              <a:rPr dirty="0" sz="750" spc="-5" b="1">
                <a:latin typeface="Book Antiqua"/>
                <a:cs typeface="Book Antiqua"/>
              </a:rPr>
              <a:t>s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70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30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B</a:t>
            </a:r>
            <a:r>
              <a:rPr dirty="0" sz="750" spc="-5" b="1">
                <a:latin typeface="Book Antiqua"/>
                <a:cs typeface="Book Antiqua"/>
              </a:rPr>
              <a:t>r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6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Kr</a:t>
            </a:r>
            <a:r>
              <a:rPr dirty="0" sz="750" spc="-5" b="1">
                <a:latin typeface="Book Antiqua"/>
                <a:cs typeface="Book Antiqua"/>
              </a:rPr>
              <a:t> Kr</a:t>
            </a:r>
            <a:r>
              <a:rPr dirty="0" sz="750" b="1">
                <a:latin typeface="Book Antiqua"/>
                <a:cs typeface="Book Antiqua"/>
              </a:rPr>
              <a:t>      </a:t>
            </a:r>
            <a:r>
              <a:rPr dirty="0" sz="750" spc="45" b="1">
                <a:latin typeface="Book Antiqua"/>
                <a:cs typeface="Book Antiqua"/>
              </a:rPr>
              <a:t> </a:t>
            </a:r>
            <a:r>
              <a:rPr dirty="0" sz="750" spc="-25" b="1">
                <a:latin typeface="Book Antiqua"/>
                <a:cs typeface="Book Antiqua"/>
              </a:rPr>
              <a:t>R</a:t>
            </a:r>
            <a:r>
              <a:rPr dirty="0" sz="750" spc="-5" b="1">
                <a:latin typeface="Book Antiqua"/>
                <a:cs typeface="Book Antiqua"/>
              </a:rPr>
              <a:t>b</a:t>
            </a:r>
            <a:r>
              <a:rPr dirty="0" sz="750" spc="7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Sr</a:t>
            </a:r>
            <a:r>
              <a:rPr dirty="0" sz="750" b="1">
                <a:latin typeface="Book Antiqua"/>
                <a:cs typeface="Book Antiqua"/>
              </a:rPr>
              <a:t>       </a:t>
            </a:r>
            <a:r>
              <a:rPr dirty="0" sz="750" spc="55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I</a:t>
            </a:r>
            <a:r>
              <a:rPr dirty="0" sz="750" spc="-5" b="1">
                <a:latin typeface="Book Antiqua"/>
                <a:cs typeface="Book Antiqua"/>
              </a:rPr>
              <a:t>n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50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n</a:t>
            </a:r>
            <a:r>
              <a:rPr dirty="0" sz="750" spc="25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b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90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T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b="1">
                <a:latin typeface="Book Antiqua"/>
                <a:cs typeface="Book Antiqua"/>
              </a:rPr>
              <a:t>   </a:t>
            </a:r>
            <a:r>
              <a:rPr dirty="0" sz="750" spc="-5" b="1">
                <a:latin typeface="Book Antiqua"/>
                <a:cs typeface="Book Antiqua"/>
              </a:rPr>
              <a:t>I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Xe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79725" y="6976726"/>
            <a:ext cx="104775" cy="120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10" b="1">
                <a:latin typeface="Book Antiqua"/>
                <a:cs typeface="Book Antiqua"/>
              </a:rPr>
              <a:t>H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57520" y="6951015"/>
            <a:ext cx="889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265">
                <a:latin typeface="Arial"/>
                <a:cs typeface="Arial"/>
              </a:rPr>
              <a:t>*</a:t>
            </a:r>
            <a:endParaRPr sz="6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496031" y="798080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479590" y="7951297"/>
            <a:ext cx="1466215" cy="429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0965">
              <a:lnSpc>
                <a:spcPct val="10160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onf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31378" y="44610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84823" y="692340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35163" y="692340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467491" y="894270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73111" y="631393"/>
            <a:ext cx="4599940" cy="412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ts val="12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rici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malle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ases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inside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cove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 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e)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nfine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the 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sid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noble 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 (pur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45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ct val="95200"/>
              </a:lnSpc>
              <a:spcBef>
                <a:spcPts val="3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talloi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alloi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lemen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ways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behave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like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origi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rva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sical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learned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appear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gely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larly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1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eries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imilar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icu-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lar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blo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ilarities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amo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h-c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ntur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separa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130">
              <a:lnSpc>
                <a:spcPts val="1200"/>
              </a:lnSpc>
              <a:spcBef>
                <a:spcPts val="3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 br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etwee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rva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100" y="4973863"/>
            <a:ext cx="4598670" cy="369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3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b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 G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as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es</a:t>
            </a:r>
            <a:endParaRPr sz="12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oble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gases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3119" y="5308119"/>
            <a:ext cx="4598670" cy="1102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heliu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14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4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13,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versel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3100" y="6631847"/>
            <a:ext cx="166497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35" b="1">
                <a:solidFill>
                  <a:srgbClr val="003D73"/>
                </a:solidFill>
                <a:latin typeface="Gill Sans MT"/>
                <a:cs typeface="Gill Sans MT"/>
              </a:rPr>
              <a:t>M</a:t>
            </a:r>
            <a:r>
              <a:rPr dirty="0" sz="1200" spc="-10" b="1">
                <a:solidFill>
                  <a:srgbClr val="003D73"/>
                </a:solidFill>
                <a:latin typeface="Gill Sans MT"/>
                <a:cs typeface="Gill Sans MT"/>
              </a:rPr>
              <a:t>ai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-</a:t>
            </a:r>
            <a:r>
              <a:rPr dirty="0" sz="1200" spc="-50" b="1">
                <a:solidFill>
                  <a:srgbClr val="003D73"/>
                </a:solidFill>
                <a:latin typeface="Gill Sans MT"/>
                <a:cs typeface="Gill Sans MT"/>
              </a:rPr>
              <a:t>G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p</a:t>
            </a:r>
            <a:r>
              <a:rPr dirty="0" sz="1200" spc="30" b="1">
                <a:solidFill>
                  <a:srgbClr val="003D73"/>
                </a:solidFill>
                <a:latin typeface="Gill Sans MT"/>
                <a:cs typeface="Gill Sans MT"/>
              </a:rPr>
              <a:t> M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 I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3126" y="6842580"/>
            <a:ext cx="459803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143" y="7299276"/>
            <a:ext cx="4528185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rippe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73143" y="7452205"/>
            <a:ext cx="4598035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confi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[Ar]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nfigura-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3125" y="8252338"/>
            <a:ext cx="4598035" cy="1226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no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(su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 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caus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57155" y="7816022"/>
            <a:ext cx="946150" cy="387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1120">
              <a:lnSpc>
                <a:spcPct val="100000"/>
              </a:lnSpc>
            </a:pPr>
            <a:r>
              <a:rPr dirty="0" baseline="2923" sz="1425" spc="-4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187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baseline="2923" sz="1425" spc="-102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923" sz="1425" spc="-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7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127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2923" sz="14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2923" sz="1425" spc="-112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endParaRPr sz="9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31539" y="800650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980183" y="7821319"/>
            <a:ext cx="1004569" cy="382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31600"/>
              </a:lnSpc>
            </a:pP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47">
                <a:solidFill>
                  <a:srgbClr val="221F20"/>
                </a:solidFill>
                <a:latin typeface="Arial"/>
                <a:cs typeface="Arial"/>
              </a:rPr>
              <a:t>-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182367" y="7276821"/>
            <a:ext cx="84455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2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75213" y="1719349"/>
            <a:ext cx="1621155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92241" y="1735234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475213" y="5197399"/>
            <a:ext cx="1617980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492241" y="521312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176388" y="40055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902953" y="400557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300" y="3714535"/>
            <a:ext cx="4599305" cy="3355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10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No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noble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ing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96670">
              <a:lnSpc>
                <a:spcPct val="100000"/>
              </a:lnSpc>
              <a:spcBef>
                <a:spcPts val="640"/>
              </a:spcBef>
            </a:pPr>
            <a:r>
              <a:rPr dirty="0" sz="950" spc="-30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52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8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marL="1267460">
              <a:lnSpc>
                <a:spcPct val="100000"/>
              </a:lnSpc>
              <a:spcBef>
                <a:spcPts val="360"/>
              </a:spcBef>
            </a:pPr>
            <a:r>
              <a:rPr dirty="0" baseline="2923" sz="1425" spc="-457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52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baseline="2923" sz="1425">
              <a:latin typeface="Arial Narrow"/>
              <a:cs typeface="Arial Narrow"/>
            </a:endParaRPr>
          </a:p>
          <a:p>
            <a:pPr algn="just" marL="12700" marR="5080" indent="151765">
              <a:lnSpc>
                <a:spcPct val="95400"/>
              </a:lnSpc>
              <a:spcBef>
                <a:spcPts val="58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imult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etwe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3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some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75"/>
              </a:spcBef>
            </a:pPr>
            <a:r>
              <a:rPr dirty="0" sz="1200" spc="-17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I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8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fills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ubs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340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subsh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ig.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8-36).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surprising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ition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10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ied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nfiguration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4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2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65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92" y="7036181"/>
            <a:ext cx="4632960" cy="2445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46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some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ether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9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3873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few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cq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-gas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iguratio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9.2)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-gas</a:t>
            </a:r>
            <a:endParaRPr sz="1050">
              <a:latin typeface="Palatino Linotype"/>
              <a:cs typeface="Palatino Linotype"/>
            </a:endParaRPr>
          </a:p>
          <a:p>
            <a:pPr marL="1133475" indent="-1121410">
              <a:lnSpc>
                <a:spcPts val="117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 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marL="1133475">
              <a:lnSpc>
                <a:spcPct val="100000"/>
              </a:lnSpc>
              <a:spcBef>
                <a:spcPts val="665"/>
              </a:spcBef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3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44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5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3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5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133475">
              <a:lnSpc>
                <a:spcPct val="100000"/>
              </a:lnSpc>
              <a:spcBef>
                <a:spcPts val="670"/>
              </a:spcBef>
            </a:pP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3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2923" sz="1425" spc="44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923" sz="1425" spc="5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37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923" sz="142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baseline="2923" sz="1425" spc="-89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923" sz="1425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2923" sz="1425" spc="3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baseline="2923" sz="142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923" sz="14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 spc="-7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70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7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baseline="31746" sz="1050">
              <a:latin typeface="Arial"/>
              <a:cs typeface="Arial"/>
            </a:endParaRPr>
          </a:p>
          <a:p>
            <a:pPr algn="just" marL="12700" marR="39370">
              <a:lnSpc>
                <a:spcPct val="95400"/>
              </a:lnSpc>
              <a:spcBef>
                <a:spcPts val="585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bserv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 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tabilit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5146" y="7515816"/>
            <a:ext cx="1596390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89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by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highest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4344" y="752803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349596" y="669999"/>
            <a:ext cx="3745865" cy="177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15975" algn="l"/>
              </a:tabLst>
            </a:pPr>
            <a:r>
              <a:rPr dirty="0" sz="1050" spc="-120" b="1">
                <a:latin typeface="Arial"/>
                <a:cs typeface="Arial"/>
              </a:rPr>
              <a:t>T</a:t>
            </a:r>
            <a:r>
              <a:rPr dirty="0" sz="1050" spc="5" b="1">
                <a:latin typeface="Arial"/>
                <a:cs typeface="Arial"/>
              </a:rPr>
              <a:t>A</a:t>
            </a:r>
            <a:r>
              <a:rPr dirty="0" sz="1050" spc="-55" b="1">
                <a:latin typeface="Arial"/>
                <a:cs typeface="Arial"/>
              </a:rPr>
              <a:t>B</a:t>
            </a:r>
            <a:r>
              <a:rPr dirty="0" sz="1050" spc="-75" b="1">
                <a:latin typeface="Arial"/>
                <a:cs typeface="Arial"/>
              </a:rPr>
              <a:t>L</a:t>
            </a:r>
            <a:r>
              <a:rPr dirty="0" sz="1050" spc="-65" b="1">
                <a:latin typeface="Arial"/>
                <a:cs typeface="Arial"/>
              </a:rPr>
              <a:t>E</a:t>
            </a:r>
            <a:r>
              <a:rPr dirty="0" sz="1050" spc="65" b="1">
                <a:latin typeface="Arial"/>
                <a:cs typeface="Arial"/>
              </a:rPr>
              <a:t> </a:t>
            </a:r>
            <a:r>
              <a:rPr dirty="0" sz="1050" spc="50" b="1">
                <a:latin typeface="Arial"/>
                <a:cs typeface="Arial"/>
              </a:rPr>
              <a:t>9</a:t>
            </a:r>
            <a:r>
              <a:rPr dirty="0" sz="1050" spc="45" b="1">
                <a:latin typeface="Arial"/>
                <a:cs typeface="Arial"/>
              </a:rPr>
              <a:t>.</a:t>
            </a:r>
            <a:r>
              <a:rPr dirty="0" sz="1050" spc="35" b="1">
                <a:latin typeface="Arial"/>
                <a:cs typeface="Arial"/>
              </a:rPr>
              <a:t>2</a:t>
            </a:r>
            <a:r>
              <a:rPr dirty="0" sz="1050" b="1">
                <a:latin typeface="Arial"/>
                <a:cs typeface="Arial"/>
              </a:rPr>
              <a:t>	</a:t>
            </a:r>
            <a:r>
              <a:rPr dirty="0" sz="1050" spc="-40" b="1">
                <a:latin typeface="Arial"/>
                <a:cs typeface="Arial"/>
              </a:rPr>
              <a:t>E</a:t>
            </a:r>
            <a:r>
              <a:rPr dirty="0" sz="1050" spc="-5" b="1">
                <a:latin typeface="Arial"/>
                <a:cs typeface="Arial"/>
              </a:rPr>
              <a:t>l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-60" b="1">
                <a:latin typeface="Arial"/>
                <a:cs typeface="Arial"/>
              </a:rPr>
              <a:t>c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r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25" b="1">
                <a:latin typeface="Arial"/>
                <a:cs typeface="Arial"/>
              </a:rPr>
              <a:t>C</a:t>
            </a:r>
            <a:r>
              <a:rPr dirty="0" sz="1050" spc="20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30" b="1">
                <a:latin typeface="Arial"/>
                <a:cs typeface="Arial"/>
              </a:rPr>
              <a:t>f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35" b="1">
                <a:latin typeface="Arial"/>
                <a:cs typeface="Arial"/>
              </a:rPr>
              <a:t>g</a:t>
            </a:r>
            <a:r>
              <a:rPr dirty="0" sz="1050" spc="-20" b="1">
                <a:latin typeface="Arial"/>
                <a:cs typeface="Arial"/>
              </a:rPr>
              <a:t>u</a:t>
            </a:r>
            <a:r>
              <a:rPr dirty="0" sz="1050" spc="20" b="1">
                <a:latin typeface="Arial"/>
                <a:cs typeface="Arial"/>
              </a:rPr>
              <a:t>r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i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-100" b="1">
                <a:latin typeface="Arial"/>
                <a:cs typeface="Arial"/>
              </a:rPr>
              <a:t>s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40" b="1">
                <a:latin typeface="Arial"/>
                <a:cs typeface="Arial"/>
              </a:rPr>
              <a:t>f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-80" b="1">
                <a:latin typeface="Arial"/>
                <a:cs typeface="Arial"/>
              </a:rPr>
              <a:t>S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5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100" b="1">
                <a:latin typeface="Arial"/>
                <a:cs typeface="Arial"/>
              </a:rPr>
              <a:t>M</a:t>
            </a:r>
            <a:r>
              <a:rPr dirty="0" sz="1050" spc="40" b="1">
                <a:latin typeface="Arial"/>
                <a:cs typeface="Arial"/>
              </a:rPr>
              <a:t>e</a:t>
            </a:r>
            <a:r>
              <a:rPr dirty="0" sz="1050" spc="80" b="1">
                <a:latin typeface="Arial"/>
                <a:cs typeface="Arial"/>
              </a:rPr>
              <a:t>t</a:t>
            </a:r>
            <a:r>
              <a:rPr dirty="0" sz="1050" b="1">
                <a:latin typeface="Arial"/>
                <a:cs typeface="Arial"/>
              </a:rPr>
              <a:t>a</a:t>
            </a:r>
            <a:r>
              <a:rPr dirty="0" sz="1050" b="1">
                <a:latin typeface="Arial"/>
                <a:cs typeface="Arial"/>
              </a:rPr>
              <a:t>l</a:t>
            </a:r>
            <a:r>
              <a:rPr dirty="0" sz="1050" spc="40" b="1">
                <a:latin typeface="Arial"/>
                <a:cs typeface="Arial"/>
              </a:rPr>
              <a:t> </a:t>
            </a:r>
            <a:r>
              <a:rPr dirty="0" sz="1050" spc="20" b="1">
                <a:latin typeface="Arial"/>
                <a:cs typeface="Arial"/>
              </a:rPr>
              <a:t>I</a:t>
            </a:r>
            <a:r>
              <a:rPr dirty="0" sz="1050" spc="5" b="1">
                <a:latin typeface="Arial"/>
                <a:cs typeface="Arial"/>
              </a:rPr>
              <a:t>o</a:t>
            </a:r>
            <a:r>
              <a:rPr dirty="0" sz="1050" spc="-20" b="1">
                <a:latin typeface="Arial"/>
                <a:cs typeface="Arial"/>
              </a:rPr>
              <a:t>n</a:t>
            </a:r>
            <a:r>
              <a:rPr dirty="0" sz="1050" spc="-105" b="1">
                <a:latin typeface="Arial"/>
                <a:cs typeface="Arial"/>
              </a:rPr>
              <a:t>s</a:t>
            </a:r>
            <a:r>
              <a:rPr dirty="0" baseline="25925" sz="1125" b="1">
                <a:latin typeface="Arial"/>
                <a:cs typeface="Arial"/>
              </a:rPr>
              <a:t>a</a:t>
            </a:r>
            <a:endParaRPr baseline="25925" sz="1125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372548" y="1022864"/>
            <a:ext cx="40640" cy="29845"/>
          </a:xfrm>
          <a:custGeom>
            <a:avLst/>
            <a:gdLst/>
            <a:ahLst/>
            <a:cxnLst/>
            <a:rect l="l" t="t" r="r" b="b"/>
            <a:pathLst>
              <a:path w="40639" h="29844">
                <a:moveTo>
                  <a:pt x="11480" y="29603"/>
                </a:moveTo>
                <a:lnTo>
                  <a:pt x="0" y="29603"/>
                </a:lnTo>
                <a:lnTo>
                  <a:pt x="9944" y="0"/>
                </a:lnTo>
                <a:lnTo>
                  <a:pt x="19646" y="0"/>
                </a:lnTo>
                <a:lnTo>
                  <a:pt x="11480" y="29603"/>
                </a:lnTo>
                <a:close/>
              </a:path>
              <a:path w="40639" h="29844">
                <a:moveTo>
                  <a:pt x="32410" y="29603"/>
                </a:moveTo>
                <a:lnTo>
                  <a:pt x="20942" y="29603"/>
                </a:lnTo>
                <a:lnTo>
                  <a:pt x="30886" y="0"/>
                </a:lnTo>
                <a:lnTo>
                  <a:pt x="40589" y="0"/>
                </a:lnTo>
                <a:lnTo>
                  <a:pt x="32410" y="2960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411839" y="1003590"/>
            <a:ext cx="60706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solidFill>
                  <a:srgbClr val="221F20"/>
                </a:solidFill>
                <a:latin typeface="Lucida Sans"/>
                <a:cs typeface="Lucida Sans"/>
              </a:rPr>
              <a:t>No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015802" y="1022864"/>
            <a:ext cx="40640" cy="29845"/>
          </a:xfrm>
          <a:custGeom>
            <a:avLst/>
            <a:gdLst/>
            <a:ahLst/>
            <a:cxnLst/>
            <a:rect l="l" t="t" r="r" b="b"/>
            <a:pathLst>
              <a:path w="40639" h="29844">
                <a:moveTo>
                  <a:pt x="9702" y="29603"/>
                </a:moveTo>
                <a:lnTo>
                  <a:pt x="0" y="29603"/>
                </a:lnTo>
                <a:lnTo>
                  <a:pt x="8166" y="0"/>
                </a:lnTo>
                <a:lnTo>
                  <a:pt x="19646" y="0"/>
                </a:lnTo>
                <a:lnTo>
                  <a:pt x="9702" y="29603"/>
                </a:lnTo>
                <a:close/>
              </a:path>
              <a:path w="40639" h="29844">
                <a:moveTo>
                  <a:pt x="30645" y="29603"/>
                </a:moveTo>
                <a:lnTo>
                  <a:pt x="20942" y="29603"/>
                </a:lnTo>
                <a:lnTo>
                  <a:pt x="29108" y="0"/>
                </a:lnTo>
                <a:lnTo>
                  <a:pt x="40589" y="0"/>
                </a:lnTo>
                <a:lnTo>
                  <a:pt x="30645" y="2960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433006" y="1022864"/>
            <a:ext cx="40640" cy="29845"/>
          </a:xfrm>
          <a:custGeom>
            <a:avLst/>
            <a:gdLst/>
            <a:ahLst/>
            <a:cxnLst/>
            <a:rect l="l" t="t" r="r" b="b"/>
            <a:pathLst>
              <a:path w="40639" h="29844">
                <a:moveTo>
                  <a:pt x="32410" y="29603"/>
                </a:moveTo>
                <a:lnTo>
                  <a:pt x="20929" y="29603"/>
                </a:lnTo>
                <a:lnTo>
                  <a:pt x="30873" y="0"/>
                </a:lnTo>
                <a:lnTo>
                  <a:pt x="40576" y="0"/>
                </a:lnTo>
                <a:lnTo>
                  <a:pt x="32410" y="29603"/>
                </a:lnTo>
                <a:close/>
              </a:path>
              <a:path w="40639" h="29844">
                <a:moveTo>
                  <a:pt x="11468" y="29603"/>
                </a:moveTo>
                <a:lnTo>
                  <a:pt x="0" y="29603"/>
                </a:lnTo>
                <a:lnTo>
                  <a:pt x="9931" y="0"/>
                </a:lnTo>
                <a:lnTo>
                  <a:pt x="19634" y="0"/>
                </a:lnTo>
                <a:lnTo>
                  <a:pt x="11468" y="2960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518856" y="1022864"/>
            <a:ext cx="40640" cy="29845"/>
          </a:xfrm>
          <a:custGeom>
            <a:avLst/>
            <a:gdLst/>
            <a:ahLst/>
            <a:cxnLst/>
            <a:rect l="l" t="t" r="r" b="b"/>
            <a:pathLst>
              <a:path w="40639" h="29844">
                <a:moveTo>
                  <a:pt x="30632" y="29603"/>
                </a:moveTo>
                <a:lnTo>
                  <a:pt x="20929" y="29603"/>
                </a:lnTo>
                <a:lnTo>
                  <a:pt x="29095" y="0"/>
                </a:lnTo>
                <a:lnTo>
                  <a:pt x="40576" y="0"/>
                </a:lnTo>
                <a:lnTo>
                  <a:pt x="30632" y="29603"/>
                </a:lnTo>
                <a:close/>
              </a:path>
              <a:path w="40639" h="29844">
                <a:moveTo>
                  <a:pt x="9702" y="29603"/>
                </a:moveTo>
                <a:lnTo>
                  <a:pt x="0" y="29603"/>
                </a:lnTo>
                <a:lnTo>
                  <a:pt x="8153" y="0"/>
                </a:lnTo>
                <a:lnTo>
                  <a:pt x="19634" y="0"/>
                </a:lnTo>
                <a:lnTo>
                  <a:pt x="9702" y="2960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005266" y="1022864"/>
            <a:ext cx="40640" cy="29845"/>
          </a:xfrm>
          <a:custGeom>
            <a:avLst/>
            <a:gdLst/>
            <a:ahLst/>
            <a:cxnLst/>
            <a:rect l="l" t="t" r="r" b="b"/>
            <a:pathLst>
              <a:path w="40639" h="29844">
                <a:moveTo>
                  <a:pt x="32410" y="29603"/>
                </a:moveTo>
                <a:lnTo>
                  <a:pt x="20929" y="29603"/>
                </a:lnTo>
                <a:lnTo>
                  <a:pt x="30873" y="0"/>
                </a:lnTo>
                <a:lnTo>
                  <a:pt x="40576" y="0"/>
                </a:lnTo>
                <a:lnTo>
                  <a:pt x="32410" y="29603"/>
                </a:lnTo>
                <a:close/>
              </a:path>
              <a:path w="40639" h="29844">
                <a:moveTo>
                  <a:pt x="11468" y="29603"/>
                </a:moveTo>
                <a:lnTo>
                  <a:pt x="0" y="29603"/>
                </a:lnTo>
                <a:lnTo>
                  <a:pt x="9931" y="0"/>
                </a:lnTo>
                <a:lnTo>
                  <a:pt x="19634" y="0"/>
                </a:lnTo>
                <a:lnTo>
                  <a:pt x="11468" y="2960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451671" y="1022864"/>
            <a:ext cx="40640" cy="29845"/>
          </a:xfrm>
          <a:custGeom>
            <a:avLst/>
            <a:gdLst/>
            <a:ahLst/>
            <a:cxnLst/>
            <a:rect l="l" t="t" r="r" b="b"/>
            <a:pathLst>
              <a:path w="40639" h="29844">
                <a:moveTo>
                  <a:pt x="30632" y="29603"/>
                </a:moveTo>
                <a:lnTo>
                  <a:pt x="20929" y="29603"/>
                </a:lnTo>
                <a:lnTo>
                  <a:pt x="29095" y="0"/>
                </a:lnTo>
                <a:lnTo>
                  <a:pt x="40576" y="0"/>
                </a:lnTo>
                <a:lnTo>
                  <a:pt x="30632" y="29603"/>
                </a:lnTo>
                <a:close/>
              </a:path>
              <a:path w="40639" h="29844">
                <a:moveTo>
                  <a:pt x="9702" y="29603"/>
                </a:moveTo>
                <a:lnTo>
                  <a:pt x="0" y="29603"/>
                </a:lnTo>
                <a:lnTo>
                  <a:pt x="8153" y="0"/>
                </a:lnTo>
                <a:lnTo>
                  <a:pt x="19634" y="0"/>
                </a:lnTo>
                <a:lnTo>
                  <a:pt x="9702" y="2960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3411373" y="986455"/>
            <a:ext cx="1228090" cy="821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3660">
              <a:lnSpc>
                <a:spcPct val="100000"/>
              </a:lnSpc>
            </a:pP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-N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23809" sz="105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endParaRPr baseline="23809" sz="1050">
              <a:latin typeface="Lucida Sans"/>
              <a:cs typeface="Lucida Sans"/>
            </a:endParaRPr>
          </a:p>
          <a:p>
            <a:pPr marL="12700" marR="953135">
              <a:lnSpc>
                <a:spcPts val="1120"/>
              </a:lnSpc>
              <a:spcBef>
                <a:spcPts val="385"/>
              </a:spcBef>
            </a:pPr>
            <a:r>
              <a:rPr dirty="0" baseline="-2339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-23391" sz="14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-2339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23391" sz="1425" spc="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20"/>
              </a:lnSpc>
              <a:spcBef>
                <a:spcPts val="310"/>
              </a:spcBef>
            </a:pP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0093D2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7">
                <a:solidFill>
                  <a:srgbClr val="0093D2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>
              <a:lnSpc>
                <a:spcPts val="1120"/>
              </a:lnSpc>
            </a:pP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0093D2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30">
                <a:solidFill>
                  <a:srgbClr val="0093D2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0093D2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0093D2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7">
                <a:solidFill>
                  <a:srgbClr val="0093D2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83703" y="986455"/>
            <a:ext cx="576580" cy="821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>
              <a:lnSpc>
                <a:spcPct val="100000"/>
              </a:lnSpc>
            </a:pP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18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1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baseline="23809" sz="10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endParaRPr baseline="23809" sz="1050">
              <a:latin typeface="Lucida Sans"/>
              <a:cs typeface="Lucida Sans"/>
            </a:endParaRPr>
          </a:p>
          <a:p>
            <a:pPr marL="12700">
              <a:lnSpc>
                <a:spcPts val="1135"/>
              </a:lnSpc>
              <a:spcBef>
                <a:spcPts val="7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 marR="312420">
              <a:lnSpc>
                <a:spcPct val="62600"/>
              </a:lnSpc>
              <a:spcBef>
                <a:spcPts val="41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-23391" sz="1425" spc="-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23391" sz="1425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00"/>
              </a:lnSpc>
            </a:pPr>
            <a:r>
              <a:rPr dirty="0" baseline="-2339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23391" sz="1425" spc="22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894987" y="1003590"/>
            <a:ext cx="600075" cy="804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endParaRPr sz="950">
              <a:latin typeface="Lucida Sans"/>
              <a:cs typeface="Lucida Sans"/>
            </a:endParaRPr>
          </a:p>
          <a:p>
            <a:pPr marL="13335" marR="5080">
              <a:lnSpc>
                <a:spcPct val="97200"/>
              </a:lnSpc>
              <a:spcBef>
                <a:spcPts val="750"/>
              </a:spcBef>
            </a:pP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0093D2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15">
                <a:solidFill>
                  <a:srgbClr val="0093D2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0093D2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0093D2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0093D2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">
                <a:solidFill>
                  <a:srgbClr val="0093D2"/>
                </a:solidFill>
                <a:latin typeface="Arial"/>
                <a:cs typeface="Arial"/>
              </a:rPr>
              <a:t>+ 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15">
                <a:solidFill>
                  <a:srgbClr val="0093D2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0093D2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0093D2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0093D2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0093D2"/>
                </a:solidFill>
                <a:latin typeface="Arial"/>
                <a:cs typeface="Arial"/>
              </a:rPr>
              <a:t>+ 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0093D2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0093D2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44">
                <a:solidFill>
                  <a:srgbClr val="0093D2"/>
                </a:solidFill>
                <a:latin typeface="Arial"/>
                <a:cs typeface="Arial"/>
              </a:rPr>
              <a:t>+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Co</a:t>
            </a:r>
            <a:r>
              <a:rPr dirty="0" baseline="31746" sz="1050" spc="22">
                <a:solidFill>
                  <a:srgbClr val="0093D2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0093D2"/>
                </a:solidFill>
                <a:latin typeface="Arial"/>
                <a:cs typeface="Arial"/>
              </a:rPr>
              <a:t>+ 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0093D2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2">
                <a:solidFill>
                  <a:srgbClr val="0093D2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0093D2"/>
                </a:solidFill>
                <a:latin typeface="Arial"/>
                <a:cs typeface="Arial"/>
              </a:rPr>
              <a:t>+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0093D2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0093D2"/>
                </a:solidFill>
                <a:latin typeface="Palatino Linotype"/>
                <a:cs typeface="Palatino Linotype"/>
              </a:rPr>
              <a:t>u</a:t>
            </a:r>
            <a:r>
              <a:rPr dirty="0" baseline="31746" sz="1050" spc="15">
                <a:solidFill>
                  <a:srgbClr val="0093D2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0093D2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50875" y="1213769"/>
            <a:ext cx="714375" cy="1013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1135"/>
              </a:lnSpc>
              <a:tabLst>
                <a:tab pos="41338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>
              <a:lnSpc>
                <a:spcPts val="919"/>
              </a:lnSpc>
              <a:tabLst>
                <a:tab pos="413384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>
              <a:lnSpc>
                <a:spcPts val="925"/>
              </a:lnSpc>
              <a:tabLst>
                <a:tab pos="413384" algn="l"/>
              </a:tabLst>
            </a:pPr>
            <a:r>
              <a:rPr dirty="0" baseline="-23391" sz="1425" spc="37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7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-23391" sz="1425" spc="-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-23391" sz="14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20"/>
              </a:lnSpc>
              <a:spcBef>
                <a:spcPts val="345"/>
              </a:spcBef>
              <a:tabLst>
                <a:tab pos="41338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baseline="31746" sz="1050">
              <a:latin typeface="Arial"/>
              <a:cs typeface="Arial"/>
            </a:endParaRPr>
          </a:p>
          <a:p>
            <a:pPr marL="12700" marR="461645">
              <a:lnSpc>
                <a:spcPct val="62500"/>
              </a:lnSpc>
              <a:spcBef>
                <a:spcPts val="40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-23391" sz="1425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23391" sz="1425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761403" y="2449465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5" h="28575">
                <a:moveTo>
                  <a:pt x="1371" y="28384"/>
                </a:moveTo>
                <a:lnTo>
                  <a:pt x="18326" y="0"/>
                </a:lnTo>
                <a:lnTo>
                  <a:pt x="19926" y="1079"/>
                </a:lnTo>
                <a:lnTo>
                  <a:pt x="17589" y="4749"/>
                </a:lnTo>
                <a:lnTo>
                  <a:pt x="15697" y="8623"/>
                </a:lnTo>
                <a:lnTo>
                  <a:pt x="12776" y="16789"/>
                </a:lnTo>
                <a:lnTo>
                  <a:pt x="11912" y="20942"/>
                </a:lnTo>
                <a:lnTo>
                  <a:pt x="11645" y="25145"/>
                </a:lnTo>
                <a:lnTo>
                  <a:pt x="9906" y="25577"/>
                </a:lnTo>
                <a:lnTo>
                  <a:pt x="8178" y="26098"/>
                </a:lnTo>
                <a:lnTo>
                  <a:pt x="6477" y="26695"/>
                </a:lnTo>
                <a:lnTo>
                  <a:pt x="3060" y="27851"/>
                </a:lnTo>
                <a:lnTo>
                  <a:pt x="1371" y="28384"/>
                </a:lnTo>
                <a:close/>
              </a:path>
              <a:path w="42545" h="28575">
                <a:moveTo>
                  <a:pt x="23622" y="28384"/>
                </a:moveTo>
                <a:lnTo>
                  <a:pt x="40576" y="0"/>
                </a:lnTo>
                <a:lnTo>
                  <a:pt x="42164" y="1079"/>
                </a:lnTo>
                <a:lnTo>
                  <a:pt x="39827" y="4749"/>
                </a:lnTo>
                <a:lnTo>
                  <a:pt x="37934" y="8623"/>
                </a:lnTo>
                <a:lnTo>
                  <a:pt x="35026" y="16789"/>
                </a:lnTo>
                <a:lnTo>
                  <a:pt x="34163" y="20942"/>
                </a:lnTo>
                <a:lnTo>
                  <a:pt x="33896" y="25145"/>
                </a:lnTo>
                <a:lnTo>
                  <a:pt x="32143" y="25577"/>
                </a:lnTo>
                <a:lnTo>
                  <a:pt x="30416" y="26098"/>
                </a:lnTo>
                <a:lnTo>
                  <a:pt x="25311" y="27851"/>
                </a:lnTo>
                <a:lnTo>
                  <a:pt x="23622" y="28384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682147" y="2449489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5" h="28575">
                <a:moveTo>
                  <a:pt x="23837" y="28397"/>
                </a:moveTo>
                <a:lnTo>
                  <a:pt x="22250" y="27317"/>
                </a:lnTo>
                <a:lnTo>
                  <a:pt x="24574" y="23647"/>
                </a:lnTo>
                <a:lnTo>
                  <a:pt x="26466" y="19773"/>
                </a:lnTo>
                <a:lnTo>
                  <a:pt x="29387" y="11607"/>
                </a:lnTo>
                <a:lnTo>
                  <a:pt x="30251" y="7454"/>
                </a:lnTo>
                <a:lnTo>
                  <a:pt x="30518" y="3251"/>
                </a:lnTo>
                <a:lnTo>
                  <a:pt x="32257" y="2819"/>
                </a:lnTo>
                <a:lnTo>
                  <a:pt x="33985" y="2298"/>
                </a:lnTo>
                <a:lnTo>
                  <a:pt x="37401" y="1117"/>
                </a:lnTo>
                <a:lnTo>
                  <a:pt x="40792" y="0"/>
                </a:lnTo>
                <a:lnTo>
                  <a:pt x="28498" y="25806"/>
                </a:lnTo>
                <a:lnTo>
                  <a:pt x="23837" y="28397"/>
                </a:lnTo>
                <a:close/>
              </a:path>
              <a:path w="42545" h="28575">
                <a:moveTo>
                  <a:pt x="1587" y="28397"/>
                </a:moveTo>
                <a:lnTo>
                  <a:pt x="0" y="27317"/>
                </a:lnTo>
                <a:lnTo>
                  <a:pt x="2336" y="23647"/>
                </a:lnTo>
                <a:lnTo>
                  <a:pt x="4229" y="19773"/>
                </a:lnTo>
                <a:lnTo>
                  <a:pt x="7137" y="11607"/>
                </a:lnTo>
                <a:lnTo>
                  <a:pt x="8000" y="7454"/>
                </a:lnTo>
                <a:lnTo>
                  <a:pt x="8267" y="3251"/>
                </a:lnTo>
                <a:lnTo>
                  <a:pt x="10020" y="2819"/>
                </a:lnTo>
                <a:lnTo>
                  <a:pt x="11747" y="2298"/>
                </a:lnTo>
                <a:lnTo>
                  <a:pt x="15151" y="1117"/>
                </a:lnTo>
                <a:lnTo>
                  <a:pt x="18541" y="0"/>
                </a:lnTo>
                <a:lnTo>
                  <a:pt x="6261" y="25806"/>
                </a:lnTo>
                <a:lnTo>
                  <a:pt x="1587" y="2839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52506" y="2830465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5" h="28575">
                <a:moveTo>
                  <a:pt x="23621" y="28384"/>
                </a:moveTo>
                <a:lnTo>
                  <a:pt x="40576" y="0"/>
                </a:lnTo>
                <a:lnTo>
                  <a:pt x="42176" y="1079"/>
                </a:lnTo>
                <a:lnTo>
                  <a:pt x="39839" y="4749"/>
                </a:lnTo>
                <a:lnTo>
                  <a:pt x="37947" y="8623"/>
                </a:lnTo>
                <a:lnTo>
                  <a:pt x="35026" y="16789"/>
                </a:lnTo>
                <a:lnTo>
                  <a:pt x="34175" y="20942"/>
                </a:lnTo>
                <a:lnTo>
                  <a:pt x="33896" y="25145"/>
                </a:lnTo>
                <a:lnTo>
                  <a:pt x="32156" y="25577"/>
                </a:lnTo>
                <a:lnTo>
                  <a:pt x="30429" y="26098"/>
                </a:lnTo>
                <a:lnTo>
                  <a:pt x="28727" y="26695"/>
                </a:lnTo>
                <a:lnTo>
                  <a:pt x="25311" y="27851"/>
                </a:lnTo>
                <a:lnTo>
                  <a:pt x="23621" y="28384"/>
                </a:lnTo>
                <a:close/>
              </a:path>
              <a:path w="42545" h="28575">
                <a:moveTo>
                  <a:pt x="1384" y="28384"/>
                </a:moveTo>
                <a:lnTo>
                  <a:pt x="18338" y="0"/>
                </a:lnTo>
                <a:lnTo>
                  <a:pt x="19926" y="1079"/>
                </a:lnTo>
                <a:lnTo>
                  <a:pt x="17589" y="4749"/>
                </a:lnTo>
                <a:lnTo>
                  <a:pt x="15697" y="8623"/>
                </a:lnTo>
                <a:lnTo>
                  <a:pt x="12788" y="16789"/>
                </a:lnTo>
                <a:lnTo>
                  <a:pt x="11925" y="20942"/>
                </a:lnTo>
                <a:lnTo>
                  <a:pt x="11658" y="25145"/>
                </a:lnTo>
                <a:lnTo>
                  <a:pt x="9905" y="25577"/>
                </a:lnTo>
                <a:lnTo>
                  <a:pt x="8178" y="26098"/>
                </a:lnTo>
                <a:lnTo>
                  <a:pt x="3073" y="27851"/>
                </a:lnTo>
                <a:lnTo>
                  <a:pt x="1384" y="28384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32236" y="2830489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5" h="28575">
                <a:moveTo>
                  <a:pt x="23837" y="28397"/>
                </a:moveTo>
                <a:lnTo>
                  <a:pt x="22250" y="27317"/>
                </a:lnTo>
                <a:lnTo>
                  <a:pt x="24574" y="23647"/>
                </a:lnTo>
                <a:lnTo>
                  <a:pt x="26466" y="19773"/>
                </a:lnTo>
                <a:lnTo>
                  <a:pt x="29387" y="11607"/>
                </a:lnTo>
                <a:lnTo>
                  <a:pt x="30251" y="7454"/>
                </a:lnTo>
                <a:lnTo>
                  <a:pt x="30518" y="3251"/>
                </a:lnTo>
                <a:lnTo>
                  <a:pt x="32257" y="2819"/>
                </a:lnTo>
                <a:lnTo>
                  <a:pt x="33985" y="2298"/>
                </a:lnTo>
                <a:lnTo>
                  <a:pt x="37401" y="1117"/>
                </a:lnTo>
                <a:lnTo>
                  <a:pt x="40792" y="0"/>
                </a:lnTo>
                <a:lnTo>
                  <a:pt x="28498" y="25806"/>
                </a:lnTo>
                <a:lnTo>
                  <a:pt x="23837" y="28397"/>
                </a:lnTo>
                <a:close/>
              </a:path>
              <a:path w="42545" h="28575">
                <a:moveTo>
                  <a:pt x="1587" y="28397"/>
                </a:moveTo>
                <a:lnTo>
                  <a:pt x="0" y="27317"/>
                </a:lnTo>
                <a:lnTo>
                  <a:pt x="2336" y="23647"/>
                </a:lnTo>
                <a:lnTo>
                  <a:pt x="4229" y="19773"/>
                </a:lnTo>
                <a:lnTo>
                  <a:pt x="7137" y="11607"/>
                </a:lnTo>
                <a:lnTo>
                  <a:pt x="8000" y="7454"/>
                </a:lnTo>
                <a:lnTo>
                  <a:pt x="8267" y="3251"/>
                </a:lnTo>
                <a:lnTo>
                  <a:pt x="10020" y="2819"/>
                </a:lnTo>
                <a:lnTo>
                  <a:pt x="11747" y="2298"/>
                </a:lnTo>
                <a:lnTo>
                  <a:pt x="15151" y="1117"/>
                </a:lnTo>
                <a:lnTo>
                  <a:pt x="18541" y="0"/>
                </a:lnTo>
                <a:lnTo>
                  <a:pt x="6261" y="25806"/>
                </a:lnTo>
                <a:lnTo>
                  <a:pt x="1587" y="2839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2349277" y="2288832"/>
            <a:ext cx="4396105" cy="932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ts val="1010"/>
              </a:lnSpc>
            </a:pPr>
            <a:r>
              <a:rPr dirty="0" baseline="27777" sz="90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ansi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850">
              <a:latin typeface="Palatino Linotype"/>
              <a:cs typeface="Palatino Linotype"/>
            </a:endParaRPr>
          </a:p>
          <a:p>
            <a:pPr algn="just" marL="13970" marR="88900" indent="-1905">
              <a:lnSpc>
                <a:spcPct val="98800"/>
              </a:lnSpc>
            </a:pPr>
            <a:r>
              <a:rPr dirty="0" baseline="27777" sz="900" spc="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  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gas,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 ha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18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2407" sz="900" spc="3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2407" sz="900" spc="6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2407" sz="90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50" spc="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2407" sz="900" spc="3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50" spc="1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2407" sz="900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2407" sz="900" spc="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  <a:p>
            <a:pPr algn="just" marL="13970" marR="5080" indent="-1905">
              <a:lnSpc>
                <a:spcPct val="97600"/>
              </a:lnSpc>
              <a:spcBef>
                <a:spcPts val="5"/>
              </a:spcBef>
            </a:pPr>
            <a:r>
              <a:rPr dirty="0" baseline="27777" sz="900" spc="22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  </a:t>
            </a:r>
            <a:r>
              <a:rPr dirty="0" sz="8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18 </a:t>
            </a:r>
            <a:r>
              <a:rPr dirty="0" sz="8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8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ns a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t-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rmo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and 2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8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Sn</a:t>
            </a:r>
            <a:r>
              <a:rPr dirty="0" baseline="32407" sz="900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2407" sz="90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50" spc="1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2407" sz="900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2407" sz="900" spc="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8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2407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850" spc="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2407" sz="900" spc="3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850" spc="1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32407" sz="900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50" spc="2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2407" sz="900" spc="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2970" y="3947787"/>
            <a:ext cx="243204" cy="299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>
              <a:lnSpc>
                <a:spcPct val="100000"/>
              </a:lnSpc>
            </a:pPr>
            <a:r>
              <a:rPr dirty="0" sz="850">
                <a:latin typeface="Palatino Linotype"/>
                <a:cs typeface="Palatino Linotype"/>
              </a:rPr>
              <a:t>1   </a:t>
            </a:r>
            <a:r>
              <a:rPr dirty="0" sz="850" spc="-90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2</a:t>
            </a:r>
            <a:endParaRPr sz="8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750" spc="-10" b="1">
                <a:latin typeface="Book Antiqua"/>
                <a:cs typeface="Book Antiqua"/>
              </a:rPr>
              <a:t>H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6931" y="3947379"/>
            <a:ext cx="1317625" cy="980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54025">
              <a:lnSpc>
                <a:spcPct val="100000"/>
              </a:lnSpc>
            </a:pPr>
            <a:r>
              <a:rPr dirty="0" sz="850">
                <a:latin typeface="Palatino Linotype"/>
                <a:cs typeface="Palatino Linotype"/>
              </a:rPr>
              <a:t>1</a:t>
            </a:r>
            <a:r>
              <a:rPr dirty="0" sz="850">
                <a:latin typeface="Gill Sans MT"/>
                <a:cs typeface="Gill Sans MT"/>
              </a:rPr>
              <a:t>3</a:t>
            </a:r>
            <a:r>
              <a:rPr dirty="0" sz="850" spc="55">
                <a:latin typeface="Gill Sans MT"/>
                <a:cs typeface="Gill Sans MT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14</a:t>
            </a:r>
            <a:r>
              <a:rPr dirty="0" sz="850" spc="55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15 </a:t>
            </a:r>
            <a:r>
              <a:rPr dirty="0" sz="850" spc="-100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16</a:t>
            </a:r>
            <a:r>
              <a:rPr dirty="0" sz="850" spc="80">
                <a:latin typeface="Palatino Linotype"/>
                <a:cs typeface="Palatino Linotype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</a:t>
            </a:r>
            <a:r>
              <a:rPr dirty="0" sz="850">
                <a:latin typeface="Gill Sans MT"/>
                <a:cs typeface="Gill Sans MT"/>
              </a:rPr>
              <a:t>7</a:t>
            </a:r>
            <a:r>
              <a:rPr dirty="0" sz="850" spc="55">
                <a:latin typeface="Gill Sans MT"/>
                <a:cs typeface="Gill Sans MT"/>
              </a:rPr>
              <a:t> </a:t>
            </a:r>
            <a:r>
              <a:rPr dirty="0" sz="850">
                <a:latin typeface="Palatino Linotype"/>
                <a:cs typeface="Palatino Linotype"/>
              </a:rPr>
              <a:t>1</a:t>
            </a:r>
            <a:r>
              <a:rPr dirty="0" sz="850">
                <a:latin typeface="Gill Sans MT"/>
                <a:cs typeface="Gill Sans MT"/>
              </a:rPr>
              <a:t>8</a:t>
            </a:r>
            <a:endParaRPr sz="850">
              <a:latin typeface="Gill Sans MT"/>
              <a:cs typeface="Gill Sans MT"/>
            </a:endParaRPr>
          </a:p>
          <a:p>
            <a:pPr marL="33020" marR="5080" indent="1145540">
              <a:lnSpc>
                <a:spcPts val="1380"/>
              </a:lnSpc>
              <a:spcBef>
                <a:spcPts val="35"/>
              </a:spcBef>
              <a:tabLst>
                <a:tab pos="481965" algn="l"/>
              </a:tabLst>
            </a:pPr>
            <a:r>
              <a:rPr dirty="0" sz="750" spc="-15" b="1">
                <a:latin typeface="Book Antiqua"/>
                <a:cs typeface="Book Antiqua"/>
              </a:rPr>
              <a:t>H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spc="-5" b="1">
                <a:latin typeface="Book Antiqua"/>
                <a:cs typeface="Book Antiqua"/>
              </a:rPr>
              <a:t> Li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25" b="1">
                <a:latin typeface="Book Antiqua"/>
                <a:cs typeface="Book Antiqua"/>
              </a:rPr>
              <a:t> </a:t>
            </a:r>
            <a:r>
              <a:rPr dirty="0" sz="750" b="1">
                <a:latin typeface="Book Antiqua"/>
                <a:cs typeface="Book Antiqua"/>
              </a:rPr>
              <a:t>B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-5" b="1">
                <a:latin typeface="Book Antiqua"/>
                <a:cs typeface="Book Antiqua"/>
              </a:rPr>
              <a:t>B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60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C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25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N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20" b="1">
                <a:latin typeface="Book Antiqua"/>
                <a:cs typeface="Book Antiqua"/>
              </a:rPr>
              <a:t> </a:t>
            </a:r>
            <a:r>
              <a:rPr dirty="0" sz="750" spc="-10" b="1">
                <a:latin typeface="Book Antiqua"/>
                <a:cs typeface="Book Antiqua"/>
              </a:rPr>
              <a:t>O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6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F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60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N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endParaRPr sz="750">
              <a:latin typeface="Book Antiqua"/>
              <a:cs typeface="Book Antiqua"/>
            </a:endParaRPr>
          </a:p>
          <a:p>
            <a:pPr marL="41275" indent="-28575">
              <a:lnSpc>
                <a:spcPct val="100000"/>
              </a:lnSpc>
              <a:spcBef>
                <a:spcPts val="315"/>
              </a:spcBef>
              <a:tabLst>
                <a:tab pos="457834" algn="l"/>
              </a:tabLst>
            </a:pPr>
            <a:r>
              <a:rPr dirty="0" sz="750" spc="-20" b="1">
                <a:latin typeface="Book Antiqua"/>
                <a:cs typeface="Book Antiqua"/>
              </a:rPr>
              <a:t>N</a:t>
            </a:r>
            <a:r>
              <a:rPr dirty="0" sz="750" spc="-5" b="1">
                <a:latin typeface="Book Antiqua"/>
                <a:cs typeface="Book Antiqua"/>
              </a:rPr>
              <a:t>a</a:t>
            </a:r>
            <a:r>
              <a:rPr dirty="0" sz="750" spc="-75" b="1">
                <a:latin typeface="Book Antiqua"/>
                <a:cs typeface="Book Antiqua"/>
              </a:rPr>
              <a:t> </a:t>
            </a:r>
            <a:r>
              <a:rPr dirty="0" sz="750" spc="-65" b="1">
                <a:latin typeface="Book Antiqua"/>
                <a:cs typeface="Book Antiqua"/>
              </a:rPr>
              <a:t>M</a:t>
            </a:r>
            <a:r>
              <a:rPr dirty="0" sz="750" spc="-5" b="1">
                <a:latin typeface="Book Antiqua"/>
                <a:cs typeface="Book Antiqua"/>
              </a:rPr>
              <a:t>g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-15" b="1">
                <a:latin typeface="Book Antiqua"/>
                <a:cs typeface="Book Antiqua"/>
              </a:rPr>
              <a:t>A</a:t>
            </a:r>
            <a:r>
              <a:rPr dirty="0" sz="750" spc="-5" b="1">
                <a:latin typeface="Book Antiqua"/>
                <a:cs typeface="Book Antiqua"/>
              </a:rPr>
              <a:t>l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15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i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3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P</a:t>
            </a:r>
            <a:r>
              <a:rPr dirty="0" sz="750" b="1">
                <a:latin typeface="Book Antiqua"/>
                <a:cs typeface="Book Antiqua"/>
              </a:rPr>
              <a:t>   </a:t>
            </a:r>
            <a:r>
              <a:rPr dirty="0" sz="750" spc="-4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S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35" b="1">
                <a:latin typeface="Book Antiqua"/>
                <a:cs typeface="Book Antiqua"/>
              </a:rPr>
              <a:t> </a:t>
            </a:r>
            <a:r>
              <a:rPr dirty="0" sz="750" spc="-25" b="1">
                <a:latin typeface="Book Antiqua"/>
                <a:cs typeface="Book Antiqua"/>
              </a:rPr>
              <a:t>C</a:t>
            </a:r>
            <a:r>
              <a:rPr dirty="0" sz="750" spc="-5" b="1">
                <a:latin typeface="Book Antiqua"/>
                <a:cs typeface="Book Antiqua"/>
              </a:rPr>
              <a:t>l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6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Ar</a:t>
            </a:r>
            <a:endParaRPr sz="750">
              <a:latin typeface="Book Antiqua"/>
              <a:cs typeface="Book Antiqua"/>
            </a:endParaRPr>
          </a:p>
          <a:p>
            <a:pPr marL="15240" marR="12065" indent="25400">
              <a:lnSpc>
                <a:spcPct val="148300"/>
              </a:lnSpc>
              <a:tabLst>
                <a:tab pos="450850" algn="l"/>
              </a:tabLst>
            </a:pPr>
            <a:r>
              <a:rPr dirty="0" sz="750" spc="-10" b="1">
                <a:latin typeface="Book Antiqua"/>
                <a:cs typeface="Book Antiqua"/>
              </a:rPr>
              <a:t>K</a:t>
            </a:r>
            <a:r>
              <a:rPr dirty="0" sz="750" spc="-10" b="1">
                <a:latin typeface="Book Antiqua"/>
                <a:cs typeface="Book Antiqua"/>
              </a:rPr>
              <a:t> </a:t>
            </a:r>
            <a:r>
              <a:rPr dirty="0" sz="750" spc="20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Ca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-15" b="1">
                <a:latin typeface="Book Antiqua"/>
                <a:cs typeface="Book Antiqua"/>
              </a:rPr>
              <a:t>G</a:t>
            </a:r>
            <a:r>
              <a:rPr dirty="0" sz="750" spc="-5" b="1">
                <a:latin typeface="Book Antiqua"/>
                <a:cs typeface="Book Antiqua"/>
              </a:rPr>
              <a:t>a</a:t>
            </a:r>
            <a:r>
              <a:rPr dirty="0" sz="750" spc="-35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G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spc="-15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A</a:t>
            </a:r>
            <a:r>
              <a:rPr dirty="0" sz="750" spc="-5" b="1">
                <a:latin typeface="Book Antiqua"/>
                <a:cs typeface="Book Antiqua"/>
              </a:rPr>
              <a:t>s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70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30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B</a:t>
            </a:r>
            <a:r>
              <a:rPr dirty="0" sz="750" spc="-5" b="1">
                <a:latin typeface="Book Antiqua"/>
                <a:cs typeface="Book Antiqua"/>
              </a:rPr>
              <a:t>r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6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Kr</a:t>
            </a:r>
            <a:r>
              <a:rPr dirty="0" sz="750" spc="-5" b="1">
                <a:latin typeface="Book Antiqua"/>
                <a:cs typeface="Book Antiqua"/>
              </a:rPr>
              <a:t> </a:t>
            </a:r>
            <a:r>
              <a:rPr dirty="0" sz="750" spc="-25" b="1">
                <a:latin typeface="Book Antiqua"/>
                <a:cs typeface="Book Antiqua"/>
              </a:rPr>
              <a:t>R</a:t>
            </a:r>
            <a:r>
              <a:rPr dirty="0" sz="750" spc="-5" b="1">
                <a:latin typeface="Book Antiqua"/>
                <a:cs typeface="Book Antiqua"/>
              </a:rPr>
              <a:t>b</a:t>
            </a:r>
            <a:r>
              <a:rPr dirty="0" sz="750" spc="8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Sr</a:t>
            </a:r>
            <a:r>
              <a:rPr dirty="0" sz="750" b="1">
                <a:latin typeface="Book Antiqua"/>
                <a:cs typeface="Book Antiqua"/>
              </a:rPr>
              <a:t>	</a:t>
            </a:r>
            <a:r>
              <a:rPr dirty="0" sz="750" spc="-65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I</a:t>
            </a:r>
            <a:r>
              <a:rPr dirty="0" sz="750" spc="-5" b="1">
                <a:latin typeface="Book Antiqua"/>
                <a:cs typeface="Book Antiqua"/>
              </a:rPr>
              <a:t>n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50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n</a:t>
            </a:r>
            <a:r>
              <a:rPr dirty="0" sz="750" spc="25" b="1">
                <a:latin typeface="Book Antiqua"/>
                <a:cs typeface="Book Antiqua"/>
              </a:rPr>
              <a:t> </a:t>
            </a:r>
            <a:r>
              <a:rPr dirty="0" sz="750" spc="-20" b="1">
                <a:latin typeface="Book Antiqua"/>
                <a:cs typeface="Book Antiqua"/>
              </a:rPr>
              <a:t>S</a:t>
            </a:r>
            <a:r>
              <a:rPr dirty="0" sz="750" spc="-5" b="1">
                <a:latin typeface="Book Antiqua"/>
                <a:cs typeface="Book Antiqua"/>
              </a:rPr>
              <a:t>b</a:t>
            </a:r>
            <a:r>
              <a:rPr dirty="0" sz="750" b="1">
                <a:latin typeface="Book Antiqua"/>
                <a:cs typeface="Book Antiqua"/>
              </a:rPr>
              <a:t> </a:t>
            </a:r>
            <a:r>
              <a:rPr dirty="0" sz="750" spc="-90" b="1">
                <a:latin typeface="Book Antiqua"/>
                <a:cs typeface="Book Antiqua"/>
              </a:rPr>
              <a:t> </a:t>
            </a:r>
            <a:r>
              <a:rPr dirty="0" sz="750" spc="-15" b="1">
                <a:latin typeface="Book Antiqua"/>
                <a:cs typeface="Book Antiqua"/>
              </a:rPr>
              <a:t>T</a:t>
            </a:r>
            <a:r>
              <a:rPr dirty="0" sz="750" spc="-5" b="1">
                <a:latin typeface="Book Antiqua"/>
                <a:cs typeface="Book Antiqua"/>
              </a:rPr>
              <a:t>e</a:t>
            </a:r>
            <a:r>
              <a:rPr dirty="0" sz="750" b="1">
                <a:latin typeface="Book Antiqua"/>
                <a:cs typeface="Book Antiqua"/>
              </a:rPr>
              <a:t>   </a:t>
            </a:r>
            <a:r>
              <a:rPr dirty="0" sz="750" spc="-5" b="1">
                <a:latin typeface="Book Antiqua"/>
                <a:cs typeface="Book Antiqua"/>
              </a:rPr>
              <a:t>I</a:t>
            </a:r>
            <a:r>
              <a:rPr dirty="0" sz="750" b="1">
                <a:latin typeface="Book Antiqua"/>
                <a:cs typeface="Book Antiqua"/>
              </a:rPr>
              <a:t>  </a:t>
            </a:r>
            <a:r>
              <a:rPr dirty="0" sz="750" spc="-5" b="1">
                <a:latin typeface="Book Antiqua"/>
                <a:cs typeface="Book Antiqua"/>
              </a:rPr>
              <a:t> </a:t>
            </a:r>
            <a:r>
              <a:rPr dirty="0" sz="750" spc="-5" b="1">
                <a:latin typeface="Book Antiqua"/>
                <a:cs typeface="Book Antiqua"/>
              </a:rPr>
              <a:t>Xe</a:t>
            </a:r>
            <a:endParaRPr sz="750">
              <a:latin typeface="Book Antiqua"/>
              <a:cs typeface="Book Antiqua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1116" y="50686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445098" y="5039187"/>
            <a:ext cx="1475740" cy="429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0965">
              <a:lnSpc>
                <a:spcPct val="101699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Nonme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onf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729989" y="1813800"/>
          <a:ext cx="2534920" cy="235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5565"/>
                <a:gridCol w="1120147"/>
                <a:gridCol w="929211"/>
              </a:tblGrid>
              <a:tr h="11773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baseline="-23391" sz="1425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baseline="-23391" sz="1425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70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7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8279">
                        <a:lnSpc>
                          <a:spcPct val="100000"/>
                        </a:lnSpc>
                      </a:pPr>
                      <a:r>
                        <a:rPr dirty="0" baseline="-23391" sz="1425">
                          <a:solidFill>
                            <a:srgbClr val="0093D2"/>
                          </a:solidFill>
                          <a:latin typeface="Palatino Linotype"/>
                          <a:cs typeface="Palatino Linotype"/>
                        </a:rPr>
                        <a:t>Z</a:t>
                      </a:r>
                      <a:r>
                        <a:rPr dirty="0" baseline="-23391" sz="1425" spc="-15">
                          <a:solidFill>
                            <a:srgbClr val="0093D2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00" spc="15">
                          <a:solidFill>
                            <a:srgbClr val="0093D2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700">
                          <a:solidFill>
                            <a:srgbClr val="0093D2"/>
                          </a:solidFill>
                          <a:latin typeface="Arial"/>
                          <a:cs typeface="Arial"/>
                        </a:rPr>
                        <a:t>+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</a:pPr>
                      <a:r>
                        <a:rPr dirty="0" baseline="-23391" sz="14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baseline="-23391" sz="1425" spc="3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70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7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  <a:tr h="11775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baseline="-23391" sz="14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</a:t>
                      </a:r>
                      <a:r>
                        <a:rPr dirty="0" sz="70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7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</a:pPr>
                      <a:r>
                        <a:rPr dirty="0" baseline="-23391" sz="14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baseline="-23391" sz="1425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70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7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+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3100" y="324013"/>
            <a:ext cx="6426200" cy="2197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tabLst>
                <a:tab pos="342900" algn="l"/>
                <a:tab pos="1853564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15">
                <a:solidFill>
                  <a:srgbClr val="221F20"/>
                </a:solidFill>
                <a:latin typeface="Gill Sans MT"/>
                <a:cs typeface="Gill Sans MT"/>
              </a:rPr>
              <a:t>z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3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40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0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3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85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5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5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algn="just" marL="12700" marR="1831339">
              <a:lnSpc>
                <a:spcPct val="95200"/>
              </a:lnSpc>
              <a:spcBef>
                <a:spcPts val="27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uniqu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eason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gen in 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 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classify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as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subje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inary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17;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ellent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dizi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rnati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perio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2923475"/>
            <a:ext cx="4599305" cy="285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3700">
              <a:lnSpc>
                <a:spcPct val="100000"/>
              </a:lnSpc>
              <a:tabLst>
                <a:tab pos="926465" algn="l"/>
              </a:tabLst>
            </a:pPr>
            <a:r>
              <a:rPr dirty="0" sz="950" spc="70" b="1">
                <a:latin typeface="Arial"/>
                <a:cs typeface="Arial"/>
              </a:rPr>
              <a:t>9</a:t>
            </a:r>
            <a:r>
              <a:rPr dirty="0" sz="950" spc="30" b="1">
                <a:latin typeface="Arial"/>
                <a:cs typeface="Arial"/>
              </a:rPr>
              <a:t>-</a:t>
            </a:r>
            <a:r>
              <a:rPr dirty="0" sz="950" spc="30" b="1">
                <a:latin typeface="Arial"/>
                <a:cs typeface="Arial"/>
              </a:rPr>
              <a:t>1</a:t>
            </a:r>
            <a:r>
              <a:rPr dirty="0" sz="950" b="1">
                <a:latin typeface="Arial"/>
                <a:cs typeface="Arial"/>
              </a:rPr>
              <a:t>	</a:t>
            </a:r>
            <a:r>
              <a:rPr dirty="0" sz="950" spc="10" b="1">
                <a:latin typeface="Arial"/>
                <a:cs typeface="Arial"/>
              </a:rPr>
              <a:t>C</a:t>
            </a:r>
            <a:r>
              <a:rPr dirty="0" sz="950" spc="75" b="1">
                <a:latin typeface="Arial"/>
                <a:cs typeface="Arial"/>
              </a:rPr>
              <a:t>O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b="1">
                <a:latin typeface="Arial"/>
                <a:cs typeface="Arial"/>
              </a:rPr>
              <a:t>C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15" b="1">
                <a:latin typeface="Arial"/>
                <a:cs typeface="Arial"/>
              </a:rPr>
              <a:t>P</a:t>
            </a:r>
            <a:r>
              <a:rPr dirty="0" sz="950" spc="5" b="1">
                <a:latin typeface="Arial"/>
                <a:cs typeface="Arial"/>
              </a:rPr>
              <a:t>T</a:t>
            </a:r>
            <a:r>
              <a:rPr dirty="0" sz="950" spc="55" b="1">
                <a:latin typeface="Arial"/>
                <a:cs typeface="Arial"/>
              </a:rPr>
              <a:t> </a:t>
            </a:r>
            <a:r>
              <a:rPr dirty="0" sz="950" spc="40" b="1">
                <a:latin typeface="Arial"/>
                <a:cs typeface="Arial"/>
              </a:rPr>
              <a:t>A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-50" b="1">
                <a:latin typeface="Arial"/>
                <a:cs typeface="Arial"/>
              </a:rPr>
              <a:t>S</a:t>
            </a:r>
            <a:r>
              <a:rPr dirty="0" sz="950" spc="-45" b="1">
                <a:latin typeface="Arial"/>
                <a:cs typeface="Arial"/>
              </a:rPr>
              <a:t>S</a:t>
            </a:r>
            <a:r>
              <a:rPr dirty="0" sz="950" spc="120" b="1">
                <a:latin typeface="Arial"/>
                <a:cs typeface="Arial"/>
              </a:rPr>
              <a:t>M</a:t>
            </a:r>
            <a:r>
              <a:rPr dirty="0" sz="950" spc="-10" b="1">
                <a:latin typeface="Arial"/>
                <a:cs typeface="Arial"/>
              </a:rPr>
              <a:t>E</a:t>
            </a:r>
            <a:r>
              <a:rPr dirty="0" sz="950" spc="114" b="1">
                <a:latin typeface="Arial"/>
                <a:cs typeface="Arial"/>
              </a:rPr>
              <a:t>N</a:t>
            </a:r>
            <a:r>
              <a:rPr dirty="0" sz="950" spc="-45" b="1"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8270" marR="221615">
              <a:lnSpc>
                <a:spcPts val="1100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k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 marL="344170" indent="-180975">
              <a:lnSpc>
                <a:spcPct val="100000"/>
              </a:lnSpc>
              <a:spcBef>
                <a:spcPts val="540"/>
              </a:spcBef>
              <a:buClr>
                <a:srgbClr val="221F20"/>
              </a:buClr>
              <a:buFont typeface="Arial"/>
              <a:buAutoNum type="alphaLcParenBoth"/>
              <a:tabLst>
                <a:tab pos="344805" algn="l"/>
              </a:tabLst>
            </a:pP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  <a:p>
            <a:pPr marL="344170" marR="276860" indent="-192405">
              <a:lnSpc>
                <a:spcPts val="1090"/>
              </a:lnSpc>
              <a:spcBef>
                <a:spcPts val="335"/>
              </a:spcBef>
              <a:buClr>
                <a:srgbClr val="221F20"/>
              </a:buClr>
              <a:buFont typeface="Arial"/>
              <a:buAutoNum type="alphaLcParenBoth"/>
              <a:tabLst>
                <a:tab pos="344805" algn="l"/>
              </a:tabLst>
            </a:pP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n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  <a:p>
            <a:pPr marL="344170" indent="-174625">
              <a:lnSpc>
                <a:spcPts val="1115"/>
              </a:lnSpc>
              <a:spcBef>
                <a:spcPts val="245"/>
              </a:spcBef>
              <a:buClr>
                <a:srgbClr val="221F20"/>
              </a:buClr>
              <a:buFont typeface="Arial"/>
              <a:buAutoNum type="alphaLcParenBoth"/>
              <a:tabLst>
                <a:tab pos="344805" algn="l"/>
              </a:tabLst>
            </a:pP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endParaRPr sz="950">
              <a:latin typeface="Arial"/>
              <a:cs typeface="Arial"/>
            </a:endParaRPr>
          </a:p>
          <a:p>
            <a:pPr marL="342900">
              <a:lnSpc>
                <a:spcPts val="1115"/>
              </a:lnSpc>
            </a:pP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53AB53"/>
                </a:solidFill>
                <a:latin typeface="Arial"/>
                <a:cs typeface="Arial"/>
              </a:rPr>
              <a:t>9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53AB53"/>
                </a:solidFill>
                <a:latin typeface="Arial"/>
                <a:cs typeface="Arial"/>
              </a:rPr>
              <a:t>3</a:t>
            </a:r>
            <a:r>
              <a:rPr dirty="0" sz="1600" b="1">
                <a:solidFill>
                  <a:srgbClr val="53AB53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40" b="1">
                <a:solidFill>
                  <a:srgbClr val="53AB53"/>
                </a:solidFill>
                <a:latin typeface="Arial"/>
                <a:cs typeface="Arial"/>
              </a:rPr>
              <a:t>i</a:t>
            </a:r>
            <a:r>
              <a:rPr dirty="0" sz="1600" spc="-35" b="1">
                <a:solidFill>
                  <a:srgbClr val="53AB53"/>
                </a:solidFill>
                <a:latin typeface="Arial"/>
                <a:cs typeface="Arial"/>
              </a:rPr>
              <a:t>z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e</a:t>
            </a:r>
            <a:r>
              <a:rPr dirty="0" sz="1600" spc="-114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f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40" b="1">
                <a:solidFill>
                  <a:srgbClr val="53AB53"/>
                </a:solidFill>
                <a:latin typeface="Arial"/>
                <a:cs typeface="Arial"/>
              </a:rPr>
              <a:t>At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m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53AB53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53AB53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53AB53"/>
                </a:solidFill>
                <a:latin typeface="Arial"/>
                <a:cs typeface="Arial"/>
              </a:rPr>
              <a:t>Io</a:t>
            </a:r>
            <a:r>
              <a:rPr dirty="0" sz="1600" spc="-70" b="1">
                <a:solidFill>
                  <a:srgbClr val="53AB53"/>
                </a:solidFill>
                <a:latin typeface="Arial"/>
                <a:cs typeface="Arial"/>
              </a:rPr>
              <a:t>n</a:t>
            </a:r>
            <a:r>
              <a:rPr dirty="0" sz="1600" spc="-190" b="1">
                <a:solidFill>
                  <a:srgbClr val="53AB53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300"/>
              </a:lnSpc>
              <a:spcBef>
                <a:spcPts val="69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lating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oichi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etr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unde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5891417"/>
            <a:ext cx="4599305" cy="3569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ad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iu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abili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ibe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ef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ective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95%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istance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e).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 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ance.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clei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rtione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apporti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efine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of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ign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284">
                <a:solidFill>
                  <a:srgbClr val="221F20"/>
                </a:solidFill>
                <a:latin typeface="Arial"/>
                <a:cs typeface="Arial"/>
              </a:rPr>
              <a:t>-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140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ernativ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efe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52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33333" sz="11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12026" y="3240731"/>
            <a:ext cx="227965" cy="181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81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</a:t>
            </a:r>
            <a:endParaRPr sz="450">
              <a:latin typeface="Gill Sans MT"/>
              <a:cs typeface="Gill Sans MT"/>
            </a:endParaRPr>
          </a:p>
          <a:p>
            <a:pPr algn="ctr">
              <a:lnSpc>
                <a:spcPct val="100000"/>
              </a:lnSpc>
              <a:spcBef>
                <a:spcPts val="200"/>
              </a:spcBef>
              <a:tabLst>
                <a:tab pos="170815" algn="l"/>
              </a:tabLst>
            </a:pPr>
            <a:r>
              <a:rPr dirty="0" sz="450" spc="15">
                <a:latin typeface="Gill Sans MT"/>
                <a:cs typeface="Gill Sans MT"/>
              </a:rPr>
              <a:t>1</a:t>
            </a:r>
            <a:r>
              <a:rPr dirty="0" sz="450" spc="15">
                <a:latin typeface="Gill Sans MT"/>
                <a:cs typeface="Gill Sans MT"/>
              </a:rPr>
              <a:t>	</a:t>
            </a:r>
            <a:r>
              <a:rPr dirty="0" baseline="6172" sz="675" spc="22">
                <a:latin typeface="Gill Sans MT"/>
                <a:cs typeface="Gill Sans MT"/>
              </a:rPr>
              <a:t>2</a:t>
            </a:r>
            <a:endParaRPr baseline="6172" sz="675">
              <a:latin typeface="Gill Sans MT"/>
              <a:cs typeface="Gill Sans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34754" y="3328995"/>
            <a:ext cx="450215" cy="87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latin typeface="Gill Sans MT"/>
                <a:cs typeface="Gill Sans MT"/>
              </a:rPr>
              <a:t>13</a:t>
            </a:r>
            <a:r>
              <a:rPr dirty="0" sz="450" spc="15">
                <a:latin typeface="Gill Sans MT"/>
                <a:cs typeface="Gill Sans MT"/>
              </a:rPr>
              <a:t> </a:t>
            </a:r>
            <a:r>
              <a:rPr dirty="0" sz="450" spc="-1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14</a:t>
            </a:r>
            <a:r>
              <a:rPr dirty="0" sz="450">
                <a:latin typeface="Gill Sans MT"/>
                <a:cs typeface="Gill Sans MT"/>
              </a:rPr>
              <a:t> </a:t>
            </a:r>
            <a:r>
              <a:rPr dirty="0" sz="450" spc="-25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15</a:t>
            </a:r>
            <a:r>
              <a:rPr dirty="0" sz="450" spc="60">
                <a:latin typeface="Gill Sans MT"/>
                <a:cs typeface="Gill Sans MT"/>
              </a:rPr>
              <a:t> </a:t>
            </a:r>
            <a:r>
              <a:rPr dirty="0" sz="450" spc="15">
                <a:latin typeface="Gill Sans MT"/>
                <a:cs typeface="Gill Sans MT"/>
              </a:rPr>
              <a:t>16</a:t>
            </a:r>
            <a:r>
              <a:rPr dirty="0" sz="450">
                <a:latin typeface="Gill Sans MT"/>
                <a:cs typeface="Gill Sans MT"/>
              </a:rPr>
              <a:t>  </a:t>
            </a:r>
            <a:r>
              <a:rPr dirty="0" sz="450" spc="15">
                <a:latin typeface="Gill Sans MT"/>
                <a:cs typeface="Gill Sans MT"/>
              </a:rPr>
              <a:t>17</a:t>
            </a:r>
            <a:endParaRPr sz="450">
              <a:latin typeface="Gill Sans MT"/>
              <a:cs typeface="Gill Sans MT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485358" y="3367095"/>
          <a:ext cx="1622425" cy="635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939"/>
                <a:gridCol w="919880"/>
              </a:tblGrid>
              <a:tr h="55728">
                <a:tc>
                  <a:txBody>
                    <a:bodyPr/>
                    <a:lstStyle/>
                    <a:p>
                      <a:pPr/>
                      <a:endParaRPr baseline="6172" sz="675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6172" sz="675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  <a:tr h="8795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450">
                          <a:latin typeface="Gill Sans MT"/>
                          <a:cs typeface="Gill Sans MT"/>
                        </a:rPr>
                        <a:t>2</a:t>
                      </a:r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  <a:tr h="87632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450">
                          <a:latin typeface="Gill Sans MT"/>
                          <a:cs typeface="Gill Sans MT"/>
                        </a:rPr>
                        <a:t>3</a:t>
                      </a:r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  <a:tr h="8858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450">
                          <a:latin typeface="Gill Sans MT"/>
                          <a:cs typeface="Gill Sans MT"/>
                        </a:rPr>
                        <a:t>4</a:t>
                      </a:r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  <a:tr h="88902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dirty="0" sz="450">
                          <a:latin typeface="Gill Sans MT"/>
                          <a:cs typeface="Gill Sans MT"/>
                        </a:rPr>
                        <a:t>5</a:t>
                      </a:r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  <a:tr h="8795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450">
                          <a:latin typeface="Gill Sans MT"/>
                          <a:cs typeface="Gill Sans MT"/>
                        </a:rPr>
                        <a:t>6</a:t>
                      </a:r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  <a:tr h="13795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450">
                          <a:latin typeface="Gill Sans MT"/>
                          <a:cs typeface="Gill Sans MT"/>
                        </a:rPr>
                        <a:t>7</a:t>
                      </a:r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450">
                        <a:latin typeface="Gill Sans MT"/>
                        <a:cs typeface="Gill Sans MT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9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26784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9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5788" y="671601"/>
            <a:ext cx="1554480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05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-ray</a:t>
            </a:r>
            <a:endParaRPr sz="950">
              <a:latin typeface="Palatino Linotype"/>
              <a:cs typeface="Palatino Linotype"/>
            </a:endParaRPr>
          </a:p>
          <a:p>
            <a:pPr marL="12700" marR="8890">
              <a:lnSpc>
                <a:spcPct val="96500"/>
              </a:lnSpc>
              <a:spcBef>
                <a:spcPts val="2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ographer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thers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4344" y="68400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66831" y="51868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50175" y="5157297"/>
            <a:ext cx="1621155" cy="1941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endParaRPr sz="900">
              <a:latin typeface="Lucida Sans"/>
              <a:cs typeface="Lucida Sans"/>
            </a:endParaRPr>
          </a:p>
          <a:p>
            <a:pPr marL="12700" marR="104775">
              <a:lnSpc>
                <a:spcPct val="91500"/>
              </a:lnSpc>
              <a:spcBef>
                <a:spcPts val="10"/>
              </a:spcBef>
            </a:pPr>
            <a:r>
              <a:rPr dirty="0" sz="1000" spc="-10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v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al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,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5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et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llic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,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dii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omp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ct val="101800"/>
              </a:lnSpc>
            </a:pP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baseline="-15873" sz="1050" spc="-89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-1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baseline="27777" sz="1050" spc="-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7777" sz="1050" spc="12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2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6448" y="1981194"/>
            <a:ext cx="73660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solidFill>
                  <a:srgbClr val="CA006B"/>
                </a:solidFill>
                <a:latin typeface="Times New Roman"/>
                <a:cs typeface="Times New Roman"/>
              </a:rPr>
              <a:t>C</a:t>
            </a:r>
            <a:r>
              <a:rPr dirty="0" sz="850" spc="-10">
                <a:solidFill>
                  <a:srgbClr val="CA006B"/>
                </a:solidFill>
                <a:latin typeface="Times New Roman"/>
                <a:cs typeface="Times New Roman"/>
              </a:rPr>
              <a:t>ov</a:t>
            </a:r>
            <a:r>
              <a:rPr dirty="0" sz="850" spc="-5">
                <a:solidFill>
                  <a:srgbClr val="CA006B"/>
                </a:solidFill>
                <a:latin typeface="Times New Roman"/>
                <a:cs typeface="Times New Roman"/>
              </a:rPr>
              <a:t>ale</a:t>
            </a:r>
            <a:r>
              <a:rPr dirty="0" sz="850">
                <a:solidFill>
                  <a:srgbClr val="CA006B"/>
                </a:solidFill>
                <a:latin typeface="Times New Roman"/>
                <a:cs typeface="Times New Roman"/>
              </a:rPr>
              <a:t>nt </a:t>
            </a:r>
            <a:r>
              <a:rPr dirty="0" sz="850" spc="-5">
                <a:solidFill>
                  <a:srgbClr val="CA006B"/>
                </a:solidFill>
                <a:latin typeface="Times New Roman"/>
                <a:cs typeface="Times New Roman"/>
              </a:rPr>
              <a:t>ra</a:t>
            </a:r>
            <a:r>
              <a:rPr dirty="0" sz="850">
                <a:solidFill>
                  <a:srgbClr val="CA006B"/>
                </a:solidFill>
                <a:latin typeface="Times New Roman"/>
                <a:cs typeface="Times New Roman"/>
              </a:rPr>
              <a:t>d</a:t>
            </a:r>
            <a:r>
              <a:rPr dirty="0" sz="850" spc="-5">
                <a:solidFill>
                  <a:srgbClr val="CA006B"/>
                </a:solidFill>
                <a:latin typeface="Times New Roman"/>
                <a:cs typeface="Times New Roman"/>
              </a:rPr>
              <a:t>i</a:t>
            </a:r>
            <a:r>
              <a:rPr dirty="0" sz="850" spc="-5">
                <a:solidFill>
                  <a:srgbClr val="CA006B"/>
                </a:solidFill>
                <a:latin typeface="Times New Roman"/>
                <a:cs typeface="Times New Roman"/>
              </a:rPr>
              <a:t>us</a:t>
            </a:r>
            <a:r>
              <a:rPr dirty="0" sz="850">
                <a:solidFill>
                  <a:srgbClr val="CA006B"/>
                </a:solidFill>
                <a:latin typeface="Times New Roman"/>
                <a:cs typeface="Times New Roman"/>
              </a:rPr>
              <a:t>: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443493" y="2123445"/>
            <a:ext cx="353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CA006B"/>
                </a:solidFill>
                <a:latin typeface="Times New Roman"/>
                <a:cs typeface="Times New Roman"/>
              </a:rPr>
              <a:t>157 pm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4942" y="2485429"/>
            <a:ext cx="15176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solidFill>
                  <a:srgbClr val="CA006B"/>
                </a:solidFill>
                <a:latin typeface="Times New Roman"/>
                <a:cs typeface="Times New Roman"/>
              </a:rPr>
              <a:t>N</a:t>
            </a:r>
            <a:r>
              <a:rPr dirty="0" sz="850" spc="-10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21690" y="2485429"/>
            <a:ext cx="15176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solidFill>
                  <a:srgbClr val="008B52"/>
                </a:solidFill>
                <a:latin typeface="Times New Roman"/>
                <a:cs typeface="Times New Roman"/>
              </a:rPr>
              <a:t>N</a:t>
            </a:r>
            <a:r>
              <a:rPr dirty="0" sz="850" spc="-10">
                <a:solidFill>
                  <a:srgbClr val="008B52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5813" y="3079847"/>
            <a:ext cx="70421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25">
                <a:latin typeface="Times New Roman"/>
                <a:cs typeface="Times New Roman"/>
              </a:rPr>
              <a:t>M</a:t>
            </a:r>
            <a:r>
              <a:rPr dirty="0" sz="850" spc="-5">
                <a:latin typeface="Times New Roman"/>
                <a:cs typeface="Times New Roman"/>
              </a:rPr>
              <a:t>eta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-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di</a:t>
            </a:r>
            <a:r>
              <a:rPr dirty="0" sz="850" spc="-5">
                <a:latin typeface="Times New Roman"/>
                <a:cs typeface="Times New Roman"/>
              </a:rPr>
              <a:t>u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: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69481" y="3223373"/>
            <a:ext cx="353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latin typeface="Times New Roman"/>
                <a:cs typeface="Times New Roman"/>
              </a:rPr>
              <a:t>186 pm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0613" y="3623460"/>
            <a:ext cx="15113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21689" y="3623459"/>
            <a:ext cx="15176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solidFill>
                  <a:srgbClr val="008B52"/>
                </a:solidFill>
                <a:latin typeface="Times New Roman"/>
                <a:cs typeface="Times New Roman"/>
              </a:rPr>
              <a:t>N</a:t>
            </a:r>
            <a:r>
              <a:rPr dirty="0" sz="850" spc="-10">
                <a:solidFill>
                  <a:srgbClr val="008B52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6448" y="4252167"/>
            <a:ext cx="5689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5">
                <a:solidFill>
                  <a:srgbClr val="0093D2"/>
                </a:solidFill>
                <a:latin typeface="Times New Roman"/>
                <a:cs typeface="Times New Roman"/>
              </a:rPr>
              <a:t>I</a:t>
            </a:r>
            <a:r>
              <a:rPr dirty="0" sz="850">
                <a:solidFill>
                  <a:srgbClr val="0093D2"/>
                </a:solidFill>
                <a:latin typeface="Times New Roman"/>
                <a:cs typeface="Times New Roman"/>
              </a:rPr>
              <a:t>onic</a:t>
            </a:r>
            <a:r>
              <a:rPr dirty="0" sz="850" spc="-5">
                <a:solidFill>
                  <a:srgbClr val="0093D2"/>
                </a:solidFill>
                <a:latin typeface="Times New Roman"/>
                <a:cs typeface="Times New Roman"/>
              </a:rPr>
              <a:t> r</a:t>
            </a:r>
            <a:r>
              <a:rPr dirty="0" sz="850">
                <a:solidFill>
                  <a:srgbClr val="0093D2"/>
                </a:solidFill>
                <a:latin typeface="Times New Roman"/>
                <a:cs typeface="Times New Roman"/>
              </a:rPr>
              <a:t>ad</a:t>
            </a:r>
            <a:r>
              <a:rPr dirty="0" sz="850" spc="-5">
                <a:solidFill>
                  <a:srgbClr val="0093D2"/>
                </a:solidFill>
                <a:latin typeface="Times New Roman"/>
                <a:cs typeface="Times New Roman"/>
              </a:rPr>
              <a:t>i</a:t>
            </a:r>
            <a:r>
              <a:rPr dirty="0" sz="850" spc="-5">
                <a:solidFill>
                  <a:srgbClr val="0093D2"/>
                </a:solidFill>
                <a:latin typeface="Times New Roman"/>
                <a:cs typeface="Times New Roman"/>
              </a:rPr>
              <a:t>us</a:t>
            </a:r>
            <a:r>
              <a:rPr dirty="0" sz="850">
                <a:solidFill>
                  <a:srgbClr val="0093D2"/>
                </a:solidFill>
                <a:latin typeface="Times New Roman"/>
                <a:cs typeface="Times New Roman"/>
              </a:rPr>
              <a:t>: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43786" y="4386166"/>
            <a:ext cx="29908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solidFill>
                  <a:srgbClr val="0093D2"/>
                </a:solidFill>
                <a:latin typeface="Times New Roman"/>
                <a:cs typeface="Times New Roman"/>
              </a:rPr>
              <a:t>99 pm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74134" y="4701606"/>
            <a:ext cx="22352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5">
                <a:solidFill>
                  <a:srgbClr val="0093D2"/>
                </a:solidFill>
                <a:latin typeface="Times New Roman"/>
                <a:cs typeface="Times New Roman"/>
              </a:rPr>
              <a:t>N</a:t>
            </a:r>
            <a:r>
              <a:rPr dirty="0" sz="850" spc="-5">
                <a:solidFill>
                  <a:srgbClr val="0093D2"/>
                </a:solidFill>
                <a:latin typeface="Times New Roman"/>
                <a:cs typeface="Times New Roman"/>
              </a:rPr>
              <a:t>a</a:t>
            </a:r>
            <a:r>
              <a:rPr dirty="0" baseline="25641" sz="975" spc="457">
                <a:solidFill>
                  <a:srgbClr val="0093D2"/>
                </a:solidFill>
                <a:latin typeface="Arial"/>
                <a:cs typeface="Arial"/>
              </a:rPr>
              <a:t>*</a:t>
            </a:r>
            <a:endParaRPr baseline="25641" sz="975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70886" y="4032035"/>
            <a:ext cx="5034280" cy="1130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414655">
              <a:lnSpc>
                <a:spcPct val="100000"/>
              </a:lnSpc>
            </a:pP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9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 an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 P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at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endParaRPr sz="1200">
              <a:latin typeface="Gill Sans MT"/>
              <a:cs typeface="Gill Sans MT"/>
            </a:endParaRPr>
          </a:p>
          <a:p>
            <a:pPr algn="just" marL="414655" marR="5080">
              <a:lnSpc>
                <a:spcPts val="1200"/>
              </a:lnSpc>
              <a:spcBef>
                <a:spcPts val="30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escr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eus.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terp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ribu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ons,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  <a:p>
            <a:pPr algn="just" marL="414655" marR="38735" indent="-402590">
              <a:lnSpc>
                <a:spcPct val="93200"/>
              </a:lnSpc>
              <a:spcBef>
                <a:spcPts val="45"/>
              </a:spcBef>
            </a:pPr>
            <a:r>
              <a:rPr dirty="0" sz="850" spc="-10">
                <a:solidFill>
                  <a:srgbClr val="008B52"/>
                </a:solidFill>
                <a:latin typeface="Times New Roman"/>
                <a:cs typeface="Times New Roman"/>
              </a:rPr>
              <a:t>C</a:t>
            </a:r>
            <a:r>
              <a:rPr dirty="0" sz="850" spc="-5">
                <a:solidFill>
                  <a:srgbClr val="008B52"/>
                </a:solidFill>
                <a:latin typeface="Times New Roman"/>
                <a:cs typeface="Times New Roman"/>
              </a:rPr>
              <a:t>l</a:t>
            </a:r>
            <a:r>
              <a:rPr dirty="0" baseline="25641" sz="975" spc="270">
                <a:solidFill>
                  <a:srgbClr val="008B52"/>
                </a:solidFill>
                <a:latin typeface="Arial"/>
                <a:cs typeface="Arial"/>
              </a:rPr>
              <a:t>+</a:t>
            </a:r>
            <a:r>
              <a:rPr dirty="0" baseline="25641" sz="975">
                <a:solidFill>
                  <a:srgbClr val="008B52"/>
                </a:solidFill>
                <a:latin typeface="Arial"/>
                <a:cs typeface="Arial"/>
              </a:rPr>
              <a:t>         </a:t>
            </a:r>
            <a:r>
              <a:rPr dirty="0" baseline="25641" sz="975" spc="-7">
                <a:solidFill>
                  <a:srgbClr val="008B52"/>
                </a:solidFill>
                <a:latin typeface="Arial"/>
                <a:cs typeface="Arial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(Fi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645" sz="1575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8-35),</a:t>
            </a:r>
            <a:r>
              <a:rPr dirty="0" baseline="2645" sz="1575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baseline="2645" sz="15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baseline="2645" sz="15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2645" sz="1575" spc="-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ldin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3384" y="613597"/>
            <a:ext cx="4598670" cy="1857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clear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3333" sz="1125" spc="3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9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33333" sz="1125" spc="3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3333" sz="1125" spc="-3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3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ilarly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 b="1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aa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 ra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omic 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gases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perim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ermi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aals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left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ssion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in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dii.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35"/>
              </a:spcBef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ecog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11282" y="2549458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9.2)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74649" y="2769514"/>
            <a:ext cx="4597400" cy="1073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alent,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radii 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inst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metalli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ovale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nonm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9-4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ii,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7.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etur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8.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99874" y="2524557"/>
            <a:ext cx="3144520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289916" y="843610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2273108" y="8201460"/>
            <a:ext cx="4479290" cy="1181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1013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Atomic number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580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9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7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omic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dii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y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97454" y="7642022"/>
            <a:ext cx="800100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F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14"/>
              </a:spcBef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50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36497" y="7319443"/>
            <a:ext cx="1962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436497" y="6794299"/>
            <a:ext cx="1962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5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437133" y="6274869"/>
            <a:ext cx="1962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437133" y="5759884"/>
            <a:ext cx="1962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5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175639" y="8053506"/>
            <a:ext cx="16941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30225" algn="l"/>
                <a:tab pos="1048385" algn="l"/>
                <a:tab pos="1566545" algn="l"/>
              </a:tabLst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10	20	30	40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48127" y="8053506"/>
            <a:ext cx="11760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30225" algn="l"/>
                <a:tab pos="1048385" algn="l"/>
              </a:tabLst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50	60	70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802493" y="8053506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80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76270" y="6493793"/>
            <a:ext cx="139700" cy="8782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tomic 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adius, pm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816225" y="6680630"/>
            <a:ext cx="1270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Li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216910" y="6346625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Na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620768" y="7366437"/>
            <a:ext cx="133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Cl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58028" y="5698293"/>
            <a:ext cx="1593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Rb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459091" y="7046397"/>
            <a:ext cx="635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499096" y="5513506"/>
            <a:ext cx="1466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Cs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646164" y="5904669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544691" y="7259760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Br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2016-01-25T02:02:04Z</dcterms:created>
  <dcterms:modified xsi:type="dcterms:W3CDTF">2016-01-25T02:02:04Z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2016-01-25T00:00:00Z</vt:filetime>
  </property>
  <property fmtid="{D5CDD505-2E9C-101B-9397-08002B2CF9AE}" pid="3" name="LastSaved">
    <vt:filetime>2016-01-24T00:00:00Z</vt:filetime>
  </property>
</Properties>
</file>