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80" r:id="rId5"/>
    <p:sldId id="285" r:id="rId6"/>
    <p:sldId id="284" r:id="rId7"/>
    <p:sldId id="283" r:id="rId8"/>
    <p:sldId id="282" r:id="rId9"/>
    <p:sldId id="281" r:id="rId10"/>
    <p:sldId id="288" r:id="rId11"/>
    <p:sldId id="287" r:id="rId12"/>
    <p:sldId id="286" r:id="rId13"/>
    <p:sldId id="289" r:id="rId14"/>
    <p:sldId id="25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9A"/>
    <a:srgbClr val="525252"/>
    <a:srgbClr val="FF7C80"/>
    <a:srgbClr val="FFCCCC"/>
    <a:srgbClr val="666699"/>
    <a:srgbClr val="666666"/>
    <a:srgbClr val="777777"/>
    <a:srgbClr val="FFE5E5"/>
    <a:srgbClr val="FFF7F7"/>
    <a:srgbClr val="4A5C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alphaModFix amt="70000"/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5058" y="2914650"/>
            <a:ext cx="4687342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9121" y="1597819"/>
            <a:ext cx="5614392" cy="1102519"/>
          </a:xfrm>
        </p:spPr>
        <p:txBody>
          <a:bodyPr/>
          <a:lstStyle>
            <a:lvl1pPr>
              <a:defRPr sz="60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66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8" name="Молния 7"/>
          <p:cNvSpPr/>
          <p:nvPr userDrawn="1"/>
        </p:nvSpPr>
        <p:spPr>
          <a:xfrm flipH="1">
            <a:off x="7272000" y="1926"/>
            <a:ext cx="1872000" cy="1620000"/>
          </a:xfrm>
          <a:prstGeom prst="lightningBol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1222" y="814224"/>
            <a:ext cx="3392814" cy="421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796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909" y="4924929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solidFill>
                  <a:srgbClr val="4D4D4D"/>
                </a:solidFill>
                <a:latin typeface="+mn-lt"/>
              </a:rPr>
              <a:t>© Н.Н.Ф</a:t>
            </a:r>
            <a:r>
              <a:rPr lang="ru-RU" sz="1000" dirty="0" smtClean="0">
                <a:solidFill>
                  <a:srgbClr val="4D4D4D"/>
                </a:solidFill>
                <a:latin typeface="+mn-lt"/>
              </a:rPr>
              <a:t>.</a:t>
            </a:r>
            <a:endParaRPr lang="ru-RU" sz="10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7" name="Молния 6"/>
          <p:cNvSpPr/>
          <p:nvPr userDrawn="1"/>
        </p:nvSpPr>
        <p:spPr>
          <a:xfrm>
            <a:off x="3377" y="1677"/>
            <a:ext cx="612000" cy="612000"/>
          </a:xfrm>
          <a:prstGeom prst="lightningBol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none" spc="0" dirty="0">
          <a:ln w="900" cmpd="sng">
            <a:solidFill>
              <a:schemeClr val="accent1">
                <a:satMod val="190000"/>
                <a:alpha val="55000"/>
              </a:schemeClr>
            </a:solidFill>
            <a:prstDash val="solid"/>
          </a:ln>
          <a:solidFill>
            <a:srgbClr val="666699"/>
          </a:solidFill>
          <a:effectLst>
            <a:innerShdw blurRad="101600" dist="76200" dir="5400000">
              <a:schemeClr val="accent1">
                <a:satMod val="190000"/>
                <a:tint val="100000"/>
                <a:alpha val="74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21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22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23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24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by-ek.ru/wp-content/uploads/2017/09/7-55.jpg" TargetMode="External"/><Relationship Id="rId13" Type="http://schemas.openxmlformats.org/officeDocument/2006/relationships/slide" Target="slide2.xml"/><Relationship Id="rId3" Type="http://schemas.openxmlformats.org/officeDocument/2006/relationships/hyperlink" Target="http://by-ek.ru/wp-content/uploads/2017/09/2-68.jpg" TargetMode="External"/><Relationship Id="rId7" Type="http://schemas.openxmlformats.org/officeDocument/2006/relationships/hyperlink" Target="http://by-ek.ru/wp-content/uploads/2017/09/6-56.jpg" TargetMode="External"/><Relationship Id="rId12" Type="http://schemas.openxmlformats.org/officeDocument/2006/relationships/hyperlink" Target="http://www.eduportal44.ru/npo/Pl-4/proftex/SiteAssets/SitePages/%D0%A0%D0%B5%D0%BA%D0%BE%D0%BC%D0%B5%D0%BD%D0%B4%D0%B0%D1%86%D0%B8%D0%B8%20%D0%BF%D0%BE%20%D0%B2%D1%8B%D0%B1%D0%BE%D1%80%D1%83%20%D1%81%D0%BF%D0%B5%D1%86%D0%B8%D0%B0%D0%BB%D1%8C%D0%BD%D0%BE%D1%81%D1%82%D0%B5%D0%B9/%D0%9E%D1%88%D0%B8%D0%B1%D0%BA%D0%B8.jpg" TargetMode="External"/><Relationship Id="rId2" Type="http://schemas.openxmlformats.org/officeDocument/2006/relationships/hyperlink" Target="http://by-ek.ru/wp-content/uploads/2017/09/1-73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y-ek.ru/wp-content/uploads/2017/09/5-58.jpg" TargetMode="External"/><Relationship Id="rId11" Type="http://schemas.openxmlformats.org/officeDocument/2006/relationships/hyperlink" Target="http://by-ek.ru/wp-content/uploads/2017/09/10-49.jpg" TargetMode="External"/><Relationship Id="rId5" Type="http://schemas.openxmlformats.org/officeDocument/2006/relationships/hyperlink" Target="http://by-ek.ru/wp-content/uploads/2017/09/4-58.jpg" TargetMode="External"/><Relationship Id="rId10" Type="http://schemas.openxmlformats.org/officeDocument/2006/relationships/hyperlink" Target="http://by-ek.ru/wp-content/uploads/2017/09/9-48.jpg" TargetMode="External"/><Relationship Id="rId4" Type="http://schemas.openxmlformats.org/officeDocument/2006/relationships/hyperlink" Target="http://by-ek.ru/wp-content/uploads/2017/09/3-63.jpg" TargetMode="External"/><Relationship Id="rId9" Type="http://schemas.openxmlformats.org/officeDocument/2006/relationships/hyperlink" Target="http://by-ek.ru/wp-content/uploads/2017/09/8-51.jpg" TargetMode="External"/><Relationship Id="rId1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9.xml"/><Relationship Id="rId18" Type="http://schemas.openxmlformats.org/officeDocument/2006/relationships/image" Target="../media/image12.jpeg"/><Relationship Id="rId3" Type="http://schemas.openxmlformats.org/officeDocument/2006/relationships/slide" Target="slide4.xml"/><Relationship Id="rId21" Type="http://schemas.openxmlformats.org/officeDocument/2006/relationships/slide" Target="slide13.xml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slide" Target="slide11.xml"/><Relationship Id="rId2" Type="http://schemas.openxmlformats.org/officeDocument/2006/relationships/image" Target="../media/image4.jpeg"/><Relationship Id="rId16" Type="http://schemas.openxmlformats.org/officeDocument/2006/relationships/image" Target="../media/image11.jpeg"/><Relationship Id="rId20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8.jpeg"/><Relationship Id="rId19" Type="http://schemas.openxmlformats.org/officeDocument/2006/relationships/slide" Target="slide12.xml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image" Target="../media/image10.jpeg"/><Relationship Id="rId22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15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16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17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18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19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4.jpeg"/><Relationship Id="rId18" Type="http://schemas.openxmlformats.org/officeDocument/2006/relationships/slide" Target="slide11.xml"/><Relationship Id="rId3" Type="http://schemas.openxmlformats.org/officeDocument/2006/relationships/slide" Target="slide4.xml"/><Relationship Id="rId21" Type="http://schemas.openxmlformats.org/officeDocument/2006/relationships/image" Target="../media/image13.jpeg"/><Relationship Id="rId7" Type="http://schemas.openxmlformats.org/officeDocument/2006/relationships/slide" Target="slide6.xm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" Type="http://schemas.openxmlformats.org/officeDocument/2006/relationships/image" Target="../media/image20.jpeg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10.jpeg"/><Relationship Id="rId23" Type="http://schemas.openxmlformats.org/officeDocument/2006/relationships/image" Target="../media/image14.jpeg"/><Relationship Id="rId10" Type="http://schemas.openxmlformats.org/officeDocument/2006/relationships/image" Target="../media/image8.jpeg"/><Relationship Id="rId19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29586"/>
            <a:ext cx="5216624" cy="1314450"/>
          </a:xfrm>
          <a:prstGeom prst="round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sz="3600" dirty="0">
                <a:solidFill>
                  <a:srgbClr val="525252"/>
                </a:solidFill>
              </a:rPr>
              <a:t>из-за которых с вами никто не считается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9337" y="1459590"/>
            <a:ext cx="5328592" cy="110251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dirty="0"/>
              <a:t>Ошибки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поведении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2073796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850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247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824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330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000" y="205979"/>
            <a:ext cx="6984000" cy="857250"/>
          </a:xfrm>
        </p:spPr>
        <p:txBody>
          <a:bodyPr>
            <a:normAutofit/>
          </a:bodyPr>
          <a:lstStyle/>
          <a:p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66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Информационные источники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87846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https://hi-news.ru/wp-content/uploads/2016/11/1Silver_Background-1300x732.jpg</a:t>
            </a:r>
            <a:endParaRPr lang="ru-RU" sz="1200" dirty="0" smtClean="0">
              <a:hlinkClick r:id="rId2"/>
            </a:endParaRPr>
          </a:p>
          <a:p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by-ek.ru/wp-content/uploads/2017/09/1-73.jpg</a:t>
            </a:r>
            <a:endParaRPr lang="ru-RU" sz="1200" dirty="0" smtClean="0"/>
          </a:p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by-ek.ru/wp-content/uploads/2017/09/2-68.jpg</a:t>
            </a:r>
            <a:endParaRPr lang="ru-RU" sz="1200" dirty="0" smtClean="0"/>
          </a:p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by-ek.ru/wp-content/uploads/2017/09/3-63.jpg</a:t>
            </a:r>
            <a:endParaRPr lang="ru-RU" sz="1200" dirty="0" smtClean="0"/>
          </a:p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by-ek.ru/wp-content/uploads/2017/09/4-58.jpg</a:t>
            </a:r>
            <a:endParaRPr lang="ru-RU" sz="1200" dirty="0" smtClean="0"/>
          </a:p>
          <a:p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by-ek.ru/wp-content/uploads/2017/09/5-58.jpg</a:t>
            </a:r>
            <a:endParaRPr lang="ru-RU" sz="1200" dirty="0" smtClean="0"/>
          </a:p>
          <a:p>
            <a:r>
              <a:rPr lang="en-US" sz="1200" dirty="0">
                <a:hlinkClick r:id="rId7"/>
              </a:rPr>
              <a:t>http://</a:t>
            </a:r>
            <a:r>
              <a:rPr lang="en-US" sz="1200" dirty="0" smtClean="0">
                <a:hlinkClick r:id="rId7"/>
              </a:rPr>
              <a:t>by-ek.ru/wp-content/uploads/2017/09/6-56.jpg</a:t>
            </a:r>
            <a:endParaRPr lang="ru-RU" sz="1200" dirty="0" smtClean="0"/>
          </a:p>
          <a:p>
            <a:r>
              <a:rPr lang="en-US" sz="1200" dirty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by-ek.ru/wp-content/uploads/2017/09/7-55.jpg</a:t>
            </a:r>
            <a:endParaRPr lang="ru-RU" sz="1200" dirty="0" smtClean="0"/>
          </a:p>
          <a:p>
            <a:r>
              <a:rPr lang="en-US" sz="1200" dirty="0">
                <a:hlinkClick r:id="rId9"/>
              </a:rPr>
              <a:t>http://</a:t>
            </a:r>
            <a:r>
              <a:rPr lang="en-US" sz="1200" dirty="0" smtClean="0">
                <a:hlinkClick r:id="rId9"/>
              </a:rPr>
              <a:t>by-ek.ru/wp-content/uploads/2017/09/8-51.jpg</a:t>
            </a:r>
            <a:endParaRPr lang="ru-RU" sz="1200" dirty="0" smtClean="0"/>
          </a:p>
          <a:p>
            <a:r>
              <a:rPr lang="en-US" sz="1200" dirty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by-ek.ru/wp-content/uploads/2017/09/9-48.jpg</a:t>
            </a:r>
            <a:endParaRPr lang="ru-RU" sz="1200" dirty="0" smtClean="0"/>
          </a:p>
          <a:p>
            <a:r>
              <a:rPr lang="en-US" sz="1200" dirty="0">
                <a:hlinkClick r:id="rId11"/>
              </a:rPr>
              <a:t>http://</a:t>
            </a:r>
            <a:r>
              <a:rPr lang="en-US" sz="1200" dirty="0" smtClean="0">
                <a:hlinkClick r:id="rId11"/>
              </a:rPr>
              <a:t>by-ek.ru/wp-content/uploads/2017/09/10-49.jpg</a:t>
            </a:r>
            <a:endParaRPr lang="ru-RU" sz="1200" dirty="0" smtClean="0"/>
          </a:p>
          <a:p>
            <a:r>
              <a:rPr lang="ru-RU" sz="1200" dirty="0" smtClean="0">
                <a:hlinkClick r:id="rId12"/>
              </a:rPr>
              <a:t>смайлик</a:t>
            </a:r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  <a:endParaRPr lang="en-US" sz="1200" dirty="0"/>
          </a:p>
        </p:txBody>
      </p:sp>
      <p:sp>
        <p:nvSpPr>
          <p:cNvPr id="4" name="Управляющая кнопка: домой 3">
            <a:hlinkClick r:id="rId13" action="ppaction://hlinksldjump" highlightClick="1"/>
          </p:cNvPr>
          <p:cNvSpPr/>
          <p:nvPr/>
        </p:nvSpPr>
        <p:spPr>
          <a:xfrm>
            <a:off x="8460432" y="4509666"/>
            <a:ext cx="324000" cy="324000"/>
          </a:xfrm>
          <a:prstGeom prst="actionButtonHome">
            <a:avLst/>
          </a:prstGeom>
          <a:noFill/>
          <a:ln>
            <a:solidFill>
              <a:srgbClr val="00589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8765106" y="267494"/>
            <a:ext cx="324000" cy="324000"/>
          </a:xfrm>
          <a:prstGeom prst="mathMultiply">
            <a:avLst/>
          </a:prstGeom>
          <a:blipFill>
            <a:blip r:embed="rId14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5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856" y="827139"/>
            <a:ext cx="5526144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sz="2400" dirty="0" smtClean="0">
                <a:solidFill>
                  <a:srgbClr val="666666"/>
                </a:solidFill>
              </a:rPr>
              <a:t>ошибки </a:t>
            </a:r>
            <a:r>
              <a:rPr lang="ru-RU" sz="2400" dirty="0">
                <a:solidFill>
                  <a:srgbClr val="666666"/>
                </a:solidFill>
              </a:rPr>
              <a:t>в поведении. </a:t>
            </a:r>
            <a:r>
              <a:rPr lang="ru-RU" sz="2400" dirty="0" smtClean="0">
                <a:solidFill>
                  <a:srgbClr val="666666"/>
                </a:solidFill>
              </a:rPr>
              <a:t>Вы, конечно,  </a:t>
            </a:r>
            <a:r>
              <a:rPr lang="ru-RU" sz="2400" dirty="0">
                <a:solidFill>
                  <a:srgbClr val="666666"/>
                </a:solidFill>
              </a:rPr>
              <a:t>замечали, что </a:t>
            </a:r>
            <a:r>
              <a:rPr lang="ru-RU" sz="2400" dirty="0" smtClean="0">
                <a:solidFill>
                  <a:srgbClr val="666666"/>
                </a:solidFill>
              </a:rPr>
              <a:t>зачастую хороших </a:t>
            </a:r>
            <a:r>
              <a:rPr lang="ru-RU" sz="2400" dirty="0">
                <a:solidFill>
                  <a:srgbClr val="666666"/>
                </a:solidFill>
              </a:rPr>
              <a:t>людей </a:t>
            </a:r>
            <a:r>
              <a:rPr lang="ru-RU" sz="2400" dirty="0" smtClean="0">
                <a:solidFill>
                  <a:srgbClr val="666666"/>
                </a:solidFill>
              </a:rPr>
              <a:t>обижают, игнорируют и даже не уважают. </a:t>
            </a:r>
            <a:r>
              <a:rPr lang="ru-RU" sz="2400" dirty="0">
                <a:solidFill>
                  <a:srgbClr val="666666"/>
                </a:solidFill>
              </a:rPr>
              <a:t>Они и выручают, и помогают, и терпят, и не держат зла, но почему-то часто остаются обиженными и одинокими</a:t>
            </a:r>
            <a:r>
              <a:rPr lang="ru-RU" sz="2400" dirty="0" smtClean="0">
                <a:solidFill>
                  <a:srgbClr val="666666"/>
                </a:solidFill>
              </a:rPr>
              <a:t>. А причина этого, по мнению психологов </a:t>
            </a:r>
            <a:r>
              <a:rPr lang="ru-RU" sz="2400" dirty="0">
                <a:solidFill>
                  <a:srgbClr val="666666"/>
                </a:solidFill>
              </a:rPr>
              <a:t>— ошибки в </a:t>
            </a:r>
            <a:r>
              <a:rPr lang="ru-RU" sz="2400" dirty="0" smtClean="0">
                <a:solidFill>
                  <a:srgbClr val="666666"/>
                </a:solidFill>
              </a:rPr>
              <a:t>поведении этих людей. Иллюстрации таких ошибок перед вами Смотрим! </a:t>
            </a:r>
            <a:endParaRPr lang="ru-RU" sz="2400" dirty="0">
              <a:solidFill>
                <a:srgbClr val="666666"/>
              </a:solidFill>
            </a:endParaRPr>
          </a:p>
          <a:p>
            <a:pPr indent="457200" algn="just"/>
            <a:r>
              <a:rPr lang="ru-RU" sz="2400" dirty="0" smtClean="0">
                <a:solidFill>
                  <a:srgbClr val="666666"/>
                </a:solidFill>
              </a:rPr>
              <a:t>              И делаем выводы! </a:t>
            </a:r>
            <a:endParaRPr lang="ru-RU" sz="2400" dirty="0">
              <a:solidFill>
                <a:srgbClr val="666666"/>
              </a:solidFill>
            </a:endParaRPr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109702" y="657067"/>
            <a:ext cx="324000" cy="324000"/>
          </a:xfrm>
          <a:prstGeom prst="actionButtonInformation">
            <a:avLst/>
          </a:prstGeom>
          <a:noFill/>
          <a:ln>
            <a:solidFill>
              <a:srgbClr val="777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 многих неудач -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1222" y="814224"/>
            <a:ext cx="34449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4229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Умножение 14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Клик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левой </a:t>
            </a:r>
            <a:r>
              <a:rPr lang="ru-RU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кнопкой мышки</a:t>
            </a:r>
            <a:r>
              <a:rPr lang="ru-RU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 маленькой картинке визуально познакомит с одной из типичных ситуаций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неправильного поведения.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Смотрим …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 постараемся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сделать правильные выводы!</a:t>
            </a:r>
          </a:p>
        </p:txBody>
      </p:sp>
      <p:sp>
        <p:nvSpPr>
          <p:cNvPr id="18" name="Прямоугольник 17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3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hlinkClick r:id="rId15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hlinkClick r:id="rId17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hlinkClick r:id="rId19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hlinkClick r:id="rId21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73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663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604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030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670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325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34000" y="294713"/>
            <a:ext cx="5076000" cy="4608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620399" y="195486"/>
            <a:ext cx="900000" cy="828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5" action="ppaction://hlinksldjump"/>
          </p:cNvPr>
          <p:cNvSpPr/>
          <p:nvPr/>
        </p:nvSpPr>
        <p:spPr>
          <a:xfrm>
            <a:off x="620399" y="1190863"/>
            <a:ext cx="900000" cy="828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7" action="ppaction://hlinksldjump"/>
          </p:cNvPr>
          <p:cNvSpPr/>
          <p:nvPr/>
        </p:nvSpPr>
        <p:spPr>
          <a:xfrm>
            <a:off x="620399" y="2186240"/>
            <a:ext cx="900000" cy="828000"/>
          </a:xfrm>
          <a:prstGeom prst="rect">
            <a:avLst/>
          </a:pr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9" action="ppaction://hlinksldjump"/>
          </p:cNvPr>
          <p:cNvSpPr/>
          <p:nvPr/>
        </p:nvSpPr>
        <p:spPr>
          <a:xfrm>
            <a:off x="620399" y="3181617"/>
            <a:ext cx="900000" cy="828000"/>
          </a:xfrm>
          <a:prstGeom prst="rect">
            <a:avLst/>
          </a:prstGeom>
          <a:blipFill dpi="0" rotWithShape="1">
            <a:blip r:embed="rId10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620399" y="4176996"/>
            <a:ext cx="900000" cy="828000"/>
          </a:xfrm>
          <a:prstGeom prst="rect">
            <a:avLst/>
          </a:prstGeom>
          <a:blipFill dpi="0" rotWithShape="1">
            <a:blip r:embed="rId1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8774422" y="4842996"/>
            <a:ext cx="324000" cy="324000"/>
          </a:xfrm>
          <a:prstGeom prst="mathMultiply">
            <a:avLst/>
          </a:prstGeom>
          <a:blipFill>
            <a:blip r:embed="rId13"/>
            <a:tile tx="0" ty="0" sx="100000" sy="100000" flip="none" algn="tl"/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7596336" y="294713"/>
            <a:ext cx="900000" cy="828000"/>
          </a:xfrm>
          <a:prstGeom prst="rect">
            <a:avLst/>
          </a:prstGeom>
          <a:blipFill dpi="0" rotWithShape="1"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hlinkClick r:id="rId16" action="ppaction://hlinksldjump"/>
          </p:cNvPr>
          <p:cNvSpPr/>
          <p:nvPr/>
        </p:nvSpPr>
        <p:spPr>
          <a:xfrm>
            <a:off x="7596336" y="1265284"/>
            <a:ext cx="900000" cy="828000"/>
          </a:xfrm>
          <a:prstGeom prst="rect">
            <a:avLst/>
          </a:prstGeom>
          <a:blipFill dpi="0" rotWithShape="1">
            <a:blip r:embed="rId1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596336" y="2235855"/>
            <a:ext cx="900000" cy="828000"/>
          </a:xfrm>
          <a:prstGeom prst="rect">
            <a:avLst/>
          </a:prstGeom>
          <a:blipFill dpi="0" rotWithShape="1">
            <a:blip r:embed="rId19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7596336" y="3206426"/>
            <a:ext cx="900000" cy="828000"/>
          </a:xfrm>
          <a:prstGeom prst="rect">
            <a:avLst/>
          </a:prstGeom>
          <a:blipFill dpi="0" rotWithShape="1">
            <a:blip r:embed="rId21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hlinkClick r:id="rId22" action="ppaction://hlinksldjump"/>
          </p:cNvPr>
          <p:cNvSpPr/>
          <p:nvPr/>
        </p:nvSpPr>
        <p:spPr>
          <a:xfrm>
            <a:off x="7596336" y="4176996"/>
            <a:ext cx="900000" cy="828000"/>
          </a:xfrm>
          <a:prstGeom prst="rect">
            <a:avLst/>
          </a:prstGeom>
          <a:blipFill dpi="0" rotWithShape="1">
            <a:blip r:embed="rId2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74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145</Words>
  <Application>Microsoft Office PowerPoint</Application>
  <PresentationFormat>Экран (16:9)</PresentationFormat>
  <Paragraphs>22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Ошибки  в поведении</vt:lpstr>
      <vt:lpstr>Причина многих неудач -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Ошибки в поведении</dc:title>
  <dc:creator>Администратор</dc:creator>
  <cp:lastModifiedBy>Админ</cp:lastModifiedBy>
  <cp:revision>48</cp:revision>
  <dcterms:created xsi:type="dcterms:W3CDTF">2017-06-27T17:53:46Z</dcterms:created>
  <dcterms:modified xsi:type="dcterms:W3CDTF">2020-04-29T16:53:52Z</dcterms:modified>
</cp:coreProperties>
</file>