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74" r:id="rId11"/>
    <p:sldId id="264" r:id="rId12"/>
    <p:sldId id="273" r:id="rId13"/>
    <p:sldId id="265" r:id="rId14"/>
    <p:sldId id="266" r:id="rId15"/>
    <p:sldId id="267" r:id="rId16"/>
    <p:sldId id="276" r:id="rId17"/>
    <p:sldId id="268" r:id="rId18"/>
    <p:sldId id="269" r:id="rId19"/>
    <p:sldId id="270" r:id="rId20"/>
    <p:sldId id="271" r:id="rId21"/>
    <p:sldId id="272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8D76"/>
    <a:srgbClr val="FFCC99"/>
    <a:srgbClr val="602E04"/>
    <a:srgbClr val="EFAE6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00166" y="2143116"/>
            <a:ext cx="6072230" cy="150019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64F65-9ABC-40B6-84D5-A835EDA3909B}" type="datetimeFigureOut">
              <a:rPr lang="ru-RU"/>
              <a:pPr>
                <a:defRPr/>
              </a:pPr>
              <a:t>29.04.2020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47BD-FE09-46E1-9422-CEE592800F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56B80-1ADC-48AC-AB73-C442993A6FD4}" type="datetimeFigureOut">
              <a:rPr lang="ru-RU"/>
              <a:pPr>
                <a:defRPr/>
              </a:pPr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2C211-FA54-4D1E-82D4-68DAC40579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5400000">
            <a:off x="4750594" y="2178844"/>
            <a:ext cx="5857875" cy="2071687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75F0-A4A3-4AD7-A87F-25A6437CDBD7}" type="datetimeFigureOut">
              <a:rPr lang="ru-RU"/>
              <a:pPr>
                <a:defRPr/>
              </a:pPr>
              <a:t>29.04.2020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C3CD9-0D30-418D-BC3B-DBAF9FE3ED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285728"/>
            <a:ext cx="8143932" cy="114300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02E04"/>
              </a:buClr>
              <a:buFont typeface="Wingdings" pitchFamily="2" charset="2"/>
              <a:buChar char="§"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B9374-D5A0-4433-88B1-7CB9C67B36DF}" type="datetimeFigureOut">
              <a:rPr lang="ru-RU"/>
              <a:pPr>
                <a:defRPr/>
              </a:pPr>
              <a:t>29.04.2020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27C8-A7F7-4443-931B-7AE3C0EBF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48" y="4357694"/>
            <a:ext cx="7786742" cy="150019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60D48-8438-4E7E-B5D5-FD032DC2EAE2}" type="datetimeFigureOut">
              <a:rPr lang="ru-RU"/>
              <a:pPr>
                <a:defRPr/>
              </a:pPr>
              <a:t>29.04.2020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10D81-E8E0-4C4C-BA82-E4291953FC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285728"/>
            <a:ext cx="8143932" cy="114300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213B3-348B-4F5D-936C-3A02A59779B6}" type="datetimeFigureOut">
              <a:rPr lang="ru-RU"/>
              <a:pPr>
                <a:defRPr/>
              </a:pPr>
              <a:t>29.04.2020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6F796-3856-4375-AFF7-CE6F0C789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FB66C-2EE3-49BD-83E7-6A75A035CC65}" type="datetimeFigureOut">
              <a:rPr lang="ru-RU"/>
              <a:pPr>
                <a:defRPr/>
              </a:pPr>
              <a:t>29.04.2020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6C251-C553-4A93-803C-A47FE1B055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00034" y="285728"/>
            <a:ext cx="8143932" cy="114300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A1682-47FD-4F8E-A7AF-2EC63ECEF079}" type="datetimeFigureOut">
              <a:rPr lang="ru-RU"/>
              <a:pPr>
                <a:defRPr/>
              </a:pPr>
              <a:t>29.04.2020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59B7-F081-4AF3-BCF3-58D05CCB3D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827A9-B632-4E2B-9C75-C85CB15AF6D7}" type="datetimeFigureOut">
              <a:rPr lang="ru-RU"/>
              <a:pPr>
                <a:defRPr/>
              </a:pPr>
              <a:t>29.04.2020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8EE88-E02B-48D6-AFC8-50D814454F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285728"/>
            <a:ext cx="3143272" cy="114300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C2FD4-0DCF-4071-9D47-A273B259361A}" type="datetimeFigureOut">
              <a:rPr lang="ru-RU"/>
              <a:pPr>
                <a:defRPr/>
              </a:pPr>
              <a:t>29.04.2020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E540-4C19-46FB-8FD8-E12CCBB20C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71604" y="4786322"/>
            <a:ext cx="6072230" cy="642942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3A423-5551-4E0C-951A-93CA11754786}" type="datetimeFigureOut">
              <a:rPr lang="ru-RU"/>
              <a:pPr>
                <a:defRPr/>
              </a:pPr>
              <a:t>29.04.2020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33D1A-3E6F-4166-8391-A48E814345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0034" y="285728"/>
            <a:ext cx="8143932" cy="114300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9A42CB-3D13-4D3D-A5A0-E61662DD6E6C}" type="datetimeFigureOut">
              <a:rPr lang="ru-RU"/>
              <a:pPr>
                <a:defRPr/>
              </a:pPr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E7AC35-1E70-4D61-8A2A-8A1DBB4DD4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05" r:id="rId5"/>
    <p:sldLayoutId id="2147483711" r:id="rId6"/>
    <p:sldLayoutId id="2147483712" r:id="rId7"/>
    <p:sldLayoutId id="2147483713" r:id="rId8"/>
    <p:sldLayoutId id="2147483714" r:id="rId9"/>
    <p:sldLayoutId id="2147483706" r:id="rId10"/>
    <p:sldLayoutId id="21474837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02E04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00166" y="2143116"/>
            <a:ext cx="6072230" cy="150019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0800" cmpd="dbl">
            <a:solidFill>
              <a:srgbClr val="602E04">
                <a:alpha val="61000"/>
              </a:srgb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67" name="Заголовок 6"/>
          <p:cNvSpPr>
            <a:spLocks noGrp="1"/>
          </p:cNvSpPr>
          <p:nvPr>
            <p:ph type="ctrTitle"/>
          </p:nvPr>
        </p:nvSpPr>
        <p:spPr>
          <a:xfrm>
            <a:off x="1428728" y="2143117"/>
            <a:ext cx="6215106" cy="1571636"/>
          </a:xfrm>
        </p:spPr>
        <p:txBody>
          <a:bodyPr/>
          <a:lstStyle/>
          <a:p>
            <a:r>
              <a:rPr lang="ru-RU" sz="3200" dirty="0" smtClean="0"/>
              <a:t>«Как помочь детям подготовиться к экзаменам?»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УСЛОВИЯ ПОДДЕРЖКИ РАБОТОСПОСОБНОСТИ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Чередовать умственный и физический труд;</a:t>
            </a:r>
          </a:p>
          <a:p>
            <a:r>
              <a:rPr lang="ru-RU" sz="2800" dirty="0" smtClean="0"/>
              <a:t>Беречь от переутомления глаза, давать им отдых, переключать внимание;</a:t>
            </a:r>
          </a:p>
          <a:p>
            <a:r>
              <a:rPr lang="ru-RU" sz="2800" dirty="0" smtClean="0"/>
              <a:t>Минимум телевизионных передач и работы за компьютером;</a:t>
            </a:r>
          </a:p>
          <a:p>
            <a:r>
              <a:rPr lang="ru-RU" sz="2800" dirty="0" smtClean="0"/>
              <a:t>Стимулировать познавательные способности при помощи упражнений;</a:t>
            </a:r>
          </a:p>
          <a:p>
            <a:r>
              <a:rPr lang="ru-RU" sz="2800" dirty="0" smtClean="0"/>
              <a:t>Поднять настроение и наполнить себя свежей силой при помощи дыхательных упражнений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для подготовки к экзаменам</a:t>
            </a:r>
            <a:endParaRPr lang="ru-RU" dirty="0"/>
          </a:p>
        </p:txBody>
      </p:sp>
      <p:pic>
        <p:nvPicPr>
          <p:cNvPr id="30723" name="Picture 3" descr="\\gerakl\adult_home$\ers\Мои документы\Мои рисунки\экзамены\uchenica-webb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857364"/>
            <a:ext cx="4038600" cy="464347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00634"/>
          </a:xfrm>
        </p:spPr>
        <p:txBody>
          <a:bodyPr/>
          <a:lstStyle/>
          <a:p>
            <a:r>
              <a:rPr lang="ru-RU" dirty="0" smtClean="0"/>
              <a:t>Организуйте для ребенка место для подготовки к экзаменам. Поставьте на стол предметы в желтой и фиолетовой </a:t>
            </a:r>
          </a:p>
          <a:p>
            <a:pPr>
              <a:buNone/>
            </a:pPr>
            <a:r>
              <a:rPr lang="ru-RU" dirty="0" smtClean="0"/>
              <a:t>    тональности. Эти цвета повышают активность, работоспособность.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Простые советы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/>
              <a:t>Не повышайте тревожность ребенка</a:t>
            </a:r>
          </a:p>
          <a:p>
            <a:pPr>
              <a:buNone/>
            </a:pPr>
            <a:r>
              <a:rPr lang="ru-RU" sz="2000" dirty="0" smtClean="0"/>
              <a:t>     накануне экзаменов- это может отрицательно сказаться на результате. Ребенку всегда передается волнение родителей, и если взрослые в ответственный момент не могут справиться со своими эмоциями, то ребенок в силу возрастных особенностей может эмоционально «сорваться».</a:t>
            </a:r>
            <a:endParaRPr lang="ru-RU" sz="2000" dirty="0"/>
          </a:p>
        </p:txBody>
      </p:sp>
      <p:pic>
        <p:nvPicPr>
          <p:cNvPr id="1026" name="Picture 2" descr="\\gerakl\adult_home$\ers\Мои документы\Мои рисунки\экзамены\12634439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0870" y="1600200"/>
            <a:ext cx="297326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Простые советы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/>
              <a:t>Не тревожьтесь об оценке, которую ребенок получит на экзамене, и не критикуйте ребенка после экзамена. Внушайте ребенку мысль, что полученная оценка не является совершенным измерением его возможностей.</a:t>
            </a:r>
            <a:endParaRPr lang="ru-RU" sz="2400" dirty="0"/>
          </a:p>
        </p:txBody>
      </p:sp>
      <p:pic>
        <p:nvPicPr>
          <p:cNvPr id="1026" name="Picture 2" descr="\\gerakl\adult_home$\ers\Мои документы\Мои рисунки\экзамены\full_Ekzam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14488"/>
            <a:ext cx="403860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Простые советы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dirty="0" smtClean="0"/>
              <a:t>Подбадривайте детей, хвалите их за то, что они делают хорошо. Повышайте их уверенность в себе, так как чем больше ребенок боится</a:t>
            </a:r>
          </a:p>
          <a:p>
            <a:pPr>
              <a:buNone/>
            </a:pPr>
            <a:r>
              <a:rPr lang="ru-RU" sz="2000" dirty="0" smtClean="0"/>
              <a:t>      неудачи, тем более вероятности допущения  ошибок. Говорите чаще детям:</a:t>
            </a:r>
          </a:p>
          <a:p>
            <a:r>
              <a:rPr lang="ru-RU" sz="2000" dirty="0" smtClean="0"/>
              <a:t>Ты у меня все сможешь</a:t>
            </a:r>
          </a:p>
          <a:p>
            <a:r>
              <a:rPr lang="ru-RU" sz="2000" dirty="0" smtClean="0"/>
              <a:t>Я уверена , ты справишься с экзаменами</a:t>
            </a:r>
          </a:p>
          <a:p>
            <a:r>
              <a:rPr lang="ru-RU" sz="2000" dirty="0" smtClean="0"/>
              <a:t>Я тобой горжусь</a:t>
            </a:r>
          </a:p>
          <a:p>
            <a:r>
              <a:rPr lang="ru-RU" sz="2000" dirty="0" smtClean="0"/>
              <a:t>Чтобы не случилось ты для меня самый лучший</a:t>
            </a:r>
            <a:endParaRPr lang="ru-RU" sz="2000" dirty="0"/>
          </a:p>
        </p:txBody>
      </p:sp>
      <p:pic>
        <p:nvPicPr>
          <p:cNvPr id="5" name="Picture 6" descr="MPj0439346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428992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lebedeva1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714752"/>
            <a:ext cx="314327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Простые советы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/>
              <a:t>Наблюдайте за самочувствием ребенка, никто, кроме Вас, не сможет во время заметить и предотвратить ухудшение состояния ребенка, связанное с переутомлением. Контролируйте  режим подготовки ребенка, не допускайте перегрузок, объясните ему, что он обязательно должен чередовать занятия с отдыхом.</a:t>
            </a:r>
            <a:endParaRPr lang="ru-RU" sz="2000" dirty="0"/>
          </a:p>
        </p:txBody>
      </p:sp>
      <p:pic>
        <p:nvPicPr>
          <p:cNvPr id="2050" name="Picture 2" descr="\\gerakl\adult_home$\ers\Мои документы\Мои рисунки\экзамены\33947-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85926"/>
            <a:ext cx="3357586" cy="2714644"/>
          </a:xfrm>
          <a:prstGeom prst="rect">
            <a:avLst/>
          </a:prstGeom>
          <a:noFill/>
        </p:spPr>
      </p:pic>
      <p:pic>
        <p:nvPicPr>
          <p:cNvPr id="2051" name="Picture 3" descr="\\gerakl\adult_home$\ers\Мои документы\Мои рисунки\экзамены\79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86256"/>
            <a:ext cx="3500462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Простые советы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Ознакомьте ребенка с методикой подготовки к экзаменам. Не имеет смысла зазубривать весь фактический материал, достаточно просмотреть ключевые моменты и уловить смысл и логику материала.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Способы снятия нервно- психического напряжения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Спортивные занятия</a:t>
            </a:r>
          </a:p>
        </p:txBody>
      </p:sp>
      <p:pic>
        <p:nvPicPr>
          <p:cNvPr id="4098" name="Picture 2" descr="\\gerakl\adult_home$\ers\Мои документы\Мои рисунки\спорт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714356"/>
            <a:ext cx="3352801" cy="2928938"/>
          </a:xfrm>
          <a:prstGeom prst="rect">
            <a:avLst/>
          </a:prstGeom>
          <a:noFill/>
        </p:spPr>
      </p:pic>
      <p:pic>
        <p:nvPicPr>
          <p:cNvPr id="4099" name="Picture 3" descr="\\gerakl\adult_home$\ers\Мои документы\Мои рисунки\stock-photo--group-of-sporty-smiling-girls-exercising-in-a-modern-fitness-center-14608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642918"/>
            <a:ext cx="335758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Способы снятия нервно- психического напряжения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122" name="Picture 2" descr="\\gerakl\adult_home$\ers\Мои документы\Мои рисунки\экзамены\hansgrohe-downpour-air-royale-14in-show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643050"/>
            <a:ext cx="3714776" cy="464347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</a:t>
            </a:r>
            <a:r>
              <a:rPr lang="ru-RU" sz="2800" dirty="0" smtClean="0"/>
              <a:t>Контрастный душ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снятия нервно- психического напряжения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/>
              <a:t>Мытье посуды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6146" name="Picture 2" descr="\\gerakl\adult_home$\ers\Мои документы\Мои рисунки\экзамены\f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71612"/>
            <a:ext cx="435771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3071810"/>
            <a:ext cx="8358246" cy="3786190"/>
          </a:xfrm>
        </p:spPr>
        <p:txBody>
          <a:bodyPr/>
          <a:lstStyle/>
          <a:p>
            <a:r>
              <a:rPr lang="ru-RU" sz="2800" dirty="0" smtClean="0"/>
              <a:t>Экзамен- самый ответственный период жизни каждого старшеклассника. Именно на экзамене подводиться итог учебной деятельности каждого учащегося. Чтобы успешно сдать экзамен, к нему необходимо хорошо подготовиться. Поэтому родителям важно создать в семье благоприятные </a:t>
            </a:r>
            <a:r>
              <a:rPr lang="ru-RU" dirty="0" smtClean="0"/>
              <a:t>условия.</a:t>
            </a:r>
            <a:endParaRPr lang="ru-RU" dirty="0"/>
          </a:p>
        </p:txBody>
      </p:sp>
      <p:pic>
        <p:nvPicPr>
          <p:cNvPr id="24578" name="Picture 2" descr="https://xn----8sbalgtaqconcpuji4ai0e.xn--p1ai/sites/default/files/3018a75f1033b41923056ff3261ceb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7388"/>
            <a:ext cx="4643469" cy="2839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снятия нервно- психического напряжения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074" name="Picture 2" descr="\\gerakl\adult_home$\ers\Мои документы\Мои рисунки\экзамены\5951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857364"/>
            <a:ext cx="3264833" cy="45259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628" y="1857364"/>
            <a:ext cx="4000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3200" dirty="0" smtClean="0"/>
              <a:t> Смотреть на горящую     свечу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снятия нервно- психического напряжения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Покричать то громко, то тихо</a:t>
            </a:r>
          </a:p>
          <a:p>
            <a:r>
              <a:rPr lang="ru-RU" dirty="0" smtClean="0"/>
              <a:t>Вдохнуть глубже до 10 раз</a:t>
            </a:r>
          </a:p>
          <a:p>
            <a:r>
              <a:rPr lang="ru-RU" dirty="0" smtClean="0"/>
              <a:t>Скомкать газету и выбросить ее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\\gerakl\adult_home$\ers\Мои документы\Мои рисунки\разное\картинки для презентаций\137117_23383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429132"/>
            <a:ext cx="2928958" cy="201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Накануне экзамена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Обеспечьте ребенку полноценный отдых, он должен отдохнуть и как следует выспаться.</a:t>
            </a:r>
            <a:endParaRPr lang="ru-RU" dirty="0"/>
          </a:p>
        </p:txBody>
      </p:sp>
      <p:pic>
        <p:nvPicPr>
          <p:cNvPr id="5122" name="Picture 2" descr="\\gerakl\adult_home$\ers\Мои документы\Мои рисунки\экзамены\9396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14686"/>
            <a:ext cx="3643338" cy="3143272"/>
          </a:xfrm>
          <a:prstGeom prst="rect">
            <a:avLst/>
          </a:prstGeom>
          <a:noFill/>
        </p:spPr>
      </p:pic>
      <p:pic>
        <p:nvPicPr>
          <p:cNvPr id="5123" name="Picture 3" descr="\\gerakl\adult_home$\ers\Мои документы\Мои рисунки\экзамены\74eb9edce39bca02e70cf0c50f671fda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214686"/>
            <a:ext cx="364333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думают об экзаменах наши дети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00634"/>
          </a:xfrm>
        </p:spPr>
        <p:txBody>
          <a:bodyPr/>
          <a:lstStyle/>
          <a:p>
            <a:r>
              <a:rPr lang="ru-RU" sz="2000" dirty="0" smtClean="0"/>
              <a:t>Откровенно говоря, когда я думаю о предстоящих экзаменах …</a:t>
            </a:r>
          </a:p>
          <a:p>
            <a:r>
              <a:rPr lang="ru-RU" sz="2000" dirty="0" smtClean="0"/>
              <a:t>Переживаю-2</a:t>
            </a:r>
          </a:p>
          <a:p>
            <a:r>
              <a:rPr lang="ru-RU" sz="2000" dirty="0" smtClean="0"/>
              <a:t>Не переживаю-3</a:t>
            </a:r>
          </a:p>
          <a:p>
            <a:r>
              <a:rPr lang="ru-RU" sz="2000" dirty="0" smtClean="0"/>
              <a:t>Предполагаю, что завалю-2</a:t>
            </a:r>
          </a:p>
          <a:p>
            <a:r>
              <a:rPr lang="ru-RU" sz="2000" dirty="0" smtClean="0"/>
              <a:t>Становится страшно-2</a:t>
            </a:r>
          </a:p>
          <a:p>
            <a:r>
              <a:rPr lang="ru-RU" sz="2000" dirty="0" smtClean="0"/>
              <a:t>Понимаю, что к ним надо готовиться-4</a:t>
            </a:r>
          </a:p>
          <a:p>
            <a:r>
              <a:rPr lang="ru-RU" sz="2000" dirty="0" smtClean="0"/>
              <a:t>Понимаю, что пара готовить шпаргалки-1</a:t>
            </a:r>
          </a:p>
          <a:p>
            <a:r>
              <a:rPr lang="ru-RU" sz="2000" dirty="0" smtClean="0"/>
              <a:t>Волнуюсь-2</a:t>
            </a:r>
          </a:p>
          <a:p>
            <a:r>
              <a:rPr lang="ru-RU" sz="2000" dirty="0" smtClean="0"/>
              <a:t>Надеюсь сдам хорошо-1</a:t>
            </a:r>
          </a:p>
          <a:p>
            <a:r>
              <a:rPr lang="ru-RU" sz="2000" dirty="0" smtClean="0"/>
              <a:t>Становится плохо-1</a:t>
            </a:r>
          </a:p>
          <a:p>
            <a:r>
              <a:rPr lang="ru-RU" sz="2000" dirty="0" smtClean="0"/>
              <a:t>Я думаю что за месяц еще приготовлюсь-1</a:t>
            </a:r>
          </a:p>
          <a:p>
            <a:r>
              <a:rPr lang="ru-RU" sz="2000" dirty="0" smtClean="0"/>
              <a:t>У меня начинается икота-1</a:t>
            </a:r>
          </a:p>
          <a:p>
            <a:endParaRPr lang="ru-RU" sz="2400" dirty="0"/>
          </a:p>
        </p:txBody>
      </p:sp>
      <p:pic>
        <p:nvPicPr>
          <p:cNvPr id="1027" name="Picture 3" descr="\\gerakl\adult_home$\ers\Мои документы\Мои рисунки\разное\картинки для презентаций\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000240"/>
            <a:ext cx="2928958" cy="3929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думают об экзаменах наши дети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Откровенно говоря, когда я готовлюсь к экзаменам …</a:t>
            </a:r>
          </a:p>
          <a:p>
            <a:r>
              <a:rPr lang="ru-RU" sz="1800" dirty="0" smtClean="0"/>
              <a:t>Я учу и учу-3</a:t>
            </a:r>
          </a:p>
          <a:p>
            <a:r>
              <a:rPr lang="ru-RU" sz="1800" dirty="0" smtClean="0"/>
              <a:t>Я все запоминаю-1</a:t>
            </a:r>
          </a:p>
          <a:p>
            <a:r>
              <a:rPr lang="ru-RU" sz="1800" dirty="0" smtClean="0"/>
              <a:t>Я не боюсь его сдавать-2</a:t>
            </a:r>
          </a:p>
          <a:p>
            <a:r>
              <a:rPr lang="ru-RU" sz="1800" dirty="0" smtClean="0"/>
              <a:t>Я знаю что делаю-1</a:t>
            </a:r>
          </a:p>
          <a:p>
            <a:r>
              <a:rPr lang="ru-RU" sz="1800" dirty="0" smtClean="0"/>
              <a:t>Я ни о чем не думаю-3</a:t>
            </a:r>
          </a:p>
          <a:p>
            <a:r>
              <a:rPr lang="ru-RU" sz="1800" dirty="0" smtClean="0"/>
              <a:t>Я понимаю, что делаю это для себя-1</a:t>
            </a:r>
          </a:p>
          <a:p>
            <a:r>
              <a:rPr lang="ru-RU" sz="1800" dirty="0" smtClean="0"/>
              <a:t>Я думаю что сдам их хорошо-3</a:t>
            </a:r>
          </a:p>
          <a:p>
            <a:r>
              <a:rPr lang="ru-RU" sz="1800" dirty="0" smtClean="0"/>
              <a:t>Мне становиться страшно-2</a:t>
            </a:r>
          </a:p>
          <a:p>
            <a:r>
              <a:rPr lang="ru-RU" sz="1800" dirty="0" smtClean="0"/>
              <a:t>Мне мешает лень-1</a:t>
            </a:r>
          </a:p>
          <a:p>
            <a:r>
              <a:rPr lang="ru-RU" sz="1800" dirty="0" smtClean="0"/>
              <a:t>У меня болит голова-2</a:t>
            </a:r>
          </a:p>
          <a:p>
            <a:r>
              <a:rPr lang="ru-RU" sz="1800" dirty="0" smtClean="0"/>
              <a:t>Я хорошо решаю все задания-1</a:t>
            </a:r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2050" name="Picture 2" descr="\\gerakl\adult_home$\ers\Мои документы\Мои рисунки\разное\картинки для презентаций\top_book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214554"/>
            <a:ext cx="2928958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думают об экзаменах наши дети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Я хотел бы узнать, как во время экзаменов…</a:t>
            </a:r>
          </a:p>
          <a:p>
            <a:r>
              <a:rPr lang="ru-RU" sz="2400" dirty="0" smtClean="0"/>
              <a:t>сосредоточиться и ничего </a:t>
            </a:r>
            <a:r>
              <a:rPr lang="ru-RU" sz="2400" smtClean="0"/>
              <a:t>не забыть-6</a:t>
            </a:r>
            <a:endParaRPr lang="ru-RU" sz="2400" dirty="0" smtClean="0"/>
          </a:p>
          <a:p>
            <a:r>
              <a:rPr lang="ru-RU" sz="2400" dirty="0" smtClean="0"/>
              <a:t>можно списать-4</a:t>
            </a:r>
          </a:p>
          <a:p>
            <a:r>
              <a:rPr lang="ru-RU" sz="2400" dirty="0" smtClean="0"/>
              <a:t>можно похитрить-2</a:t>
            </a:r>
          </a:p>
          <a:p>
            <a:r>
              <a:rPr lang="ru-RU" sz="2400" dirty="0" smtClean="0"/>
              <a:t>можно обмануть-2</a:t>
            </a:r>
          </a:p>
          <a:p>
            <a:r>
              <a:rPr lang="ru-RU" sz="2400" dirty="0" smtClean="0"/>
              <a:t>не трястись и написать на «5»-2</a:t>
            </a:r>
          </a:p>
          <a:p>
            <a:r>
              <a:rPr lang="ru-RU" sz="2400" dirty="0" smtClean="0"/>
              <a:t>рассказать, написать все верно-1</a:t>
            </a:r>
          </a:p>
          <a:p>
            <a:r>
              <a:rPr lang="ru-RU" sz="2400" dirty="0" smtClean="0"/>
              <a:t>правильно решить пример-1</a:t>
            </a:r>
          </a:p>
          <a:p>
            <a:r>
              <a:rPr lang="ru-RU" sz="2400" dirty="0" smtClean="0"/>
              <a:t>можно выйти-1</a:t>
            </a:r>
          </a:p>
          <a:p>
            <a:r>
              <a:rPr lang="ru-RU" sz="2400" dirty="0" smtClean="0"/>
              <a:t>сделать так, чтобы мне не мешали-1</a:t>
            </a:r>
          </a:p>
          <a:p>
            <a:endParaRPr lang="ru-RU" sz="2400" dirty="0"/>
          </a:p>
        </p:txBody>
      </p:sp>
      <p:pic>
        <p:nvPicPr>
          <p:cNvPr id="3075" name="Picture 3" descr="\\gerakl\adult_home$\ers\Мои документы\Мои рисунки\разное\картинки для презентаций\564CAHKY44WCAN2WQYZCAMIHQ1GCAZ0QUK7CA9CCZ9GCAAX47W8CA1MIB9UCAHV732ECAMIBGF3CA009RI1CA6YL14SCAA8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428868"/>
            <a:ext cx="2000264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58162" cy="1143000"/>
          </a:xfrm>
        </p:spPr>
        <p:txBody>
          <a:bodyPr/>
          <a:lstStyle/>
          <a:p>
            <a:r>
              <a:rPr lang="ru-RU" dirty="0" smtClean="0"/>
              <a:t>Режим дня</a:t>
            </a:r>
            <a:endParaRPr lang="ru-RU" dirty="0"/>
          </a:p>
        </p:txBody>
      </p:sp>
      <p:pic>
        <p:nvPicPr>
          <p:cNvPr id="23555" name="Picture 3" descr="\\gerakl\adult_home$\ers\Мои документы\Мои рисунки\экзамены\режим дня\658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5640" y="2059781"/>
            <a:ext cx="3601720" cy="36068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dirty="0" smtClean="0"/>
              <a:t>   Рекомендуем сутки разделить на три части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Режим дня</a:t>
            </a:r>
            <a:endParaRPr lang="ru-RU" sz="40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Подготовка к экзаменам в школе и дома-8 часов</a:t>
            </a:r>
            <a:endParaRPr lang="ru-RU" sz="3600" dirty="0"/>
          </a:p>
        </p:txBody>
      </p:sp>
      <p:pic>
        <p:nvPicPr>
          <p:cNvPr id="24581" name="Picture 5" descr="\\gerakl\adult_home$\ers\Мои документы\Мои рисунки\экзамены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857496"/>
            <a:ext cx="4429124" cy="3071834"/>
          </a:xfrm>
          <a:prstGeom prst="rect">
            <a:avLst/>
          </a:prstGeom>
          <a:noFill/>
        </p:spPr>
      </p:pic>
      <p:pic>
        <p:nvPicPr>
          <p:cNvPr id="2050" name="Picture 2" descr="\\gerakl\adult_home$\ers\Мои документы\Мои рисунки\экзамены\stock-photo-group-of-high-school-students-listening-to-teacher-in-classroom-1103329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28604"/>
            <a:ext cx="471490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Режим дня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600" dirty="0" smtClean="0"/>
              <a:t>Спорт, прогулки на свежем воздухе- 8 часов</a:t>
            </a:r>
            <a:endParaRPr lang="ru-RU" sz="3600" dirty="0"/>
          </a:p>
        </p:txBody>
      </p:sp>
      <p:pic>
        <p:nvPicPr>
          <p:cNvPr id="25602" name="Picture 2" descr="\\gerakl\adult_home$\ers\Мои документы\Мои рисунки\экзамены\ril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928934"/>
            <a:ext cx="4429155" cy="3286147"/>
          </a:xfrm>
          <a:prstGeom prst="rect">
            <a:avLst/>
          </a:prstGeom>
          <a:noFill/>
        </p:spPr>
      </p:pic>
      <p:pic>
        <p:nvPicPr>
          <p:cNvPr id="3076" name="Picture 4" descr="\\gerakl\adult_home$\ers\Мои документы\Мои рисунки\экзамены\image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57166"/>
            <a:ext cx="450059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Режим дня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4000" dirty="0" smtClean="0"/>
          </a:p>
          <a:p>
            <a:r>
              <a:rPr lang="ru-RU" sz="4000" dirty="0" smtClean="0"/>
              <a:t>Сон- не     менее 8 часов</a:t>
            </a:r>
            <a:endParaRPr lang="ru-RU" sz="4000" dirty="0"/>
          </a:p>
        </p:txBody>
      </p:sp>
      <p:pic>
        <p:nvPicPr>
          <p:cNvPr id="27650" name="Picture 2" descr="\\gerakl\adult_home$\ers\Мои документы\Мои рисунки\экзамены\big_46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85728"/>
            <a:ext cx="4429156" cy="3286148"/>
          </a:xfrm>
          <a:prstGeom prst="rect">
            <a:avLst/>
          </a:prstGeom>
          <a:noFill/>
        </p:spPr>
      </p:pic>
      <p:pic>
        <p:nvPicPr>
          <p:cNvPr id="20482" name="Picture 2" descr="https://vestikarelii.ru/images/news/19/19761/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71876"/>
            <a:ext cx="4476728" cy="2797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Питание</a:t>
            </a:r>
            <a:endParaRPr lang="ru-RU" sz="4000" dirty="0"/>
          </a:p>
        </p:txBody>
      </p:sp>
      <p:pic>
        <p:nvPicPr>
          <p:cNvPr id="28674" name="Picture 2" descr="\\gerakl\adult_home$\ers\Мои документы\Мои рисунки\экзамены\питание\j3326_1206827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14744" y="357166"/>
            <a:ext cx="4357718" cy="3714728"/>
          </a:xfrm>
          <a:prstGeom prst="rect">
            <a:avLst/>
          </a:prstGeom>
          <a:noFill/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dirty="0" smtClean="0"/>
              <a:t>Рекомендуем правильно питаться. Питание должно быть3-4 разовым, калорийным, богатым витаминами.</a:t>
            </a:r>
            <a:endParaRPr lang="ru-RU" sz="3200" dirty="0"/>
          </a:p>
        </p:txBody>
      </p:sp>
      <p:pic>
        <p:nvPicPr>
          <p:cNvPr id="28675" name="Picture 3" descr="\\gerakl\adult_home$\ers\Мои документы\Мои рисунки\экзамены\82973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43290"/>
            <a:ext cx="4143404" cy="2857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3008313" cy="1162050"/>
          </a:xfrm>
        </p:spPr>
        <p:txBody>
          <a:bodyPr/>
          <a:lstStyle/>
          <a:p>
            <a:r>
              <a:rPr lang="ru-RU" sz="4000" dirty="0" smtClean="0"/>
              <a:t>Питание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428736"/>
            <a:ext cx="3222627" cy="4691063"/>
          </a:xfrm>
        </p:spPr>
        <p:txBody>
          <a:bodyPr/>
          <a:lstStyle/>
          <a:p>
            <a:r>
              <a:rPr lang="ru-RU" sz="4000" dirty="0" smtClean="0"/>
              <a:t>Полезно употреблять в пищу шоколад, овощи, фрукты, рыбу, мясо.</a:t>
            </a:r>
            <a:endParaRPr lang="ru-RU" sz="4000" dirty="0"/>
          </a:p>
        </p:txBody>
      </p:sp>
      <p:pic>
        <p:nvPicPr>
          <p:cNvPr id="29698" name="Picture 2" descr="\\gerakl\adult_home$\ers\Мои документы\Мои рисунки\шокола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57620" y="357166"/>
            <a:ext cx="2500330" cy="2357430"/>
          </a:xfrm>
          <a:prstGeom prst="rect">
            <a:avLst/>
          </a:prstGeom>
          <a:noFill/>
        </p:spPr>
      </p:pic>
      <p:pic>
        <p:nvPicPr>
          <p:cNvPr id="29699" name="Picture 3" descr="\\gerakl\adult_home$\ers\Мои документы\Мои рисунки\экзамены\питание\46053816_1246974964_item_3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143116"/>
            <a:ext cx="3500462" cy="2428892"/>
          </a:xfrm>
          <a:prstGeom prst="rect">
            <a:avLst/>
          </a:prstGeom>
          <a:noFill/>
        </p:spPr>
      </p:pic>
      <p:pic>
        <p:nvPicPr>
          <p:cNvPr id="29700" name="Picture 4" descr="\\gerakl\adult_home$\ers\Мои документы\Мои рисунки\экзамены\shashl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071942"/>
            <a:ext cx="271464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Питание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1714488"/>
            <a:ext cx="4040188" cy="4411675"/>
          </a:xfrm>
        </p:spPr>
        <p:txBody>
          <a:bodyPr/>
          <a:lstStyle/>
          <a:p>
            <a:pPr lvl="0"/>
            <a:r>
              <a:rPr lang="ru-RU" sz="2000" dirty="0" smtClean="0"/>
              <a:t>Для улучшения памяти: морковь с растительным маслом, ананасовый сок.</a:t>
            </a:r>
          </a:p>
          <a:p>
            <a:pPr lvl="0"/>
            <a:r>
              <a:rPr lang="ru-RU" sz="2000" dirty="0" smtClean="0"/>
              <a:t> Для концентрации внимания: половинка репчатого лука в день.</a:t>
            </a:r>
          </a:p>
          <a:p>
            <a:pPr lvl="0"/>
            <a:r>
              <a:rPr lang="ru-RU" sz="2000" dirty="0" smtClean="0"/>
              <a:t> Для творческого озарения: чай из тмина (2 чайные ложки семян на чашку).</a:t>
            </a:r>
          </a:p>
          <a:p>
            <a:pPr lvl="0"/>
            <a:r>
              <a:rPr lang="ru-RU" sz="2000" dirty="0" smtClean="0"/>
              <a:t> Для успеха в изучении наук: капуста и лимон.</a:t>
            </a:r>
          </a:p>
          <a:p>
            <a:r>
              <a:rPr lang="ru-RU" sz="2000" dirty="0" smtClean="0"/>
              <a:t> Для хорошего настроения: бананы – «фрукты счастья»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dirty="0"/>
          </a:p>
        </p:txBody>
      </p:sp>
      <p:pic>
        <p:nvPicPr>
          <p:cNvPr id="4098" name="Picture 2" descr="\\gerakl\adult_home$\ers\Мои документы\Мои рисунки\экзамены\829737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305" y="2174875"/>
            <a:ext cx="3791214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ссв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715</Words>
  <Application>Microsoft Office PowerPoint</Application>
  <PresentationFormat>Экран (4:3)</PresentationFormat>
  <Paragraphs>117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Рассвет</vt:lpstr>
      <vt:lpstr>«Как помочь детям подготовиться к экзаменам?»</vt:lpstr>
      <vt:lpstr>Слайд 2</vt:lpstr>
      <vt:lpstr>Режим дня</vt:lpstr>
      <vt:lpstr>Режим дня</vt:lpstr>
      <vt:lpstr>Режим дня</vt:lpstr>
      <vt:lpstr>Режим дня</vt:lpstr>
      <vt:lpstr>Питание</vt:lpstr>
      <vt:lpstr>Питание</vt:lpstr>
      <vt:lpstr>Питание</vt:lpstr>
      <vt:lpstr>УСЛОВИЯ ПОДДЕРЖКИ РАБОТОСПОСОБНОСТИ</vt:lpstr>
      <vt:lpstr>Место для подготовки к экзаменам</vt:lpstr>
      <vt:lpstr>Простые советы</vt:lpstr>
      <vt:lpstr>Простые советы</vt:lpstr>
      <vt:lpstr>Простые советы</vt:lpstr>
      <vt:lpstr>Простые советы</vt:lpstr>
      <vt:lpstr>Простые советы</vt:lpstr>
      <vt:lpstr>Способы снятия нервно- психического напряжения</vt:lpstr>
      <vt:lpstr>Способы снятия нервно- психического напряжения</vt:lpstr>
      <vt:lpstr>Способы снятия нервно- психического напряжения</vt:lpstr>
      <vt:lpstr>Способы снятия нервно- психического напряжения</vt:lpstr>
      <vt:lpstr>Способы снятия нервно- психического напряжения</vt:lpstr>
      <vt:lpstr>Накануне экзамена</vt:lpstr>
      <vt:lpstr>Что думают об экзаменах наши дети</vt:lpstr>
      <vt:lpstr>Что думают об экзаменах наши дети</vt:lpstr>
      <vt:lpstr>Что думают об экзаменах наши дети</vt:lpstr>
    </vt:vector>
  </TitlesOfParts>
  <Company>Лицей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помочь детям подготовиться к экзаменам?»</dc:title>
  <dc:creator>ers</dc:creator>
  <cp:lastModifiedBy>Админ</cp:lastModifiedBy>
  <cp:revision>96</cp:revision>
  <dcterms:created xsi:type="dcterms:W3CDTF">2010-02-10T08:27:18Z</dcterms:created>
  <dcterms:modified xsi:type="dcterms:W3CDTF">2020-04-29T14:40:52Z</dcterms:modified>
</cp:coreProperties>
</file>