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E16"/>
    <a:srgbClr val="FFCC00"/>
    <a:srgbClr val="FF4F4F"/>
    <a:srgbClr val="64EA91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57356" y="116632"/>
            <a:ext cx="5072098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éléments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1571604" y="1285860"/>
            <a:ext cx="5572164" cy="3973313"/>
            <a:chOff x="357158" y="1142984"/>
            <a:chExt cx="5572164" cy="39733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1142984"/>
              <a:ext cx="5572164" cy="3973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28596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Amont</a:t>
              </a:r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500562" y="121442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Aval</a:t>
              </a:r>
              <a:endParaRPr lang="fr-FR" dirty="0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51520" y="53012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amont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46531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Feu aval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308304" y="45091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amont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08304" y="414908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Porte aval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36296" y="508518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amont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236296" y="55172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Vanne aval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79512" y="5733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Le Sas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214810" y="6357958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Document complété par:…………………………………. </a:t>
            </a:r>
            <a:endParaRPr lang="fr-FR" sz="1200" i="1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 flipV="1">
            <a:off x="4860032" y="3573016"/>
            <a:ext cx="252028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4860032" y="2996952"/>
            <a:ext cx="2520280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547664" y="3573016"/>
            <a:ext cx="1944216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1547664" y="2924944"/>
            <a:ext cx="208823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5148064" y="1988840"/>
            <a:ext cx="216024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1547664" y="1844824"/>
            <a:ext cx="180020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4211960" y="3140968"/>
            <a:ext cx="144016" cy="2304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23528" y="78619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smtClean="0"/>
              <a:t>Replacer le vocabulaire (les 5 mots) relatif à l’écluse sur le dessin en déplaçant les </a:t>
            </a:r>
            <a:r>
              <a:rPr lang="fr-FR" sz="1600" dirty="0" smtClean="0"/>
              <a:t>«</a:t>
            </a:r>
            <a:r>
              <a:rPr lang="fr-FR" sz="1600" dirty="0" smtClean="0"/>
              <a:t> </a:t>
            </a:r>
            <a:r>
              <a:rPr lang="fr-FR" sz="1600" dirty="0" smtClean="0"/>
              <a:t>textes</a:t>
            </a:r>
            <a:r>
              <a:rPr lang="fr-FR" sz="1600" dirty="0" smtClean="0"/>
              <a:t> »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42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éléments d’une écluse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poste999</cp:lastModifiedBy>
  <cp:revision>74</cp:revision>
  <dcterms:created xsi:type="dcterms:W3CDTF">2016-04-11T09:00:16Z</dcterms:created>
  <dcterms:modified xsi:type="dcterms:W3CDTF">2018-10-16T19:33:55Z</dcterms:modified>
</cp:coreProperties>
</file>