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9E16"/>
    <a:srgbClr val="FFCC00"/>
    <a:srgbClr val="FF4F4F"/>
    <a:srgbClr val="64EA91"/>
    <a:srgbClr val="BEE39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628" autoAdjust="0"/>
  </p:normalViewPr>
  <p:slideViewPr>
    <p:cSldViewPr>
      <p:cViewPr>
        <p:scale>
          <a:sx n="60" d="100"/>
          <a:sy n="60" d="100"/>
        </p:scale>
        <p:origin x="-165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D161A-A308-4848-84CB-4EC70FE3FE3B}" type="datetimeFigureOut">
              <a:rPr lang="fr-FR" smtClean="0"/>
              <a:t>16/10/2018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DD7DD-8807-4ED9-88C8-8C7BF0A55F6E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Compléter le cadre orange en déplaçant les actions correspondantes au fonctionnement de l’écluse 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Classer les actions dans l’ordre chronologique (de 1 à 10)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Placer dans le cadre bleu les conditions à respecter</a:t>
            </a:r>
          </a:p>
          <a:p>
            <a:pPr lvl="0"/>
            <a:r>
              <a:rPr lang="fr-FR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Positionner ces conditions pour que l’écluse puisse fonctionner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FDD7DD-8807-4ED9-88C8-8C7BF0A55F6E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DD1F-A6F8-454D-AA61-0ECDCFC0E41E}" type="datetimeFigureOut">
              <a:rPr lang="fr-FR" smtClean="0"/>
              <a:pPr/>
              <a:t>16/10/2018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A1EB-B975-41BA-9F05-43D6E76F4EB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0"/>
            <a:ext cx="7643866" cy="642942"/>
          </a:xfrm>
        </p:spPr>
        <p:txBody>
          <a:bodyPr>
            <a:norm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Les étapes </a:t>
            </a:r>
            <a:r>
              <a:rPr lang="fr-FR" sz="3200" dirty="0" smtClean="0">
                <a:solidFill>
                  <a:srgbClr val="FF0000"/>
                </a:solidFill>
              </a:rPr>
              <a:t>du </a:t>
            </a:r>
            <a:r>
              <a:rPr lang="fr-FR" sz="3200" dirty="0" smtClean="0">
                <a:solidFill>
                  <a:srgbClr val="FF0000"/>
                </a:solidFill>
              </a:rPr>
              <a:t>fonctionnement d’une écluse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-1123311" y="2420888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Fermer porte amont</a:t>
            </a:r>
            <a:endParaRPr lang="fr-FR" sz="14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-1344814" y="3222096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amont au vert</a:t>
            </a:r>
            <a:endParaRPr lang="fr-FR" sz="14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-1476672" y="5517232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amont au rouge</a:t>
            </a:r>
            <a:endParaRPr lang="fr-FR" sz="14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-1058998" y="2780928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Fermer vanne amont</a:t>
            </a:r>
            <a:endParaRPr lang="fr-FR" sz="14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-1394684" y="5166312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Ouvrir vanne aval</a:t>
            </a:r>
            <a:endParaRPr lang="fr-FR" sz="14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-1093294" y="3586126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Ouvrir porte aval</a:t>
            </a:r>
            <a:endParaRPr lang="fr-FR" sz="14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-1344814" y="4734264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aval au rouge</a:t>
            </a:r>
            <a:endParaRPr lang="fr-FR" sz="14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-1379110" y="4300506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aval au vert</a:t>
            </a:r>
            <a:endParaRPr lang="fr-FR" sz="1400" b="1" dirty="0"/>
          </a:p>
        </p:txBody>
      </p:sp>
      <p:grpSp>
        <p:nvGrpSpPr>
          <p:cNvPr id="50" name="Groupe 49"/>
          <p:cNvGrpSpPr/>
          <p:nvPr/>
        </p:nvGrpSpPr>
        <p:grpSpPr>
          <a:xfrm>
            <a:off x="642910" y="642918"/>
            <a:ext cx="8215371" cy="5786478"/>
            <a:chOff x="642910" y="642918"/>
            <a:chExt cx="8215371" cy="5786478"/>
          </a:xfrm>
        </p:grpSpPr>
        <p:grpSp>
          <p:nvGrpSpPr>
            <p:cNvPr id="92" name="Groupe 91"/>
            <p:cNvGrpSpPr/>
            <p:nvPr/>
          </p:nvGrpSpPr>
          <p:grpSpPr>
            <a:xfrm>
              <a:off x="3500430" y="642918"/>
              <a:ext cx="4643470" cy="5786478"/>
              <a:chOff x="3500430" y="642918"/>
              <a:chExt cx="5072098" cy="5786478"/>
            </a:xfrm>
            <a:noFill/>
          </p:grpSpPr>
          <p:sp>
            <p:nvSpPr>
              <p:cNvPr id="91" name="Rectangle à coins arrondis 90"/>
              <p:cNvSpPr/>
              <p:nvPr/>
            </p:nvSpPr>
            <p:spPr>
              <a:xfrm>
                <a:off x="3500430" y="642918"/>
                <a:ext cx="5072098" cy="5786478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2000"/>
              </a:p>
            </p:txBody>
          </p:sp>
          <p:sp>
            <p:nvSpPr>
              <p:cNvPr id="49" name="ZoneTexte 48"/>
              <p:cNvSpPr txBox="1"/>
              <p:nvPr/>
            </p:nvSpPr>
            <p:spPr>
              <a:xfrm>
                <a:off x="4572000" y="714356"/>
                <a:ext cx="2928958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u="sng" dirty="0" smtClean="0"/>
                  <a:t>Les conditions à respecter</a:t>
                </a:r>
                <a:endParaRPr lang="fr-FR" u="sng" dirty="0"/>
              </a:p>
            </p:txBody>
          </p:sp>
        </p:grpSp>
        <p:sp>
          <p:nvSpPr>
            <p:cNvPr id="45" name="Rectangle à coins arrondis 44"/>
            <p:cNvSpPr/>
            <p:nvPr/>
          </p:nvSpPr>
          <p:spPr>
            <a:xfrm>
              <a:off x="642910" y="642918"/>
              <a:ext cx="2643206" cy="5786478"/>
            </a:xfrm>
            <a:prstGeom prst="roundRect">
              <a:avLst/>
            </a:prstGeom>
            <a:noFill/>
            <a:ln>
              <a:solidFill>
                <a:srgbClr val="EA9E1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000"/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42910" y="1372835"/>
              <a:ext cx="2643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 smtClean="0"/>
                <a:t>1 – Ouvrir vanne amont</a:t>
              </a:r>
              <a:endParaRPr lang="fr-FR" sz="1400" b="1" dirty="0"/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642910" y="1825079"/>
              <a:ext cx="26431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b="1" dirty="0"/>
                <a:t> </a:t>
              </a:r>
              <a:r>
                <a:rPr lang="fr-FR" sz="1400" b="1" dirty="0" smtClean="0"/>
                <a:t>2– Ouvrir porte amont</a:t>
              </a:r>
              <a:endParaRPr lang="fr-FR" sz="1400" b="1" dirty="0"/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857224" y="642918"/>
              <a:ext cx="21431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u="sng" dirty="0" smtClean="0"/>
                <a:t>Les actions à réaliser</a:t>
              </a:r>
              <a:endParaRPr lang="fr-FR" u="sng" dirty="0"/>
            </a:p>
          </p:txBody>
        </p:sp>
        <p:grpSp>
          <p:nvGrpSpPr>
            <p:cNvPr id="101" name="Groupe 100"/>
            <p:cNvGrpSpPr/>
            <p:nvPr/>
          </p:nvGrpSpPr>
          <p:grpSpPr>
            <a:xfrm>
              <a:off x="2555776" y="1052736"/>
              <a:ext cx="6302505" cy="840900"/>
              <a:chOff x="2555776" y="1198462"/>
              <a:chExt cx="6302505" cy="840900"/>
            </a:xfrm>
          </p:grpSpPr>
          <p:sp>
            <p:nvSpPr>
              <p:cNvPr id="43" name="ZoneTexte 42"/>
              <p:cNvSpPr txBox="1"/>
              <p:nvPr/>
            </p:nvSpPr>
            <p:spPr>
              <a:xfrm>
                <a:off x="3714745" y="1700808"/>
                <a:ext cx="51435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 smtClean="0"/>
                  <a:t>Que le niveau d’eau soit haut dans le sas</a:t>
                </a:r>
              </a:p>
            </p:txBody>
          </p:sp>
          <p:cxnSp>
            <p:nvCxnSpPr>
              <p:cNvPr id="94" name="Connecteur droit avec flèche 93"/>
              <p:cNvCxnSpPr/>
              <p:nvPr/>
            </p:nvCxnSpPr>
            <p:spPr>
              <a:xfrm rot="10800000">
                <a:off x="2571736" y="1915122"/>
                <a:ext cx="1143008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ZoneTexte 45"/>
              <p:cNvSpPr txBox="1"/>
              <p:nvPr/>
            </p:nvSpPr>
            <p:spPr>
              <a:xfrm>
                <a:off x="3698785" y="1198462"/>
                <a:ext cx="514353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 smtClean="0"/>
                  <a:t>Que le la vanne aval soit fermée</a:t>
                </a:r>
              </a:p>
            </p:txBody>
          </p:sp>
          <p:cxnSp>
            <p:nvCxnSpPr>
              <p:cNvPr id="48" name="Connecteur droit avec flèche 47"/>
              <p:cNvCxnSpPr/>
              <p:nvPr/>
            </p:nvCxnSpPr>
            <p:spPr>
              <a:xfrm rot="10800000">
                <a:off x="2555776" y="1412776"/>
                <a:ext cx="1143008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2" name="Groupe 101"/>
          <p:cNvGrpSpPr/>
          <p:nvPr/>
        </p:nvGrpSpPr>
        <p:grpSpPr>
          <a:xfrm>
            <a:off x="7956376" y="3717032"/>
            <a:ext cx="6215106" cy="338554"/>
            <a:chOff x="2571736" y="1785926"/>
            <a:chExt cx="6215106" cy="338554"/>
          </a:xfrm>
        </p:grpSpPr>
        <p:sp>
          <p:nvSpPr>
            <p:cNvPr id="62" name="ZoneTexte 61"/>
            <p:cNvSpPr txBox="1"/>
            <p:nvPr/>
          </p:nvSpPr>
          <p:spPr>
            <a:xfrm>
              <a:off x="3714744" y="1785926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ouverte</a:t>
              </a:r>
            </a:p>
          </p:txBody>
        </p:sp>
        <p:cxnSp>
          <p:nvCxnSpPr>
            <p:cNvPr id="95" name="Connecteur droit avec flèche 94"/>
            <p:cNvCxnSpPr/>
            <p:nvPr/>
          </p:nvCxnSpPr>
          <p:spPr>
            <a:xfrm rot="10800000">
              <a:off x="2571736" y="192880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e 103"/>
          <p:cNvGrpSpPr/>
          <p:nvPr/>
        </p:nvGrpSpPr>
        <p:grpSpPr>
          <a:xfrm>
            <a:off x="8100392" y="4947438"/>
            <a:ext cx="6130154" cy="338554"/>
            <a:chOff x="2571736" y="3571876"/>
            <a:chExt cx="6130154" cy="338554"/>
          </a:xfrm>
        </p:grpSpPr>
        <p:sp>
          <p:nvSpPr>
            <p:cNvPr id="70" name="ZoneTexte 69"/>
            <p:cNvSpPr txBox="1"/>
            <p:nvPr/>
          </p:nvSpPr>
          <p:spPr>
            <a:xfrm>
              <a:off x="3714745" y="3571876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fermée</a:t>
              </a:r>
            </a:p>
          </p:txBody>
        </p:sp>
        <p:cxnSp>
          <p:nvCxnSpPr>
            <p:cNvPr id="96" name="Connecteur droit avec flèche 95"/>
            <p:cNvCxnSpPr/>
            <p:nvPr/>
          </p:nvCxnSpPr>
          <p:spPr>
            <a:xfrm rot="10800000">
              <a:off x="2571736" y="371475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e 104"/>
          <p:cNvGrpSpPr/>
          <p:nvPr/>
        </p:nvGrpSpPr>
        <p:grpSpPr>
          <a:xfrm>
            <a:off x="7970470" y="3051290"/>
            <a:ext cx="4667179" cy="338554"/>
            <a:chOff x="2571736" y="4071942"/>
            <a:chExt cx="4667179" cy="338554"/>
          </a:xfrm>
        </p:grpSpPr>
        <p:sp>
          <p:nvSpPr>
            <p:cNvPr id="82" name="Rectangle 81"/>
            <p:cNvSpPr/>
            <p:nvPr/>
          </p:nvSpPr>
          <p:spPr>
            <a:xfrm>
              <a:off x="3714745" y="4071942"/>
              <a:ext cx="3524170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fr-FR" sz="1600" b="1" dirty="0" smtClean="0"/>
                <a:t>Que le niveau d’eau soit bas dans le sas</a:t>
              </a:r>
            </a:p>
          </p:txBody>
        </p:sp>
        <p:cxnSp>
          <p:nvCxnSpPr>
            <p:cNvPr id="97" name="Connecteur droit avec flèche 96"/>
            <p:cNvCxnSpPr/>
            <p:nvPr/>
          </p:nvCxnSpPr>
          <p:spPr>
            <a:xfrm rot="10800000">
              <a:off x="2571736" y="4286256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e 38"/>
          <p:cNvGrpSpPr/>
          <p:nvPr/>
        </p:nvGrpSpPr>
        <p:grpSpPr>
          <a:xfrm>
            <a:off x="8100392" y="5445224"/>
            <a:ext cx="6215106" cy="338554"/>
            <a:chOff x="2571736" y="4500570"/>
            <a:chExt cx="6215106" cy="338554"/>
          </a:xfrm>
        </p:grpSpPr>
        <p:sp>
          <p:nvSpPr>
            <p:cNvPr id="89" name="ZoneTexte 88"/>
            <p:cNvSpPr txBox="1"/>
            <p:nvPr/>
          </p:nvSpPr>
          <p:spPr>
            <a:xfrm>
              <a:off x="3714744" y="4500570"/>
              <a:ext cx="507209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porte amont soit totalement ouverte</a:t>
              </a:r>
            </a:p>
          </p:txBody>
        </p:sp>
        <p:cxnSp>
          <p:nvCxnSpPr>
            <p:cNvPr id="98" name="Connecteur droit avec flèche 97"/>
            <p:cNvCxnSpPr/>
            <p:nvPr/>
          </p:nvCxnSpPr>
          <p:spPr>
            <a:xfrm rot="10800000">
              <a:off x="2571736" y="4714884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e 102"/>
          <p:cNvGrpSpPr/>
          <p:nvPr/>
        </p:nvGrpSpPr>
        <p:grpSpPr>
          <a:xfrm>
            <a:off x="8041328" y="4233058"/>
            <a:ext cx="6130154" cy="338554"/>
            <a:chOff x="2571736" y="2285992"/>
            <a:chExt cx="6130154" cy="338554"/>
          </a:xfrm>
        </p:grpSpPr>
        <p:sp>
          <p:nvSpPr>
            <p:cNvPr id="86" name="ZoneTexte 85"/>
            <p:cNvSpPr txBox="1"/>
            <p:nvPr/>
          </p:nvSpPr>
          <p:spPr>
            <a:xfrm>
              <a:off x="3714745" y="2285992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péniche soit totalement rentrée dans le sas</a:t>
              </a:r>
            </a:p>
          </p:txBody>
        </p:sp>
        <p:cxnSp>
          <p:nvCxnSpPr>
            <p:cNvPr id="99" name="Connecteur droit avec flèche 98"/>
            <p:cNvCxnSpPr/>
            <p:nvPr/>
          </p:nvCxnSpPr>
          <p:spPr>
            <a:xfrm rot="10800000">
              <a:off x="2571736" y="2500306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e 41"/>
          <p:cNvGrpSpPr/>
          <p:nvPr/>
        </p:nvGrpSpPr>
        <p:grpSpPr>
          <a:xfrm>
            <a:off x="7970470" y="2408348"/>
            <a:ext cx="6201591" cy="338554"/>
            <a:chOff x="2571736" y="5000636"/>
            <a:chExt cx="6201591" cy="338554"/>
          </a:xfrm>
        </p:grpSpPr>
        <p:sp>
          <p:nvSpPr>
            <p:cNvPr id="90" name="ZoneTexte 89"/>
            <p:cNvSpPr txBox="1"/>
            <p:nvPr/>
          </p:nvSpPr>
          <p:spPr>
            <a:xfrm>
              <a:off x="3786182" y="5000636"/>
              <a:ext cx="498714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b="1" dirty="0" smtClean="0"/>
                <a:t>Que la péniche soit totalement sortie du sas</a:t>
              </a:r>
            </a:p>
          </p:txBody>
        </p:sp>
        <p:cxnSp>
          <p:nvCxnSpPr>
            <p:cNvPr id="106" name="Connecteur droit avec flèche 105"/>
            <p:cNvCxnSpPr/>
            <p:nvPr/>
          </p:nvCxnSpPr>
          <p:spPr>
            <a:xfrm rot="10800000">
              <a:off x="2571736" y="5143512"/>
              <a:ext cx="1143008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ZoneTexte 43"/>
          <p:cNvSpPr txBox="1"/>
          <p:nvPr/>
        </p:nvSpPr>
        <p:spPr>
          <a:xfrm>
            <a:off x="-1438960" y="3870168"/>
            <a:ext cx="22466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Mettre feu amont au rouge</a:t>
            </a:r>
            <a:endParaRPr lang="fr-FR" sz="140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3203848" y="6536377"/>
            <a:ext cx="47149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Document complété par: ………………………………..</a:t>
            </a:r>
            <a:endParaRPr lang="fr-FR" sz="1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156</Words>
  <Application>Microsoft Office PowerPoint</Application>
  <PresentationFormat>Affichage à l'écran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Les étapes du fonctionnement d’une écluse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</dc:creator>
  <cp:lastModifiedBy>poste999</cp:lastModifiedBy>
  <cp:revision>74</cp:revision>
  <dcterms:created xsi:type="dcterms:W3CDTF">2016-04-11T09:00:16Z</dcterms:created>
  <dcterms:modified xsi:type="dcterms:W3CDTF">2018-10-16T19:25:26Z</dcterms:modified>
</cp:coreProperties>
</file>