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9" r:id="rId3"/>
    <p:sldId id="329" r:id="rId4"/>
    <p:sldId id="325" r:id="rId5"/>
    <p:sldId id="326" r:id="rId6"/>
    <p:sldId id="327" r:id="rId7"/>
    <p:sldId id="328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14FFA25-A2BE-4247-96DC-74F6406C5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8FAEED7-F180-4EC1-99CA-14063B32D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2AD621D-B5A1-482C-96AB-F7533FC2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2D59-64C0-4AA9-B473-BFD29B95A833}" type="datetimeFigureOut">
              <a:rPr lang="he-IL" smtClean="0"/>
              <a:t>י"א/תשרי/תשפ"א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E1E4A10-E215-4E11-8EDB-87AE873F4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15408BA-D44D-47CE-B5F3-B4E43B46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9288-1FEA-4538-A955-56E7DC86A1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810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164A2E4-C23B-47B6-A338-CEB4C2648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49E364B-A194-45F9-B12C-6224F2CB5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D7FB84F-7ECE-473D-A6C0-B63DC0CB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2D59-64C0-4AA9-B473-BFD29B95A833}" type="datetimeFigureOut">
              <a:rPr lang="he-IL" smtClean="0"/>
              <a:t>י"א/תשרי/תשפ"א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4E2D4FB-2F72-4244-8818-7D68E181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9EA26F6-B8F2-460A-9BC0-3A8CB44D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9288-1FEA-4538-A955-56E7DC86A1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319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3190B8D2-7EFF-41EF-9CCE-938F5E605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1833EE4-C2A0-4D36-BFE1-0D7C81677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29EC3F6-CB49-4544-9750-E1502F431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2D59-64C0-4AA9-B473-BFD29B95A833}" type="datetimeFigureOut">
              <a:rPr lang="he-IL" smtClean="0"/>
              <a:t>י"א/תשרי/תשפ"א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380779-360B-42FD-BEF4-6C1237F49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CF11704-F03C-42B7-A1F9-61774328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9288-1FEA-4538-A955-56E7DC86A1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643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07861A2-5F63-4B33-89EB-894D6D1BC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A856A64-FEAC-4EAA-889E-DFD89CC1F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55CDD58-54BC-4A3A-BCF5-4C518EBAD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2D59-64C0-4AA9-B473-BFD29B95A833}" type="datetimeFigureOut">
              <a:rPr lang="he-IL" smtClean="0"/>
              <a:t>י"א/תשרי/תשפ"א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DC24E4B-5FC7-4A8A-B356-2C1BBBAE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EA5F67D-0F19-4D24-8AE0-6A684317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9288-1FEA-4538-A955-56E7DC86A1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734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8F9FB10-0D30-4115-9ADF-AD6AE0EE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2A7523C-99EE-421F-AFC7-505C42631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371237E-D996-4089-8AB5-F1B0B6473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2D59-64C0-4AA9-B473-BFD29B95A833}" type="datetimeFigureOut">
              <a:rPr lang="he-IL" smtClean="0"/>
              <a:t>י"א/תשרי/תשפ"א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00D4431-5BDD-41E5-A841-A45F1BF4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EE1D627-C8B1-44E5-A089-F353F1EA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9288-1FEA-4538-A955-56E7DC86A1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506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95F9026-AE77-4961-B7F2-41488313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FAE5AAE-AA8A-4EA9-A456-C9F0C6E95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3D554BF-1ABC-4B2E-AC03-66732937A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1D0C303-43A1-41E3-8D28-B4D7E9C23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2D59-64C0-4AA9-B473-BFD29B95A833}" type="datetimeFigureOut">
              <a:rPr lang="he-IL" smtClean="0"/>
              <a:t>י"א/תשרי/תשפ"א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0D0D776-2644-4A71-A41B-00743CF68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C036C9E-7F10-40B9-B3F2-FFC0E990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9288-1FEA-4538-A955-56E7DC86A1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266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98E23FF-30A7-4480-A81D-984513045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44C4244-1337-4CC0-AA16-5CD72ECA6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57F2D02-0ADB-4BCE-BF9A-C93D24408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6DA3C61B-6937-4EEA-A9FA-E10230526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9E61FFD-36E7-4BDD-936E-96EFF1AFE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2F94ACC2-BB06-4440-AC35-1611E26E7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2D59-64C0-4AA9-B473-BFD29B95A833}" type="datetimeFigureOut">
              <a:rPr lang="he-IL" smtClean="0"/>
              <a:t>י"א/תשרי/תשפ"א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A7BE28F-4BB0-4013-B7D4-6B4FDADAB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45627EB-91C7-410B-B5D2-06E5DA9A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9288-1FEA-4538-A955-56E7DC86A1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200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F9438-1D17-4CB0-A130-8D91E23EC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1B735956-5DB4-41C8-9E4A-100B450D1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2D59-64C0-4AA9-B473-BFD29B95A833}" type="datetimeFigureOut">
              <a:rPr lang="he-IL" smtClean="0"/>
              <a:t>י"א/תשרי/תשפ"א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D76E5D76-0373-48BF-9328-7D42E80D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872B32A-9B93-405B-89B2-36F5BB52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9288-1FEA-4538-A955-56E7DC86A1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317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D3D94C6C-E606-4586-8F3C-89C0C416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2D59-64C0-4AA9-B473-BFD29B95A833}" type="datetimeFigureOut">
              <a:rPr lang="he-IL" smtClean="0"/>
              <a:t>י"א/תשרי/תשפ"א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86EF81D-FC0F-4D59-9BE5-3F3B9F186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7200448-09A0-45D1-AE5E-6D44AA0F2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9288-1FEA-4538-A955-56E7DC86A1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141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99D5571-A099-4535-81CE-AA5E5CFF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8A82526-CF79-4004-960A-CC4A64BC6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577289F-3794-4A6C-8505-3B3488799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428BA5A-CB9F-4322-817C-72BD52012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2D59-64C0-4AA9-B473-BFD29B95A833}" type="datetimeFigureOut">
              <a:rPr lang="he-IL" smtClean="0"/>
              <a:t>י"א/תשרי/תשפ"א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6A012ED-3D1E-43C0-86A2-D9B37EBB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98E164A-C4CE-4A3E-8640-FE1510503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9288-1FEA-4538-A955-56E7DC86A1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23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8C0E0FF-9EB1-4339-968E-A89D4838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AB376FFA-7973-4A23-BEE8-98FADD18F8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28BF289-11A4-49B4-BD14-2917CC4DE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45D8FC4-69D2-4A27-AB7C-3A3490A23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2D59-64C0-4AA9-B473-BFD29B95A833}" type="datetimeFigureOut">
              <a:rPr lang="he-IL" smtClean="0"/>
              <a:t>י"א/תשרי/תשפ"א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438A02F-EE29-4D32-A66D-57F6DA5C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AB49083-21B6-4413-9DD2-C6344611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9288-1FEA-4538-A955-56E7DC86A1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913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9B99FE5F-2FEE-4F62-9C5A-1CDAF89AB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DB2250C-FB03-42FD-860C-C1CE2F6E0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3CCA50E-C8D6-48EC-9195-5C5F2CBDA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02D59-64C0-4AA9-B473-BFD29B95A833}" type="datetimeFigureOut">
              <a:rPr lang="he-IL" smtClean="0"/>
              <a:t>י"א/תשרי/תשפ"א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65FDC9E-FAA9-4D76-8F17-03F349864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3733301-2C2D-4150-8D41-7826F9DB4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59288-1FEA-4538-A955-56E7DC86A12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800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1&amp;v=hLUaKid45Co&amp;feature=emb_log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65D50FA7-45A7-4179-A4BC-59618E7F0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he-IL" sz="5200" b="1">
                <a:solidFill>
                  <a:schemeClr val="tx2"/>
                </a:solidFill>
              </a:rPr>
              <a:t>מסה ומשקל</a:t>
            </a:r>
          </a:p>
        </p:txBody>
      </p:sp>
    </p:spTree>
    <p:extLst>
      <p:ext uri="{BB962C8B-B14F-4D97-AF65-F5344CB8AC3E}">
        <p14:creationId xmlns:p14="http://schemas.microsoft.com/office/powerpoint/2010/main" val="2234064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728B38-B126-40A0-9536-0571755D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398" cy="1299411"/>
          </a:xfrm>
        </p:spPr>
        <p:txBody>
          <a:bodyPr>
            <a:normAutofit/>
          </a:bodyPr>
          <a:lstStyle/>
          <a:p>
            <a:pPr algn="ctr"/>
            <a:r>
              <a:rPr lang="he-IL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שפה מדעית ושפה יומיומית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32A1BF1-F674-416E-ADF9-35EEDB8E1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30" y="2102978"/>
            <a:ext cx="5541294" cy="3006151"/>
          </a:xfrm>
          <a:prstGeom prst="rect">
            <a:avLst/>
          </a:prstGeom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595F6F5-9340-4E69-A272-FB35F0F77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3224" y="1811766"/>
            <a:ext cx="6266846" cy="4589034"/>
          </a:xfrm>
        </p:spPr>
        <p:txBody>
          <a:bodyPr anchor="ctr">
            <a:normAutofit fontScale="92500" lnSpcReduction="20000"/>
          </a:bodyPr>
          <a:lstStyle/>
          <a:p>
            <a:r>
              <a:rPr lang="he-IL" sz="1800" dirty="0">
                <a:solidFill>
                  <a:srgbClr val="000000"/>
                </a:solidFill>
              </a:rPr>
              <a:t>בחיי יומיום "מסה" נקראת "משקל"</a:t>
            </a:r>
          </a:p>
          <a:p>
            <a:r>
              <a:rPr lang="he-IL" altLang="he-IL" sz="1800" b="1" dirty="0">
                <a:solidFill>
                  <a:srgbClr val="000000"/>
                </a:solidFill>
                <a:latin typeface="Choco" pitchFamily="2" charset="0"/>
              </a:rPr>
              <a:t>משקל</a:t>
            </a:r>
            <a:r>
              <a:rPr lang="he-IL" altLang="he-IL" sz="1800" dirty="0">
                <a:solidFill>
                  <a:srgbClr val="000000"/>
                </a:solidFill>
                <a:latin typeface="Choco" pitchFamily="2" charset="0"/>
              </a:rPr>
              <a:t> הוא גודל פיזיקלי, לא קבוע והוא </a:t>
            </a:r>
            <a:r>
              <a:rPr lang="he-IL" altLang="he-IL" sz="1800" b="1" dirty="0">
                <a:solidFill>
                  <a:srgbClr val="000000"/>
                </a:solidFill>
                <a:latin typeface="Choco" pitchFamily="2" charset="0"/>
              </a:rPr>
              <a:t>משתנה בהתאם למקום הגוף ביקום</a:t>
            </a:r>
            <a:r>
              <a:rPr lang="he-IL" altLang="he-IL" sz="1800" dirty="0">
                <a:solidFill>
                  <a:srgbClr val="000000"/>
                </a:solidFill>
                <a:latin typeface="Choco" pitchFamily="2" charset="0"/>
              </a:rPr>
              <a:t>. </a:t>
            </a:r>
            <a:endParaRPr lang="he-IL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e-IL" altLang="he-IL" sz="1800" dirty="0">
                <a:solidFill>
                  <a:srgbClr val="000000"/>
                </a:solidFill>
                <a:latin typeface="Choco" pitchFamily="2" charset="0"/>
              </a:rPr>
              <a:t>כאשר אומרים שלגוף מסוים יש משקל גדול, מציינים למעשה את העובדה שגוף זה נמשך אל כדור הארץ בכוח גדול. </a:t>
            </a:r>
          </a:p>
          <a:p>
            <a:pPr marL="0" indent="0">
              <a:buNone/>
            </a:pPr>
            <a:r>
              <a:rPr lang="he-IL" altLang="he-IL" sz="1800" dirty="0">
                <a:solidFill>
                  <a:srgbClr val="000000"/>
                </a:solidFill>
                <a:latin typeface="Choco" pitchFamily="2" charset="0"/>
              </a:rPr>
              <a:t>כשאומרים שלגוף אחר יש משקל קטן, הכוונה היא שאותו גוף נמשך אל כדור הארץ בכוח קטן. </a:t>
            </a:r>
          </a:p>
          <a:p>
            <a:pPr marL="0" indent="0">
              <a:buNone/>
            </a:pPr>
            <a:r>
              <a:rPr lang="he-IL" sz="1800" dirty="0"/>
              <a:t>מדידות רבות הראו שכוח הכבידה שכדור–הארץ מפעיל על גוף שמסתו ‏1 ק"ג שווה ל–10 ניוטון בקירוב. ערך זה נהוג לסמן באות ‏</a:t>
            </a:r>
            <a:r>
              <a:rPr lang="en-US" sz="1800" dirty="0"/>
              <a:t>g </a:t>
            </a:r>
            <a:r>
              <a:rPr lang="he-IL" sz="1800" dirty="0"/>
              <a:t>כלומר ‏</a:t>
            </a:r>
            <a:r>
              <a:rPr lang="en-US" sz="1800" dirty="0"/>
              <a:t>g </a:t>
            </a:r>
            <a:r>
              <a:rPr lang="he-IL" sz="1800" dirty="0"/>
              <a:t>שווה ל–10 ניוטון לכל קילוגרם</a:t>
            </a:r>
          </a:p>
          <a:p>
            <a:pPr marL="0" indent="0" algn="ctr">
              <a:buNone/>
            </a:pPr>
            <a:r>
              <a:rPr lang="he-IL" sz="1800" dirty="0"/>
              <a:t>ורושמים זאת כך: </a:t>
            </a:r>
            <a:br>
              <a:rPr lang="he-IL" sz="1800" dirty="0"/>
            </a:br>
            <a:r>
              <a:rPr lang="he-IL" sz="1800" dirty="0"/>
              <a:t>‏10 ניוטון/ ק"ג = ‏</a:t>
            </a:r>
            <a:r>
              <a:rPr lang="en-US" sz="1800" dirty="0"/>
              <a:t>g </a:t>
            </a:r>
            <a:endParaRPr lang="he-IL" sz="1800" dirty="0"/>
          </a:p>
          <a:p>
            <a:pPr marL="0" indent="0" algn="ctr">
              <a:buNone/>
            </a:pPr>
            <a:r>
              <a:rPr lang="en-US" sz="3200" b="1" dirty="0"/>
              <a:t>W=m*g</a:t>
            </a:r>
            <a:endParaRPr lang="he-IL" sz="3200" b="1" dirty="0"/>
          </a:p>
          <a:p>
            <a:pPr marL="0" indent="0" algn="ctr">
              <a:buNone/>
            </a:pPr>
            <a:r>
              <a:rPr lang="he-IL" sz="3200" b="1" dirty="0">
                <a:hlinkClick r:id="rId3"/>
              </a:rPr>
              <a:t>סרטון</a:t>
            </a:r>
            <a:endParaRPr lang="en-US" sz="3200" b="1" dirty="0"/>
          </a:p>
          <a:p>
            <a:pPr marL="0" indent="0">
              <a:buNone/>
            </a:pPr>
            <a:br>
              <a:rPr lang="en-US" sz="1800" dirty="0"/>
            </a:br>
            <a:endParaRPr lang="he-IL" sz="1800" dirty="0">
              <a:solidFill>
                <a:srgbClr val="000000"/>
              </a:solidFill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E18882E1-8BCB-4E91-9C36-A527EC0D868C}"/>
              </a:ext>
            </a:extLst>
          </p:cNvPr>
          <p:cNvSpPr txBox="1"/>
          <p:nvPr/>
        </p:nvSpPr>
        <p:spPr>
          <a:xfrm>
            <a:off x="3089635" y="2171897"/>
            <a:ext cx="12096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משקל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556D378-0DB7-4FE0-9007-C49118F95D17}"/>
              </a:ext>
            </a:extLst>
          </p:cNvPr>
          <p:cNvSpPr txBox="1"/>
          <p:nvPr/>
        </p:nvSpPr>
        <p:spPr>
          <a:xfrm>
            <a:off x="124794" y="2171897"/>
            <a:ext cx="12096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מסה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FE93372-A465-4E98-80DE-71E8D158222D}"/>
              </a:ext>
            </a:extLst>
          </p:cNvPr>
          <p:cNvSpPr txBox="1"/>
          <p:nvPr/>
        </p:nvSpPr>
        <p:spPr>
          <a:xfrm>
            <a:off x="2978870" y="5410986"/>
            <a:ext cx="1677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עמוד 30 בספר</a:t>
            </a:r>
          </a:p>
        </p:txBody>
      </p:sp>
    </p:spTree>
    <p:extLst>
      <p:ext uri="{BB962C8B-B14F-4D97-AF65-F5344CB8AC3E}">
        <p14:creationId xmlns:p14="http://schemas.microsoft.com/office/powerpoint/2010/main" val="112128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554B124-AF22-4C6E-96FA-8CA3921CB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נוסחה למשקל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20CDF959-E010-4471-B0E6-17F954DB2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547" t="71667" r="33125" b="11250"/>
          <a:stretch/>
        </p:blipFill>
        <p:spPr>
          <a:xfrm>
            <a:off x="3812392" y="2236805"/>
            <a:ext cx="4814865" cy="1757328"/>
          </a:xfrm>
          <a:prstGeom prst="rect">
            <a:avLst/>
          </a:prstGeom>
          <a:ln w="57150"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247916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D9EDC05-7DEC-476B-B6D2-8D370F2FD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3BD1655-36BE-40EC-92F6-6BBFE46F4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0D7EA4B-3975-4A7A-861D-64ED19D8E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8" t="19444" r="21797" b="11805"/>
          <a:stretch/>
        </p:blipFill>
        <p:spPr>
          <a:xfrm>
            <a:off x="76200" y="0"/>
            <a:ext cx="1165860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40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64AB2F-3727-4747-94D7-965B10A8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D7185B9-9834-4CEC-A3FF-2A3F4ECC9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055A8BB-1688-4416-92F9-6FDA83643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18" t="12639" r="21641" b="18333"/>
          <a:stretch/>
        </p:blipFill>
        <p:spPr>
          <a:xfrm>
            <a:off x="1" y="0"/>
            <a:ext cx="11830050" cy="69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3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0A45DB5-DA04-4CAA-B83D-F825060DF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0C23236-2527-4B73-AF99-EF994E5DB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4B514F2-FF5B-4CD2-9EEB-69D2FD2ED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22" t="14445" r="20469" b="15417"/>
          <a:stretch/>
        </p:blipFill>
        <p:spPr>
          <a:xfrm>
            <a:off x="0" y="142875"/>
            <a:ext cx="12068176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8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56A9AC-C673-44A8-B54A-DC7D0DADA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DEB9560-5B86-4A15-AA8C-E74CF28D4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97" t="14166" r="22891" b="18333"/>
          <a:stretch/>
        </p:blipFill>
        <p:spPr>
          <a:xfrm>
            <a:off x="-66675" y="-66675"/>
            <a:ext cx="12258675" cy="689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8675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134</Words>
  <Application>Microsoft Office PowerPoint</Application>
  <PresentationFormat>מסך רחב</PresentationFormat>
  <Paragraphs>15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Choco</vt:lpstr>
      <vt:lpstr>Guttman Yad-Brush</vt:lpstr>
      <vt:lpstr>ערכת נושא Office</vt:lpstr>
      <vt:lpstr>מסה ומשקל</vt:lpstr>
      <vt:lpstr>שפה מדעית ושפה יומיומית</vt:lpstr>
      <vt:lpstr>נוסחה למשקל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מסה ומשקל</dc:title>
  <dc:creator> </dc:creator>
  <cp:lastModifiedBy> </cp:lastModifiedBy>
  <cp:revision>1</cp:revision>
  <dcterms:created xsi:type="dcterms:W3CDTF">2020-09-29T10:27:13Z</dcterms:created>
  <dcterms:modified xsi:type="dcterms:W3CDTF">2020-09-29T10:29:29Z</dcterms:modified>
</cp:coreProperties>
</file>