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BB28C14-7F34-4A4F-BEF6-8C0FB3689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C729605-394A-4E7A-8A29-2822DBDF6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58125B8-6DDF-46F1-BEAA-83D5C909C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3FE84A0-9E47-4267-9A85-F8806ADD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499B19-EC7A-44F1-A68D-12346B28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479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20F7DF-4976-4D75-84B3-943F0B4F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7C3F131-EEE2-4361-9EC3-E418BDEF4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690CA72-4AE2-4522-81A5-8F73B2908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2F9725E-94C4-416B-AC1D-B025090BE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5EE059E-5588-4439-AB3A-7F2F85C5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750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8073123-A4A3-42D2-A369-1C3AB5A9F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08F0903-743B-4CA5-9A00-562A7798F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36C1D4B-F5E8-4B95-AB39-781893B1D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75E0230-4381-40B1-B2CE-79DD60EA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0B793C6-1E6C-4964-9A65-5FFC20B4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754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92DF64-2815-442C-8028-076347134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5F17818-CE8F-4457-AE02-DFED8ED2E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A81B70B-FE6B-4BFC-9FEE-AC01C498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440F128-D604-4D6C-A821-04B0548E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DD1A865-B60D-47B9-88DD-981BAC03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108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7C6E1B6-DF17-4312-BF29-2298C9292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F230110-38FD-40F9-8641-9B517B8EE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D5DF1B4-9533-4199-A1C6-EFF77A21E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C1E3AE1-AF13-4E63-80CB-02C68A9F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49EA45A-CF32-4F67-A22C-A4D76768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334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FC6248-E407-44F9-9590-DBB9B4725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964FBAB-126C-4DB7-B54E-49BED98A6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47DBC5B-17C4-4F97-A8F0-5526D09F1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BAFAE34-F440-4439-A98B-366719CF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5890BF4-7B6E-4775-A744-CB671191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778AA07-4462-4727-A9F7-AEA4D26BA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173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21DAFE-4A1F-4A7D-B175-7B03BBB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2DDE75C-2E4C-4C21-9AEF-FB5EDAA69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2435009-4510-435C-A7AC-3CF761E15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7EFA364-E462-4EF3-9C12-7143A4B9D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63B071F-3DFF-4CBF-9DC9-97DB3EF6C5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4DD7510-23AF-4211-AF4E-905C37C29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4BEBD0D-596F-4E63-B1CD-0CC1D537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D980819B-D88E-47FF-B145-D9BBAF29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776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FADA486-3A79-4CCC-ABE0-F55464ED5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BEC55DE1-65FF-4849-A204-D725A39B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CC07426-A691-4412-9483-89C71A58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574804C-80E4-46BB-B717-0341F2365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80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F58C71A-7CAE-4F08-A75D-AA260E0DC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0D8B8E06-CF08-4467-9C1A-F35D3520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C13D955-2A10-4903-B3AD-57E1F399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255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18B8B0-4D1E-484A-9870-FF6837D9F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CE886E8-7DAE-44F3-8448-F6024B6CE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4624D0D-DB95-4A1C-B9F2-4D033D802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A231F37-B0D4-4B6A-BCE1-857EE4FA4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555E031-CB96-4415-874F-99119DA6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2395892-BC5E-4BBB-A8E5-7F54C098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047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99D56D-1C03-4B79-9918-386D05DE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7DAFC0F-48B8-40E1-B9F6-783641BB2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04EC2E8-44E0-47D6-AF8F-78F1F6743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6DF25CD-C69E-4298-BC95-354701821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48C8143-BA14-4FE0-8CEE-6055B94A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B078235-F94E-4D20-8679-0A7E8FC6C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683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9A68142-F1D5-4022-8393-AFB78C142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6DAC227-0500-4810-B46F-75396B03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6523F84-9B1D-4613-BF8E-9D7A1915C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3852A-7E6E-41E0-AC80-5364B0C7AD5E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EF8A44C-9B98-408F-9D6C-7B5AC264D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C70A4FF-182B-4C3D-9C11-F7D2426D2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4F77A-D5E7-4C31-83EE-3710DAFA2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185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2B6797B-1771-4394-AC58-BCD83EB9DF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סיכום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B2A8F47-EF72-457A-BE53-F7CBF767B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מסה ומשקל</a:t>
            </a:r>
          </a:p>
        </p:txBody>
      </p:sp>
    </p:spTree>
    <p:extLst>
      <p:ext uri="{BB962C8B-B14F-4D97-AF65-F5344CB8AC3E}">
        <p14:creationId xmlns:p14="http://schemas.microsoft.com/office/powerpoint/2010/main" val="355321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5B2878-2934-41C3-BEE9-9AD3FA91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מסה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B5AC710-B9DA-4C2D-A9E6-9C1FB5913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סימון- </a:t>
            </a:r>
            <a:r>
              <a:rPr lang="en-US" dirty="0"/>
              <a:t>m</a:t>
            </a:r>
            <a:r>
              <a:rPr lang="he-IL" dirty="0"/>
              <a:t>   </a:t>
            </a:r>
          </a:p>
          <a:p>
            <a:r>
              <a:rPr lang="he-IL" dirty="0"/>
              <a:t>כמות החומר, מסת הגוף נשארת </a:t>
            </a:r>
            <a:r>
              <a:rPr lang="he-IL" b="1" dirty="0"/>
              <a:t>קבועה</a:t>
            </a:r>
            <a:r>
              <a:rPr lang="he-IL" dirty="0"/>
              <a:t> גם אם הגוף עובר לכוכב או ירח אחר</a:t>
            </a:r>
            <a:r>
              <a:rPr lang="en-US" dirty="0"/>
              <a:t>.</a:t>
            </a:r>
          </a:p>
          <a:p>
            <a:endParaRPr lang="he-IL" dirty="0"/>
          </a:p>
          <a:p>
            <a:r>
              <a:rPr lang="he-IL" dirty="0"/>
              <a:t>יחידות המידה יחידות מידה- טון, קילוגרם, גרם , מיליגרם</a:t>
            </a:r>
            <a:r>
              <a:rPr lang="en-US" dirty="0"/>
              <a:t>. </a:t>
            </a:r>
            <a:endParaRPr lang="he-IL" dirty="0"/>
          </a:p>
          <a:p>
            <a:r>
              <a:rPr lang="he-IL" dirty="0">
                <a:highlight>
                  <a:srgbClr val="FFFF00"/>
                </a:highlight>
              </a:rPr>
              <a:t>בנוסחה ק"ג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he-IL" dirty="0"/>
              <a:t>המרות 1ק"ג=1000גרם</a:t>
            </a:r>
          </a:p>
        </p:txBody>
      </p:sp>
    </p:spTree>
    <p:extLst>
      <p:ext uri="{BB962C8B-B14F-4D97-AF65-F5344CB8AC3E}">
        <p14:creationId xmlns:p14="http://schemas.microsoft.com/office/powerpoint/2010/main" val="344870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7E616C1-D04B-4C51-A4D6-7FA53ECA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משקל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8B6D30-9844-477C-B8B9-DDBB38AE4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סימון-</a:t>
            </a:r>
            <a:r>
              <a:rPr lang="en-US" dirty="0"/>
              <a:t> W</a:t>
            </a:r>
            <a:endParaRPr lang="he-IL" dirty="0"/>
          </a:p>
          <a:p>
            <a:r>
              <a:rPr lang="he-IL" dirty="0"/>
              <a:t>גודל </a:t>
            </a:r>
            <a:r>
              <a:rPr lang="he-IL" dirty="0" err="1"/>
              <a:t>פיזקאלי</a:t>
            </a:r>
            <a:r>
              <a:rPr lang="he-IL" dirty="0"/>
              <a:t> המתאר את הכוח בו נמשך גוף אל גרם שמיים (כדור-הארץ, ירח, שמש ועוד</a:t>
            </a:r>
            <a:r>
              <a:rPr lang="en-US" dirty="0"/>
              <a:t> ( </a:t>
            </a:r>
            <a:r>
              <a:rPr lang="he-IL" dirty="0"/>
              <a:t>כל גרמי השמיים מושכים אליהם גופים, אך </a:t>
            </a:r>
            <a:r>
              <a:rPr lang="he-IL" b="1" dirty="0"/>
              <a:t>לא </a:t>
            </a:r>
            <a:r>
              <a:rPr lang="he-IL" dirty="0"/>
              <a:t>כולם מפעילים את אותו </a:t>
            </a:r>
            <a:r>
              <a:rPr lang="he-IL" b="1" dirty="0"/>
              <a:t>כוח משיכה</a:t>
            </a:r>
            <a:r>
              <a:rPr lang="en-US" dirty="0"/>
              <a:t>. </a:t>
            </a:r>
            <a:endParaRPr lang="he-IL" dirty="0"/>
          </a:p>
          <a:p>
            <a:r>
              <a:rPr lang="he-IL" dirty="0"/>
              <a:t>יחידת מידה- </a:t>
            </a:r>
            <a:r>
              <a:rPr lang="he-IL" b="1" dirty="0"/>
              <a:t>ניוטון</a:t>
            </a:r>
            <a:r>
              <a:rPr lang="en-US" b="1" dirty="0"/>
              <a:t> (N )</a:t>
            </a:r>
            <a:r>
              <a:rPr lang="he-IL" dirty="0"/>
              <a:t>על שם הפיסיקאי </a:t>
            </a:r>
            <a:r>
              <a:rPr lang="he-IL" dirty="0" err="1"/>
              <a:t>אייזק</a:t>
            </a:r>
            <a:r>
              <a:rPr lang="he-IL" dirty="0"/>
              <a:t> ניוטון. </a:t>
            </a:r>
          </a:p>
          <a:p>
            <a:r>
              <a:rPr lang="he-IL" altLang="he-IL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ככל שגוף מתקרב לגרם שמיים משקלו גדל</a:t>
            </a:r>
            <a:r>
              <a:rPr kumimoji="0" lang="en-US" altLang="he-I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dirty="0"/>
          </a:p>
          <a:p>
            <a:pPr lvl="0"/>
            <a:r>
              <a:rPr lang="he-IL" dirty="0"/>
              <a:t>ככל שגוף מתרחק מגרם השמים משקלו קטן. </a:t>
            </a:r>
            <a:endParaRPr lang="en-US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159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7306CCF-93AA-4C80-9F09-CE9360FF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תאוצת הכובד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3BB8A80-CA62-460F-9BC7-0A26EA4FD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סימון –</a:t>
            </a:r>
            <a:r>
              <a:rPr lang="en-US" dirty="0"/>
              <a:t> g</a:t>
            </a:r>
          </a:p>
          <a:p>
            <a:r>
              <a:rPr lang="he-IL" dirty="0"/>
              <a:t>עוצמת הכבידה גורמת לגוף ליפול כלפי מרכז גרם השמיים. כאשר הגוף נופל הוא מאיץ כלומר משנה את מהירותו, לתאוצה זו קוראים תאוצת הכובד. </a:t>
            </a:r>
          </a:p>
          <a:p>
            <a:r>
              <a:rPr lang="he-IL" dirty="0"/>
              <a:t>לכל גרם שמיים, עוצמת כבידה האופיינית לו.</a:t>
            </a:r>
          </a:p>
          <a:p>
            <a:r>
              <a:rPr lang="he-IL" dirty="0"/>
              <a:t>אם לא פועל על הגוף כוח כבידה, לגוף אין משקל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 err="1"/>
              <a:t>בכדוה"א</a:t>
            </a:r>
            <a:r>
              <a:rPr lang="he-IL" dirty="0"/>
              <a:t>- 10 ניוטון/ק"ג בקירוב (למעשה זה 8.9 ניוטון/ק"ג</a:t>
            </a:r>
            <a:r>
              <a:rPr lang="en-US" dirty="0"/>
              <a:t>( 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3755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CB9ABD9-A833-43AB-907B-6D4F483E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נוסחה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F6482013-7ECB-4352-931E-076D3F72173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7" t="71667" r="33125" b="11250"/>
          <a:stretch/>
        </p:blipFill>
        <p:spPr>
          <a:xfrm>
            <a:off x="3038476" y="2404110"/>
            <a:ext cx="6734492" cy="2644140"/>
          </a:xfrm>
          <a:prstGeom prst="rect">
            <a:avLst/>
          </a:prstGeom>
          <a:ln w="57150">
            <a:solidFill>
              <a:srgbClr val="FF0066"/>
            </a:solidFill>
          </a:ln>
        </p:spPr>
      </p:pic>
    </p:spTree>
    <p:extLst>
      <p:ext uri="{BB962C8B-B14F-4D97-AF65-F5344CB8AC3E}">
        <p14:creationId xmlns:p14="http://schemas.microsoft.com/office/powerpoint/2010/main" val="380936754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172</Words>
  <Application>Microsoft Office PowerPoint</Application>
  <PresentationFormat>מסך רחב</PresentationFormat>
  <Paragraphs>23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David</vt:lpstr>
      <vt:lpstr>ערכת נושא Office</vt:lpstr>
      <vt:lpstr>סיכום</vt:lpstr>
      <vt:lpstr>מסה</vt:lpstr>
      <vt:lpstr>משקל</vt:lpstr>
      <vt:lpstr>תאוצת הכובד</vt:lpstr>
      <vt:lpstr>נוסחה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סיכום</dc:title>
  <dc:creator> </dc:creator>
  <cp:lastModifiedBy> </cp:lastModifiedBy>
  <cp:revision>2</cp:revision>
  <dcterms:created xsi:type="dcterms:W3CDTF">2020-10-20T08:44:31Z</dcterms:created>
  <dcterms:modified xsi:type="dcterms:W3CDTF">2020-10-20T08:48:48Z</dcterms:modified>
</cp:coreProperties>
</file>