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261" r:id="rId2"/>
    <p:sldId id="262" r:id="rId3"/>
    <p:sldId id="363" r:id="rId4"/>
    <p:sldId id="325" r:id="rId5"/>
    <p:sldId id="263" r:id="rId6"/>
    <p:sldId id="361" r:id="rId7"/>
    <p:sldId id="362" r:id="rId8"/>
    <p:sldId id="370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el yael" userId="6b709bad095d88d5" providerId="LiveId" clId="{21A13805-2311-4941-B127-23B075573E23}"/>
    <pc:docChg chg="delSld delMainMaster">
      <pc:chgData name="yael yael" userId="6b709bad095d88d5" providerId="LiveId" clId="{21A13805-2311-4941-B127-23B075573E23}" dt="2020-11-05T10:15:29.406" v="0" actId="47"/>
      <pc:docMkLst>
        <pc:docMk/>
      </pc:docMkLst>
      <pc:sldChg chg="del">
        <pc:chgData name="yael yael" userId="6b709bad095d88d5" providerId="LiveId" clId="{21A13805-2311-4941-B127-23B075573E23}" dt="2020-11-05T10:15:29.406" v="0" actId="47"/>
        <pc:sldMkLst>
          <pc:docMk/>
          <pc:sldMk cId="1595456904" sldId="256"/>
        </pc:sldMkLst>
      </pc:sldChg>
      <pc:sldMasterChg chg="del delSldLayout">
        <pc:chgData name="yael yael" userId="6b709bad095d88d5" providerId="LiveId" clId="{21A13805-2311-4941-B127-23B075573E23}" dt="2020-11-05T10:15:29.406" v="0" actId="47"/>
        <pc:sldMasterMkLst>
          <pc:docMk/>
          <pc:sldMasterMk cId="417895884" sldId="2147483648"/>
        </pc:sldMasterMkLst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1116502903" sldId="2147483649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3500194051" sldId="2147483650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190009237" sldId="2147483651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3570708066" sldId="2147483652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1288570636" sldId="2147483653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1737207211" sldId="2147483654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3077397883" sldId="2147483655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2306552119" sldId="2147483656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1388134742" sldId="2147483657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771702902" sldId="2147483658"/>
          </pc:sldLayoutMkLst>
        </pc:sldLayoutChg>
        <pc:sldLayoutChg chg="del">
          <pc:chgData name="yael yael" userId="6b709bad095d88d5" providerId="LiveId" clId="{21A13805-2311-4941-B127-23B075573E23}" dt="2020-11-05T10:15:29.406" v="0" actId="47"/>
          <pc:sldLayoutMkLst>
            <pc:docMk/>
            <pc:sldMasterMk cId="417895884" sldId="2147483648"/>
            <pc:sldLayoutMk cId="1402464110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BC354-C7E0-4418-B17B-79477A039A34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33495D8B-12B1-44C5-9E7D-D073B52D9D90}">
      <dgm:prSet phldrT="[טקסט]"/>
      <dgm:spPr/>
      <dgm:t>
        <a:bodyPr/>
        <a:lstStyle/>
        <a:p>
          <a:pPr rtl="1"/>
          <a:r>
            <a:rPr lang="he-IL" dirty="0"/>
            <a:t>תרכובת</a:t>
          </a:r>
        </a:p>
      </dgm:t>
    </dgm:pt>
    <dgm:pt modelId="{8F71DCA9-7467-4E84-A7F7-859F82A39A1E}" type="parTrans" cxnId="{F317E6AF-A0E7-4E76-BCB9-4037E30FFEDF}">
      <dgm:prSet/>
      <dgm:spPr/>
      <dgm:t>
        <a:bodyPr/>
        <a:lstStyle/>
        <a:p>
          <a:pPr rtl="1"/>
          <a:endParaRPr lang="he-IL"/>
        </a:p>
      </dgm:t>
    </dgm:pt>
    <dgm:pt modelId="{9D39DEED-ED6D-4348-8A75-7C5D2809552E}" type="sibTrans" cxnId="{F317E6AF-A0E7-4E76-BCB9-4037E30FFEDF}">
      <dgm:prSet/>
      <dgm:spPr/>
      <dgm:t>
        <a:bodyPr/>
        <a:lstStyle/>
        <a:p>
          <a:pPr rtl="1"/>
          <a:endParaRPr lang="he-IL"/>
        </a:p>
      </dgm:t>
    </dgm:pt>
    <dgm:pt modelId="{5EF100B1-07C6-40D9-B2AC-C7BC528FBB07}">
      <dgm:prSet phldrT="[טקסט]"/>
      <dgm:spPr/>
      <dgm:t>
        <a:bodyPr/>
        <a:lstStyle/>
        <a:p>
          <a:pPr rtl="1"/>
          <a:r>
            <a:rPr lang="he-IL" dirty="0"/>
            <a:t>למשל: התרכובת מים</a:t>
          </a:r>
        </a:p>
      </dgm:t>
    </dgm:pt>
    <dgm:pt modelId="{993D12D4-F710-46F2-80FD-5FBC1F5530A8}" type="parTrans" cxnId="{67218EB3-1A5A-4B97-8CD8-503B7623C76C}">
      <dgm:prSet/>
      <dgm:spPr/>
      <dgm:t>
        <a:bodyPr/>
        <a:lstStyle/>
        <a:p>
          <a:pPr rtl="1"/>
          <a:endParaRPr lang="he-IL"/>
        </a:p>
      </dgm:t>
    </dgm:pt>
    <dgm:pt modelId="{C7B80CD9-EA91-46B9-BA14-09285D3D4EA1}" type="sibTrans" cxnId="{67218EB3-1A5A-4B97-8CD8-503B7623C76C}">
      <dgm:prSet/>
      <dgm:spPr/>
      <dgm:t>
        <a:bodyPr/>
        <a:lstStyle/>
        <a:p>
          <a:pPr rtl="1"/>
          <a:endParaRPr lang="he-IL"/>
        </a:p>
      </dgm:t>
    </dgm:pt>
    <dgm:pt modelId="{391C2841-7859-456C-9130-E2F02D329D15}">
      <dgm:prSet phldrT="[טקסט]"/>
      <dgm:spPr/>
      <dgm:t>
        <a:bodyPr/>
        <a:lstStyle/>
        <a:p>
          <a:pPr rtl="1"/>
          <a:r>
            <a:rPr lang="he-IL" dirty="0"/>
            <a:t>יסודות</a:t>
          </a:r>
        </a:p>
      </dgm:t>
    </dgm:pt>
    <dgm:pt modelId="{D864E4C5-7E3B-4767-AA37-D86F68641AE4}" type="parTrans" cxnId="{8D134B13-68E3-4734-AEF7-09BBB21A32F6}">
      <dgm:prSet/>
      <dgm:spPr/>
      <dgm:t>
        <a:bodyPr/>
        <a:lstStyle/>
        <a:p>
          <a:pPr rtl="1"/>
          <a:endParaRPr lang="he-IL"/>
        </a:p>
      </dgm:t>
    </dgm:pt>
    <dgm:pt modelId="{8718A795-51FF-4E3D-9840-6C4F6F6C4515}" type="sibTrans" cxnId="{8D134B13-68E3-4734-AEF7-09BBB21A32F6}">
      <dgm:prSet/>
      <dgm:spPr/>
      <dgm:t>
        <a:bodyPr/>
        <a:lstStyle/>
        <a:p>
          <a:pPr rtl="1"/>
          <a:endParaRPr lang="he-IL"/>
        </a:p>
      </dgm:t>
    </dgm:pt>
    <dgm:pt modelId="{DB0806E0-5A98-4FCD-85CA-0F8F38E5DC22}">
      <dgm:prSet phldrT="[טקסט]"/>
      <dgm:spPr/>
      <dgm:t>
        <a:bodyPr/>
        <a:lstStyle/>
        <a:p>
          <a:pPr rtl="1"/>
          <a:r>
            <a:rPr lang="he-IL" dirty="0"/>
            <a:t>למשל: מימן וחמצן</a:t>
          </a:r>
        </a:p>
      </dgm:t>
    </dgm:pt>
    <dgm:pt modelId="{CA947B33-0F01-4E8C-86F7-E4E5250ACA1E}" type="parTrans" cxnId="{AED0F08E-0B0D-41B8-981E-C27F744875CE}">
      <dgm:prSet/>
      <dgm:spPr/>
      <dgm:t>
        <a:bodyPr/>
        <a:lstStyle/>
        <a:p>
          <a:pPr rtl="1"/>
          <a:endParaRPr lang="he-IL"/>
        </a:p>
      </dgm:t>
    </dgm:pt>
    <dgm:pt modelId="{137F9432-F086-41DB-A396-C203E3F26653}" type="sibTrans" cxnId="{AED0F08E-0B0D-41B8-981E-C27F744875CE}">
      <dgm:prSet/>
      <dgm:spPr/>
      <dgm:t>
        <a:bodyPr/>
        <a:lstStyle/>
        <a:p>
          <a:pPr rtl="1"/>
          <a:endParaRPr lang="he-IL"/>
        </a:p>
      </dgm:t>
    </dgm:pt>
    <dgm:pt modelId="{9B56AC36-EA55-4220-8363-B7EF2B9E396E}" type="pres">
      <dgm:prSet presAssocID="{B09BC354-C7E0-4418-B17B-79477A039A34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2E9429D7-5A15-440F-B3C3-9345570C3C37}" type="pres">
      <dgm:prSet presAssocID="{33495D8B-12B1-44C5-9E7D-D073B52D9D90}" presName="composite" presStyleCnt="0"/>
      <dgm:spPr/>
    </dgm:pt>
    <dgm:pt modelId="{C0BBE49A-E530-4FCD-B4AB-394D216548A8}" type="pres">
      <dgm:prSet presAssocID="{33495D8B-12B1-44C5-9E7D-D073B52D9D9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BD83DA4-35AE-445E-873C-F9537C359CAD}" type="pres">
      <dgm:prSet presAssocID="{33495D8B-12B1-44C5-9E7D-D073B52D9D90}" presName="descendantText" presStyleLbl="alignAcc1" presStyleIdx="0" presStyleCnt="2">
        <dgm:presLayoutVars>
          <dgm:bulletEnabled val="1"/>
        </dgm:presLayoutVars>
      </dgm:prSet>
      <dgm:spPr/>
    </dgm:pt>
    <dgm:pt modelId="{6572F359-A273-42FB-A2E9-E4373422F274}" type="pres">
      <dgm:prSet presAssocID="{9D39DEED-ED6D-4348-8A75-7C5D2809552E}" presName="sp" presStyleCnt="0"/>
      <dgm:spPr/>
    </dgm:pt>
    <dgm:pt modelId="{3C922FAC-BCF9-420D-960D-BCEF41B23D2F}" type="pres">
      <dgm:prSet presAssocID="{391C2841-7859-456C-9130-E2F02D329D15}" presName="composite" presStyleCnt="0"/>
      <dgm:spPr/>
    </dgm:pt>
    <dgm:pt modelId="{36E8FF4A-2372-46DA-A48F-1AFC74F7912B}" type="pres">
      <dgm:prSet presAssocID="{391C2841-7859-456C-9130-E2F02D329D1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0BD0749-71F4-4A9F-BDAC-265A62332B7A}" type="pres">
      <dgm:prSet presAssocID="{391C2841-7859-456C-9130-E2F02D329D15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D134B13-68E3-4734-AEF7-09BBB21A32F6}" srcId="{B09BC354-C7E0-4418-B17B-79477A039A34}" destId="{391C2841-7859-456C-9130-E2F02D329D15}" srcOrd="1" destOrd="0" parTransId="{D864E4C5-7E3B-4767-AA37-D86F68641AE4}" sibTransId="{8718A795-51FF-4E3D-9840-6C4F6F6C4515}"/>
    <dgm:cxn modelId="{7CEFAB4C-8847-4E29-951C-C7EA9FC84D82}" type="presOf" srcId="{391C2841-7859-456C-9130-E2F02D329D15}" destId="{36E8FF4A-2372-46DA-A48F-1AFC74F7912B}" srcOrd="0" destOrd="0" presId="urn:microsoft.com/office/officeart/2005/8/layout/chevron2"/>
    <dgm:cxn modelId="{AED0F08E-0B0D-41B8-981E-C27F744875CE}" srcId="{391C2841-7859-456C-9130-E2F02D329D15}" destId="{DB0806E0-5A98-4FCD-85CA-0F8F38E5DC22}" srcOrd="0" destOrd="0" parTransId="{CA947B33-0F01-4E8C-86F7-E4E5250ACA1E}" sibTransId="{137F9432-F086-41DB-A396-C203E3F26653}"/>
    <dgm:cxn modelId="{225737AA-397E-4F41-98D3-A4286827D845}" type="presOf" srcId="{5EF100B1-07C6-40D9-B2AC-C7BC528FBB07}" destId="{1BD83DA4-35AE-445E-873C-F9537C359CAD}" srcOrd="0" destOrd="0" presId="urn:microsoft.com/office/officeart/2005/8/layout/chevron2"/>
    <dgm:cxn modelId="{F317E6AF-A0E7-4E76-BCB9-4037E30FFEDF}" srcId="{B09BC354-C7E0-4418-B17B-79477A039A34}" destId="{33495D8B-12B1-44C5-9E7D-D073B52D9D90}" srcOrd="0" destOrd="0" parTransId="{8F71DCA9-7467-4E84-A7F7-859F82A39A1E}" sibTransId="{9D39DEED-ED6D-4348-8A75-7C5D2809552E}"/>
    <dgm:cxn modelId="{67218EB3-1A5A-4B97-8CD8-503B7623C76C}" srcId="{33495D8B-12B1-44C5-9E7D-D073B52D9D90}" destId="{5EF100B1-07C6-40D9-B2AC-C7BC528FBB07}" srcOrd="0" destOrd="0" parTransId="{993D12D4-F710-46F2-80FD-5FBC1F5530A8}" sibTransId="{C7B80CD9-EA91-46B9-BA14-09285D3D4EA1}"/>
    <dgm:cxn modelId="{8D243CD0-F6D9-4E3B-AEFA-6D9FB93D130F}" type="presOf" srcId="{33495D8B-12B1-44C5-9E7D-D073B52D9D90}" destId="{C0BBE49A-E530-4FCD-B4AB-394D216548A8}" srcOrd="0" destOrd="0" presId="urn:microsoft.com/office/officeart/2005/8/layout/chevron2"/>
    <dgm:cxn modelId="{CF25D1E4-911C-45D6-9AAD-17A49AAC216E}" type="presOf" srcId="{B09BC354-C7E0-4418-B17B-79477A039A34}" destId="{9B56AC36-EA55-4220-8363-B7EF2B9E396E}" srcOrd="0" destOrd="0" presId="urn:microsoft.com/office/officeart/2005/8/layout/chevron2"/>
    <dgm:cxn modelId="{B089ABE6-D206-45EA-A857-3335C7DD568C}" type="presOf" srcId="{DB0806E0-5A98-4FCD-85CA-0F8F38E5DC22}" destId="{40BD0749-71F4-4A9F-BDAC-265A62332B7A}" srcOrd="0" destOrd="0" presId="urn:microsoft.com/office/officeart/2005/8/layout/chevron2"/>
    <dgm:cxn modelId="{AED29EB7-AE68-47CA-AA66-9FAF53C572E1}" type="presParOf" srcId="{9B56AC36-EA55-4220-8363-B7EF2B9E396E}" destId="{2E9429D7-5A15-440F-B3C3-9345570C3C37}" srcOrd="0" destOrd="0" presId="urn:microsoft.com/office/officeart/2005/8/layout/chevron2"/>
    <dgm:cxn modelId="{3799E264-4066-4D24-A4C4-F3A56C632193}" type="presParOf" srcId="{2E9429D7-5A15-440F-B3C3-9345570C3C37}" destId="{C0BBE49A-E530-4FCD-B4AB-394D216548A8}" srcOrd="0" destOrd="0" presId="urn:microsoft.com/office/officeart/2005/8/layout/chevron2"/>
    <dgm:cxn modelId="{3D28FBFB-F637-427A-BE99-E76FBD48F1A4}" type="presParOf" srcId="{2E9429D7-5A15-440F-B3C3-9345570C3C37}" destId="{1BD83DA4-35AE-445E-873C-F9537C359CAD}" srcOrd="1" destOrd="0" presId="urn:microsoft.com/office/officeart/2005/8/layout/chevron2"/>
    <dgm:cxn modelId="{A476F035-DAF4-4C24-9A6A-CBCE51A0E3CB}" type="presParOf" srcId="{9B56AC36-EA55-4220-8363-B7EF2B9E396E}" destId="{6572F359-A273-42FB-A2E9-E4373422F274}" srcOrd="1" destOrd="0" presId="urn:microsoft.com/office/officeart/2005/8/layout/chevron2"/>
    <dgm:cxn modelId="{64F1E036-E003-430B-9EFE-2A0E02273722}" type="presParOf" srcId="{9B56AC36-EA55-4220-8363-B7EF2B9E396E}" destId="{3C922FAC-BCF9-420D-960D-BCEF41B23D2F}" srcOrd="2" destOrd="0" presId="urn:microsoft.com/office/officeart/2005/8/layout/chevron2"/>
    <dgm:cxn modelId="{B04A9659-74F2-4F3A-8BBE-B10B70C772CB}" type="presParOf" srcId="{3C922FAC-BCF9-420D-960D-BCEF41B23D2F}" destId="{36E8FF4A-2372-46DA-A48F-1AFC74F7912B}" srcOrd="0" destOrd="0" presId="urn:microsoft.com/office/officeart/2005/8/layout/chevron2"/>
    <dgm:cxn modelId="{7A0B2D14-EE7D-4A97-B71F-CD2A2238AC29}" type="presParOf" srcId="{3C922FAC-BCF9-420D-960D-BCEF41B23D2F}" destId="{40BD0749-71F4-4A9F-BDAC-265A62332B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CD72A-EB2C-4D62-8515-62A8168C54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6ACEE6D-C264-4C1C-979C-4C403B0A3495}">
      <dgm:prSet phldrT="[טקסט]" custT="1"/>
      <dgm:spPr/>
      <dgm:t>
        <a:bodyPr/>
        <a:lstStyle/>
        <a:p>
          <a:pPr rtl="1"/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אטום</a:t>
          </a:r>
        </a:p>
      </dgm:t>
    </dgm:pt>
    <dgm:pt modelId="{41F8C532-94E1-4292-8C3F-AC88EEEB394D}" type="parTrans" cxnId="{6E2E25E8-E1EA-423A-BE2F-E5913A0869D0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9EC2E86-72C5-4F06-BFAA-83482E92AACD}" type="sibTrans" cxnId="{6E2E25E8-E1EA-423A-BE2F-E5913A0869D0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87FD918-037A-438C-A44C-4AB7B977DF45}">
      <dgm:prSet phldrT="[טקסט]" custT="1"/>
      <dgm:spPr/>
      <dgm:t>
        <a:bodyPr/>
        <a:lstStyle/>
        <a:p>
          <a:pPr rtl="1"/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גרעין</a:t>
          </a:r>
        </a:p>
      </dgm:t>
    </dgm:pt>
    <dgm:pt modelId="{CA27F622-9D9D-4EE5-9907-43B3F701A0FC}" type="parTrans" cxnId="{6EAA7575-E2DB-4090-8949-D25516B3ECB0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CF8FCDD-6528-4462-991F-54BF42DB1B17}" type="sibTrans" cxnId="{6EAA7575-E2DB-4090-8949-D25516B3ECB0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DAF32BF-63A8-463E-AAE4-F6A117916FBE}">
      <dgm:prSet phldrT="[טקסט]" custT="1"/>
      <dgm:spPr/>
      <dgm:t>
        <a:bodyPr/>
        <a:lstStyle/>
        <a:p>
          <a:pPr rtl="1"/>
          <a:endParaRPr lang="he-IL" sz="3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F1E4EB2-25D2-459C-9672-5AE6E9812F32}" type="parTrans" cxnId="{7CF15B88-F695-4D0C-B519-3FDA01F1C0DC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0EFD67-2E36-432B-B6F5-B578EAF97835}" type="sibTrans" cxnId="{7CF15B88-F695-4D0C-B519-3FDA01F1C0DC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A50C82D-C3B7-4B71-9F46-2CB635C17B20}">
      <dgm:prSet phldrT="[טקסט]" custT="1"/>
      <dgm:spPr/>
      <dgm:t>
        <a:bodyPr/>
        <a:lstStyle/>
        <a:p>
          <a:pPr rtl="1"/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פרוטונים</a:t>
          </a:r>
        </a:p>
      </dgm:t>
    </dgm:pt>
    <dgm:pt modelId="{154336B3-357D-4700-A0B1-2CC16B22B0B3}" type="parTrans" cxnId="{038A7C76-8E5F-4D66-BBE0-A047D88000A8}">
      <dgm:prSet/>
      <dgm:spPr/>
      <dgm:t>
        <a:bodyPr/>
        <a:lstStyle/>
        <a:p>
          <a:pPr rtl="1"/>
          <a:endParaRPr lang="he-IL"/>
        </a:p>
      </dgm:t>
    </dgm:pt>
    <dgm:pt modelId="{FF749D25-3F7F-4F1D-8A6C-376BE765EC0E}" type="sibTrans" cxnId="{038A7C76-8E5F-4D66-BBE0-A047D88000A8}">
      <dgm:prSet/>
      <dgm:spPr/>
      <dgm:t>
        <a:bodyPr/>
        <a:lstStyle/>
        <a:p>
          <a:pPr rtl="1"/>
          <a:endParaRPr lang="he-IL"/>
        </a:p>
      </dgm:t>
    </dgm:pt>
    <dgm:pt modelId="{93788C8F-180A-4B85-93E7-645793DA3FAB}">
      <dgm:prSet phldrT="[טקסט]" custT="1"/>
      <dgm:spPr/>
      <dgm:t>
        <a:bodyPr/>
        <a:lstStyle/>
        <a:p>
          <a:pPr rtl="1"/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נויטרונים</a:t>
          </a:r>
        </a:p>
      </dgm:t>
    </dgm:pt>
    <dgm:pt modelId="{6CC6670E-F30E-4CF7-A8F0-02E4DD7F53A8}" type="parTrans" cxnId="{EDFFB584-9A60-49ED-9CFD-73D991985C71}">
      <dgm:prSet/>
      <dgm:spPr/>
      <dgm:t>
        <a:bodyPr/>
        <a:lstStyle/>
        <a:p>
          <a:pPr rtl="1"/>
          <a:endParaRPr lang="he-IL"/>
        </a:p>
      </dgm:t>
    </dgm:pt>
    <dgm:pt modelId="{5527210C-407F-43A4-B555-31109E8BCE21}" type="sibTrans" cxnId="{EDFFB584-9A60-49ED-9CFD-73D991985C71}">
      <dgm:prSet/>
      <dgm:spPr/>
      <dgm:t>
        <a:bodyPr/>
        <a:lstStyle/>
        <a:p>
          <a:pPr rtl="1"/>
          <a:endParaRPr lang="he-IL"/>
        </a:p>
      </dgm:t>
    </dgm:pt>
    <dgm:pt modelId="{D2A2F2A5-F8A4-4727-B831-390E59073F96}">
      <dgm:prSet phldrT="[טקסט]" custT="1"/>
      <dgm:spPr/>
      <dgm:t>
        <a:bodyPr/>
        <a:lstStyle/>
        <a:p>
          <a:pPr rtl="1"/>
          <a:endParaRPr lang="he-IL" sz="3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0FAC38B-E071-43F2-9579-DC5496149CFD}" type="parTrans" cxnId="{FBEE3CF2-8E3E-4120-8198-F880E486EC75}">
      <dgm:prSet/>
      <dgm:spPr/>
      <dgm:t>
        <a:bodyPr/>
        <a:lstStyle/>
        <a:p>
          <a:pPr rtl="1"/>
          <a:endParaRPr lang="he-IL"/>
        </a:p>
      </dgm:t>
    </dgm:pt>
    <dgm:pt modelId="{0211058C-CDB0-44B3-9C07-C1FF3B9EFA92}" type="sibTrans" cxnId="{FBEE3CF2-8E3E-4120-8198-F880E486EC75}">
      <dgm:prSet/>
      <dgm:spPr/>
      <dgm:t>
        <a:bodyPr/>
        <a:lstStyle/>
        <a:p>
          <a:pPr rtl="1"/>
          <a:endParaRPr lang="he-IL"/>
        </a:p>
      </dgm:t>
    </dgm:pt>
    <dgm:pt modelId="{97E3EEE3-A337-46D5-9875-314A70D01BF9}">
      <dgm:prSet phldrT="[טקסט]" custT="1"/>
      <dgm:spPr/>
      <dgm:t>
        <a:bodyPr/>
        <a:lstStyle/>
        <a:p>
          <a:pPr rtl="1"/>
          <a:endParaRPr lang="he-IL" sz="3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609216-A0D8-4965-9E4E-ED07336F3B02}" type="parTrans" cxnId="{C9FD63C0-228A-4C3E-B04C-75D34154CF15}">
      <dgm:prSet/>
      <dgm:spPr/>
      <dgm:t>
        <a:bodyPr/>
        <a:lstStyle/>
        <a:p>
          <a:pPr rtl="1"/>
          <a:endParaRPr lang="he-IL"/>
        </a:p>
      </dgm:t>
    </dgm:pt>
    <dgm:pt modelId="{DCC2B590-FFD3-44B6-A656-FDB8EA7E9063}" type="sibTrans" cxnId="{C9FD63C0-228A-4C3E-B04C-75D34154CF15}">
      <dgm:prSet/>
      <dgm:spPr/>
      <dgm:t>
        <a:bodyPr/>
        <a:lstStyle/>
        <a:p>
          <a:pPr rtl="1"/>
          <a:endParaRPr lang="he-IL"/>
        </a:p>
      </dgm:t>
    </dgm:pt>
    <dgm:pt modelId="{52800496-AA0A-47C2-8787-309454C4CCB7}">
      <dgm:prSet phldrT="[טקסט]" custT="1"/>
      <dgm:spPr/>
      <dgm:t>
        <a:bodyPr/>
        <a:lstStyle/>
        <a:p>
          <a:pPr rtl="1"/>
          <a:endParaRPr lang="he-IL" sz="32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E507438-3FE9-4D66-9D93-822F1E253CE6}" type="parTrans" cxnId="{63B062E6-F373-4F39-9665-50D6BED3D0AC}">
      <dgm:prSet/>
      <dgm:spPr/>
      <dgm:t>
        <a:bodyPr/>
        <a:lstStyle/>
        <a:p>
          <a:pPr rtl="1"/>
          <a:endParaRPr lang="he-IL"/>
        </a:p>
      </dgm:t>
    </dgm:pt>
    <dgm:pt modelId="{915E15CF-F913-4EB1-B1D8-B3D2F3A1D7C2}" type="sibTrans" cxnId="{63B062E6-F373-4F39-9665-50D6BED3D0AC}">
      <dgm:prSet/>
      <dgm:spPr/>
      <dgm:t>
        <a:bodyPr/>
        <a:lstStyle/>
        <a:p>
          <a:pPr rtl="1"/>
          <a:endParaRPr lang="he-IL"/>
        </a:p>
      </dgm:t>
    </dgm:pt>
    <dgm:pt modelId="{85CF4FD8-1F08-48F9-82CC-443BBAE35155}" type="pres">
      <dgm:prSet presAssocID="{64DCD72A-EB2C-4D62-8515-62A8168C54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BCBCAA-0736-4781-B29F-11C55B79FBB0}" type="pres">
      <dgm:prSet presAssocID="{86ACEE6D-C264-4C1C-979C-4C403B0A3495}" presName="hierRoot1" presStyleCnt="0"/>
      <dgm:spPr/>
    </dgm:pt>
    <dgm:pt modelId="{1ED62EFC-AE75-4FC9-B8E9-F91CBCE4CB6C}" type="pres">
      <dgm:prSet presAssocID="{86ACEE6D-C264-4C1C-979C-4C403B0A3495}" presName="composite" presStyleCnt="0"/>
      <dgm:spPr/>
    </dgm:pt>
    <dgm:pt modelId="{1CABFB66-E3D4-4B22-A03A-DEAD3C0BADC6}" type="pres">
      <dgm:prSet presAssocID="{86ACEE6D-C264-4C1C-979C-4C403B0A3495}" presName="background" presStyleLbl="node0" presStyleIdx="0" presStyleCnt="1"/>
      <dgm:spPr/>
    </dgm:pt>
    <dgm:pt modelId="{98AAE04C-2767-441D-95F8-13AEF0E0E28C}" type="pres">
      <dgm:prSet presAssocID="{86ACEE6D-C264-4C1C-979C-4C403B0A3495}" presName="text" presStyleLbl="fgAcc0" presStyleIdx="0" presStyleCnt="1">
        <dgm:presLayoutVars>
          <dgm:chPref val="3"/>
        </dgm:presLayoutVars>
      </dgm:prSet>
      <dgm:spPr/>
    </dgm:pt>
    <dgm:pt modelId="{6B14A782-FD92-4F39-B23F-8E7633E11414}" type="pres">
      <dgm:prSet presAssocID="{86ACEE6D-C264-4C1C-979C-4C403B0A3495}" presName="hierChild2" presStyleCnt="0"/>
      <dgm:spPr/>
    </dgm:pt>
    <dgm:pt modelId="{53EEE2D3-A987-416F-8D76-EF97C6EC5EF4}" type="pres">
      <dgm:prSet presAssocID="{CA27F622-9D9D-4EE5-9907-43B3F701A0FC}" presName="Name10" presStyleLbl="parChTrans1D2" presStyleIdx="0" presStyleCnt="2"/>
      <dgm:spPr/>
    </dgm:pt>
    <dgm:pt modelId="{C01F2237-4ECC-41B2-870C-83F6626D7FC4}" type="pres">
      <dgm:prSet presAssocID="{587FD918-037A-438C-A44C-4AB7B977DF45}" presName="hierRoot2" presStyleCnt="0"/>
      <dgm:spPr/>
    </dgm:pt>
    <dgm:pt modelId="{40B62E3E-C3B2-4B6E-868D-4A5BFB7D1CA4}" type="pres">
      <dgm:prSet presAssocID="{587FD918-037A-438C-A44C-4AB7B977DF45}" presName="composite2" presStyleCnt="0"/>
      <dgm:spPr/>
    </dgm:pt>
    <dgm:pt modelId="{D6BF8478-19BD-4139-9E8F-AB5D5DBC2474}" type="pres">
      <dgm:prSet presAssocID="{587FD918-037A-438C-A44C-4AB7B977DF45}" presName="background2" presStyleLbl="node2" presStyleIdx="0" presStyleCnt="2"/>
      <dgm:spPr/>
    </dgm:pt>
    <dgm:pt modelId="{91C08153-2EE0-4378-A4F5-116B42D0DE9E}" type="pres">
      <dgm:prSet presAssocID="{587FD918-037A-438C-A44C-4AB7B977DF45}" presName="text2" presStyleLbl="fgAcc2" presStyleIdx="0" presStyleCnt="2">
        <dgm:presLayoutVars>
          <dgm:chPref val="3"/>
        </dgm:presLayoutVars>
      </dgm:prSet>
      <dgm:spPr/>
    </dgm:pt>
    <dgm:pt modelId="{CEDE5FB5-421A-4205-B1F3-BFFB412CBC55}" type="pres">
      <dgm:prSet presAssocID="{587FD918-037A-438C-A44C-4AB7B977DF45}" presName="hierChild3" presStyleCnt="0"/>
      <dgm:spPr/>
    </dgm:pt>
    <dgm:pt modelId="{C5F2D6D4-840E-4CA6-8667-A1CB9B50AF1F}" type="pres">
      <dgm:prSet presAssocID="{6CC6670E-F30E-4CF7-A8F0-02E4DD7F53A8}" presName="Name17" presStyleLbl="parChTrans1D3" presStyleIdx="0" presStyleCnt="3"/>
      <dgm:spPr/>
    </dgm:pt>
    <dgm:pt modelId="{55BBD872-3338-4EF2-8BA8-D9ADEFBEBDA0}" type="pres">
      <dgm:prSet presAssocID="{93788C8F-180A-4B85-93E7-645793DA3FAB}" presName="hierRoot3" presStyleCnt="0"/>
      <dgm:spPr/>
    </dgm:pt>
    <dgm:pt modelId="{85004E75-9972-4C26-8C22-B1ADA30E5F39}" type="pres">
      <dgm:prSet presAssocID="{93788C8F-180A-4B85-93E7-645793DA3FAB}" presName="composite3" presStyleCnt="0"/>
      <dgm:spPr/>
    </dgm:pt>
    <dgm:pt modelId="{EA5F1A01-49F2-4F5C-9771-978ADC4A2373}" type="pres">
      <dgm:prSet presAssocID="{93788C8F-180A-4B85-93E7-645793DA3FAB}" presName="background3" presStyleLbl="node3" presStyleIdx="0" presStyleCnt="3"/>
      <dgm:spPr/>
    </dgm:pt>
    <dgm:pt modelId="{E816770D-FF84-4340-A5CE-A8989F3A60B3}" type="pres">
      <dgm:prSet presAssocID="{93788C8F-180A-4B85-93E7-645793DA3FAB}" presName="text3" presStyleLbl="fgAcc3" presStyleIdx="0" presStyleCnt="3" custScaleX="121825">
        <dgm:presLayoutVars>
          <dgm:chPref val="3"/>
        </dgm:presLayoutVars>
      </dgm:prSet>
      <dgm:spPr/>
    </dgm:pt>
    <dgm:pt modelId="{17F57844-7347-4902-A66E-F6EC616D41E4}" type="pres">
      <dgm:prSet presAssocID="{93788C8F-180A-4B85-93E7-645793DA3FAB}" presName="hierChild4" presStyleCnt="0"/>
      <dgm:spPr/>
    </dgm:pt>
    <dgm:pt modelId="{FD57C18A-32D7-4D8C-BA58-E211A4ADA7EC}" type="pres">
      <dgm:prSet presAssocID="{1E507438-3FE9-4D66-9D93-822F1E253CE6}" presName="Name23" presStyleLbl="parChTrans1D4" presStyleIdx="0" presStyleCnt="2"/>
      <dgm:spPr/>
    </dgm:pt>
    <dgm:pt modelId="{A896B5A0-5EF1-4372-8CE8-441C0D3D6C61}" type="pres">
      <dgm:prSet presAssocID="{52800496-AA0A-47C2-8787-309454C4CCB7}" presName="hierRoot4" presStyleCnt="0"/>
      <dgm:spPr/>
    </dgm:pt>
    <dgm:pt modelId="{82CB96F0-DA78-4902-95E8-EED1475D5342}" type="pres">
      <dgm:prSet presAssocID="{52800496-AA0A-47C2-8787-309454C4CCB7}" presName="composite4" presStyleCnt="0"/>
      <dgm:spPr/>
    </dgm:pt>
    <dgm:pt modelId="{3001A3A4-F849-48E7-8C62-DB3AF06A7885}" type="pres">
      <dgm:prSet presAssocID="{52800496-AA0A-47C2-8787-309454C4CCB7}" presName="background4" presStyleLbl="node4" presStyleIdx="0" presStyleCnt="2"/>
      <dgm:spPr/>
    </dgm:pt>
    <dgm:pt modelId="{14B297B9-D690-4481-9B87-E84A813482E4}" type="pres">
      <dgm:prSet presAssocID="{52800496-AA0A-47C2-8787-309454C4CCB7}" presName="text4" presStyleLbl="fgAcc4" presStyleIdx="0" presStyleCnt="2">
        <dgm:presLayoutVars>
          <dgm:chPref val="3"/>
        </dgm:presLayoutVars>
      </dgm:prSet>
      <dgm:spPr/>
    </dgm:pt>
    <dgm:pt modelId="{A807EE6A-0CED-4400-83B7-3A9DEC217A35}" type="pres">
      <dgm:prSet presAssocID="{52800496-AA0A-47C2-8787-309454C4CCB7}" presName="hierChild5" presStyleCnt="0"/>
      <dgm:spPr/>
    </dgm:pt>
    <dgm:pt modelId="{E9B3A2E1-58A3-4FCE-ABA2-07CCE43EC82B}" type="pres">
      <dgm:prSet presAssocID="{154336B3-357D-4700-A0B1-2CC16B22B0B3}" presName="Name17" presStyleLbl="parChTrans1D3" presStyleIdx="1" presStyleCnt="3"/>
      <dgm:spPr/>
    </dgm:pt>
    <dgm:pt modelId="{611D9B1E-8631-4B73-87EC-F2D6C91FF7FC}" type="pres">
      <dgm:prSet presAssocID="{0A50C82D-C3B7-4B71-9F46-2CB635C17B20}" presName="hierRoot3" presStyleCnt="0"/>
      <dgm:spPr/>
    </dgm:pt>
    <dgm:pt modelId="{84317C67-04F6-4B70-B438-08B43726B96D}" type="pres">
      <dgm:prSet presAssocID="{0A50C82D-C3B7-4B71-9F46-2CB635C17B20}" presName="composite3" presStyleCnt="0"/>
      <dgm:spPr/>
    </dgm:pt>
    <dgm:pt modelId="{53AE92A2-3E21-4677-8C95-E0D72F7EA537}" type="pres">
      <dgm:prSet presAssocID="{0A50C82D-C3B7-4B71-9F46-2CB635C17B20}" presName="background3" presStyleLbl="node3" presStyleIdx="1" presStyleCnt="3"/>
      <dgm:spPr/>
    </dgm:pt>
    <dgm:pt modelId="{BBF4D797-8B1A-4CC3-880D-0322F8CB38EF}" type="pres">
      <dgm:prSet presAssocID="{0A50C82D-C3B7-4B71-9F46-2CB635C17B20}" presName="text3" presStyleLbl="fgAcc3" presStyleIdx="1" presStyleCnt="3" custScaleX="122411">
        <dgm:presLayoutVars>
          <dgm:chPref val="3"/>
        </dgm:presLayoutVars>
      </dgm:prSet>
      <dgm:spPr/>
    </dgm:pt>
    <dgm:pt modelId="{4E315903-100F-494B-A645-A06B85A0194F}" type="pres">
      <dgm:prSet presAssocID="{0A50C82D-C3B7-4B71-9F46-2CB635C17B20}" presName="hierChild4" presStyleCnt="0"/>
      <dgm:spPr/>
    </dgm:pt>
    <dgm:pt modelId="{604CE200-37DC-4085-8C32-B22CCF54DC7A}" type="pres">
      <dgm:prSet presAssocID="{BC609216-A0D8-4965-9E4E-ED07336F3B02}" presName="Name23" presStyleLbl="parChTrans1D4" presStyleIdx="1" presStyleCnt="2"/>
      <dgm:spPr/>
    </dgm:pt>
    <dgm:pt modelId="{7DD63471-5388-48BD-8D19-4E4036F325E8}" type="pres">
      <dgm:prSet presAssocID="{97E3EEE3-A337-46D5-9875-314A70D01BF9}" presName="hierRoot4" presStyleCnt="0"/>
      <dgm:spPr/>
    </dgm:pt>
    <dgm:pt modelId="{36F8FE98-E330-46E4-BB40-5AADE1821A4C}" type="pres">
      <dgm:prSet presAssocID="{97E3EEE3-A337-46D5-9875-314A70D01BF9}" presName="composite4" presStyleCnt="0"/>
      <dgm:spPr/>
    </dgm:pt>
    <dgm:pt modelId="{DD564ED5-1983-42AD-B8D8-44B205CA3CD7}" type="pres">
      <dgm:prSet presAssocID="{97E3EEE3-A337-46D5-9875-314A70D01BF9}" presName="background4" presStyleLbl="node4" presStyleIdx="1" presStyleCnt="2"/>
      <dgm:spPr/>
    </dgm:pt>
    <dgm:pt modelId="{58C7B956-25F9-4057-8CED-18B10D88303E}" type="pres">
      <dgm:prSet presAssocID="{97E3EEE3-A337-46D5-9875-314A70D01BF9}" presName="text4" presStyleLbl="fgAcc4" presStyleIdx="1" presStyleCnt="2">
        <dgm:presLayoutVars>
          <dgm:chPref val="3"/>
        </dgm:presLayoutVars>
      </dgm:prSet>
      <dgm:spPr/>
    </dgm:pt>
    <dgm:pt modelId="{F36B7257-9EE1-42D0-8FF5-E7A72A828FCD}" type="pres">
      <dgm:prSet presAssocID="{97E3EEE3-A337-46D5-9875-314A70D01BF9}" presName="hierChild5" presStyleCnt="0"/>
      <dgm:spPr/>
    </dgm:pt>
    <dgm:pt modelId="{D81DDADA-B262-4755-B3D7-C7EE5CAD284F}" type="pres">
      <dgm:prSet presAssocID="{1F1E4EB2-25D2-459C-9672-5AE6E9812F32}" presName="Name10" presStyleLbl="parChTrans1D2" presStyleIdx="1" presStyleCnt="2"/>
      <dgm:spPr/>
    </dgm:pt>
    <dgm:pt modelId="{1D75C19A-3BC9-4582-9621-0C0A8119C65A}" type="pres">
      <dgm:prSet presAssocID="{ADAF32BF-63A8-463E-AAE4-F6A117916FBE}" presName="hierRoot2" presStyleCnt="0"/>
      <dgm:spPr/>
    </dgm:pt>
    <dgm:pt modelId="{A41224E6-32B3-4FBA-97D4-DE28E701B3C9}" type="pres">
      <dgm:prSet presAssocID="{ADAF32BF-63A8-463E-AAE4-F6A117916FBE}" presName="composite2" presStyleCnt="0"/>
      <dgm:spPr/>
    </dgm:pt>
    <dgm:pt modelId="{5B7D0F1C-FDE7-4B03-B50A-4161591DFA08}" type="pres">
      <dgm:prSet presAssocID="{ADAF32BF-63A8-463E-AAE4-F6A117916FBE}" presName="background2" presStyleLbl="node2" presStyleIdx="1" presStyleCnt="2"/>
      <dgm:spPr/>
    </dgm:pt>
    <dgm:pt modelId="{C9B7A9DD-E151-4F53-A9A2-6DC20BDAB8C5}" type="pres">
      <dgm:prSet presAssocID="{ADAF32BF-63A8-463E-AAE4-F6A117916FBE}" presName="text2" presStyleLbl="fgAcc2" presStyleIdx="1" presStyleCnt="2" custScaleX="153627">
        <dgm:presLayoutVars>
          <dgm:chPref val="3"/>
        </dgm:presLayoutVars>
      </dgm:prSet>
      <dgm:spPr/>
    </dgm:pt>
    <dgm:pt modelId="{CE7A1EEF-EB73-4A12-A4CF-5845F5945011}" type="pres">
      <dgm:prSet presAssocID="{ADAF32BF-63A8-463E-AAE4-F6A117916FBE}" presName="hierChild3" presStyleCnt="0"/>
      <dgm:spPr/>
    </dgm:pt>
    <dgm:pt modelId="{C0B5F65E-0D21-4800-A55A-2EE70B1B7E8E}" type="pres">
      <dgm:prSet presAssocID="{70FAC38B-E071-43F2-9579-DC5496149CFD}" presName="Name17" presStyleLbl="parChTrans1D3" presStyleIdx="2" presStyleCnt="3"/>
      <dgm:spPr/>
    </dgm:pt>
    <dgm:pt modelId="{904848E1-9E8E-4A9B-9B28-755CBA2DF092}" type="pres">
      <dgm:prSet presAssocID="{D2A2F2A5-F8A4-4727-B831-390E59073F96}" presName="hierRoot3" presStyleCnt="0"/>
      <dgm:spPr/>
    </dgm:pt>
    <dgm:pt modelId="{09BE03E3-4E59-4BA2-AAAB-68C698CD875F}" type="pres">
      <dgm:prSet presAssocID="{D2A2F2A5-F8A4-4727-B831-390E59073F96}" presName="composite3" presStyleCnt="0"/>
      <dgm:spPr/>
    </dgm:pt>
    <dgm:pt modelId="{0690CE68-E7C5-4092-A2F1-C7C6EACCECB0}" type="pres">
      <dgm:prSet presAssocID="{D2A2F2A5-F8A4-4727-B831-390E59073F96}" presName="background3" presStyleLbl="node3" presStyleIdx="2" presStyleCnt="3"/>
      <dgm:spPr/>
    </dgm:pt>
    <dgm:pt modelId="{27679B37-62A8-43AA-B45C-8E081499F1D6}" type="pres">
      <dgm:prSet presAssocID="{D2A2F2A5-F8A4-4727-B831-390E59073F96}" presName="text3" presStyleLbl="fgAcc3" presStyleIdx="2" presStyleCnt="3">
        <dgm:presLayoutVars>
          <dgm:chPref val="3"/>
        </dgm:presLayoutVars>
      </dgm:prSet>
      <dgm:spPr/>
    </dgm:pt>
    <dgm:pt modelId="{D24D4C41-DA0F-4D15-B0A9-677C245DBF11}" type="pres">
      <dgm:prSet presAssocID="{D2A2F2A5-F8A4-4727-B831-390E59073F96}" presName="hierChild4" presStyleCnt="0"/>
      <dgm:spPr/>
    </dgm:pt>
  </dgm:ptLst>
  <dgm:cxnLst>
    <dgm:cxn modelId="{AC982607-7934-431A-82EE-7CBE1721C55F}" type="presOf" srcId="{1F1E4EB2-25D2-459C-9672-5AE6E9812F32}" destId="{D81DDADA-B262-4755-B3D7-C7EE5CAD284F}" srcOrd="0" destOrd="0" presId="urn:microsoft.com/office/officeart/2005/8/layout/hierarchy1"/>
    <dgm:cxn modelId="{E8C82214-D535-4FAA-A209-A4DC61893210}" type="presOf" srcId="{0A50C82D-C3B7-4B71-9F46-2CB635C17B20}" destId="{BBF4D797-8B1A-4CC3-880D-0322F8CB38EF}" srcOrd="0" destOrd="0" presId="urn:microsoft.com/office/officeart/2005/8/layout/hierarchy1"/>
    <dgm:cxn modelId="{82FF0121-6DCA-49E3-AC15-169A9482B8B0}" type="presOf" srcId="{587FD918-037A-438C-A44C-4AB7B977DF45}" destId="{91C08153-2EE0-4378-A4F5-116B42D0DE9E}" srcOrd="0" destOrd="0" presId="urn:microsoft.com/office/officeart/2005/8/layout/hierarchy1"/>
    <dgm:cxn modelId="{A8784565-9414-4AEB-9240-789AE2F97059}" type="presOf" srcId="{52800496-AA0A-47C2-8787-309454C4CCB7}" destId="{14B297B9-D690-4481-9B87-E84A813482E4}" srcOrd="0" destOrd="0" presId="urn:microsoft.com/office/officeart/2005/8/layout/hierarchy1"/>
    <dgm:cxn modelId="{028FF84A-F65C-4D0E-B182-81E62D07CA13}" type="presOf" srcId="{CA27F622-9D9D-4EE5-9907-43B3F701A0FC}" destId="{53EEE2D3-A987-416F-8D76-EF97C6EC5EF4}" srcOrd="0" destOrd="0" presId="urn:microsoft.com/office/officeart/2005/8/layout/hierarchy1"/>
    <dgm:cxn modelId="{7D78BC6C-7F0C-4D01-BAD8-B3B12779FDCA}" type="presOf" srcId="{ADAF32BF-63A8-463E-AAE4-F6A117916FBE}" destId="{C9B7A9DD-E151-4F53-A9A2-6DC20BDAB8C5}" srcOrd="0" destOrd="0" presId="urn:microsoft.com/office/officeart/2005/8/layout/hierarchy1"/>
    <dgm:cxn modelId="{4061BD4E-B007-4C35-9B6F-F6E27A5E0B55}" type="presOf" srcId="{70FAC38B-E071-43F2-9579-DC5496149CFD}" destId="{C0B5F65E-0D21-4800-A55A-2EE70B1B7E8E}" srcOrd="0" destOrd="0" presId="urn:microsoft.com/office/officeart/2005/8/layout/hierarchy1"/>
    <dgm:cxn modelId="{6BE0726F-0494-47A8-AD34-B0680A979596}" type="presOf" srcId="{154336B3-357D-4700-A0B1-2CC16B22B0B3}" destId="{E9B3A2E1-58A3-4FCE-ABA2-07CCE43EC82B}" srcOrd="0" destOrd="0" presId="urn:microsoft.com/office/officeart/2005/8/layout/hierarchy1"/>
    <dgm:cxn modelId="{6EAA7575-E2DB-4090-8949-D25516B3ECB0}" srcId="{86ACEE6D-C264-4C1C-979C-4C403B0A3495}" destId="{587FD918-037A-438C-A44C-4AB7B977DF45}" srcOrd="0" destOrd="0" parTransId="{CA27F622-9D9D-4EE5-9907-43B3F701A0FC}" sibTransId="{8CF8FCDD-6528-4462-991F-54BF42DB1B17}"/>
    <dgm:cxn modelId="{038A7C76-8E5F-4D66-BBE0-A047D88000A8}" srcId="{587FD918-037A-438C-A44C-4AB7B977DF45}" destId="{0A50C82D-C3B7-4B71-9F46-2CB635C17B20}" srcOrd="1" destOrd="0" parTransId="{154336B3-357D-4700-A0B1-2CC16B22B0B3}" sibTransId="{FF749D25-3F7F-4F1D-8A6C-376BE765EC0E}"/>
    <dgm:cxn modelId="{9D3EF97D-48E0-4C49-BF24-FAFB2F30B179}" type="presOf" srcId="{93788C8F-180A-4B85-93E7-645793DA3FAB}" destId="{E816770D-FF84-4340-A5CE-A8989F3A60B3}" srcOrd="0" destOrd="0" presId="urn:microsoft.com/office/officeart/2005/8/layout/hierarchy1"/>
    <dgm:cxn modelId="{E1140082-AD1A-446F-958F-FBE080ADFDB7}" type="presOf" srcId="{64DCD72A-EB2C-4D62-8515-62A8168C549D}" destId="{85CF4FD8-1F08-48F9-82CC-443BBAE35155}" srcOrd="0" destOrd="0" presId="urn:microsoft.com/office/officeart/2005/8/layout/hierarchy1"/>
    <dgm:cxn modelId="{EDFFB584-9A60-49ED-9CFD-73D991985C71}" srcId="{587FD918-037A-438C-A44C-4AB7B977DF45}" destId="{93788C8F-180A-4B85-93E7-645793DA3FAB}" srcOrd="0" destOrd="0" parTransId="{6CC6670E-F30E-4CF7-A8F0-02E4DD7F53A8}" sibTransId="{5527210C-407F-43A4-B555-31109E8BCE21}"/>
    <dgm:cxn modelId="{7CF15B88-F695-4D0C-B519-3FDA01F1C0DC}" srcId="{86ACEE6D-C264-4C1C-979C-4C403B0A3495}" destId="{ADAF32BF-63A8-463E-AAE4-F6A117916FBE}" srcOrd="1" destOrd="0" parTransId="{1F1E4EB2-25D2-459C-9672-5AE6E9812F32}" sibTransId="{990EFD67-2E36-432B-B6F5-B578EAF97835}"/>
    <dgm:cxn modelId="{D7D9F692-EEC8-49D9-8E9F-350EA2BF5C84}" type="presOf" srcId="{BC609216-A0D8-4965-9E4E-ED07336F3B02}" destId="{604CE200-37DC-4085-8C32-B22CCF54DC7A}" srcOrd="0" destOrd="0" presId="urn:microsoft.com/office/officeart/2005/8/layout/hierarchy1"/>
    <dgm:cxn modelId="{888B80A2-D53D-4B86-B8B5-F8FE1B3AF596}" type="presOf" srcId="{1E507438-3FE9-4D66-9D93-822F1E253CE6}" destId="{FD57C18A-32D7-4D8C-BA58-E211A4ADA7EC}" srcOrd="0" destOrd="0" presId="urn:microsoft.com/office/officeart/2005/8/layout/hierarchy1"/>
    <dgm:cxn modelId="{4F548CA6-B501-4A65-8227-AB7BBEB177C2}" type="presOf" srcId="{D2A2F2A5-F8A4-4727-B831-390E59073F96}" destId="{27679B37-62A8-43AA-B45C-8E081499F1D6}" srcOrd="0" destOrd="0" presId="urn:microsoft.com/office/officeart/2005/8/layout/hierarchy1"/>
    <dgm:cxn modelId="{C9FD63C0-228A-4C3E-B04C-75D34154CF15}" srcId="{0A50C82D-C3B7-4B71-9F46-2CB635C17B20}" destId="{97E3EEE3-A337-46D5-9875-314A70D01BF9}" srcOrd="0" destOrd="0" parTransId="{BC609216-A0D8-4965-9E4E-ED07336F3B02}" sibTransId="{DCC2B590-FFD3-44B6-A656-FDB8EA7E9063}"/>
    <dgm:cxn modelId="{253EDCC6-437B-417B-B17C-FD8CC4D45A72}" type="presOf" srcId="{6CC6670E-F30E-4CF7-A8F0-02E4DD7F53A8}" destId="{C5F2D6D4-840E-4CA6-8667-A1CB9B50AF1F}" srcOrd="0" destOrd="0" presId="urn:microsoft.com/office/officeart/2005/8/layout/hierarchy1"/>
    <dgm:cxn modelId="{B29AA1C9-EDD2-48FA-ADC5-BA04F6EE06D0}" type="presOf" srcId="{86ACEE6D-C264-4C1C-979C-4C403B0A3495}" destId="{98AAE04C-2767-441D-95F8-13AEF0E0E28C}" srcOrd="0" destOrd="0" presId="urn:microsoft.com/office/officeart/2005/8/layout/hierarchy1"/>
    <dgm:cxn modelId="{40D1B0DA-6679-486D-AF6E-73500A2EE98C}" type="presOf" srcId="{97E3EEE3-A337-46D5-9875-314A70D01BF9}" destId="{58C7B956-25F9-4057-8CED-18B10D88303E}" srcOrd="0" destOrd="0" presId="urn:microsoft.com/office/officeart/2005/8/layout/hierarchy1"/>
    <dgm:cxn modelId="{63B062E6-F373-4F39-9665-50D6BED3D0AC}" srcId="{93788C8F-180A-4B85-93E7-645793DA3FAB}" destId="{52800496-AA0A-47C2-8787-309454C4CCB7}" srcOrd="0" destOrd="0" parTransId="{1E507438-3FE9-4D66-9D93-822F1E253CE6}" sibTransId="{915E15CF-F913-4EB1-B1D8-B3D2F3A1D7C2}"/>
    <dgm:cxn modelId="{6E2E25E8-E1EA-423A-BE2F-E5913A0869D0}" srcId="{64DCD72A-EB2C-4D62-8515-62A8168C549D}" destId="{86ACEE6D-C264-4C1C-979C-4C403B0A3495}" srcOrd="0" destOrd="0" parTransId="{41F8C532-94E1-4292-8C3F-AC88EEEB394D}" sibTransId="{19EC2E86-72C5-4F06-BFAA-83482E92AACD}"/>
    <dgm:cxn modelId="{FBEE3CF2-8E3E-4120-8198-F880E486EC75}" srcId="{ADAF32BF-63A8-463E-AAE4-F6A117916FBE}" destId="{D2A2F2A5-F8A4-4727-B831-390E59073F96}" srcOrd="0" destOrd="0" parTransId="{70FAC38B-E071-43F2-9579-DC5496149CFD}" sibTransId="{0211058C-CDB0-44B3-9C07-C1FF3B9EFA92}"/>
    <dgm:cxn modelId="{D8906E51-BC19-4543-BBD3-468A1949A110}" type="presParOf" srcId="{85CF4FD8-1F08-48F9-82CC-443BBAE35155}" destId="{4BBCBCAA-0736-4781-B29F-11C55B79FBB0}" srcOrd="0" destOrd="0" presId="urn:microsoft.com/office/officeart/2005/8/layout/hierarchy1"/>
    <dgm:cxn modelId="{1D6645C9-B3B5-4F3E-AFAE-34B142C56578}" type="presParOf" srcId="{4BBCBCAA-0736-4781-B29F-11C55B79FBB0}" destId="{1ED62EFC-AE75-4FC9-B8E9-F91CBCE4CB6C}" srcOrd="0" destOrd="0" presId="urn:microsoft.com/office/officeart/2005/8/layout/hierarchy1"/>
    <dgm:cxn modelId="{110743EB-D626-4539-8CC9-80128782EF91}" type="presParOf" srcId="{1ED62EFC-AE75-4FC9-B8E9-F91CBCE4CB6C}" destId="{1CABFB66-E3D4-4B22-A03A-DEAD3C0BADC6}" srcOrd="0" destOrd="0" presId="urn:microsoft.com/office/officeart/2005/8/layout/hierarchy1"/>
    <dgm:cxn modelId="{D25CC15C-ABDD-4FD9-B6C9-099008001086}" type="presParOf" srcId="{1ED62EFC-AE75-4FC9-B8E9-F91CBCE4CB6C}" destId="{98AAE04C-2767-441D-95F8-13AEF0E0E28C}" srcOrd="1" destOrd="0" presId="urn:microsoft.com/office/officeart/2005/8/layout/hierarchy1"/>
    <dgm:cxn modelId="{FEE02459-AD8C-46D8-9F6B-1DAFCA52E0B2}" type="presParOf" srcId="{4BBCBCAA-0736-4781-B29F-11C55B79FBB0}" destId="{6B14A782-FD92-4F39-B23F-8E7633E11414}" srcOrd="1" destOrd="0" presId="urn:microsoft.com/office/officeart/2005/8/layout/hierarchy1"/>
    <dgm:cxn modelId="{D7A90C03-23D7-4D8D-9FF4-3BA2DC10D1DC}" type="presParOf" srcId="{6B14A782-FD92-4F39-B23F-8E7633E11414}" destId="{53EEE2D3-A987-416F-8D76-EF97C6EC5EF4}" srcOrd="0" destOrd="0" presId="urn:microsoft.com/office/officeart/2005/8/layout/hierarchy1"/>
    <dgm:cxn modelId="{F1512D4D-A2AB-4F20-B99E-0309B63B4C4F}" type="presParOf" srcId="{6B14A782-FD92-4F39-B23F-8E7633E11414}" destId="{C01F2237-4ECC-41B2-870C-83F6626D7FC4}" srcOrd="1" destOrd="0" presId="urn:microsoft.com/office/officeart/2005/8/layout/hierarchy1"/>
    <dgm:cxn modelId="{4C74F198-F50D-409B-83BC-421D07EDE9F2}" type="presParOf" srcId="{C01F2237-4ECC-41B2-870C-83F6626D7FC4}" destId="{40B62E3E-C3B2-4B6E-868D-4A5BFB7D1CA4}" srcOrd="0" destOrd="0" presId="urn:microsoft.com/office/officeart/2005/8/layout/hierarchy1"/>
    <dgm:cxn modelId="{9EB8B214-4B5C-47C8-848E-88D902162D89}" type="presParOf" srcId="{40B62E3E-C3B2-4B6E-868D-4A5BFB7D1CA4}" destId="{D6BF8478-19BD-4139-9E8F-AB5D5DBC2474}" srcOrd="0" destOrd="0" presId="urn:microsoft.com/office/officeart/2005/8/layout/hierarchy1"/>
    <dgm:cxn modelId="{4FEE4AFF-DF2B-4CCF-AB2E-D59AEF1C99B5}" type="presParOf" srcId="{40B62E3E-C3B2-4B6E-868D-4A5BFB7D1CA4}" destId="{91C08153-2EE0-4378-A4F5-116B42D0DE9E}" srcOrd="1" destOrd="0" presId="urn:microsoft.com/office/officeart/2005/8/layout/hierarchy1"/>
    <dgm:cxn modelId="{FE4FD577-CD79-4D68-86BD-6B16D7D47788}" type="presParOf" srcId="{C01F2237-4ECC-41B2-870C-83F6626D7FC4}" destId="{CEDE5FB5-421A-4205-B1F3-BFFB412CBC55}" srcOrd="1" destOrd="0" presId="urn:microsoft.com/office/officeart/2005/8/layout/hierarchy1"/>
    <dgm:cxn modelId="{FDD21895-6911-402E-BBDB-C41731E99B6E}" type="presParOf" srcId="{CEDE5FB5-421A-4205-B1F3-BFFB412CBC55}" destId="{C5F2D6D4-840E-4CA6-8667-A1CB9B50AF1F}" srcOrd="0" destOrd="0" presId="urn:microsoft.com/office/officeart/2005/8/layout/hierarchy1"/>
    <dgm:cxn modelId="{0E0D0CDB-4867-49F9-8B7C-13F203EF0C9B}" type="presParOf" srcId="{CEDE5FB5-421A-4205-B1F3-BFFB412CBC55}" destId="{55BBD872-3338-4EF2-8BA8-D9ADEFBEBDA0}" srcOrd="1" destOrd="0" presId="urn:microsoft.com/office/officeart/2005/8/layout/hierarchy1"/>
    <dgm:cxn modelId="{E4B3DD68-C9CB-45A3-9876-30651E76BBB3}" type="presParOf" srcId="{55BBD872-3338-4EF2-8BA8-D9ADEFBEBDA0}" destId="{85004E75-9972-4C26-8C22-B1ADA30E5F39}" srcOrd="0" destOrd="0" presId="urn:microsoft.com/office/officeart/2005/8/layout/hierarchy1"/>
    <dgm:cxn modelId="{5962722A-F409-4776-AA19-F5167065A567}" type="presParOf" srcId="{85004E75-9972-4C26-8C22-B1ADA30E5F39}" destId="{EA5F1A01-49F2-4F5C-9771-978ADC4A2373}" srcOrd="0" destOrd="0" presId="urn:microsoft.com/office/officeart/2005/8/layout/hierarchy1"/>
    <dgm:cxn modelId="{0621F7EE-62EE-47C5-8E99-0908B859CF05}" type="presParOf" srcId="{85004E75-9972-4C26-8C22-B1ADA30E5F39}" destId="{E816770D-FF84-4340-A5CE-A8989F3A60B3}" srcOrd="1" destOrd="0" presId="urn:microsoft.com/office/officeart/2005/8/layout/hierarchy1"/>
    <dgm:cxn modelId="{E46CDE83-DAEA-45B3-9719-12E8CAC27788}" type="presParOf" srcId="{55BBD872-3338-4EF2-8BA8-D9ADEFBEBDA0}" destId="{17F57844-7347-4902-A66E-F6EC616D41E4}" srcOrd="1" destOrd="0" presId="urn:microsoft.com/office/officeart/2005/8/layout/hierarchy1"/>
    <dgm:cxn modelId="{6A18D9B1-AA64-41C5-AF11-E39D57C19E46}" type="presParOf" srcId="{17F57844-7347-4902-A66E-F6EC616D41E4}" destId="{FD57C18A-32D7-4D8C-BA58-E211A4ADA7EC}" srcOrd="0" destOrd="0" presId="urn:microsoft.com/office/officeart/2005/8/layout/hierarchy1"/>
    <dgm:cxn modelId="{10E3332F-4A29-49C4-ABFE-A44B674407AB}" type="presParOf" srcId="{17F57844-7347-4902-A66E-F6EC616D41E4}" destId="{A896B5A0-5EF1-4372-8CE8-441C0D3D6C61}" srcOrd="1" destOrd="0" presId="urn:microsoft.com/office/officeart/2005/8/layout/hierarchy1"/>
    <dgm:cxn modelId="{0BEECC01-B3FA-4936-85D0-D7855E77D3D1}" type="presParOf" srcId="{A896B5A0-5EF1-4372-8CE8-441C0D3D6C61}" destId="{82CB96F0-DA78-4902-95E8-EED1475D5342}" srcOrd="0" destOrd="0" presId="urn:microsoft.com/office/officeart/2005/8/layout/hierarchy1"/>
    <dgm:cxn modelId="{AF8C432D-AB3E-494D-A348-1A5ACD807A17}" type="presParOf" srcId="{82CB96F0-DA78-4902-95E8-EED1475D5342}" destId="{3001A3A4-F849-48E7-8C62-DB3AF06A7885}" srcOrd="0" destOrd="0" presId="urn:microsoft.com/office/officeart/2005/8/layout/hierarchy1"/>
    <dgm:cxn modelId="{71A367F0-021A-481E-8122-B1BC3BFDD986}" type="presParOf" srcId="{82CB96F0-DA78-4902-95E8-EED1475D5342}" destId="{14B297B9-D690-4481-9B87-E84A813482E4}" srcOrd="1" destOrd="0" presId="urn:microsoft.com/office/officeart/2005/8/layout/hierarchy1"/>
    <dgm:cxn modelId="{F9FEB281-A54A-493C-8BE9-B5A6EC67EE33}" type="presParOf" srcId="{A896B5A0-5EF1-4372-8CE8-441C0D3D6C61}" destId="{A807EE6A-0CED-4400-83B7-3A9DEC217A35}" srcOrd="1" destOrd="0" presId="urn:microsoft.com/office/officeart/2005/8/layout/hierarchy1"/>
    <dgm:cxn modelId="{8E681248-6C22-4E59-AD77-04D1D2A6B321}" type="presParOf" srcId="{CEDE5FB5-421A-4205-B1F3-BFFB412CBC55}" destId="{E9B3A2E1-58A3-4FCE-ABA2-07CCE43EC82B}" srcOrd="2" destOrd="0" presId="urn:microsoft.com/office/officeart/2005/8/layout/hierarchy1"/>
    <dgm:cxn modelId="{F2E1D651-B90F-4789-B5EF-C221C2B80D5B}" type="presParOf" srcId="{CEDE5FB5-421A-4205-B1F3-BFFB412CBC55}" destId="{611D9B1E-8631-4B73-87EC-F2D6C91FF7FC}" srcOrd="3" destOrd="0" presId="urn:microsoft.com/office/officeart/2005/8/layout/hierarchy1"/>
    <dgm:cxn modelId="{845362CC-D57D-4A87-A6A9-7537EFD7248D}" type="presParOf" srcId="{611D9B1E-8631-4B73-87EC-F2D6C91FF7FC}" destId="{84317C67-04F6-4B70-B438-08B43726B96D}" srcOrd="0" destOrd="0" presId="urn:microsoft.com/office/officeart/2005/8/layout/hierarchy1"/>
    <dgm:cxn modelId="{CA95C0EE-BEEF-481A-B592-5B45A5B498A5}" type="presParOf" srcId="{84317C67-04F6-4B70-B438-08B43726B96D}" destId="{53AE92A2-3E21-4677-8C95-E0D72F7EA537}" srcOrd="0" destOrd="0" presId="urn:microsoft.com/office/officeart/2005/8/layout/hierarchy1"/>
    <dgm:cxn modelId="{591599A4-7536-45B8-9675-72AB925AC89A}" type="presParOf" srcId="{84317C67-04F6-4B70-B438-08B43726B96D}" destId="{BBF4D797-8B1A-4CC3-880D-0322F8CB38EF}" srcOrd="1" destOrd="0" presId="urn:microsoft.com/office/officeart/2005/8/layout/hierarchy1"/>
    <dgm:cxn modelId="{F1FECEFE-0EC6-441F-A67A-2AE5404BA936}" type="presParOf" srcId="{611D9B1E-8631-4B73-87EC-F2D6C91FF7FC}" destId="{4E315903-100F-494B-A645-A06B85A0194F}" srcOrd="1" destOrd="0" presId="urn:microsoft.com/office/officeart/2005/8/layout/hierarchy1"/>
    <dgm:cxn modelId="{A022E204-7B87-458B-A449-F02E8B27C9DA}" type="presParOf" srcId="{4E315903-100F-494B-A645-A06B85A0194F}" destId="{604CE200-37DC-4085-8C32-B22CCF54DC7A}" srcOrd="0" destOrd="0" presId="urn:microsoft.com/office/officeart/2005/8/layout/hierarchy1"/>
    <dgm:cxn modelId="{9BB69AFE-E3D2-4B97-BEA7-5BC11335C9AE}" type="presParOf" srcId="{4E315903-100F-494B-A645-A06B85A0194F}" destId="{7DD63471-5388-48BD-8D19-4E4036F325E8}" srcOrd="1" destOrd="0" presId="urn:microsoft.com/office/officeart/2005/8/layout/hierarchy1"/>
    <dgm:cxn modelId="{C4024B9C-8D41-4621-A8A4-7CE140871D73}" type="presParOf" srcId="{7DD63471-5388-48BD-8D19-4E4036F325E8}" destId="{36F8FE98-E330-46E4-BB40-5AADE1821A4C}" srcOrd="0" destOrd="0" presId="urn:microsoft.com/office/officeart/2005/8/layout/hierarchy1"/>
    <dgm:cxn modelId="{BF581765-1D01-4E6A-8D13-3CC71A854903}" type="presParOf" srcId="{36F8FE98-E330-46E4-BB40-5AADE1821A4C}" destId="{DD564ED5-1983-42AD-B8D8-44B205CA3CD7}" srcOrd="0" destOrd="0" presId="urn:microsoft.com/office/officeart/2005/8/layout/hierarchy1"/>
    <dgm:cxn modelId="{0AE520AC-AF95-4061-8EAE-91C8D544A7A9}" type="presParOf" srcId="{36F8FE98-E330-46E4-BB40-5AADE1821A4C}" destId="{58C7B956-25F9-4057-8CED-18B10D88303E}" srcOrd="1" destOrd="0" presId="urn:microsoft.com/office/officeart/2005/8/layout/hierarchy1"/>
    <dgm:cxn modelId="{9ECF1288-8159-4B29-A686-447EA22DC280}" type="presParOf" srcId="{7DD63471-5388-48BD-8D19-4E4036F325E8}" destId="{F36B7257-9EE1-42D0-8FF5-E7A72A828FCD}" srcOrd="1" destOrd="0" presId="urn:microsoft.com/office/officeart/2005/8/layout/hierarchy1"/>
    <dgm:cxn modelId="{9B99EB78-B86C-4F54-9CAA-14C6B45C39A2}" type="presParOf" srcId="{6B14A782-FD92-4F39-B23F-8E7633E11414}" destId="{D81DDADA-B262-4755-B3D7-C7EE5CAD284F}" srcOrd="2" destOrd="0" presId="urn:microsoft.com/office/officeart/2005/8/layout/hierarchy1"/>
    <dgm:cxn modelId="{6C8FDD66-24F2-40BD-9470-ED48C0A9EE98}" type="presParOf" srcId="{6B14A782-FD92-4F39-B23F-8E7633E11414}" destId="{1D75C19A-3BC9-4582-9621-0C0A8119C65A}" srcOrd="3" destOrd="0" presId="urn:microsoft.com/office/officeart/2005/8/layout/hierarchy1"/>
    <dgm:cxn modelId="{64D7676D-4A2C-4F17-9FDE-EB7F155E3D57}" type="presParOf" srcId="{1D75C19A-3BC9-4582-9621-0C0A8119C65A}" destId="{A41224E6-32B3-4FBA-97D4-DE28E701B3C9}" srcOrd="0" destOrd="0" presId="urn:microsoft.com/office/officeart/2005/8/layout/hierarchy1"/>
    <dgm:cxn modelId="{721F1D3B-3D60-4A7C-B82C-CE3A5E01B3EA}" type="presParOf" srcId="{A41224E6-32B3-4FBA-97D4-DE28E701B3C9}" destId="{5B7D0F1C-FDE7-4B03-B50A-4161591DFA08}" srcOrd="0" destOrd="0" presId="urn:microsoft.com/office/officeart/2005/8/layout/hierarchy1"/>
    <dgm:cxn modelId="{2C9830D9-1193-42D6-8712-452368836BB5}" type="presParOf" srcId="{A41224E6-32B3-4FBA-97D4-DE28E701B3C9}" destId="{C9B7A9DD-E151-4F53-A9A2-6DC20BDAB8C5}" srcOrd="1" destOrd="0" presId="urn:microsoft.com/office/officeart/2005/8/layout/hierarchy1"/>
    <dgm:cxn modelId="{42DDC66E-BFC7-4251-869D-1DF3572CCA6A}" type="presParOf" srcId="{1D75C19A-3BC9-4582-9621-0C0A8119C65A}" destId="{CE7A1EEF-EB73-4A12-A4CF-5845F5945011}" srcOrd="1" destOrd="0" presId="urn:microsoft.com/office/officeart/2005/8/layout/hierarchy1"/>
    <dgm:cxn modelId="{371526FF-5DF7-4020-9326-4DE76F8F109F}" type="presParOf" srcId="{CE7A1EEF-EB73-4A12-A4CF-5845F5945011}" destId="{C0B5F65E-0D21-4800-A55A-2EE70B1B7E8E}" srcOrd="0" destOrd="0" presId="urn:microsoft.com/office/officeart/2005/8/layout/hierarchy1"/>
    <dgm:cxn modelId="{0B323204-4969-4B73-8A38-4224ED478005}" type="presParOf" srcId="{CE7A1EEF-EB73-4A12-A4CF-5845F5945011}" destId="{904848E1-9E8E-4A9B-9B28-755CBA2DF092}" srcOrd="1" destOrd="0" presId="urn:microsoft.com/office/officeart/2005/8/layout/hierarchy1"/>
    <dgm:cxn modelId="{83DF73B5-6B64-4C21-8853-ED1D85577C28}" type="presParOf" srcId="{904848E1-9E8E-4A9B-9B28-755CBA2DF092}" destId="{09BE03E3-4E59-4BA2-AAAB-68C698CD875F}" srcOrd="0" destOrd="0" presId="urn:microsoft.com/office/officeart/2005/8/layout/hierarchy1"/>
    <dgm:cxn modelId="{AC9B19D9-9F1E-43C3-843D-35C750067292}" type="presParOf" srcId="{09BE03E3-4E59-4BA2-AAAB-68C698CD875F}" destId="{0690CE68-E7C5-4092-A2F1-C7C6EACCECB0}" srcOrd="0" destOrd="0" presId="urn:microsoft.com/office/officeart/2005/8/layout/hierarchy1"/>
    <dgm:cxn modelId="{D98D9253-E69A-4023-90E7-A6ED4B4F4572}" type="presParOf" srcId="{09BE03E3-4E59-4BA2-AAAB-68C698CD875F}" destId="{27679B37-62A8-43AA-B45C-8E081499F1D6}" srcOrd="1" destOrd="0" presId="urn:microsoft.com/office/officeart/2005/8/layout/hierarchy1"/>
    <dgm:cxn modelId="{94A0A3B8-7CE0-4D39-9C4A-84096A9D5784}" type="presParOf" srcId="{904848E1-9E8E-4A9B-9B28-755CBA2DF092}" destId="{D24D4C41-DA0F-4D15-B0A9-677C245DBF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DCD72A-EB2C-4D62-8515-62A8168C549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6ACEE6D-C264-4C1C-979C-4C403B0A3495}">
      <dgm:prSet phldrT="[טקסט]" custT="1"/>
      <dgm:spPr/>
      <dgm:t>
        <a:bodyPr/>
        <a:lstStyle/>
        <a:p>
          <a:pPr rtl="1"/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אטום</a:t>
          </a:r>
        </a:p>
      </dgm:t>
    </dgm:pt>
    <dgm:pt modelId="{41F8C532-94E1-4292-8C3F-AC88EEEB394D}" type="parTrans" cxnId="{6E2E25E8-E1EA-423A-BE2F-E5913A0869D0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9EC2E86-72C5-4F06-BFAA-83482E92AACD}" type="sibTrans" cxnId="{6E2E25E8-E1EA-423A-BE2F-E5913A0869D0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87FD918-037A-438C-A44C-4AB7B977DF45}">
      <dgm:prSet phldrT="[טקסט]" custT="1"/>
      <dgm:spPr/>
      <dgm:t>
        <a:bodyPr/>
        <a:lstStyle/>
        <a:p>
          <a:pPr rtl="1"/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גרעין</a:t>
          </a:r>
        </a:p>
      </dgm:t>
    </dgm:pt>
    <dgm:pt modelId="{CA27F622-9D9D-4EE5-9907-43B3F701A0FC}" type="parTrans" cxnId="{6EAA7575-E2DB-4090-8949-D25516B3ECB0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CF8FCDD-6528-4462-991F-54BF42DB1B17}" type="sibTrans" cxnId="{6EAA7575-E2DB-4090-8949-D25516B3ECB0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DAF32BF-63A8-463E-AAE4-F6A117916FBE}">
      <dgm:prSet phldrT="[טקסט]" custT="1"/>
      <dgm:spPr/>
      <dgm:t>
        <a:bodyPr/>
        <a:lstStyle/>
        <a:p>
          <a:pPr rtl="1"/>
          <a:r>
            <a: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"ענן" אלקטרונים</a:t>
          </a:r>
        </a:p>
      </dgm:t>
    </dgm:pt>
    <dgm:pt modelId="{1F1E4EB2-25D2-459C-9672-5AE6E9812F32}" type="parTrans" cxnId="{7CF15B88-F695-4D0C-B519-3FDA01F1C0DC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0EFD67-2E36-432B-B6F5-B578EAF97835}" type="sibTrans" cxnId="{7CF15B88-F695-4D0C-B519-3FDA01F1C0DC}">
      <dgm:prSet/>
      <dgm:spPr/>
      <dgm:t>
        <a:bodyPr/>
        <a:lstStyle/>
        <a:p>
          <a:pPr rtl="1"/>
          <a:endParaRPr lang="he-IL" sz="320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A50C82D-C3B7-4B71-9F46-2CB635C17B20}">
      <dgm:prSet phldrT="[טקסט]" custT="1"/>
      <dgm:spPr/>
      <dgm:t>
        <a:bodyPr/>
        <a:lstStyle/>
        <a:p>
          <a:pPr rtl="1"/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פרוטונים</a:t>
          </a:r>
        </a:p>
      </dgm:t>
    </dgm:pt>
    <dgm:pt modelId="{154336B3-357D-4700-A0B1-2CC16B22B0B3}" type="parTrans" cxnId="{038A7C76-8E5F-4D66-BBE0-A047D88000A8}">
      <dgm:prSet/>
      <dgm:spPr/>
      <dgm:t>
        <a:bodyPr/>
        <a:lstStyle/>
        <a:p>
          <a:pPr rtl="1"/>
          <a:endParaRPr lang="he-IL"/>
        </a:p>
      </dgm:t>
    </dgm:pt>
    <dgm:pt modelId="{FF749D25-3F7F-4F1D-8A6C-376BE765EC0E}" type="sibTrans" cxnId="{038A7C76-8E5F-4D66-BBE0-A047D88000A8}">
      <dgm:prSet/>
      <dgm:spPr/>
      <dgm:t>
        <a:bodyPr/>
        <a:lstStyle/>
        <a:p>
          <a:pPr rtl="1"/>
          <a:endParaRPr lang="he-IL"/>
        </a:p>
      </dgm:t>
    </dgm:pt>
    <dgm:pt modelId="{93788C8F-180A-4B85-93E7-645793DA3FAB}">
      <dgm:prSet phldrT="[טקסט]" custT="1"/>
      <dgm:spPr/>
      <dgm:t>
        <a:bodyPr/>
        <a:lstStyle/>
        <a:p>
          <a:pPr rtl="1"/>
          <a:r>
            <a:rPr lang="he-IL" sz="3200" dirty="0">
              <a:latin typeface="David" panose="020E0502060401010101" pitchFamily="34" charset="-79"/>
              <a:cs typeface="David" panose="020E0502060401010101" pitchFamily="34" charset="-79"/>
            </a:rPr>
            <a:t>נויטרונים</a:t>
          </a:r>
        </a:p>
      </dgm:t>
    </dgm:pt>
    <dgm:pt modelId="{6CC6670E-F30E-4CF7-A8F0-02E4DD7F53A8}" type="parTrans" cxnId="{EDFFB584-9A60-49ED-9CFD-73D991985C71}">
      <dgm:prSet/>
      <dgm:spPr/>
      <dgm:t>
        <a:bodyPr/>
        <a:lstStyle/>
        <a:p>
          <a:pPr rtl="1"/>
          <a:endParaRPr lang="he-IL"/>
        </a:p>
      </dgm:t>
    </dgm:pt>
    <dgm:pt modelId="{5527210C-407F-43A4-B555-31109E8BCE21}" type="sibTrans" cxnId="{EDFFB584-9A60-49ED-9CFD-73D991985C71}">
      <dgm:prSet/>
      <dgm:spPr/>
      <dgm:t>
        <a:bodyPr/>
        <a:lstStyle/>
        <a:p>
          <a:pPr rtl="1"/>
          <a:endParaRPr lang="he-IL"/>
        </a:p>
      </dgm:t>
    </dgm:pt>
    <dgm:pt modelId="{D2A2F2A5-F8A4-4727-B831-390E59073F96}">
      <dgm:prSet phldrT="[טקסט]" custT="1"/>
      <dgm:spPr/>
      <dgm:t>
        <a:bodyPr/>
        <a:lstStyle/>
        <a:p>
          <a:pPr rtl="1"/>
          <a:r>
            <a: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שלילי</a:t>
          </a:r>
        </a:p>
      </dgm:t>
    </dgm:pt>
    <dgm:pt modelId="{70FAC38B-E071-43F2-9579-DC5496149CFD}" type="parTrans" cxnId="{FBEE3CF2-8E3E-4120-8198-F880E486EC75}">
      <dgm:prSet/>
      <dgm:spPr/>
      <dgm:t>
        <a:bodyPr/>
        <a:lstStyle/>
        <a:p>
          <a:pPr rtl="1"/>
          <a:endParaRPr lang="he-IL"/>
        </a:p>
      </dgm:t>
    </dgm:pt>
    <dgm:pt modelId="{0211058C-CDB0-44B3-9C07-C1FF3B9EFA92}" type="sibTrans" cxnId="{FBEE3CF2-8E3E-4120-8198-F880E486EC75}">
      <dgm:prSet/>
      <dgm:spPr/>
      <dgm:t>
        <a:bodyPr/>
        <a:lstStyle/>
        <a:p>
          <a:pPr rtl="1"/>
          <a:endParaRPr lang="he-IL"/>
        </a:p>
      </dgm:t>
    </dgm:pt>
    <dgm:pt modelId="{97E3EEE3-A337-46D5-9875-314A70D01BF9}">
      <dgm:prSet phldrT="[טקסט]" custT="1"/>
      <dgm:spPr/>
      <dgm:t>
        <a:bodyPr/>
        <a:lstStyle/>
        <a:p>
          <a:pPr rtl="1"/>
          <a:r>
            <a: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חיובי</a:t>
          </a:r>
        </a:p>
      </dgm:t>
    </dgm:pt>
    <dgm:pt modelId="{BC609216-A0D8-4965-9E4E-ED07336F3B02}" type="parTrans" cxnId="{C9FD63C0-228A-4C3E-B04C-75D34154CF15}">
      <dgm:prSet/>
      <dgm:spPr/>
      <dgm:t>
        <a:bodyPr/>
        <a:lstStyle/>
        <a:p>
          <a:pPr rtl="1"/>
          <a:endParaRPr lang="he-IL"/>
        </a:p>
      </dgm:t>
    </dgm:pt>
    <dgm:pt modelId="{DCC2B590-FFD3-44B6-A656-FDB8EA7E9063}" type="sibTrans" cxnId="{C9FD63C0-228A-4C3E-B04C-75D34154CF15}">
      <dgm:prSet/>
      <dgm:spPr/>
      <dgm:t>
        <a:bodyPr/>
        <a:lstStyle/>
        <a:p>
          <a:pPr rtl="1"/>
          <a:endParaRPr lang="he-IL"/>
        </a:p>
      </dgm:t>
    </dgm:pt>
    <dgm:pt modelId="{52800496-AA0A-47C2-8787-309454C4CCB7}">
      <dgm:prSet phldrT="[טקסט]" custT="1"/>
      <dgm:spPr/>
      <dgm:t>
        <a:bodyPr/>
        <a:lstStyle/>
        <a:p>
          <a:pPr rtl="1"/>
          <a:r>
            <a:rPr lang="he-IL" sz="3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0</a:t>
          </a:r>
        </a:p>
        <a:p>
          <a:pPr rtl="1"/>
          <a:r>
            <a:rPr lang="he-IL" sz="18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 (חסרי מטען)</a:t>
          </a:r>
        </a:p>
      </dgm:t>
    </dgm:pt>
    <dgm:pt modelId="{1E507438-3FE9-4D66-9D93-822F1E253CE6}" type="parTrans" cxnId="{63B062E6-F373-4F39-9665-50D6BED3D0AC}">
      <dgm:prSet/>
      <dgm:spPr/>
      <dgm:t>
        <a:bodyPr/>
        <a:lstStyle/>
        <a:p>
          <a:pPr rtl="1"/>
          <a:endParaRPr lang="he-IL"/>
        </a:p>
      </dgm:t>
    </dgm:pt>
    <dgm:pt modelId="{915E15CF-F913-4EB1-B1D8-B3D2F3A1D7C2}" type="sibTrans" cxnId="{63B062E6-F373-4F39-9665-50D6BED3D0AC}">
      <dgm:prSet/>
      <dgm:spPr/>
      <dgm:t>
        <a:bodyPr/>
        <a:lstStyle/>
        <a:p>
          <a:pPr rtl="1"/>
          <a:endParaRPr lang="he-IL"/>
        </a:p>
      </dgm:t>
    </dgm:pt>
    <dgm:pt modelId="{85CF4FD8-1F08-48F9-82CC-443BBAE35155}" type="pres">
      <dgm:prSet presAssocID="{64DCD72A-EB2C-4D62-8515-62A8168C54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BCBCAA-0736-4781-B29F-11C55B79FBB0}" type="pres">
      <dgm:prSet presAssocID="{86ACEE6D-C264-4C1C-979C-4C403B0A3495}" presName="hierRoot1" presStyleCnt="0"/>
      <dgm:spPr/>
    </dgm:pt>
    <dgm:pt modelId="{1ED62EFC-AE75-4FC9-B8E9-F91CBCE4CB6C}" type="pres">
      <dgm:prSet presAssocID="{86ACEE6D-C264-4C1C-979C-4C403B0A3495}" presName="composite" presStyleCnt="0"/>
      <dgm:spPr/>
    </dgm:pt>
    <dgm:pt modelId="{1CABFB66-E3D4-4B22-A03A-DEAD3C0BADC6}" type="pres">
      <dgm:prSet presAssocID="{86ACEE6D-C264-4C1C-979C-4C403B0A3495}" presName="background" presStyleLbl="node0" presStyleIdx="0" presStyleCnt="1"/>
      <dgm:spPr/>
    </dgm:pt>
    <dgm:pt modelId="{98AAE04C-2767-441D-95F8-13AEF0E0E28C}" type="pres">
      <dgm:prSet presAssocID="{86ACEE6D-C264-4C1C-979C-4C403B0A3495}" presName="text" presStyleLbl="fgAcc0" presStyleIdx="0" presStyleCnt="1">
        <dgm:presLayoutVars>
          <dgm:chPref val="3"/>
        </dgm:presLayoutVars>
      </dgm:prSet>
      <dgm:spPr/>
    </dgm:pt>
    <dgm:pt modelId="{6B14A782-FD92-4F39-B23F-8E7633E11414}" type="pres">
      <dgm:prSet presAssocID="{86ACEE6D-C264-4C1C-979C-4C403B0A3495}" presName="hierChild2" presStyleCnt="0"/>
      <dgm:spPr/>
    </dgm:pt>
    <dgm:pt modelId="{53EEE2D3-A987-416F-8D76-EF97C6EC5EF4}" type="pres">
      <dgm:prSet presAssocID="{CA27F622-9D9D-4EE5-9907-43B3F701A0FC}" presName="Name10" presStyleLbl="parChTrans1D2" presStyleIdx="0" presStyleCnt="2"/>
      <dgm:spPr/>
    </dgm:pt>
    <dgm:pt modelId="{C01F2237-4ECC-41B2-870C-83F6626D7FC4}" type="pres">
      <dgm:prSet presAssocID="{587FD918-037A-438C-A44C-4AB7B977DF45}" presName="hierRoot2" presStyleCnt="0"/>
      <dgm:spPr/>
    </dgm:pt>
    <dgm:pt modelId="{40B62E3E-C3B2-4B6E-868D-4A5BFB7D1CA4}" type="pres">
      <dgm:prSet presAssocID="{587FD918-037A-438C-A44C-4AB7B977DF45}" presName="composite2" presStyleCnt="0"/>
      <dgm:spPr/>
    </dgm:pt>
    <dgm:pt modelId="{D6BF8478-19BD-4139-9E8F-AB5D5DBC2474}" type="pres">
      <dgm:prSet presAssocID="{587FD918-037A-438C-A44C-4AB7B977DF45}" presName="background2" presStyleLbl="node2" presStyleIdx="0" presStyleCnt="2"/>
      <dgm:spPr/>
    </dgm:pt>
    <dgm:pt modelId="{91C08153-2EE0-4378-A4F5-116B42D0DE9E}" type="pres">
      <dgm:prSet presAssocID="{587FD918-037A-438C-A44C-4AB7B977DF45}" presName="text2" presStyleLbl="fgAcc2" presStyleIdx="0" presStyleCnt="2">
        <dgm:presLayoutVars>
          <dgm:chPref val="3"/>
        </dgm:presLayoutVars>
      </dgm:prSet>
      <dgm:spPr/>
    </dgm:pt>
    <dgm:pt modelId="{CEDE5FB5-421A-4205-B1F3-BFFB412CBC55}" type="pres">
      <dgm:prSet presAssocID="{587FD918-037A-438C-A44C-4AB7B977DF45}" presName="hierChild3" presStyleCnt="0"/>
      <dgm:spPr/>
    </dgm:pt>
    <dgm:pt modelId="{C5F2D6D4-840E-4CA6-8667-A1CB9B50AF1F}" type="pres">
      <dgm:prSet presAssocID="{6CC6670E-F30E-4CF7-A8F0-02E4DD7F53A8}" presName="Name17" presStyleLbl="parChTrans1D3" presStyleIdx="0" presStyleCnt="3"/>
      <dgm:spPr/>
    </dgm:pt>
    <dgm:pt modelId="{55BBD872-3338-4EF2-8BA8-D9ADEFBEBDA0}" type="pres">
      <dgm:prSet presAssocID="{93788C8F-180A-4B85-93E7-645793DA3FAB}" presName="hierRoot3" presStyleCnt="0"/>
      <dgm:spPr/>
    </dgm:pt>
    <dgm:pt modelId="{85004E75-9972-4C26-8C22-B1ADA30E5F39}" type="pres">
      <dgm:prSet presAssocID="{93788C8F-180A-4B85-93E7-645793DA3FAB}" presName="composite3" presStyleCnt="0"/>
      <dgm:spPr/>
    </dgm:pt>
    <dgm:pt modelId="{EA5F1A01-49F2-4F5C-9771-978ADC4A2373}" type="pres">
      <dgm:prSet presAssocID="{93788C8F-180A-4B85-93E7-645793DA3FAB}" presName="background3" presStyleLbl="node3" presStyleIdx="0" presStyleCnt="3"/>
      <dgm:spPr/>
    </dgm:pt>
    <dgm:pt modelId="{E816770D-FF84-4340-A5CE-A8989F3A60B3}" type="pres">
      <dgm:prSet presAssocID="{93788C8F-180A-4B85-93E7-645793DA3FAB}" presName="text3" presStyleLbl="fgAcc3" presStyleIdx="0" presStyleCnt="3" custScaleX="121825">
        <dgm:presLayoutVars>
          <dgm:chPref val="3"/>
        </dgm:presLayoutVars>
      </dgm:prSet>
      <dgm:spPr/>
    </dgm:pt>
    <dgm:pt modelId="{17F57844-7347-4902-A66E-F6EC616D41E4}" type="pres">
      <dgm:prSet presAssocID="{93788C8F-180A-4B85-93E7-645793DA3FAB}" presName="hierChild4" presStyleCnt="0"/>
      <dgm:spPr/>
    </dgm:pt>
    <dgm:pt modelId="{FD57C18A-32D7-4D8C-BA58-E211A4ADA7EC}" type="pres">
      <dgm:prSet presAssocID="{1E507438-3FE9-4D66-9D93-822F1E253CE6}" presName="Name23" presStyleLbl="parChTrans1D4" presStyleIdx="0" presStyleCnt="2"/>
      <dgm:spPr/>
    </dgm:pt>
    <dgm:pt modelId="{A896B5A0-5EF1-4372-8CE8-441C0D3D6C61}" type="pres">
      <dgm:prSet presAssocID="{52800496-AA0A-47C2-8787-309454C4CCB7}" presName="hierRoot4" presStyleCnt="0"/>
      <dgm:spPr/>
    </dgm:pt>
    <dgm:pt modelId="{82CB96F0-DA78-4902-95E8-EED1475D5342}" type="pres">
      <dgm:prSet presAssocID="{52800496-AA0A-47C2-8787-309454C4CCB7}" presName="composite4" presStyleCnt="0"/>
      <dgm:spPr/>
    </dgm:pt>
    <dgm:pt modelId="{3001A3A4-F849-48E7-8C62-DB3AF06A7885}" type="pres">
      <dgm:prSet presAssocID="{52800496-AA0A-47C2-8787-309454C4CCB7}" presName="background4" presStyleLbl="node4" presStyleIdx="0" presStyleCnt="2"/>
      <dgm:spPr/>
    </dgm:pt>
    <dgm:pt modelId="{14B297B9-D690-4481-9B87-E84A813482E4}" type="pres">
      <dgm:prSet presAssocID="{52800496-AA0A-47C2-8787-309454C4CCB7}" presName="text4" presStyleLbl="fgAcc4" presStyleIdx="0" presStyleCnt="2">
        <dgm:presLayoutVars>
          <dgm:chPref val="3"/>
        </dgm:presLayoutVars>
      </dgm:prSet>
      <dgm:spPr/>
    </dgm:pt>
    <dgm:pt modelId="{A807EE6A-0CED-4400-83B7-3A9DEC217A35}" type="pres">
      <dgm:prSet presAssocID="{52800496-AA0A-47C2-8787-309454C4CCB7}" presName="hierChild5" presStyleCnt="0"/>
      <dgm:spPr/>
    </dgm:pt>
    <dgm:pt modelId="{E9B3A2E1-58A3-4FCE-ABA2-07CCE43EC82B}" type="pres">
      <dgm:prSet presAssocID="{154336B3-357D-4700-A0B1-2CC16B22B0B3}" presName="Name17" presStyleLbl="parChTrans1D3" presStyleIdx="1" presStyleCnt="3"/>
      <dgm:spPr/>
    </dgm:pt>
    <dgm:pt modelId="{611D9B1E-8631-4B73-87EC-F2D6C91FF7FC}" type="pres">
      <dgm:prSet presAssocID="{0A50C82D-C3B7-4B71-9F46-2CB635C17B20}" presName="hierRoot3" presStyleCnt="0"/>
      <dgm:spPr/>
    </dgm:pt>
    <dgm:pt modelId="{84317C67-04F6-4B70-B438-08B43726B96D}" type="pres">
      <dgm:prSet presAssocID="{0A50C82D-C3B7-4B71-9F46-2CB635C17B20}" presName="composite3" presStyleCnt="0"/>
      <dgm:spPr/>
    </dgm:pt>
    <dgm:pt modelId="{53AE92A2-3E21-4677-8C95-E0D72F7EA537}" type="pres">
      <dgm:prSet presAssocID="{0A50C82D-C3B7-4B71-9F46-2CB635C17B20}" presName="background3" presStyleLbl="node3" presStyleIdx="1" presStyleCnt="3"/>
      <dgm:spPr/>
    </dgm:pt>
    <dgm:pt modelId="{BBF4D797-8B1A-4CC3-880D-0322F8CB38EF}" type="pres">
      <dgm:prSet presAssocID="{0A50C82D-C3B7-4B71-9F46-2CB635C17B20}" presName="text3" presStyleLbl="fgAcc3" presStyleIdx="1" presStyleCnt="3" custScaleX="122411">
        <dgm:presLayoutVars>
          <dgm:chPref val="3"/>
        </dgm:presLayoutVars>
      </dgm:prSet>
      <dgm:spPr/>
    </dgm:pt>
    <dgm:pt modelId="{4E315903-100F-494B-A645-A06B85A0194F}" type="pres">
      <dgm:prSet presAssocID="{0A50C82D-C3B7-4B71-9F46-2CB635C17B20}" presName="hierChild4" presStyleCnt="0"/>
      <dgm:spPr/>
    </dgm:pt>
    <dgm:pt modelId="{604CE200-37DC-4085-8C32-B22CCF54DC7A}" type="pres">
      <dgm:prSet presAssocID="{BC609216-A0D8-4965-9E4E-ED07336F3B02}" presName="Name23" presStyleLbl="parChTrans1D4" presStyleIdx="1" presStyleCnt="2"/>
      <dgm:spPr/>
    </dgm:pt>
    <dgm:pt modelId="{7DD63471-5388-48BD-8D19-4E4036F325E8}" type="pres">
      <dgm:prSet presAssocID="{97E3EEE3-A337-46D5-9875-314A70D01BF9}" presName="hierRoot4" presStyleCnt="0"/>
      <dgm:spPr/>
    </dgm:pt>
    <dgm:pt modelId="{36F8FE98-E330-46E4-BB40-5AADE1821A4C}" type="pres">
      <dgm:prSet presAssocID="{97E3EEE3-A337-46D5-9875-314A70D01BF9}" presName="composite4" presStyleCnt="0"/>
      <dgm:spPr/>
    </dgm:pt>
    <dgm:pt modelId="{DD564ED5-1983-42AD-B8D8-44B205CA3CD7}" type="pres">
      <dgm:prSet presAssocID="{97E3EEE3-A337-46D5-9875-314A70D01BF9}" presName="background4" presStyleLbl="node4" presStyleIdx="1" presStyleCnt="2"/>
      <dgm:spPr/>
    </dgm:pt>
    <dgm:pt modelId="{58C7B956-25F9-4057-8CED-18B10D88303E}" type="pres">
      <dgm:prSet presAssocID="{97E3EEE3-A337-46D5-9875-314A70D01BF9}" presName="text4" presStyleLbl="fgAcc4" presStyleIdx="1" presStyleCnt="2">
        <dgm:presLayoutVars>
          <dgm:chPref val="3"/>
        </dgm:presLayoutVars>
      </dgm:prSet>
      <dgm:spPr/>
    </dgm:pt>
    <dgm:pt modelId="{F36B7257-9EE1-42D0-8FF5-E7A72A828FCD}" type="pres">
      <dgm:prSet presAssocID="{97E3EEE3-A337-46D5-9875-314A70D01BF9}" presName="hierChild5" presStyleCnt="0"/>
      <dgm:spPr/>
    </dgm:pt>
    <dgm:pt modelId="{D81DDADA-B262-4755-B3D7-C7EE5CAD284F}" type="pres">
      <dgm:prSet presAssocID="{1F1E4EB2-25D2-459C-9672-5AE6E9812F32}" presName="Name10" presStyleLbl="parChTrans1D2" presStyleIdx="1" presStyleCnt="2"/>
      <dgm:spPr/>
    </dgm:pt>
    <dgm:pt modelId="{1D75C19A-3BC9-4582-9621-0C0A8119C65A}" type="pres">
      <dgm:prSet presAssocID="{ADAF32BF-63A8-463E-AAE4-F6A117916FBE}" presName="hierRoot2" presStyleCnt="0"/>
      <dgm:spPr/>
    </dgm:pt>
    <dgm:pt modelId="{A41224E6-32B3-4FBA-97D4-DE28E701B3C9}" type="pres">
      <dgm:prSet presAssocID="{ADAF32BF-63A8-463E-AAE4-F6A117916FBE}" presName="composite2" presStyleCnt="0"/>
      <dgm:spPr/>
    </dgm:pt>
    <dgm:pt modelId="{5B7D0F1C-FDE7-4B03-B50A-4161591DFA08}" type="pres">
      <dgm:prSet presAssocID="{ADAF32BF-63A8-463E-AAE4-F6A117916FBE}" presName="background2" presStyleLbl="node2" presStyleIdx="1" presStyleCnt="2"/>
      <dgm:spPr/>
    </dgm:pt>
    <dgm:pt modelId="{C9B7A9DD-E151-4F53-A9A2-6DC20BDAB8C5}" type="pres">
      <dgm:prSet presAssocID="{ADAF32BF-63A8-463E-AAE4-F6A117916FBE}" presName="text2" presStyleLbl="fgAcc2" presStyleIdx="1" presStyleCnt="2" custScaleX="153627">
        <dgm:presLayoutVars>
          <dgm:chPref val="3"/>
        </dgm:presLayoutVars>
      </dgm:prSet>
      <dgm:spPr/>
    </dgm:pt>
    <dgm:pt modelId="{CE7A1EEF-EB73-4A12-A4CF-5845F5945011}" type="pres">
      <dgm:prSet presAssocID="{ADAF32BF-63A8-463E-AAE4-F6A117916FBE}" presName="hierChild3" presStyleCnt="0"/>
      <dgm:spPr/>
    </dgm:pt>
    <dgm:pt modelId="{C0B5F65E-0D21-4800-A55A-2EE70B1B7E8E}" type="pres">
      <dgm:prSet presAssocID="{70FAC38B-E071-43F2-9579-DC5496149CFD}" presName="Name17" presStyleLbl="parChTrans1D3" presStyleIdx="2" presStyleCnt="3"/>
      <dgm:spPr/>
    </dgm:pt>
    <dgm:pt modelId="{904848E1-9E8E-4A9B-9B28-755CBA2DF092}" type="pres">
      <dgm:prSet presAssocID="{D2A2F2A5-F8A4-4727-B831-390E59073F96}" presName="hierRoot3" presStyleCnt="0"/>
      <dgm:spPr/>
    </dgm:pt>
    <dgm:pt modelId="{09BE03E3-4E59-4BA2-AAAB-68C698CD875F}" type="pres">
      <dgm:prSet presAssocID="{D2A2F2A5-F8A4-4727-B831-390E59073F96}" presName="composite3" presStyleCnt="0"/>
      <dgm:spPr/>
    </dgm:pt>
    <dgm:pt modelId="{0690CE68-E7C5-4092-A2F1-C7C6EACCECB0}" type="pres">
      <dgm:prSet presAssocID="{D2A2F2A5-F8A4-4727-B831-390E59073F96}" presName="background3" presStyleLbl="node3" presStyleIdx="2" presStyleCnt="3"/>
      <dgm:spPr/>
    </dgm:pt>
    <dgm:pt modelId="{27679B37-62A8-43AA-B45C-8E081499F1D6}" type="pres">
      <dgm:prSet presAssocID="{D2A2F2A5-F8A4-4727-B831-390E59073F96}" presName="text3" presStyleLbl="fgAcc3" presStyleIdx="2" presStyleCnt="3">
        <dgm:presLayoutVars>
          <dgm:chPref val="3"/>
        </dgm:presLayoutVars>
      </dgm:prSet>
      <dgm:spPr/>
    </dgm:pt>
    <dgm:pt modelId="{D24D4C41-DA0F-4D15-B0A9-677C245DBF11}" type="pres">
      <dgm:prSet presAssocID="{D2A2F2A5-F8A4-4727-B831-390E59073F96}" presName="hierChild4" presStyleCnt="0"/>
      <dgm:spPr/>
    </dgm:pt>
  </dgm:ptLst>
  <dgm:cxnLst>
    <dgm:cxn modelId="{D5EFF504-6B5E-43E9-A24B-270E6281EAF5}" type="presOf" srcId="{70FAC38B-E071-43F2-9579-DC5496149CFD}" destId="{C0B5F65E-0D21-4800-A55A-2EE70B1B7E8E}" srcOrd="0" destOrd="0" presId="urn:microsoft.com/office/officeart/2005/8/layout/hierarchy1"/>
    <dgm:cxn modelId="{10A8050C-CAEE-46BC-9CC7-722174AB0BEF}" type="presOf" srcId="{BC609216-A0D8-4965-9E4E-ED07336F3B02}" destId="{604CE200-37DC-4085-8C32-B22CCF54DC7A}" srcOrd="0" destOrd="0" presId="urn:microsoft.com/office/officeart/2005/8/layout/hierarchy1"/>
    <dgm:cxn modelId="{8F0E7821-CAA8-4609-AC01-3129832EC2E6}" type="presOf" srcId="{52800496-AA0A-47C2-8787-309454C4CCB7}" destId="{14B297B9-D690-4481-9B87-E84A813482E4}" srcOrd="0" destOrd="0" presId="urn:microsoft.com/office/officeart/2005/8/layout/hierarchy1"/>
    <dgm:cxn modelId="{4A7B234E-86E9-44B8-A490-D1D2A8E4318A}" type="presOf" srcId="{1E507438-3FE9-4D66-9D93-822F1E253CE6}" destId="{FD57C18A-32D7-4D8C-BA58-E211A4ADA7EC}" srcOrd="0" destOrd="0" presId="urn:microsoft.com/office/officeart/2005/8/layout/hierarchy1"/>
    <dgm:cxn modelId="{6EAA7575-E2DB-4090-8949-D25516B3ECB0}" srcId="{86ACEE6D-C264-4C1C-979C-4C403B0A3495}" destId="{587FD918-037A-438C-A44C-4AB7B977DF45}" srcOrd="0" destOrd="0" parTransId="{CA27F622-9D9D-4EE5-9907-43B3F701A0FC}" sibTransId="{8CF8FCDD-6528-4462-991F-54BF42DB1B17}"/>
    <dgm:cxn modelId="{18E66876-1A21-40F0-A4F2-EE61467E9D61}" type="presOf" srcId="{CA27F622-9D9D-4EE5-9907-43B3F701A0FC}" destId="{53EEE2D3-A987-416F-8D76-EF97C6EC5EF4}" srcOrd="0" destOrd="0" presId="urn:microsoft.com/office/officeart/2005/8/layout/hierarchy1"/>
    <dgm:cxn modelId="{038A7C76-8E5F-4D66-BBE0-A047D88000A8}" srcId="{587FD918-037A-438C-A44C-4AB7B977DF45}" destId="{0A50C82D-C3B7-4B71-9F46-2CB635C17B20}" srcOrd="1" destOrd="0" parTransId="{154336B3-357D-4700-A0B1-2CC16B22B0B3}" sibTransId="{FF749D25-3F7F-4F1D-8A6C-376BE765EC0E}"/>
    <dgm:cxn modelId="{9383DE79-9FFD-4BB5-8CEE-23702E2CFB7D}" type="presOf" srcId="{D2A2F2A5-F8A4-4727-B831-390E59073F96}" destId="{27679B37-62A8-43AA-B45C-8E081499F1D6}" srcOrd="0" destOrd="0" presId="urn:microsoft.com/office/officeart/2005/8/layout/hierarchy1"/>
    <dgm:cxn modelId="{EDFFB584-9A60-49ED-9CFD-73D991985C71}" srcId="{587FD918-037A-438C-A44C-4AB7B977DF45}" destId="{93788C8F-180A-4B85-93E7-645793DA3FAB}" srcOrd="0" destOrd="0" parTransId="{6CC6670E-F30E-4CF7-A8F0-02E4DD7F53A8}" sibTransId="{5527210C-407F-43A4-B555-31109E8BCE21}"/>
    <dgm:cxn modelId="{7CF15B88-F695-4D0C-B519-3FDA01F1C0DC}" srcId="{86ACEE6D-C264-4C1C-979C-4C403B0A3495}" destId="{ADAF32BF-63A8-463E-AAE4-F6A117916FBE}" srcOrd="1" destOrd="0" parTransId="{1F1E4EB2-25D2-459C-9672-5AE6E9812F32}" sibTransId="{990EFD67-2E36-432B-B6F5-B578EAF97835}"/>
    <dgm:cxn modelId="{14AF3B8D-10EA-4A13-A895-A5077A9BD2D0}" type="presOf" srcId="{64DCD72A-EB2C-4D62-8515-62A8168C549D}" destId="{85CF4FD8-1F08-48F9-82CC-443BBAE35155}" srcOrd="0" destOrd="0" presId="urn:microsoft.com/office/officeart/2005/8/layout/hierarchy1"/>
    <dgm:cxn modelId="{05935294-9C41-4FB4-95B0-4C44DCDEF741}" type="presOf" srcId="{93788C8F-180A-4B85-93E7-645793DA3FAB}" destId="{E816770D-FF84-4340-A5CE-A8989F3A60B3}" srcOrd="0" destOrd="0" presId="urn:microsoft.com/office/officeart/2005/8/layout/hierarchy1"/>
    <dgm:cxn modelId="{E6D9019A-D7F4-4A54-AC06-06CD49959AEE}" type="presOf" srcId="{86ACEE6D-C264-4C1C-979C-4C403B0A3495}" destId="{98AAE04C-2767-441D-95F8-13AEF0E0E28C}" srcOrd="0" destOrd="0" presId="urn:microsoft.com/office/officeart/2005/8/layout/hierarchy1"/>
    <dgm:cxn modelId="{83360AA9-8F2E-4476-9DF7-1FE2BF3AB35F}" type="presOf" srcId="{ADAF32BF-63A8-463E-AAE4-F6A117916FBE}" destId="{C9B7A9DD-E151-4F53-A9A2-6DC20BDAB8C5}" srcOrd="0" destOrd="0" presId="urn:microsoft.com/office/officeart/2005/8/layout/hierarchy1"/>
    <dgm:cxn modelId="{D616A1AC-4838-4014-BEEC-7D7C6B6360A7}" type="presOf" srcId="{1F1E4EB2-25D2-459C-9672-5AE6E9812F32}" destId="{D81DDADA-B262-4755-B3D7-C7EE5CAD284F}" srcOrd="0" destOrd="0" presId="urn:microsoft.com/office/officeart/2005/8/layout/hierarchy1"/>
    <dgm:cxn modelId="{5F786BBA-72DD-4434-B658-64EEB440760B}" type="presOf" srcId="{97E3EEE3-A337-46D5-9875-314A70D01BF9}" destId="{58C7B956-25F9-4057-8CED-18B10D88303E}" srcOrd="0" destOrd="0" presId="urn:microsoft.com/office/officeart/2005/8/layout/hierarchy1"/>
    <dgm:cxn modelId="{C9FD63C0-228A-4C3E-B04C-75D34154CF15}" srcId="{0A50C82D-C3B7-4B71-9F46-2CB635C17B20}" destId="{97E3EEE3-A337-46D5-9875-314A70D01BF9}" srcOrd="0" destOrd="0" parTransId="{BC609216-A0D8-4965-9E4E-ED07336F3B02}" sibTransId="{DCC2B590-FFD3-44B6-A656-FDB8EA7E9063}"/>
    <dgm:cxn modelId="{ECB5F0C2-7AD9-45FA-920A-DD432B8DB470}" type="presOf" srcId="{154336B3-357D-4700-A0B1-2CC16B22B0B3}" destId="{E9B3A2E1-58A3-4FCE-ABA2-07CCE43EC82B}" srcOrd="0" destOrd="0" presId="urn:microsoft.com/office/officeart/2005/8/layout/hierarchy1"/>
    <dgm:cxn modelId="{F74967D3-220D-45A5-A886-73A6DDF34E8E}" type="presOf" srcId="{6CC6670E-F30E-4CF7-A8F0-02E4DD7F53A8}" destId="{C5F2D6D4-840E-4CA6-8667-A1CB9B50AF1F}" srcOrd="0" destOrd="0" presId="urn:microsoft.com/office/officeart/2005/8/layout/hierarchy1"/>
    <dgm:cxn modelId="{5FF4BDDF-B369-4AD0-9016-366C3F006DC9}" type="presOf" srcId="{587FD918-037A-438C-A44C-4AB7B977DF45}" destId="{91C08153-2EE0-4378-A4F5-116B42D0DE9E}" srcOrd="0" destOrd="0" presId="urn:microsoft.com/office/officeart/2005/8/layout/hierarchy1"/>
    <dgm:cxn modelId="{63B062E6-F373-4F39-9665-50D6BED3D0AC}" srcId="{93788C8F-180A-4B85-93E7-645793DA3FAB}" destId="{52800496-AA0A-47C2-8787-309454C4CCB7}" srcOrd="0" destOrd="0" parTransId="{1E507438-3FE9-4D66-9D93-822F1E253CE6}" sibTransId="{915E15CF-F913-4EB1-B1D8-B3D2F3A1D7C2}"/>
    <dgm:cxn modelId="{6E2E25E8-E1EA-423A-BE2F-E5913A0869D0}" srcId="{64DCD72A-EB2C-4D62-8515-62A8168C549D}" destId="{86ACEE6D-C264-4C1C-979C-4C403B0A3495}" srcOrd="0" destOrd="0" parTransId="{41F8C532-94E1-4292-8C3F-AC88EEEB394D}" sibTransId="{19EC2E86-72C5-4F06-BFAA-83482E92AACD}"/>
    <dgm:cxn modelId="{FBEE3CF2-8E3E-4120-8198-F880E486EC75}" srcId="{ADAF32BF-63A8-463E-AAE4-F6A117916FBE}" destId="{D2A2F2A5-F8A4-4727-B831-390E59073F96}" srcOrd="0" destOrd="0" parTransId="{70FAC38B-E071-43F2-9579-DC5496149CFD}" sibTransId="{0211058C-CDB0-44B3-9C07-C1FF3B9EFA92}"/>
    <dgm:cxn modelId="{4A1717FA-A3D8-4668-8366-69ED35BAC26B}" type="presOf" srcId="{0A50C82D-C3B7-4B71-9F46-2CB635C17B20}" destId="{BBF4D797-8B1A-4CC3-880D-0322F8CB38EF}" srcOrd="0" destOrd="0" presId="urn:microsoft.com/office/officeart/2005/8/layout/hierarchy1"/>
    <dgm:cxn modelId="{F5949C61-0F5E-468A-8E44-C03E10187ADD}" type="presParOf" srcId="{85CF4FD8-1F08-48F9-82CC-443BBAE35155}" destId="{4BBCBCAA-0736-4781-B29F-11C55B79FBB0}" srcOrd="0" destOrd="0" presId="urn:microsoft.com/office/officeart/2005/8/layout/hierarchy1"/>
    <dgm:cxn modelId="{BD975515-C9A8-49B7-9DB8-A225C7007D07}" type="presParOf" srcId="{4BBCBCAA-0736-4781-B29F-11C55B79FBB0}" destId="{1ED62EFC-AE75-4FC9-B8E9-F91CBCE4CB6C}" srcOrd="0" destOrd="0" presId="urn:microsoft.com/office/officeart/2005/8/layout/hierarchy1"/>
    <dgm:cxn modelId="{A694F8D1-08F2-4CFD-B4BF-6F9356D2394B}" type="presParOf" srcId="{1ED62EFC-AE75-4FC9-B8E9-F91CBCE4CB6C}" destId="{1CABFB66-E3D4-4B22-A03A-DEAD3C0BADC6}" srcOrd="0" destOrd="0" presId="urn:microsoft.com/office/officeart/2005/8/layout/hierarchy1"/>
    <dgm:cxn modelId="{3E6DADF4-F3C8-4C05-B202-E5EA6035C357}" type="presParOf" srcId="{1ED62EFC-AE75-4FC9-B8E9-F91CBCE4CB6C}" destId="{98AAE04C-2767-441D-95F8-13AEF0E0E28C}" srcOrd="1" destOrd="0" presId="urn:microsoft.com/office/officeart/2005/8/layout/hierarchy1"/>
    <dgm:cxn modelId="{41DF446A-5792-4D24-8E41-E26F2630A0C2}" type="presParOf" srcId="{4BBCBCAA-0736-4781-B29F-11C55B79FBB0}" destId="{6B14A782-FD92-4F39-B23F-8E7633E11414}" srcOrd="1" destOrd="0" presId="urn:microsoft.com/office/officeart/2005/8/layout/hierarchy1"/>
    <dgm:cxn modelId="{892A5CD9-5F8A-4DC9-8A51-26D4DE325F70}" type="presParOf" srcId="{6B14A782-FD92-4F39-B23F-8E7633E11414}" destId="{53EEE2D3-A987-416F-8D76-EF97C6EC5EF4}" srcOrd="0" destOrd="0" presId="urn:microsoft.com/office/officeart/2005/8/layout/hierarchy1"/>
    <dgm:cxn modelId="{B54BCC15-EB01-4A25-947B-230FB0C24C17}" type="presParOf" srcId="{6B14A782-FD92-4F39-B23F-8E7633E11414}" destId="{C01F2237-4ECC-41B2-870C-83F6626D7FC4}" srcOrd="1" destOrd="0" presId="urn:microsoft.com/office/officeart/2005/8/layout/hierarchy1"/>
    <dgm:cxn modelId="{6071330D-5F7B-4F1C-B9FC-AD399FDFB9E7}" type="presParOf" srcId="{C01F2237-4ECC-41B2-870C-83F6626D7FC4}" destId="{40B62E3E-C3B2-4B6E-868D-4A5BFB7D1CA4}" srcOrd="0" destOrd="0" presId="urn:microsoft.com/office/officeart/2005/8/layout/hierarchy1"/>
    <dgm:cxn modelId="{1439D5E2-BB1C-45D1-8AF4-EC71D588A006}" type="presParOf" srcId="{40B62E3E-C3B2-4B6E-868D-4A5BFB7D1CA4}" destId="{D6BF8478-19BD-4139-9E8F-AB5D5DBC2474}" srcOrd="0" destOrd="0" presId="urn:microsoft.com/office/officeart/2005/8/layout/hierarchy1"/>
    <dgm:cxn modelId="{62B677FE-CD47-4600-BB2E-B670B36DC645}" type="presParOf" srcId="{40B62E3E-C3B2-4B6E-868D-4A5BFB7D1CA4}" destId="{91C08153-2EE0-4378-A4F5-116B42D0DE9E}" srcOrd="1" destOrd="0" presId="urn:microsoft.com/office/officeart/2005/8/layout/hierarchy1"/>
    <dgm:cxn modelId="{B46165DF-DDAF-4F23-AE38-D6C9592386F4}" type="presParOf" srcId="{C01F2237-4ECC-41B2-870C-83F6626D7FC4}" destId="{CEDE5FB5-421A-4205-B1F3-BFFB412CBC55}" srcOrd="1" destOrd="0" presId="urn:microsoft.com/office/officeart/2005/8/layout/hierarchy1"/>
    <dgm:cxn modelId="{CDE43EAB-50F7-4CB5-A216-F1BE1053B120}" type="presParOf" srcId="{CEDE5FB5-421A-4205-B1F3-BFFB412CBC55}" destId="{C5F2D6D4-840E-4CA6-8667-A1CB9B50AF1F}" srcOrd="0" destOrd="0" presId="urn:microsoft.com/office/officeart/2005/8/layout/hierarchy1"/>
    <dgm:cxn modelId="{8AE3AB81-7FEF-4501-AE4D-9FF97C09BE8F}" type="presParOf" srcId="{CEDE5FB5-421A-4205-B1F3-BFFB412CBC55}" destId="{55BBD872-3338-4EF2-8BA8-D9ADEFBEBDA0}" srcOrd="1" destOrd="0" presId="urn:microsoft.com/office/officeart/2005/8/layout/hierarchy1"/>
    <dgm:cxn modelId="{5692E98D-06E9-4AC1-8656-FFA71D6CBCC2}" type="presParOf" srcId="{55BBD872-3338-4EF2-8BA8-D9ADEFBEBDA0}" destId="{85004E75-9972-4C26-8C22-B1ADA30E5F39}" srcOrd="0" destOrd="0" presId="urn:microsoft.com/office/officeart/2005/8/layout/hierarchy1"/>
    <dgm:cxn modelId="{5E2F40A7-100B-4BFB-9B5A-C8F2E4AAF1D4}" type="presParOf" srcId="{85004E75-9972-4C26-8C22-B1ADA30E5F39}" destId="{EA5F1A01-49F2-4F5C-9771-978ADC4A2373}" srcOrd="0" destOrd="0" presId="urn:microsoft.com/office/officeart/2005/8/layout/hierarchy1"/>
    <dgm:cxn modelId="{5670A38B-D5E9-495D-BDF8-C68E9BF0F4B7}" type="presParOf" srcId="{85004E75-9972-4C26-8C22-B1ADA30E5F39}" destId="{E816770D-FF84-4340-A5CE-A8989F3A60B3}" srcOrd="1" destOrd="0" presId="urn:microsoft.com/office/officeart/2005/8/layout/hierarchy1"/>
    <dgm:cxn modelId="{48C9BCF7-8D7A-4214-93B7-59A4145F6C53}" type="presParOf" srcId="{55BBD872-3338-4EF2-8BA8-D9ADEFBEBDA0}" destId="{17F57844-7347-4902-A66E-F6EC616D41E4}" srcOrd="1" destOrd="0" presId="urn:microsoft.com/office/officeart/2005/8/layout/hierarchy1"/>
    <dgm:cxn modelId="{E1D4C67D-977E-4C10-AFAA-D9B45698EAD9}" type="presParOf" srcId="{17F57844-7347-4902-A66E-F6EC616D41E4}" destId="{FD57C18A-32D7-4D8C-BA58-E211A4ADA7EC}" srcOrd="0" destOrd="0" presId="urn:microsoft.com/office/officeart/2005/8/layout/hierarchy1"/>
    <dgm:cxn modelId="{514145E7-3087-4B7D-83AA-EA96802E9EA6}" type="presParOf" srcId="{17F57844-7347-4902-A66E-F6EC616D41E4}" destId="{A896B5A0-5EF1-4372-8CE8-441C0D3D6C61}" srcOrd="1" destOrd="0" presId="urn:microsoft.com/office/officeart/2005/8/layout/hierarchy1"/>
    <dgm:cxn modelId="{BFE65CD8-3691-48B5-BDAD-F13060626A48}" type="presParOf" srcId="{A896B5A0-5EF1-4372-8CE8-441C0D3D6C61}" destId="{82CB96F0-DA78-4902-95E8-EED1475D5342}" srcOrd="0" destOrd="0" presId="urn:microsoft.com/office/officeart/2005/8/layout/hierarchy1"/>
    <dgm:cxn modelId="{F548211D-18A8-4823-85C2-37F7A17A90C4}" type="presParOf" srcId="{82CB96F0-DA78-4902-95E8-EED1475D5342}" destId="{3001A3A4-F849-48E7-8C62-DB3AF06A7885}" srcOrd="0" destOrd="0" presId="urn:microsoft.com/office/officeart/2005/8/layout/hierarchy1"/>
    <dgm:cxn modelId="{ADDB2883-9253-49AC-BFC4-8F113D33F5A4}" type="presParOf" srcId="{82CB96F0-DA78-4902-95E8-EED1475D5342}" destId="{14B297B9-D690-4481-9B87-E84A813482E4}" srcOrd="1" destOrd="0" presId="urn:microsoft.com/office/officeart/2005/8/layout/hierarchy1"/>
    <dgm:cxn modelId="{8C43C142-E8E0-4402-B51F-11CA037693EB}" type="presParOf" srcId="{A896B5A0-5EF1-4372-8CE8-441C0D3D6C61}" destId="{A807EE6A-0CED-4400-83B7-3A9DEC217A35}" srcOrd="1" destOrd="0" presId="urn:microsoft.com/office/officeart/2005/8/layout/hierarchy1"/>
    <dgm:cxn modelId="{C3B05518-D82A-41D3-9B8F-99263D5B9B41}" type="presParOf" srcId="{CEDE5FB5-421A-4205-B1F3-BFFB412CBC55}" destId="{E9B3A2E1-58A3-4FCE-ABA2-07CCE43EC82B}" srcOrd="2" destOrd="0" presId="urn:microsoft.com/office/officeart/2005/8/layout/hierarchy1"/>
    <dgm:cxn modelId="{51ED8FD7-48F1-4218-84CC-ACD51BED27A2}" type="presParOf" srcId="{CEDE5FB5-421A-4205-B1F3-BFFB412CBC55}" destId="{611D9B1E-8631-4B73-87EC-F2D6C91FF7FC}" srcOrd="3" destOrd="0" presId="urn:microsoft.com/office/officeart/2005/8/layout/hierarchy1"/>
    <dgm:cxn modelId="{2FF99990-6DF5-4173-9918-D7EE532D0901}" type="presParOf" srcId="{611D9B1E-8631-4B73-87EC-F2D6C91FF7FC}" destId="{84317C67-04F6-4B70-B438-08B43726B96D}" srcOrd="0" destOrd="0" presId="urn:microsoft.com/office/officeart/2005/8/layout/hierarchy1"/>
    <dgm:cxn modelId="{27FF537C-1A17-4058-A62D-25DEE01768E1}" type="presParOf" srcId="{84317C67-04F6-4B70-B438-08B43726B96D}" destId="{53AE92A2-3E21-4677-8C95-E0D72F7EA537}" srcOrd="0" destOrd="0" presId="urn:microsoft.com/office/officeart/2005/8/layout/hierarchy1"/>
    <dgm:cxn modelId="{8D7C4B27-7B0E-4391-A189-77F3751D0780}" type="presParOf" srcId="{84317C67-04F6-4B70-B438-08B43726B96D}" destId="{BBF4D797-8B1A-4CC3-880D-0322F8CB38EF}" srcOrd="1" destOrd="0" presId="urn:microsoft.com/office/officeart/2005/8/layout/hierarchy1"/>
    <dgm:cxn modelId="{05E72A55-6292-41D8-8153-B40C3A736E10}" type="presParOf" srcId="{611D9B1E-8631-4B73-87EC-F2D6C91FF7FC}" destId="{4E315903-100F-494B-A645-A06B85A0194F}" srcOrd="1" destOrd="0" presId="urn:microsoft.com/office/officeart/2005/8/layout/hierarchy1"/>
    <dgm:cxn modelId="{CEA59E16-19C6-46DD-9CD7-E194DFA2748F}" type="presParOf" srcId="{4E315903-100F-494B-A645-A06B85A0194F}" destId="{604CE200-37DC-4085-8C32-B22CCF54DC7A}" srcOrd="0" destOrd="0" presId="urn:microsoft.com/office/officeart/2005/8/layout/hierarchy1"/>
    <dgm:cxn modelId="{AA776ABF-BF0C-4332-B037-77331F857FAB}" type="presParOf" srcId="{4E315903-100F-494B-A645-A06B85A0194F}" destId="{7DD63471-5388-48BD-8D19-4E4036F325E8}" srcOrd="1" destOrd="0" presId="urn:microsoft.com/office/officeart/2005/8/layout/hierarchy1"/>
    <dgm:cxn modelId="{C0470382-2828-48DA-847E-8DD8C9A06CD8}" type="presParOf" srcId="{7DD63471-5388-48BD-8D19-4E4036F325E8}" destId="{36F8FE98-E330-46E4-BB40-5AADE1821A4C}" srcOrd="0" destOrd="0" presId="urn:microsoft.com/office/officeart/2005/8/layout/hierarchy1"/>
    <dgm:cxn modelId="{22D1BBDB-185A-46AE-A514-BBD2AA3CC00F}" type="presParOf" srcId="{36F8FE98-E330-46E4-BB40-5AADE1821A4C}" destId="{DD564ED5-1983-42AD-B8D8-44B205CA3CD7}" srcOrd="0" destOrd="0" presId="urn:microsoft.com/office/officeart/2005/8/layout/hierarchy1"/>
    <dgm:cxn modelId="{9BF01250-62C2-4674-B660-65FF6AC51A58}" type="presParOf" srcId="{36F8FE98-E330-46E4-BB40-5AADE1821A4C}" destId="{58C7B956-25F9-4057-8CED-18B10D88303E}" srcOrd="1" destOrd="0" presId="urn:microsoft.com/office/officeart/2005/8/layout/hierarchy1"/>
    <dgm:cxn modelId="{94F85186-9AEC-492A-BB4F-5D5578F88A42}" type="presParOf" srcId="{7DD63471-5388-48BD-8D19-4E4036F325E8}" destId="{F36B7257-9EE1-42D0-8FF5-E7A72A828FCD}" srcOrd="1" destOrd="0" presId="urn:microsoft.com/office/officeart/2005/8/layout/hierarchy1"/>
    <dgm:cxn modelId="{A5F4D189-6F58-43ED-A19B-02D9F36234F1}" type="presParOf" srcId="{6B14A782-FD92-4F39-B23F-8E7633E11414}" destId="{D81DDADA-B262-4755-B3D7-C7EE5CAD284F}" srcOrd="2" destOrd="0" presId="urn:microsoft.com/office/officeart/2005/8/layout/hierarchy1"/>
    <dgm:cxn modelId="{5A68D3CE-18F5-49BA-89CE-03F2A98C933D}" type="presParOf" srcId="{6B14A782-FD92-4F39-B23F-8E7633E11414}" destId="{1D75C19A-3BC9-4582-9621-0C0A8119C65A}" srcOrd="3" destOrd="0" presId="urn:microsoft.com/office/officeart/2005/8/layout/hierarchy1"/>
    <dgm:cxn modelId="{1B34106B-EC0D-4F0B-8217-E9DE8FD7E61D}" type="presParOf" srcId="{1D75C19A-3BC9-4582-9621-0C0A8119C65A}" destId="{A41224E6-32B3-4FBA-97D4-DE28E701B3C9}" srcOrd="0" destOrd="0" presId="urn:microsoft.com/office/officeart/2005/8/layout/hierarchy1"/>
    <dgm:cxn modelId="{7AE8BB77-424D-4462-86F5-CDA7B38D0C26}" type="presParOf" srcId="{A41224E6-32B3-4FBA-97D4-DE28E701B3C9}" destId="{5B7D0F1C-FDE7-4B03-B50A-4161591DFA08}" srcOrd="0" destOrd="0" presId="urn:microsoft.com/office/officeart/2005/8/layout/hierarchy1"/>
    <dgm:cxn modelId="{503197A1-D619-44CF-B559-62D9AFF5D5A2}" type="presParOf" srcId="{A41224E6-32B3-4FBA-97D4-DE28E701B3C9}" destId="{C9B7A9DD-E151-4F53-A9A2-6DC20BDAB8C5}" srcOrd="1" destOrd="0" presId="urn:microsoft.com/office/officeart/2005/8/layout/hierarchy1"/>
    <dgm:cxn modelId="{4AB8558D-F382-41EC-90BC-E841FF401055}" type="presParOf" srcId="{1D75C19A-3BC9-4582-9621-0C0A8119C65A}" destId="{CE7A1EEF-EB73-4A12-A4CF-5845F5945011}" srcOrd="1" destOrd="0" presId="urn:microsoft.com/office/officeart/2005/8/layout/hierarchy1"/>
    <dgm:cxn modelId="{BD4E63C2-9EE7-4DF0-AC7A-A7A120D3C0C0}" type="presParOf" srcId="{CE7A1EEF-EB73-4A12-A4CF-5845F5945011}" destId="{C0B5F65E-0D21-4800-A55A-2EE70B1B7E8E}" srcOrd="0" destOrd="0" presId="urn:microsoft.com/office/officeart/2005/8/layout/hierarchy1"/>
    <dgm:cxn modelId="{8FC7822C-15B1-40B5-B242-E818F2131E3D}" type="presParOf" srcId="{CE7A1EEF-EB73-4A12-A4CF-5845F5945011}" destId="{904848E1-9E8E-4A9B-9B28-755CBA2DF092}" srcOrd="1" destOrd="0" presId="urn:microsoft.com/office/officeart/2005/8/layout/hierarchy1"/>
    <dgm:cxn modelId="{9F716537-DDCA-4889-825C-8A979C6B666E}" type="presParOf" srcId="{904848E1-9E8E-4A9B-9B28-755CBA2DF092}" destId="{09BE03E3-4E59-4BA2-AAAB-68C698CD875F}" srcOrd="0" destOrd="0" presId="urn:microsoft.com/office/officeart/2005/8/layout/hierarchy1"/>
    <dgm:cxn modelId="{908CE2EA-7CF2-4087-8851-1E126FFE3A8A}" type="presParOf" srcId="{09BE03E3-4E59-4BA2-AAAB-68C698CD875F}" destId="{0690CE68-E7C5-4092-A2F1-C7C6EACCECB0}" srcOrd="0" destOrd="0" presId="urn:microsoft.com/office/officeart/2005/8/layout/hierarchy1"/>
    <dgm:cxn modelId="{5676D02E-7044-4CC2-AAC7-29F835BAFBBE}" type="presParOf" srcId="{09BE03E3-4E59-4BA2-AAAB-68C698CD875F}" destId="{27679B37-62A8-43AA-B45C-8E081499F1D6}" srcOrd="1" destOrd="0" presId="urn:microsoft.com/office/officeart/2005/8/layout/hierarchy1"/>
    <dgm:cxn modelId="{3BCC039A-BA2C-4350-955A-6F60B0A0C38F}" type="presParOf" srcId="{904848E1-9E8E-4A9B-9B28-755CBA2DF092}" destId="{D24D4C41-DA0F-4D15-B0A9-677C245DBF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BE49A-E530-4FCD-B4AB-394D216548A8}">
      <dsp:nvSpPr>
        <dsp:cNvPr id="0" name=""/>
        <dsp:cNvSpPr/>
      </dsp:nvSpPr>
      <dsp:spPr>
        <a:xfrm rot="5400000">
          <a:off x="3756120" y="325029"/>
          <a:ext cx="2155152" cy="150860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kern="1200" dirty="0"/>
            <a:t>תרכובת</a:t>
          </a:r>
        </a:p>
      </dsp:txBody>
      <dsp:txXfrm rot="-5400000">
        <a:off x="4079393" y="756059"/>
        <a:ext cx="1508606" cy="646546"/>
      </dsp:txXfrm>
    </dsp:sp>
    <dsp:sp modelId="{1BD83DA4-35AE-445E-873C-F9537C359CAD}">
      <dsp:nvSpPr>
        <dsp:cNvPr id="0" name=""/>
        <dsp:cNvSpPr/>
      </dsp:nvSpPr>
      <dsp:spPr>
        <a:xfrm rot="16200000">
          <a:off x="1339272" y="-1337515"/>
          <a:ext cx="1400849" cy="40793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320040" bIns="28575" numCol="1" spcCol="1270" anchor="ctr" anchorCtr="0">
          <a:noAutofit/>
        </a:bodyPr>
        <a:lstStyle/>
        <a:p>
          <a:pPr marL="285750" lvl="1" indent="-285750" algn="r" defTabSz="2000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4500" kern="1200" dirty="0"/>
            <a:t>למשל: התרכובת מים</a:t>
          </a:r>
        </a:p>
      </dsp:txBody>
      <dsp:txXfrm rot="5400000">
        <a:off x="68384" y="70141"/>
        <a:ext cx="4011009" cy="1264081"/>
      </dsp:txXfrm>
    </dsp:sp>
    <dsp:sp modelId="{36E8FF4A-2372-46DA-A48F-1AFC74F7912B}">
      <dsp:nvSpPr>
        <dsp:cNvPr id="0" name=""/>
        <dsp:cNvSpPr/>
      </dsp:nvSpPr>
      <dsp:spPr>
        <a:xfrm rot="5400000">
          <a:off x="3756120" y="2193509"/>
          <a:ext cx="2155152" cy="1508606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700" kern="1200" dirty="0"/>
            <a:t>יסודות</a:t>
          </a:r>
        </a:p>
      </dsp:txBody>
      <dsp:txXfrm rot="-5400000">
        <a:off x="4079393" y="2624539"/>
        <a:ext cx="1508606" cy="646546"/>
      </dsp:txXfrm>
    </dsp:sp>
    <dsp:sp modelId="{40BD0749-71F4-4A9F-BDAC-265A62332B7A}">
      <dsp:nvSpPr>
        <dsp:cNvPr id="0" name=""/>
        <dsp:cNvSpPr/>
      </dsp:nvSpPr>
      <dsp:spPr>
        <a:xfrm rot="16200000">
          <a:off x="1339272" y="530964"/>
          <a:ext cx="1400849" cy="40793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320040" bIns="28575" numCol="1" spcCol="1270" anchor="ctr" anchorCtr="0">
          <a:noAutofit/>
        </a:bodyPr>
        <a:lstStyle/>
        <a:p>
          <a:pPr marL="285750" lvl="1" indent="-285750" algn="r" defTabSz="2000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4500" kern="1200" dirty="0"/>
            <a:t>למשל: מימן וחמצן</a:t>
          </a:r>
        </a:p>
      </dsp:txBody>
      <dsp:txXfrm rot="5400000">
        <a:off x="68384" y="1938620"/>
        <a:ext cx="4011009" cy="1264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5F65E-0D21-4800-A55A-2EE70B1B7E8E}">
      <dsp:nvSpPr>
        <dsp:cNvPr id="0" name=""/>
        <dsp:cNvSpPr/>
      </dsp:nvSpPr>
      <dsp:spPr>
        <a:xfrm>
          <a:off x="7472775" y="2316496"/>
          <a:ext cx="91440" cy="431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DDADA-B262-4755-B3D7-C7EE5CAD284F}">
      <dsp:nvSpPr>
        <dsp:cNvPr id="0" name=""/>
        <dsp:cNvSpPr/>
      </dsp:nvSpPr>
      <dsp:spPr>
        <a:xfrm>
          <a:off x="6194428" y="944036"/>
          <a:ext cx="1324067" cy="431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04"/>
              </a:lnTo>
              <a:lnTo>
                <a:pt x="1324067" y="293804"/>
              </a:lnTo>
              <a:lnTo>
                <a:pt x="1324067" y="431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CE200-37DC-4085-8C32-B22CCF54DC7A}">
      <dsp:nvSpPr>
        <dsp:cNvPr id="0" name=""/>
        <dsp:cNvSpPr/>
      </dsp:nvSpPr>
      <dsp:spPr>
        <a:xfrm>
          <a:off x="5494837" y="3688955"/>
          <a:ext cx="91440" cy="431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3A2E1-58A3-4FCE-ABA2-07CCE43EC82B}">
      <dsp:nvSpPr>
        <dsp:cNvPr id="0" name=""/>
        <dsp:cNvSpPr/>
      </dsp:nvSpPr>
      <dsp:spPr>
        <a:xfrm>
          <a:off x="4472876" y="2316496"/>
          <a:ext cx="1067681" cy="431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04"/>
              </a:lnTo>
              <a:lnTo>
                <a:pt x="1067681" y="293804"/>
              </a:lnTo>
              <a:lnTo>
                <a:pt x="1067681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7C18A-32D7-4D8C-BA58-E211A4ADA7EC}">
      <dsp:nvSpPr>
        <dsp:cNvPr id="0" name=""/>
        <dsp:cNvSpPr/>
      </dsp:nvSpPr>
      <dsp:spPr>
        <a:xfrm>
          <a:off x="3355131" y="3688955"/>
          <a:ext cx="91440" cy="431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2D6D4-840E-4CA6-8667-A1CB9B50AF1F}">
      <dsp:nvSpPr>
        <dsp:cNvPr id="0" name=""/>
        <dsp:cNvSpPr/>
      </dsp:nvSpPr>
      <dsp:spPr>
        <a:xfrm>
          <a:off x="3400851" y="2316496"/>
          <a:ext cx="1072024" cy="431132"/>
        </a:xfrm>
        <a:custGeom>
          <a:avLst/>
          <a:gdLst/>
          <a:ahLst/>
          <a:cxnLst/>
          <a:rect l="0" t="0" r="0" b="0"/>
          <a:pathLst>
            <a:path>
              <a:moveTo>
                <a:pt x="1072024" y="0"/>
              </a:moveTo>
              <a:lnTo>
                <a:pt x="1072024" y="293804"/>
              </a:lnTo>
              <a:lnTo>
                <a:pt x="0" y="293804"/>
              </a:lnTo>
              <a:lnTo>
                <a:pt x="0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EE2D3-A987-416F-8D76-EF97C6EC5EF4}">
      <dsp:nvSpPr>
        <dsp:cNvPr id="0" name=""/>
        <dsp:cNvSpPr/>
      </dsp:nvSpPr>
      <dsp:spPr>
        <a:xfrm>
          <a:off x="4472876" y="944036"/>
          <a:ext cx="1721551" cy="431132"/>
        </a:xfrm>
        <a:custGeom>
          <a:avLst/>
          <a:gdLst/>
          <a:ahLst/>
          <a:cxnLst/>
          <a:rect l="0" t="0" r="0" b="0"/>
          <a:pathLst>
            <a:path>
              <a:moveTo>
                <a:pt x="1721551" y="0"/>
              </a:moveTo>
              <a:lnTo>
                <a:pt x="1721551" y="293804"/>
              </a:lnTo>
              <a:lnTo>
                <a:pt x="0" y="293804"/>
              </a:lnTo>
              <a:lnTo>
                <a:pt x="0" y="431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BFB66-E3D4-4B22-A03A-DEAD3C0BADC6}">
      <dsp:nvSpPr>
        <dsp:cNvPr id="0" name=""/>
        <dsp:cNvSpPr/>
      </dsp:nvSpPr>
      <dsp:spPr>
        <a:xfrm>
          <a:off x="5453226" y="2710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AE04C-2767-441D-95F8-13AEF0E0E28C}">
      <dsp:nvSpPr>
        <dsp:cNvPr id="0" name=""/>
        <dsp:cNvSpPr/>
      </dsp:nvSpPr>
      <dsp:spPr>
        <a:xfrm>
          <a:off x="5617937" y="159186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אטום</a:t>
          </a:r>
        </a:p>
      </dsp:txBody>
      <dsp:txXfrm>
        <a:off x="5645507" y="186756"/>
        <a:ext cx="1427264" cy="886186"/>
      </dsp:txXfrm>
    </dsp:sp>
    <dsp:sp modelId="{D6BF8478-19BD-4139-9E8F-AB5D5DBC2474}">
      <dsp:nvSpPr>
        <dsp:cNvPr id="0" name=""/>
        <dsp:cNvSpPr/>
      </dsp:nvSpPr>
      <dsp:spPr>
        <a:xfrm>
          <a:off x="3731674" y="1375169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08153-2EE0-4378-A4F5-116B42D0DE9E}">
      <dsp:nvSpPr>
        <dsp:cNvPr id="0" name=""/>
        <dsp:cNvSpPr/>
      </dsp:nvSpPr>
      <dsp:spPr>
        <a:xfrm>
          <a:off x="3896385" y="1531645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גרעין</a:t>
          </a:r>
        </a:p>
      </dsp:txBody>
      <dsp:txXfrm>
        <a:off x="3923955" y="1559215"/>
        <a:ext cx="1427264" cy="886186"/>
      </dsp:txXfrm>
    </dsp:sp>
    <dsp:sp modelId="{EA5F1A01-49F2-4F5C-9771-978ADC4A2373}">
      <dsp:nvSpPr>
        <dsp:cNvPr id="0" name=""/>
        <dsp:cNvSpPr/>
      </dsp:nvSpPr>
      <dsp:spPr>
        <a:xfrm>
          <a:off x="2497882" y="2747628"/>
          <a:ext cx="1805938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6770D-FF84-4340-A5CE-A8989F3A60B3}">
      <dsp:nvSpPr>
        <dsp:cNvPr id="0" name=""/>
        <dsp:cNvSpPr/>
      </dsp:nvSpPr>
      <dsp:spPr>
        <a:xfrm>
          <a:off x="2662593" y="2904104"/>
          <a:ext cx="1805938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נויטרונים</a:t>
          </a:r>
        </a:p>
      </dsp:txBody>
      <dsp:txXfrm>
        <a:off x="2690163" y="2931674"/>
        <a:ext cx="1750798" cy="886186"/>
      </dsp:txXfrm>
    </dsp:sp>
    <dsp:sp modelId="{3001A3A4-F849-48E7-8C62-DB3AF06A7885}">
      <dsp:nvSpPr>
        <dsp:cNvPr id="0" name=""/>
        <dsp:cNvSpPr/>
      </dsp:nvSpPr>
      <dsp:spPr>
        <a:xfrm>
          <a:off x="2659649" y="4120088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297B9-D690-4481-9B87-E84A813482E4}">
      <dsp:nvSpPr>
        <dsp:cNvPr id="0" name=""/>
        <dsp:cNvSpPr/>
      </dsp:nvSpPr>
      <dsp:spPr>
        <a:xfrm>
          <a:off x="2824361" y="4276564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851931" y="4304134"/>
        <a:ext cx="1427264" cy="886186"/>
      </dsp:txXfrm>
    </dsp:sp>
    <dsp:sp modelId="{53AE92A2-3E21-4677-8C95-E0D72F7EA537}">
      <dsp:nvSpPr>
        <dsp:cNvPr id="0" name=""/>
        <dsp:cNvSpPr/>
      </dsp:nvSpPr>
      <dsp:spPr>
        <a:xfrm>
          <a:off x="4633244" y="2747628"/>
          <a:ext cx="1814625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D797-8B1A-4CC3-880D-0322F8CB38EF}">
      <dsp:nvSpPr>
        <dsp:cNvPr id="0" name=""/>
        <dsp:cNvSpPr/>
      </dsp:nvSpPr>
      <dsp:spPr>
        <a:xfrm>
          <a:off x="4797955" y="2904104"/>
          <a:ext cx="1814625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פרוטונים</a:t>
          </a:r>
        </a:p>
      </dsp:txBody>
      <dsp:txXfrm>
        <a:off x="4825525" y="2931674"/>
        <a:ext cx="1759485" cy="886186"/>
      </dsp:txXfrm>
    </dsp:sp>
    <dsp:sp modelId="{DD564ED5-1983-42AD-B8D8-44B205CA3CD7}">
      <dsp:nvSpPr>
        <dsp:cNvPr id="0" name=""/>
        <dsp:cNvSpPr/>
      </dsp:nvSpPr>
      <dsp:spPr>
        <a:xfrm>
          <a:off x="4799355" y="4120088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7B956-25F9-4057-8CED-18B10D88303E}">
      <dsp:nvSpPr>
        <dsp:cNvPr id="0" name=""/>
        <dsp:cNvSpPr/>
      </dsp:nvSpPr>
      <dsp:spPr>
        <a:xfrm>
          <a:off x="4964066" y="4276564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2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991636" y="4304134"/>
        <a:ext cx="1427264" cy="886186"/>
      </dsp:txXfrm>
    </dsp:sp>
    <dsp:sp modelId="{5B7D0F1C-FDE7-4B03-B50A-4161591DFA08}">
      <dsp:nvSpPr>
        <dsp:cNvPr id="0" name=""/>
        <dsp:cNvSpPr/>
      </dsp:nvSpPr>
      <dsp:spPr>
        <a:xfrm>
          <a:off x="6379808" y="1375169"/>
          <a:ext cx="2277373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7A9DD-E151-4F53-A9A2-6DC20BDAB8C5}">
      <dsp:nvSpPr>
        <dsp:cNvPr id="0" name=""/>
        <dsp:cNvSpPr/>
      </dsp:nvSpPr>
      <dsp:spPr>
        <a:xfrm>
          <a:off x="6544520" y="1531645"/>
          <a:ext cx="2277373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200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6572090" y="1559215"/>
        <a:ext cx="2222233" cy="886186"/>
      </dsp:txXfrm>
    </dsp:sp>
    <dsp:sp modelId="{0690CE68-E7C5-4092-A2F1-C7C6EACCECB0}">
      <dsp:nvSpPr>
        <dsp:cNvPr id="0" name=""/>
        <dsp:cNvSpPr/>
      </dsp:nvSpPr>
      <dsp:spPr>
        <a:xfrm>
          <a:off x="6777293" y="2747628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79B37-62A8-43AA-B45C-8E081499F1D6}">
      <dsp:nvSpPr>
        <dsp:cNvPr id="0" name=""/>
        <dsp:cNvSpPr/>
      </dsp:nvSpPr>
      <dsp:spPr>
        <a:xfrm>
          <a:off x="6942005" y="2904104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200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6969575" y="2931674"/>
        <a:ext cx="1427264" cy="886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5F65E-0D21-4800-A55A-2EE70B1B7E8E}">
      <dsp:nvSpPr>
        <dsp:cNvPr id="0" name=""/>
        <dsp:cNvSpPr/>
      </dsp:nvSpPr>
      <dsp:spPr>
        <a:xfrm>
          <a:off x="7472775" y="2316496"/>
          <a:ext cx="91440" cy="431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DDADA-B262-4755-B3D7-C7EE5CAD284F}">
      <dsp:nvSpPr>
        <dsp:cNvPr id="0" name=""/>
        <dsp:cNvSpPr/>
      </dsp:nvSpPr>
      <dsp:spPr>
        <a:xfrm>
          <a:off x="6194428" y="944036"/>
          <a:ext cx="1324067" cy="431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04"/>
              </a:lnTo>
              <a:lnTo>
                <a:pt x="1324067" y="293804"/>
              </a:lnTo>
              <a:lnTo>
                <a:pt x="1324067" y="431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CE200-37DC-4085-8C32-B22CCF54DC7A}">
      <dsp:nvSpPr>
        <dsp:cNvPr id="0" name=""/>
        <dsp:cNvSpPr/>
      </dsp:nvSpPr>
      <dsp:spPr>
        <a:xfrm>
          <a:off x="5494837" y="3688955"/>
          <a:ext cx="91440" cy="431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3A2E1-58A3-4FCE-ABA2-07CCE43EC82B}">
      <dsp:nvSpPr>
        <dsp:cNvPr id="0" name=""/>
        <dsp:cNvSpPr/>
      </dsp:nvSpPr>
      <dsp:spPr>
        <a:xfrm>
          <a:off x="4472876" y="2316496"/>
          <a:ext cx="1067681" cy="431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04"/>
              </a:lnTo>
              <a:lnTo>
                <a:pt x="1067681" y="293804"/>
              </a:lnTo>
              <a:lnTo>
                <a:pt x="1067681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7C18A-32D7-4D8C-BA58-E211A4ADA7EC}">
      <dsp:nvSpPr>
        <dsp:cNvPr id="0" name=""/>
        <dsp:cNvSpPr/>
      </dsp:nvSpPr>
      <dsp:spPr>
        <a:xfrm>
          <a:off x="3355131" y="3688955"/>
          <a:ext cx="91440" cy="431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2D6D4-840E-4CA6-8667-A1CB9B50AF1F}">
      <dsp:nvSpPr>
        <dsp:cNvPr id="0" name=""/>
        <dsp:cNvSpPr/>
      </dsp:nvSpPr>
      <dsp:spPr>
        <a:xfrm>
          <a:off x="3400851" y="2316496"/>
          <a:ext cx="1072024" cy="431132"/>
        </a:xfrm>
        <a:custGeom>
          <a:avLst/>
          <a:gdLst/>
          <a:ahLst/>
          <a:cxnLst/>
          <a:rect l="0" t="0" r="0" b="0"/>
          <a:pathLst>
            <a:path>
              <a:moveTo>
                <a:pt x="1072024" y="0"/>
              </a:moveTo>
              <a:lnTo>
                <a:pt x="1072024" y="293804"/>
              </a:lnTo>
              <a:lnTo>
                <a:pt x="0" y="293804"/>
              </a:lnTo>
              <a:lnTo>
                <a:pt x="0" y="4311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EE2D3-A987-416F-8D76-EF97C6EC5EF4}">
      <dsp:nvSpPr>
        <dsp:cNvPr id="0" name=""/>
        <dsp:cNvSpPr/>
      </dsp:nvSpPr>
      <dsp:spPr>
        <a:xfrm>
          <a:off x="4472876" y="944036"/>
          <a:ext cx="1721551" cy="431132"/>
        </a:xfrm>
        <a:custGeom>
          <a:avLst/>
          <a:gdLst/>
          <a:ahLst/>
          <a:cxnLst/>
          <a:rect l="0" t="0" r="0" b="0"/>
          <a:pathLst>
            <a:path>
              <a:moveTo>
                <a:pt x="1721551" y="0"/>
              </a:moveTo>
              <a:lnTo>
                <a:pt x="1721551" y="293804"/>
              </a:lnTo>
              <a:lnTo>
                <a:pt x="0" y="293804"/>
              </a:lnTo>
              <a:lnTo>
                <a:pt x="0" y="4311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BFB66-E3D4-4B22-A03A-DEAD3C0BADC6}">
      <dsp:nvSpPr>
        <dsp:cNvPr id="0" name=""/>
        <dsp:cNvSpPr/>
      </dsp:nvSpPr>
      <dsp:spPr>
        <a:xfrm>
          <a:off x="5453226" y="2710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AE04C-2767-441D-95F8-13AEF0E0E28C}">
      <dsp:nvSpPr>
        <dsp:cNvPr id="0" name=""/>
        <dsp:cNvSpPr/>
      </dsp:nvSpPr>
      <dsp:spPr>
        <a:xfrm>
          <a:off x="5617937" y="159186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אטום</a:t>
          </a:r>
        </a:p>
      </dsp:txBody>
      <dsp:txXfrm>
        <a:off x="5645507" y="186756"/>
        <a:ext cx="1427264" cy="886186"/>
      </dsp:txXfrm>
    </dsp:sp>
    <dsp:sp modelId="{D6BF8478-19BD-4139-9E8F-AB5D5DBC2474}">
      <dsp:nvSpPr>
        <dsp:cNvPr id="0" name=""/>
        <dsp:cNvSpPr/>
      </dsp:nvSpPr>
      <dsp:spPr>
        <a:xfrm>
          <a:off x="3731674" y="1375169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08153-2EE0-4378-A4F5-116B42D0DE9E}">
      <dsp:nvSpPr>
        <dsp:cNvPr id="0" name=""/>
        <dsp:cNvSpPr/>
      </dsp:nvSpPr>
      <dsp:spPr>
        <a:xfrm>
          <a:off x="3896385" y="1531645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גרעין</a:t>
          </a:r>
        </a:p>
      </dsp:txBody>
      <dsp:txXfrm>
        <a:off x="3923955" y="1559215"/>
        <a:ext cx="1427264" cy="886186"/>
      </dsp:txXfrm>
    </dsp:sp>
    <dsp:sp modelId="{EA5F1A01-49F2-4F5C-9771-978ADC4A2373}">
      <dsp:nvSpPr>
        <dsp:cNvPr id="0" name=""/>
        <dsp:cNvSpPr/>
      </dsp:nvSpPr>
      <dsp:spPr>
        <a:xfrm>
          <a:off x="2497882" y="2747628"/>
          <a:ext cx="1805938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6770D-FF84-4340-A5CE-A8989F3A60B3}">
      <dsp:nvSpPr>
        <dsp:cNvPr id="0" name=""/>
        <dsp:cNvSpPr/>
      </dsp:nvSpPr>
      <dsp:spPr>
        <a:xfrm>
          <a:off x="2662593" y="2904104"/>
          <a:ext cx="1805938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נויטרונים</a:t>
          </a:r>
        </a:p>
      </dsp:txBody>
      <dsp:txXfrm>
        <a:off x="2690163" y="2931674"/>
        <a:ext cx="1750798" cy="886186"/>
      </dsp:txXfrm>
    </dsp:sp>
    <dsp:sp modelId="{3001A3A4-F849-48E7-8C62-DB3AF06A7885}">
      <dsp:nvSpPr>
        <dsp:cNvPr id="0" name=""/>
        <dsp:cNvSpPr/>
      </dsp:nvSpPr>
      <dsp:spPr>
        <a:xfrm>
          <a:off x="2659649" y="4120088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297B9-D690-4481-9B87-E84A813482E4}">
      <dsp:nvSpPr>
        <dsp:cNvPr id="0" name=""/>
        <dsp:cNvSpPr/>
      </dsp:nvSpPr>
      <dsp:spPr>
        <a:xfrm>
          <a:off x="2824361" y="4276564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0</a:t>
          </a:r>
        </a:p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 (חסרי מטען)</a:t>
          </a:r>
        </a:p>
      </dsp:txBody>
      <dsp:txXfrm>
        <a:off x="2851931" y="4304134"/>
        <a:ext cx="1427264" cy="886186"/>
      </dsp:txXfrm>
    </dsp:sp>
    <dsp:sp modelId="{53AE92A2-3E21-4677-8C95-E0D72F7EA537}">
      <dsp:nvSpPr>
        <dsp:cNvPr id="0" name=""/>
        <dsp:cNvSpPr/>
      </dsp:nvSpPr>
      <dsp:spPr>
        <a:xfrm>
          <a:off x="4633244" y="2747628"/>
          <a:ext cx="1814625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4D797-8B1A-4CC3-880D-0322F8CB38EF}">
      <dsp:nvSpPr>
        <dsp:cNvPr id="0" name=""/>
        <dsp:cNvSpPr/>
      </dsp:nvSpPr>
      <dsp:spPr>
        <a:xfrm>
          <a:off x="4797955" y="2904104"/>
          <a:ext cx="1814625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latin typeface="David" panose="020E0502060401010101" pitchFamily="34" charset="-79"/>
              <a:cs typeface="David" panose="020E0502060401010101" pitchFamily="34" charset="-79"/>
            </a:rPr>
            <a:t>פרוטונים</a:t>
          </a:r>
        </a:p>
      </dsp:txBody>
      <dsp:txXfrm>
        <a:off x="4825525" y="2931674"/>
        <a:ext cx="1759485" cy="886186"/>
      </dsp:txXfrm>
    </dsp:sp>
    <dsp:sp modelId="{DD564ED5-1983-42AD-B8D8-44B205CA3CD7}">
      <dsp:nvSpPr>
        <dsp:cNvPr id="0" name=""/>
        <dsp:cNvSpPr/>
      </dsp:nvSpPr>
      <dsp:spPr>
        <a:xfrm>
          <a:off x="4799355" y="4120088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7B956-25F9-4057-8CED-18B10D88303E}">
      <dsp:nvSpPr>
        <dsp:cNvPr id="0" name=""/>
        <dsp:cNvSpPr/>
      </dsp:nvSpPr>
      <dsp:spPr>
        <a:xfrm>
          <a:off x="4964066" y="4276564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חיובי</a:t>
          </a:r>
        </a:p>
      </dsp:txBody>
      <dsp:txXfrm>
        <a:off x="4991636" y="4304134"/>
        <a:ext cx="1427264" cy="886186"/>
      </dsp:txXfrm>
    </dsp:sp>
    <dsp:sp modelId="{5B7D0F1C-FDE7-4B03-B50A-4161591DFA08}">
      <dsp:nvSpPr>
        <dsp:cNvPr id="0" name=""/>
        <dsp:cNvSpPr/>
      </dsp:nvSpPr>
      <dsp:spPr>
        <a:xfrm>
          <a:off x="6379808" y="1375169"/>
          <a:ext cx="2277373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7A9DD-E151-4F53-A9A2-6DC20BDAB8C5}">
      <dsp:nvSpPr>
        <dsp:cNvPr id="0" name=""/>
        <dsp:cNvSpPr/>
      </dsp:nvSpPr>
      <dsp:spPr>
        <a:xfrm>
          <a:off x="6544520" y="1531645"/>
          <a:ext cx="2277373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"ענן" אלקטרונים</a:t>
          </a:r>
        </a:p>
      </dsp:txBody>
      <dsp:txXfrm>
        <a:off x="6572090" y="1559215"/>
        <a:ext cx="2222233" cy="886186"/>
      </dsp:txXfrm>
    </dsp:sp>
    <dsp:sp modelId="{0690CE68-E7C5-4092-A2F1-C7C6EACCECB0}">
      <dsp:nvSpPr>
        <dsp:cNvPr id="0" name=""/>
        <dsp:cNvSpPr/>
      </dsp:nvSpPr>
      <dsp:spPr>
        <a:xfrm>
          <a:off x="6777293" y="2747628"/>
          <a:ext cx="1482404" cy="941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79B37-62A8-43AA-B45C-8E081499F1D6}">
      <dsp:nvSpPr>
        <dsp:cNvPr id="0" name=""/>
        <dsp:cNvSpPr/>
      </dsp:nvSpPr>
      <dsp:spPr>
        <a:xfrm>
          <a:off x="6942005" y="2904104"/>
          <a:ext cx="1482404" cy="9413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שלילי</a:t>
          </a:r>
        </a:p>
      </dsp:txBody>
      <dsp:txXfrm>
        <a:off x="6969575" y="2931674"/>
        <a:ext cx="1427264" cy="88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A77902-128F-49B6-8BD0-DDEAEB9C8AEB}" type="datetimeFigureOut">
              <a:rPr lang="he-IL" smtClean="0"/>
              <a:t>כ"ב/חשון/תשפ"א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4F85EE7-9731-443B-A3B9-B7DB02C976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946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ממה</a:t>
            </a:r>
            <a:r>
              <a:rPr lang="he-IL" baseline="0" dirty="0"/>
              <a:t> בנויים היסודות? מה מבדיל בין חלקיקי של יסוד אחד לחלקיק של יסוד אחר?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אנחנו</a:t>
            </a:r>
            <a:r>
              <a:rPr lang="he-IL" baseline="0" dirty="0"/>
              <a:t> כבר יודעים שכל החומרים בעולם בנויים מיסודות.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baseline="0" dirty="0"/>
              <a:t>אם ניקח את החומר שכולנו מכירים – מים, הרי שהמים מורכבים משני סוגים של יסודות הקשורים זה בזה בקשר כימי – חמצן ומימן. והיסודות – ממה הם מורכבים?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היסודות</a:t>
            </a:r>
            <a:r>
              <a:rPr lang="he-IL" baseline="0" dirty="0"/>
              <a:t> בנויים מחלקיקים מאותו סוג. לחלקיקים האלה קוראים אטומים. כלומר נוכל כעת לדייק את דברינו ולומר שיסוד בנוי מאטומים מאותו הסוג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420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בתחילת הדרך חשבו שהאטום הוא החלקיק הקטן ביותר ולא ניתן לחלק אותו. לכן קראו לו כך: א-טום. ביוונית בלתי ניתן לחלוקה. אך</a:t>
            </a:r>
            <a:r>
              <a:rPr lang="he-IL" baseline="0" dirty="0"/>
              <a:t> במהלך ההיסטוריה נבנו מודלים שמתארים שגם האטומים מורכבים משלושה מרכיבים מרכזיים. </a:t>
            </a:r>
            <a:r>
              <a:rPr lang="he-IL" dirty="0"/>
              <a:t>החל משנת</a:t>
            </a:r>
            <a:r>
              <a:rPr lang="he-IL" baseline="0" dirty="0"/>
              <a:t> 1926 משתמשים במודל מבנה האטום המיוצג באיור.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אנו רואים את מבנה האטום בגווני סגול ותכלת. במרכז האטום נמצא הגרעין. ניתן לראות אותו בהגדלה בצד ימין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הוא מורכב </a:t>
            </a:r>
            <a:r>
              <a:rPr lang="he-IL" baseline="0" dirty="0" err="1"/>
              <a:t>מנוירטונים</a:t>
            </a:r>
            <a:r>
              <a:rPr lang="he-IL" baseline="0" dirty="0"/>
              <a:t> ופרוטונים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ומסביבו נעים במהירות עצומה אלקטרונים, כך שיוצרים מראה של ענן.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/>
              <a:t>להקריא ולתאר את הצבעים.</a:t>
            </a:r>
            <a:endParaRPr dirty="0"/>
          </a:p>
        </p:txBody>
      </p:sp>
      <p:sp>
        <p:nvSpPr>
          <p:cNvPr id="197" name="Google Shape;197;p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ניתן לייצג את המידע באמצעות תרשים. העתיקו</a:t>
            </a:r>
            <a:r>
              <a:rPr lang="he-IL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למחברת את התרשים והשלימו אותו על פי מה שלמדנו עד כה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להקריא תשובות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3" type="obj">
  <p:cSld name="כותרת ותוכן פריסה 3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4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800" b="0" i="0" u="none" strike="noStrike" cap="non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16882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5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1461052" y="3409122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544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כותרת בלבד פריסה 4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6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6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800" b="0" i="0" u="none" strike="noStrike" cap="non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6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6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4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כותרת ותוכן פריסה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7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7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7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96891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2">
  <p:cSld name="כותרת ותוכן פריסה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8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8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88166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5">
  <p:cSld name="כותרת ותוכן פריסה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9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body" idx="2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9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9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74972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9" name="Google Shape;119;p10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10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1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10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6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6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70523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 ושתי תמונות">
  <p:cSld name="כותרת ראשית ושתי תמונות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>
            <a:spLocks noGrp="1"/>
          </p:cNvSpPr>
          <p:nvPr>
            <p:ph type="pic" idx="2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4" name="Google Shape;134;p11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p11"/>
          <p:cNvSpPr>
            <a:spLocks noGrp="1"/>
          </p:cNvSpPr>
          <p:nvPr>
            <p:ph type="pic" idx="3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0" name="Google Shape;140;p11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77716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71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1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5954806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lissasbargains.com/kids-craft-raised-salt-painting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000"/>
              <a:buFont typeface="David"/>
              <a:buNone/>
            </a:pPr>
            <a:r>
              <a:rPr lang="he-IL" sz="6000" dirty="0">
                <a:ln w="22225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uttman Hatzvi" panose="02010401010101010101" pitchFamily="2" charset="-79"/>
                <a:ea typeface="David"/>
                <a:cs typeface="Guttman Hatzvi" panose="02010401010101010101" pitchFamily="2" charset="-79"/>
                <a:sym typeface="David"/>
              </a:rPr>
              <a:t>ממה בנויים היסודות</a:t>
            </a:r>
            <a:r>
              <a:rPr lang="x-none" sz="6000" dirty="0">
                <a:ln w="22225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Guttman Hatzvi" panose="02010401010101010101" pitchFamily="2" charset="-79"/>
                <a:ea typeface="David"/>
                <a:cs typeface="Guttman Hatzvi" panose="02010401010101010101" pitchFamily="2" charset="-79"/>
                <a:sym typeface="David"/>
              </a:rPr>
              <a:t>?</a:t>
            </a:r>
            <a:endParaRPr sz="6000" dirty="0">
              <a:ln w="22225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0000"/>
              </a:solidFill>
              <a:latin typeface="Guttman Hatzvi" panose="02010401010101010101" pitchFamily="2" charset="-79"/>
              <a:ea typeface="David"/>
              <a:cs typeface="Guttman Hatzvi" panose="02010401010101010101" pitchFamily="2" charset="-79"/>
              <a:sym typeface="Davi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David"/>
              <a:buNone/>
            </a:pPr>
            <a:r>
              <a:rPr lang="he-IL" sz="5400" dirty="0">
                <a:latin typeface="David"/>
                <a:ea typeface="David"/>
                <a:cs typeface="David"/>
                <a:sym typeface="David"/>
              </a:rPr>
              <a:t>ממה בנויים היסודות?</a:t>
            </a:r>
            <a:endParaRPr sz="5400" dirty="0"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" b="66775"/>
          <a:stretch/>
        </p:blipFill>
        <p:spPr bwMode="auto">
          <a:xfrm>
            <a:off x="103219" y="1642201"/>
            <a:ext cx="5867276" cy="275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דיאגרמה 1"/>
          <p:cNvGraphicFramePr/>
          <p:nvPr/>
        </p:nvGraphicFramePr>
        <p:xfrm>
          <a:off x="6091518" y="1163172"/>
          <a:ext cx="5588000" cy="4027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David"/>
              <a:buNone/>
            </a:pPr>
            <a:r>
              <a:rPr lang="he-IL" sz="5400" dirty="0">
                <a:latin typeface="David"/>
                <a:ea typeface="David"/>
                <a:cs typeface="David"/>
                <a:sym typeface="David"/>
              </a:rPr>
              <a:t>יסודות בנויים מאטומים</a:t>
            </a:r>
            <a:endParaRPr sz="5400" dirty="0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92" name="Google Shape;192;p18"/>
          <p:cNvSpPr txBox="1">
            <a:spLocks noGrp="1"/>
          </p:cNvSpPr>
          <p:nvPr>
            <p:ph type="body" idx="1"/>
          </p:nvPr>
        </p:nvSpPr>
        <p:spPr>
          <a:xfrm>
            <a:off x="321727" y="516116"/>
            <a:ext cx="10984096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r>
              <a:rPr lang="he-IL" sz="3600" dirty="0">
                <a:solidFill>
                  <a:srgbClr val="FF0000"/>
                </a:solidFill>
                <a:latin typeface="David"/>
                <a:ea typeface="David"/>
                <a:cs typeface="David"/>
                <a:sym typeface="David"/>
              </a:rPr>
              <a:t>אטומים</a:t>
            </a:r>
            <a:r>
              <a:rPr lang="he-IL" sz="3600" dirty="0">
                <a:latin typeface="David"/>
                <a:ea typeface="David"/>
                <a:cs typeface="David"/>
                <a:sym typeface="David"/>
              </a:rPr>
              <a:t> הם החלקיקים שמהם בנויים כל היסודות</a:t>
            </a:r>
          </a:p>
        </p:txBody>
      </p:sp>
      <p:pic>
        <p:nvPicPr>
          <p:cNvPr id="2" name="videoplayback (7)">
            <a:hlinkClick r:id="" action="ppaction://media"/>
            <a:extLst>
              <a:ext uri="{FF2B5EF4-FFF2-40B4-BE49-F238E27FC236}">
                <a16:creationId xmlns:a16="http://schemas.microsoft.com/office/drawing/2014/main" id="{8B9E77E4-7AEB-4DB8-8D17-F1D567DC29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7726" y="1550589"/>
            <a:ext cx="7076547" cy="530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3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"/>
          <p:cNvSpPr txBox="1"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000"/>
              <a:buFont typeface="David"/>
              <a:buNone/>
            </a:pPr>
            <a:r>
              <a:rPr lang="he-IL" sz="6000" dirty="0">
                <a:latin typeface="David"/>
                <a:ea typeface="David"/>
                <a:cs typeface="David"/>
                <a:sym typeface="David"/>
              </a:rPr>
              <a:t>מבנה האטום</a:t>
            </a:r>
            <a:endParaRPr sz="6000" dirty="0"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7F5ABF9-644E-4A8D-AAB6-60AC0274F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9" y="3753556"/>
            <a:ext cx="3104444" cy="310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4A0ED1D-56F6-4B90-A9F5-A894C0A70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512" y="0"/>
            <a:ext cx="3773488" cy="282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529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/>
          <p:nvPr/>
        </p:nvSpPr>
        <p:spPr>
          <a:xfrm>
            <a:off x="1176528" y="3045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David"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avid"/>
                <a:ea typeface="David"/>
                <a:cs typeface="David"/>
                <a:sym typeface="David"/>
              </a:rPr>
              <a:t>מבנה האטום</a:t>
            </a:r>
            <a:endParaRPr kumimoji="0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42386" r="34579" b="23457"/>
          <a:stretch/>
        </p:blipFill>
        <p:spPr bwMode="auto">
          <a:xfrm>
            <a:off x="0" y="1145558"/>
            <a:ext cx="6744525" cy="43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92;p18"/>
          <p:cNvSpPr txBox="1">
            <a:spLocks noGrp="1"/>
          </p:cNvSpPr>
          <p:nvPr>
            <p:ph type="body" idx="1"/>
          </p:nvPr>
        </p:nvSpPr>
        <p:spPr>
          <a:xfrm>
            <a:off x="5719157" y="1123220"/>
            <a:ext cx="6472843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Wingdings" panose="05000000000000000000" pitchFamily="2" charset="2"/>
              <a:buChar char="Ø"/>
            </a:pPr>
            <a:r>
              <a:rPr lang="he-IL" sz="3600" dirty="0">
                <a:solidFill>
                  <a:schemeClr val="tx1"/>
                </a:solidFill>
                <a:latin typeface="David"/>
                <a:ea typeface="David"/>
                <a:cs typeface="David"/>
                <a:sym typeface="David"/>
              </a:rPr>
              <a:t>במרכז האטום נמצא </a:t>
            </a:r>
            <a:r>
              <a:rPr lang="he-IL" sz="3600" dirty="0">
                <a:solidFill>
                  <a:srgbClr val="FF0000"/>
                </a:solidFill>
                <a:latin typeface="David"/>
                <a:ea typeface="David"/>
                <a:cs typeface="David"/>
                <a:sym typeface="David"/>
              </a:rPr>
              <a:t>גרעין</a:t>
            </a:r>
            <a:r>
              <a:rPr lang="he-IL" sz="3600" dirty="0">
                <a:solidFill>
                  <a:schemeClr val="tx1"/>
                </a:solidFill>
                <a:latin typeface="David"/>
                <a:ea typeface="David"/>
                <a:cs typeface="David"/>
                <a:sym typeface="David"/>
              </a:rPr>
              <a:t>.</a:t>
            </a:r>
          </a:p>
          <a:p>
            <a:pPr marL="571500" lvl="0" indent="-5715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Wingdings" panose="05000000000000000000" pitchFamily="2" charset="2"/>
              <a:buChar char="Ø"/>
            </a:pPr>
            <a:r>
              <a:rPr lang="he-IL" sz="3600" dirty="0">
                <a:solidFill>
                  <a:schemeClr val="tx1"/>
                </a:solidFill>
                <a:latin typeface="David"/>
                <a:ea typeface="David"/>
                <a:cs typeface="David"/>
                <a:sym typeface="David"/>
              </a:rPr>
              <a:t>הגרעין מורכב מ</a:t>
            </a:r>
            <a:r>
              <a:rPr lang="he-IL" sz="3600" dirty="0">
                <a:solidFill>
                  <a:srgbClr val="FF0000"/>
                </a:solidFill>
                <a:latin typeface="David"/>
                <a:ea typeface="David"/>
                <a:cs typeface="David"/>
                <a:sym typeface="David"/>
              </a:rPr>
              <a:t>פרוטונים</a:t>
            </a:r>
            <a:r>
              <a:rPr lang="he-IL" sz="3600" dirty="0">
                <a:solidFill>
                  <a:schemeClr val="tx1"/>
                </a:solidFill>
                <a:latin typeface="David"/>
                <a:ea typeface="David"/>
                <a:cs typeface="David"/>
                <a:sym typeface="David"/>
              </a:rPr>
              <a:t> בעלי מטען חשמלי חיובי, ו</a:t>
            </a:r>
            <a:r>
              <a:rPr lang="he-IL" sz="3600" dirty="0">
                <a:solidFill>
                  <a:srgbClr val="FF0000"/>
                </a:solidFill>
                <a:latin typeface="David"/>
                <a:ea typeface="David"/>
                <a:cs typeface="David"/>
                <a:sym typeface="David"/>
              </a:rPr>
              <a:t>נויטרונים</a:t>
            </a:r>
            <a:r>
              <a:rPr lang="he-IL" sz="3600" dirty="0">
                <a:solidFill>
                  <a:schemeClr val="tx1"/>
                </a:solidFill>
                <a:latin typeface="David"/>
                <a:ea typeface="David"/>
                <a:cs typeface="David"/>
                <a:sym typeface="David"/>
              </a:rPr>
              <a:t> חסרי מטען חשמלי.</a:t>
            </a:r>
          </a:p>
          <a:p>
            <a:pPr marL="571500" lvl="0" indent="-5715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Wingdings" panose="05000000000000000000" pitchFamily="2" charset="2"/>
              <a:buChar char="Ø"/>
            </a:pPr>
            <a:r>
              <a:rPr lang="he-IL" sz="3600" dirty="0">
                <a:solidFill>
                  <a:schemeClr val="tx1"/>
                </a:solidFill>
                <a:latin typeface="David"/>
                <a:ea typeface="David"/>
                <a:cs typeface="David"/>
                <a:sym typeface="David"/>
              </a:rPr>
              <a:t>סביב הגרעין נעים </a:t>
            </a:r>
            <a:r>
              <a:rPr lang="he-IL" sz="3600" dirty="0">
                <a:solidFill>
                  <a:srgbClr val="FF0000"/>
                </a:solidFill>
                <a:latin typeface="David"/>
                <a:ea typeface="David"/>
                <a:cs typeface="David"/>
                <a:sym typeface="David"/>
              </a:rPr>
              <a:t>אלקטרונים </a:t>
            </a:r>
            <a:r>
              <a:rPr lang="he-IL" sz="3600" dirty="0">
                <a:solidFill>
                  <a:schemeClr val="tx1"/>
                </a:solidFill>
                <a:latin typeface="David"/>
                <a:ea typeface="David"/>
                <a:cs typeface="David"/>
                <a:sym typeface="David"/>
              </a:rPr>
              <a:t>בעלי מטען חשמלי שלילי,</a:t>
            </a:r>
            <a:r>
              <a:rPr lang="he-IL" sz="3600" dirty="0">
                <a:solidFill>
                  <a:srgbClr val="FF0000"/>
                </a:solidFill>
                <a:latin typeface="David"/>
                <a:ea typeface="David"/>
                <a:cs typeface="David"/>
                <a:sym typeface="David"/>
              </a:rPr>
              <a:t> </a:t>
            </a:r>
            <a:r>
              <a:rPr lang="he-IL" sz="3600" dirty="0">
                <a:solidFill>
                  <a:schemeClr val="tx1"/>
                </a:solidFill>
                <a:latin typeface="David"/>
                <a:ea typeface="David"/>
                <a:cs typeface="David"/>
                <a:sym typeface="David"/>
              </a:rPr>
              <a:t>במעין "ענן" שרובו ריק.</a:t>
            </a:r>
          </a:p>
          <a:p>
            <a:pPr marL="571500" lvl="0" indent="-5715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Wingdings" panose="05000000000000000000" pitchFamily="2" charset="2"/>
              <a:buChar char="Ø"/>
            </a:pPr>
            <a:r>
              <a:rPr lang="he-IL" sz="3600" dirty="0">
                <a:solidFill>
                  <a:schemeClr val="tx1"/>
                </a:solidFill>
                <a:latin typeface="David"/>
                <a:ea typeface="David"/>
                <a:cs typeface="David"/>
                <a:sym typeface="David"/>
              </a:rPr>
              <a:t>באטום נייטרלי מספר  הפרוטונים שווה למספר האלקטרונים.</a:t>
            </a:r>
            <a:endParaRPr sz="3600" dirty="0">
              <a:solidFill>
                <a:schemeClr val="tx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6350" y="4107805"/>
            <a:ext cx="1317813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פרוטון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59899" y="1659159"/>
            <a:ext cx="1317813" cy="461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00206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נויטרון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702677"/>
            <a:ext cx="131781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אלקטרון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54"/>
          <p:cNvSpPr txBox="1"/>
          <p:nvPr/>
        </p:nvSpPr>
        <p:spPr>
          <a:xfrm>
            <a:off x="1674069" y="-877195"/>
            <a:ext cx="95439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34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avid"/>
                <a:ea typeface="David"/>
                <a:cs typeface="David"/>
                <a:sym typeface="David"/>
              </a:rPr>
              <a:t>    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  <a:p>
            <a:pPr marL="342934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</p:txBody>
      </p:sp>
      <p:graphicFrame>
        <p:nvGraphicFramePr>
          <p:cNvPr id="2" name="דיאגרמה 1"/>
          <p:cNvGraphicFramePr/>
          <p:nvPr/>
        </p:nvGraphicFramePr>
        <p:xfrm>
          <a:off x="-521787" y="899226"/>
          <a:ext cx="11319776" cy="522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1min_final" descr="1min_final">
            <a:hlinkClick r:id="" action="ppaction://media"/>
            <a:extLst>
              <a:ext uri="{FF2B5EF4-FFF2-40B4-BE49-F238E27FC236}">
                <a16:creationId xmlns:a16="http://schemas.microsoft.com/office/drawing/2014/main" id="{B09C1F5E-E59C-AA46-B5C1-1B6F1A66EF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55" y="0"/>
            <a:ext cx="1540938" cy="549601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83935" y="1935003"/>
            <a:ext cx="187113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בנוי מ..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35;p22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David"/>
              <a:buNone/>
            </a:pPr>
            <a:r>
              <a:rPr lang="he-IL" sz="5400" dirty="0">
                <a:latin typeface="David"/>
                <a:ea typeface="David"/>
                <a:cs typeface="David"/>
                <a:sym typeface="David"/>
              </a:rPr>
              <a:t>מייצגים מידע בתרשים</a:t>
            </a:r>
            <a:endParaRPr sz="5400" dirty="0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518172" y="3307698"/>
            <a:ext cx="331258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בעלי מטען חשמלי..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77566" y="4764463"/>
            <a:ext cx="331258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בעלי מטען חשמלי..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155453" y="3276920"/>
            <a:ext cx="187113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בנוי מ..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4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54"/>
          <p:cNvSpPr txBox="1"/>
          <p:nvPr/>
        </p:nvSpPr>
        <p:spPr>
          <a:xfrm>
            <a:off x="1674069" y="-877195"/>
            <a:ext cx="95439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34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avid"/>
                <a:ea typeface="David"/>
                <a:cs typeface="David"/>
                <a:sym typeface="David"/>
              </a:rPr>
              <a:t>    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  <a:p>
            <a:pPr marL="342934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/>
              <a:ea typeface="David"/>
              <a:cs typeface="David"/>
              <a:sym typeface="David"/>
            </a:endParaRPr>
          </a:p>
        </p:txBody>
      </p:sp>
      <p:graphicFrame>
        <p:nvGraphicFramePr>
          <p:cNvPr id="2" name="דיאגרמה 1"/>
          <p:cNvGraphicFramePr/>
          <p:nvPr/>
        </p:nvGraphicFramePr>
        <p:xfrm>
          <a:off x="-521787" y="899226"/>
          <a:ext cx="11319776" cy="522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683935" y="1935003"/>
            <a:ext cx="187113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בנוי מ..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235;p22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David"/>
              <a:buNone/>
            </a:pPr>
            <a:r>
              <a:rPr lang="he-IL" sz="5400" dirty="0">
                <a:latin typeface="David"/>
                <a:ea typeface="David"/>
                <a:cs typeface="David"/>
                <a:sym typeface="David"/>
              </a:rPr>
              <a:t>מייצגים מידע בתרשים</a:t>
            </a:r>
            <a:endParaRPr sz="5400" dirty="0"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518172" y="3307698"/>
            <a:ext cx="331258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בעלי מטען חשמלי..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77566" y="4764463"/>
            <a:ext cx="331258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בעלי מטען חשמלי..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155453" y="3276920"/>
            <a:ext cx="187113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בנוי מ..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58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B86298B9-037D-4CEB-966E-63D929274997}"/>
              </a:ext>
            </a:extLst>
          </p:cNvPr>
          <p:cNvSpPr/>
          <p:nvPr/>
        </p:nvSpPr>
        <p:spPr>
          <a:xfrm>
            <a:off x="2526999" y="675690"/>
            <a:ext cx="66864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uttman Hatzvi" panose="02010401010101010101" pitchFamily="2" charset="-79"/>
                <a:cs typeface="Guttman Hatzvi" panose="02010401010101010101" pitchFamily="2" charset="-79"/>
                <a:sym typeface="Arial"/>
              </a:rPr>
              <a:t>משימה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54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uttman Hatzvi" panose="02010401010101010101" pitchFamily="2" charset="-79"/>
                <a:cs typeface="Guttman Hatzvi" panose="02010401010101010101" pitchFamily="2" charset="-79"/>
                <a:sym typeface="Arial"/>
              </a:rPr>
              <a:t>דגם של מבנה האטום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53201D2E-C5ED-4DE2-A8C9-C45F50722488}"/>
              </a:ext>
            </a:extLst>
          </p:cNvPr>
          <p:cNvSpPr/>
          <p:nvPr/>
        </p:nvSpPr>
        <p:spPr>
          <a:xfrm>
            <a:off x="1572976" y="2967335"/>
            <a:ext cx="90460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uttman Hatzvi" panose="02010401010101010101" pitchFamily="2" charset="-79"/>
                <a:cs typeface="Guttman Hatzvi" panose="02010401010101010101" pitchFamily="2" charset="-79"/>
                <a:sym typeface="Arial"/>
              </a:rPr>
              <a:t>צרי בעזרת פלסטלינה/ נייר או כל חומר אחר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Guttman Hatzvi" panose="02010401010101010101" pitchFamily="2" charset="-79"/>
                <a:cs typeface="Guttman Hatzvi" panose="02010401010101010101" pitchFamily="2" charset="-79"/>
                <a:sym typeface="Arial"/>
              </a:rPr>
              <a:t>את דגם האטום</a:t>
            </a:r>
          </a:p>
        </p:txBody>
      </p:sp>
    </p:spTree>
    <p:extLst>
      <p:ext uri="{BB962C8B-B14F-4D97-AF65-F5344CB8AC3E}">
        <p14:creationId xmlns:p14="http://schemas.microsoft.com/office/powerpoint/2010/main" val="854679630"/>
      </p:ext>
    </p:extLst>
  </p:cSld>
  <p:clrMapOvr>
    <a:masterClrMapping/>
  </p:clrMapOvr>
</p:sld>
</file>

<file path=ppt/theme/theme1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342</Words>
  <Application>Microsoft Office PowerPoint</Application>
  <PresentationFormat>מסך רחב</PresentationFormat>
  <Paragraphs>64</Paragraphs>
  <Slides>8</Slides>
  <Notes>7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Arial</vt:lpstr>
      <vt:lpstr>Calibri</vt:lpstr>
      <vt:lpstr>David</vt:lpstr>
      <vt:lpstr>Guttman Hatzvi</vt:lpstr>
      <vt:lpstr>Varela Round</vt:lpstr>
      <vt:lpstr>Wingdings</vt:lpstr>
      <vt:lpstr>1_ערכת נושא Office</vt:lpstr>
      <vt:lpstr>ממה בנויים היסודות?</vt:lpstr>
      <vt:lpstr>ממה בנויים היסודות?</vt:lpstr>
      <vt:lpstr>יסודות בנויים מאטומים</vt:lpstr>
      <vt:lpstr>מבנה האטום</vt:lpstr>
      <vt:lpstr>מצגת של PowerPoint‏</vt:lpstr>
      <vt:lpstr>מייצגים מידע בתרשים</vt:lpstr>
      <vt:lpstr>מייצגים מידע בתרשים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yael yael</dc:creator>
  <cp:lastModifiedBy>yael yael</cp:lastModifiedBy>
  <cp:revision>2</cp:revision>
  <dcterms:created xsi:type="dcterms:W3CDTF">2020-11-05T10:14:49Z</dcterms:created>
  <dcterms:modified xsi:type="dcterms:W3CDTF">2020-11-09T10:40:23Z</dcterms:modified>
</cp:coreProperties>
</file>