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81" r:id="rId4"/>
    <p:sldId id="268" r:id="rId5"/>
    <p:sldId id="263" r:id="rId6"/>
    <p:sldId id="262" r:id="rId7"/>
    <p:sldId id="265" r:id="rId8"/>
    <p:sldId id="267" r:id="rId9"/>
    <p:sldId id="266" r:id="rId10"/>
    <p:sldId id="264" r:id="rId11"/>
    <p:sldId id="269" r:id="rId12"/>
    <p:sldId id="270" r:id="rId13"/>
    <p:sldId id="257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79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2020-04-29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5.3 Czynniki wpływające na rozpuszczanie w wodzie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10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414338" y="0"/>
            <a:ext cx="9558338" cy="6915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Rozpuszczalność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Rozpuszczalnością nazywamy masę (wyrażoną w gramach) substancji, która rozpuszcza się w 100 g wody, dając roztwór nasycony w danej temperaturze. 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-04-28 (1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52" y="36260"/>
            <a:ext cx="9188852" cy="65360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zywa rozpuszczalności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9103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Skorzystaj z wykresu rozpuszczalności i oblicz ile gramów saletry potasowej należy rozpuści się w 200g wody w temp. 20</a:t>
            </a:r>
            <a:r>
              <a:rPr lang="pl-PL" baseline="30000" dirty="0" smtClean="0"/>
              <a:t>o</a:t>
            </a:r>
            <a:r>
              <a:rPr lang="pl-PL" dirty="0" smtClean="0"/>
              <a:t> C,  aby otrzymać rozwór nasycony.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885828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-04-28 (19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8" y="0"/>
            <a:ext cx="9091002" cy="63341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11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5750"/>
            <a:ext cx="9028113" cy="63579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020-04-28 (14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5750"/>
            <a:ext cx="8729663" cy="63579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2020-04-28 (21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513" y="285750"/>
            <a:ext cx="9107487" cy="652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17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55967" cy="607220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15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9538" y="357188"/>
            <a:ext cx="9034462" cy="69770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22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95250" y="214313"/>
            <a:ext cx="9239250" cy="66436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16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58763" y="160338"/>
            <a:ext cx="9402763" cy="66976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90431973_3610158059026283_1349424749549191168_o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74" y="-117714"/>
            <a:ext cx="8988398" cy="68328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Jakie czynniki wpływają na rozpuszczalność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Które roztwory określamy jako nasycone, a które – jako nienasycone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Jak korzystać z krzywych rozpuszczalności 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Czy gazy rozpuszczają się w wodzie</a:t>
            </a:r>
          </a:p>
          <a:p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20-04-28 (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233400" cy="62151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5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92952" y="0"/>
            <a:ext cx="9236952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7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73025" y="0"/>
            <a:ext cx="9217025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-04-28 (8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28113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20-04-28 (9)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8438" cy="64293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87</Words>
  <PresentationFormat>Pokaz na ekranie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5.3 Czynniki wpływające na rozpuszczanie w wodzie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Rozpuszczalność 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Czynniki wpływające na rozpuszczanie w wodzie</dc:title>
  <dc:creator>user</dc:creator>
  <cp:lastModifiedBy>user</cp:lastModifiedBy>
  <cp:revision>17</cp:revision>
  <dcterms:created xsi:type="dcterms:W3CDTF">2020-04-28T16:25:11Z</dcterms:created>
  <dcterms:modified xsi:type="dcterms:W3CDTF">2020-04-28T23:19:09Z</dcterms:modified>
</cp:coreProperties>
</file>