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B.Semeryło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Aminy i Aminokwasy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aminokwasów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Substancje stałe krystaliczne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Często mają słodki smak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Dobrze rozpuszczają się w wodzie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Nie rozpuszczają się w rozpuszczalnikach organicznych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Mogą reagować z kwasami i z zasadami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Ich odczyn jest obojętny</a:t>
            </a:r>
          </a:p>
          <a:p>
            <a:pPr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Wiązanie peptydowe </a:t>
            </a:r>
            <a:endParaRPr lang="pl-PL" dirty="0"/>
          </a:p>
        </p:txBody>
      </p:sp>
      <p:pic>
        <p:nvPicPr>
          <p:cNvPr id="4" name="Symbol zastępczy zawartości 3" descr="wiązanie peptydow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8316058" cy="37192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aminokwasy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8621" y="1447800"/>
            <a:ext cx="77039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aminokwasów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W lecznictwie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W badaniach biochemicznych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 syntezy hormonów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pamiętacie wzór amoniaku ?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0251" y="1500174"/>
            <a:ext cx="6369336" cy="451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Aminy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Są pochodnymi </a:t>
            </a:r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amoniaku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w którego cząsteczce jeden atom wodoru został zastąpiony grupą </a:t>
            </a:r>
            <a:r>
              <a:rPr lang="pl-P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węglowodorową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metyloamina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2 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etyloamina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40187" cy="36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amin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metyloamina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Gaz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Ostry zapach rozkładających się ryb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Dobrze rozpuszcza się w wodzie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Odczyn </a:t>
            </a:r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zasadowy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pl-PL" sz="2400" b="1" dirty="0" smtClean="0">
                <a:solidFill>
                  <a:srgbClr val="D34817"/>
                </a:solidFill>
                <a:latin typeface="Franklin Gothic Book"/>
                <a:ea typeface="+mj-ea"/>
                <a:cs typeface="+mj-cs"/>
              </a:rPr>
              <a:t>Etyloamina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pl-PL" sz="2400" dirty="0" smtClean="0">
                <a:latin typeface="Arial" pitchFamily="34" charset="0"/>
                <a:ea typeface="+mj-ea"/>
                <a:cs typeface="Arial" pitchFamily="34" charset="0"/>
              </a:rPr>
              <a:t>ma podobne właściwości do metyloaminy</a:t>
            </a:r>
          </a:p>
          <a:p>
            <a:endParaRPr lang="pl-PL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81645"/>
            <a:ext cx="3733800" cy="24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Wraz ze wzrostem łańcucha węglowego w cząsteczkach amin 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rosną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ich wartości temperatury wrzenia, a </a:t>
            </a:r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maleje rozpuszczalność </a:t>
            </a:r>
            <a:b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wodzie.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Aminy o długich łańcuchach węglowych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( aminy wyższe) są cieczami lub ciałami stałymi.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Aminy mają odczyn</a:t>
            </a:r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zasadowy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Nazywane są organicznymi zasadami</a:t>
            </a:r>
          </a:p>
          <a:p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Większość amin jest toksyczna</a:t>
            </a:r>
            <a:endParaRPr lang="pl-P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amin</a:t>
            </a:r>
            <a:endParaRPr lang="pl-PL" dirty="0"/>
          </a:p>
        </p:txBody>
      </p:sp>
      <p:pic>
        <p:nvPicPr>
          <p:cNvPr id="6" name="Symbol zastępczy zawartości 5" descr="zastosowanie am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447800"/>
            <a:ext cx="7715304" cy="52764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Aminokwasy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58128" cy="1552572"/>
          </a:xfrm>
        </p:spPr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Związki organiczne mające w cząsteczce dwie grupy funkcyjne: grupę aminową </a:t>
            </a:r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NH</a:t>
            </a:r>
            <a:r>
              <a:rPr lang="pl-PL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 grupę karboksylową </a:t>
            </a: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COOH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aminokwasy wz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956000"/>
            <a:ext cx="8007042" cy="3245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Kwas </a:t>
            </a:r>
            <a:r>
              <a:rPr lang="pl-PL" dirty="0" err="1" smtClean="0"/>
              <a:t>aminooctowy</a:t>
            </a:r>
            <a:r>
              <a:rPr lang="pl-PL" dirty="0" smtClean="0"/>
              <a:t> (glicyna)</a:t>
            </a:r>
            <a:endParaRPr lang="pl-PL" dirty="0"/>
          </a:p>
        </p:txBody>
      </p:sp>
      <p:pic>
        <p:nvPicPr>
          <p:cNvPr id="4" name="Symbol zastępczy zawartości 3" descr="glicy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7197" y="1857364"/>
            <a:ext cx="8729925" cy="37862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Właściwości </a:t>
            </a:r>
            <a:r>
              <a:rPr lang="pl-PL" dirty="0" smtClean="0"/>
              <a:t>glicyny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Krystaliczne ciało stałe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Dobrze rozpuszcza się w wodzie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Wodny roztwór ma odczyn obojętny</a:t>
            </a:r>
          </a:p>
          <a:p>
            <a:pPr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830718" cy="33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406</TotalTime>
  <Words>153</Words>
  <PresentationFormat>Pokaz na ekranie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Kapitał</vt:lpstr>
      <vt:lpstr>Aminy i Aminokwasy</vt:lpstr>
      <vt:lpstr>Czy pamiętacie wzór amoniaku ?</vt:lpstr>
      <vt:lpstr>Aminy</vt:lpstr>
      <vt:lpstr>Właściwości amin</vt:lpstr>
      <vt:lpstr>Właściwości amin</vt:lpstr>
      <vt:lpstr>Zastosowanie amin</vt:lpstr>
      <vt:lpstr>Aminokwasy</vt:lpstr>
      <vt:lpstr>Kwas aminooctowy (glicyna)</vt:lpstr>
      <vt:lpstr>         Właściwości glicyny </vt:lpstr>
      <vt:lpstr>Właściwości aminokwasów</vt:lpstr>
      <vt:lpstr>Wiązanie peptydowe </vt:lpstr>
      <vt:lpstr>Inne aminokwasy </vt:lpstr>
      <vt:lpstr>Zastosowanie aminokwasów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Aminy i</dc:title>
  <dc:creator>user</dc:creator>
  <cp:lastModifiedBy>user</cp:lastModifiedBy>
  <cp:revision>36</cp:revision>
  <dcterms:created xsi:type="dcterms:W3CDTF">2020-04-16T19:50:36Z</dcterms:created>
  <dcterms:modified xsi:type="dcterms:W3CDTF">2020-04-19T17:28:38Z</dcterms:modified>
</cp:coreProperties>
</file>