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Nanometr" TargetMode="External"/><Relationship Id="rId2" Type="http://schemas.openxmlformats.org/officeDocument/2006/relationships/hyperlink" Target="https://pl.wikipedia.org/wiki/Roztw%C3%B3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5.2 Woda jako rozpuszczalnik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B. </a:t>
            </a:r>
            <a:r>
              <a:rPr lang="pl-PL" dirty="0" err="1" smtClean="0"/>
              <a:t>Semeryło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ozpusz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64"/>
            <a:ext cx="5143536" cy="514353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Oddziaływanie dipoli wody na jony soli kamiennej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29256" y="2143116"/>
            <a:ext cx="374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wodzie dobrze rozpuszczają</a:t>
            </a:r>
          </a:p>
          <a:p>
            <a:r>
              <a:rPr lang="pl-PL" dirty="0" smtClean="0"/>
              <a:t>się substancje o budowie jonowej i polarnej.</a:t>
            </a:r>
          </a:p>
          <a:p>
            <a:endParaRPr lang="pl-PL" dirty="0" smtClean="0"/>
          </a:p>
          <a:p>
            <a:r>
              <a:rPr lang="pl-PL" dirty="0" smtClean="0"/>
              <a:t>Substancje o innej budowie </a:t>
            </a:r>
          </a:p>
          <a:p>
            <a:r>
              <a:rPr lang="pl-PL" dirty="0" smtClean="0"/>
              <a:t>Rozpuszczają się w wodzie gorzej, lub praktycznie się    nie rozpuszczają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Podobne rozpuszcza się w podobnym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Woda jest bardzo dobrym rozpuszczalnikiem wielu substancji stałych, ciekłych i gazowych.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Najlepiej rozpuszczają się w niej te substancje, które mają budowę jonową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Substancje rozpuszczalne w wodzie tworzą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z nią roztwory właściwe lub koloidy.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Substancje które nie rozpuszczają się w wodzie tworzą z nią zawiesiny lub emulsje 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( np.: olej z wodą, majonez, kremy) 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lekcji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Twardość wody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2550" y="2005806"/>
            <a:ext cx="64389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 1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7500990" cy="327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785786" y="1785926"/>
            <a:ext cx="728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Odparowywanie wody destylowanej, wodociągowej i mineralnej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Szkiełko na którym była woda destylowana jest czyste</a:t>
            </a: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Po odparowaniu wody wodociągowej i mineralnej na szkiełku został osad</a:t>
            </a: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Więcej osadu pozostało na szkiełku po odparowaniu wody mineralnej</a:t>
            </a:r>
          </a:p>
          <a:p>
            <a:pPr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obserwacje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Woda wodociągowa i woda mineralna nie są chemicznie czyste są to </a:t>
            </a:r>
            <a:r>
              <a:rPr lang="pl-PL" dirty="0" smtClean="0">
                <a:solidFill>
                  <a:srgbClr val="0070C0"/>
                </a:solidFill>
              </a:rPr>
              <a:t>roztwory</a:t>
            </a:r>
          </a:p>
          <a:p>
            <a:r>
              <a:rPr lang="pl-PL" dirty="0" smtClean="0"/>
              <a:t>Woda wodociągowa zawiera substancje mineralne wypłukane z gleby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 2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8229600" cy="240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000100" y="1643050"/>
            <a:ext cx="557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Badanie rozpuszczania się ciał stałych w wodzie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14348" y="5286388"/>
            <a:ext cx="796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1. kamyki        2. mąka           3. kreda           4. sól             5. cukier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6435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Roztwór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 to mieszanina co najmniej dwóch składników –</a:t>
            </a: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substancji rozpuszczonej i rozpuszczalnika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Roztwór właściwy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– </a:t>
            </a:r>
            <a:r>
              <a:rPr lang="pl-PL" sz="2400" dirty="0" smtClean="0">
                <a:latin typeface="Arial" pitchFamily="34" charset="0"/>
                <a:cs typeface="Arial" pitchFamily="34" charset="0"/>
                <a:hlinkClick r:id="rId2" tooltip="Roztwór"/>
              </a:rPr>
              <a:t>roztwór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w którym cząstki substancji rozpuszczonej mają rozmiary mniejsze od 1 </a:t>
            </a:r>
            <a:r>
              <a:rPr lang="pl-PL" sz="2400" dirty="0" err="1" smtClean="0">
                <a:latin typeface="Arial" pitchFamily="34" charset="0"/>
                <a:cs typeface="Arial" pitchFamily="34" charset="0"/>
                <a:hlinkClick r:id="rId3" tooltip="Nanometr"/>
              </a:rPr>
              <a:t>nm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(10</a:t>
            </a:r>
            <a:r>
              <a:rPr lang="pl-PL" sz="2400" baseline="30000" dirty="0" smtClean="0">
                <a:latin typeface="Arial" pitchFamily="34" charset="0"/>
                <a:cs typeface="Arial" pitchFamily="34" charset="0"/>
              </a:rPr>
              <a:t>−9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m)  czyli substancja rozpuszczona jest 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rozdrobniona do pojedynczych drobin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( atomów, cząsteczek lub jonów ) np.: cukier  z wodą, sól z wodą</a:t>
            </a:r>
          </a:p>
          <a:p>
            <a:pPr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Zawiesina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średnica cząstek substancji rozpuszczonej jest większa od 100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 (10</a:t>
            </a:r>
            <a:r>
              <a:rPr lang="pl-PL" sz="2400" baseline="30000" dirty="0" smtClean="0">
                <a:latin typeface="Arial" pitchFamily="34" charset="0"/>
                <a:cs typeface="Arial" pitchFamily="34" charset="0"/>
              </a:rPr>
              <a:t>−7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m)  np.:  mąka z wodą, kreda z wodą, leki w postaci zawiesiny. </a:t>
            </a:r>
          </a:p>
          <a:p>
            <a:pPr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600" dirty="0" smtClean="0"/>
              <a:t>                      1 </a:t>
            </a:r>
            <a:r>
              <a:rPr lang="pl-PL" sz="1600" dirty="0" err="1" smtClean="0"/>
              <a:t>nm</a:t>
            </a:r>
            <a:r>
              <a:rPr lang="pl-PL" sz="1600" dirty="0" smtClean="0"/>
              <a:t> ( 1 nanometr)- to milionowa część milimetra = 10</a:t>
            </a:r>
            <a:r>
              <a:rPr lang="pl-PL" sz="1600" baseline="30000" dirty="0" smtClean="0"/>
              <a:t>−9</a:t>
            </a:r>
            <a:r>
              <a:rPr lang="pl-PL" sz="1600" dirty="0" smtClean="0"/>
              <a:t> metra </a:t>
            </a:r>
          </a:p>
          <a:p>
            <a:pPr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Koloid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- roztwór,  w którym substancja rozpuszczona tworzy duże cząstki od 1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do 100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( od 10</a:t>
            </a:r>
            <a:r>
              <a:rPr lang="pl-PL" baseline="30000" dirty="0" smtClean="0">
                <a:latin typeface="Arial" pitchFamily="34" charset="0"/>
                <a:cs typeface="Arial" pitchFamily="34" charset="0"/>
              </a:rPr>
              <a:t>−9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m do 10</a:t>
            </a:r>
            <a:r>
              <a:rPr lang="pl-PL" baseline="30000" dirty="0" smtClean="0">
                <a:latin typeface="Arial" pitchFamily="34" charset="0"/>
                <a:cs typeface="Arial" pitchFamily="34" charset="0"/>
              </a:rPr>
              <a:t>−7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m) np.: białko jaja w wodzie, roztwór żelatyny, mleko.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efekt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Tyndalla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Definicje</a:t>
            </a:r>
            <a:endParaRPr lang="pl-PL" dirty="0"/>
          </a:p>
        </p:txBody>
      </p:sp>
      <p:pic>
        <p:nvPicPr>
          <p:cNvPr id="5" name="Obraz 4" descr="efekt tyndal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714752"/>
            <a:ext cx="406315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870" y="1111834"/>
            <a:ext cx="6800154" cy="53175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cząsteczki wody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172</Words>
  <PresentationFormat>Pokaz na ekranie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Hol</vt:lpstr>
      <vt:lpstr>5.2 Woda jako rozpuszczalnik</vt:lpstr>
      <vt:lpstr>Twardość wody</vt:lpstr>
      <vt:lpstr>Doświadczenie 1</vt:lpstr>
      <vt:lpstr>obserwacje</vt:lpstr>
      <vt:lpstr>Wnioski</vt:lpstr>
      <vt:lpstr>Doświadczenie 2</vt:lpstr>
      <vt:lpstr>Definicje</vt:lpstr>
      <vt:lpstr>Definicje</vt:lpstr>
      <vt:lpstr>Budowa cząsteczki wody</vt:lpstr>
      <vt:lpstr>Oddziaływanie dipoli wody na jony soli kamiennej</vt:lpstr>
      <vt:lpstr>Podsumowanie lekcji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Woda jako rozpuszczalnik</dc:title>
  <dc:creator>user</dc:creator>
  <cp:lastModifiedBy>user</cp:lastModifiedBy>
  <cp:revision>15</cp:revision>
  <dcterms:created xsi:type="dcterms:W3CDTF">2020-04-21T11:07:01Z</dcterms:created>
  <dcterms:modified xsi:type="dcterms:W3CDTF">2020-04-21T12:51:40Z</dcterms:modified>
</cp:coreProperties>
</file>