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Semeryło" userId="ed9abd035930e4d8" providerId="LiveId" clId="{4D398C51-4D6C-486F-B8A0-D0DF31018361}"/>
    <pc:docChg chg="custSel modSld">
      <pc:chgData name="Barbara Semeryło" userId="ed9abd035930e4d8" providerId="LiveId" clId="{4D398C51-4D6C-486F-B8A0-D0DF31018361}" dt="2021-04-06T09:59:52.207" v="129" actId="20577"/>
      <pc:docMkLst>
        <pc:docMk/>
      </pc:docMkLst>
      <pc:sldChg chg="modSp mod">
        <pc:chgData name="Barbara Semeryło" userId="ed9abd035930e4d8" providerId="LiveId" clId="{4D398C51-4D6C-486F-B8A0-D0DF31018361}" dt="2021-04-06T09:38:09.798" v="17" actId="20577"/>
        <pc:sldMkLst>
          <pc:docMk/>
          <pc:sldMk cId="0" sldId="256"/>
        </pc:sldMkLst>
        <pc:spChg chg="mod">
          <ac:chgData name="Barbara Semeryło" userId="ed9abd035930e4d8" providerId="LiveId" clId="{4D398C51-4D6C-486F-B8A0-D0DF31018361}" dt="2021-04-06T09:38:09.798" v="17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Barbara Semeryło" userId="ed9abd035930e4d8" providerId="LiveId" clId="{4D398C51-4D6C-486F-B8A0-D0DF31018361}" dt="2021-04-06T09:59:52.207" v="129" actId="20577"/>
        <pc:sldMkLst>
          <pc:docMk/>
          <pc:sldMk cId="0" sldId="258"/>
        </pc:sldMkLst>
        <pc:spChg chg="mod">
          <ac:chgData name="Barbara Semeryło" userId="ed9abd035930e4d8" providerId="LiveId" clId="{4D398C51-4D6C-486F-B8A0-D0DF31018361}" dt="2021-04-06T09:59:52.207" v="129" actId="20577"/>
          <ac:spMkLst>
            <pc:docMk/>
            <pc:sldMk cId="0" sldId="258"/>
            <ac:spMk id="2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06.04.2021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5.1 Właściwości </a:t>
            </a:r>
            <a:r>
              <a:rPr lang="pl-PL"/>
              <a:t>wody </a:t>
            </a:r>
            <a:br>
              <a:rPr lang="pl-PL"/>
            </a:br>
            <a:r>
              <a:rPr lang="pl-PL"/>
              <a:t>i </a:t>
            </a:r>
            <a:r>
              <a:rPr lang="pl-PL" dirty="0"/>
              <a:t>jej rola w przyrodzie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Barbara Semeryło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Woda krystaliczna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04704" y="1571612"/>
            <a:ext cx="2996290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 descr="Gates&quot; i z Doliny Rospudy: Tak piękne kryształy siarczanu (VI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1" y="1571612"/>
            <a:ext cx="3148017" cy="3046832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1500166" y="5214950"/>
            <a:ext cx="65566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/>
              <a:t>                    siarczan (VI) miedzi (II) </a:t>
            </a:r>
          </a:p>
          <a:p>
            <a:endParaRPr lang="pl-PL" sz="2400" dirty="0"/>
          </a:p>
          <a:p>
            <a:r>
              <a:rPr lang="pl-PL" sz="2400" dirty="0"/>
              <a:t>uwodniony                                bezwodny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457200" y="1481328"/>
            <a:ext cx="8258204" cy="4876630"/>
          </a:xfrm>
        </p:spPr>
        <p:txBody>
          <a:bodyPr>
            <a:normAutofit fontScale="85000" lnSpcReduction="20000"/>
          </a:bodyPr>
          <a:lstStyle/>
          <a:p>
            <a:endParaRPr lang="pl-PL" dirty="0"/>
          </a:p>
          <a:p>
            <a:r>
              <a:rPr lang="pl-PL" dirty="0"/>
              <a:t>wymienia rodzaje wód; </a:t>
            </a:r>
          </a:p>
          <a:p>
            <a:r>
              <a:rPr lang="pl-PL" dirty="0"/>
              <a:t>wyjaśnia, jakie znaczenie dla przyrody ma nietypowa gęstość wody; </a:t>
            </a:r>
          </a:p>
          <a:p>
            <a:r>
              <a:rPr lang="pl-PL" dirty="0"/>
              <a:t>tłumaczy obieg wody w przyrodzie; </a:t>
            </a:r>
          </a:p>
          <a:p>
            <a:r>
              <a:rPr lang="pl-PL" dirty="0"/>
              <a:t>wyjaśnia, jaką funkcję pełni woda w budowie organizmów; </a:t>
            </a:r>
          </a:p>
          <a:p>
            <a:r>
              <a:rPr lang="pl-PL" dirty="0"/>
              <a:t>tłumaczy znaczenie wody w funkcjonowaniu organizmów; </a:t>
            </a:r>
          </a:p>
          <a:p>
            <a:r>
              <a:rPr lang="pl-PL" dirty="0"/>
              <a:t>wykrywa wodę w produktach pochodzenia roślinnego i w niektórych minerałach; </a:t>
            </a:r>
          </a:p>
          <a:p>
            <a:r>
              <a:rPr lang="pl-PL" dirty="0"/>
              <a:t>wyjaśnia znaczenie wody w gospodarce człowieka; </a:t>
            </a:r>
          </a:p>
          <a:p>
            <a:r>
              <a:rPr lang="pl-PL" dirty="0"/>
              <a:t>uzasadnia potrzebę oszczędnego gospodarowania wodą i proponuje sposoby jej oszczędzania. </a:t>
            </a:r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Osiągnięcia uczniów – po zajęciach uczeń: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Związek chemiczny najbardziej rozpowszechniony w przyrodzie</a:t>
            </a:r>
          </a:p>
          <a:p>
            <a:r>
              <a:rPr lang="pl-PL" dirty="0"/>
              <a:t>73 % powierzchni kuli ziemskiej pokrywają wody powierzchniowe ( przede wszystkim słone wody mórz i oceanów). </a:t>
            </a:r>
          </a:p>
          <a:p>
            <a:r>
              <a:rPr lang="pl-PL" dirty="0"/>
              <a:t>Słodka woda stanowi 3% masy wszystkich zasobów wodnych ( woda zawarta w lodowcach, wodach podziemnych, rzekach jeziorach oraz para wodna w atmosferze)</a:t>
            </a:r>
          </a:p>
          <a:p>
            <a:r>
              <a:rPr lang="pl-PL" dirty="0" err="1">
                <a:solidFill>
                  <a:srgbClr val="FF0000"/>
                </a:solidFill>
              </a:rPr>
              <a:t>Ćw</a:t>
            </a:r>
            <a:r>
              <a:rPr lang="pl-PL" dirty="0">
                <a:solidFill>
                  <a:srgbClr val="FF0000"/>
                </a:solidFill>
              </a:rPr>
              <a:t> 3,4 </a:t>
            </a:r>
            <a:r>
              <a:rPr lang="pl-PL" dirty="0" err="1">
                <a:solidFill>
                  <a:srgbClr val="FF0000"/>
                </a:solidFill>
              </a:rPr>
              <a:t>str</a:t>
            </a:r>
            <a:r>
              <a:rPr lang="pl-PL">
                <a:solidFill>
                  <a:srgbClr val="FF0000"/>
                </a:solidFill>
              </a:rPr>
              <a:t> 99</a:t>
            </a:r>
            <a:endParaRPr lang="pl-PL" dirty="0">
              <a:solidFill>
                <a:srgbClr val="FF0000"/>
              </a:solidFill>
            </a:endParaRPr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Woda     H</a:t>
            </a:r>
            <a:r>
              <a:rPr lang="pl-PL" baseline="-25000" dirty="0"/>
              <a:t>2</a:t>
            </a:r>
            <a:r>
              <a:rPr lang="pl-PL" dirty="0"/>
              <a:t>O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Obieg wody w przyrodzie</a:t>
            </a:r>
            <a:br>
              <a:rPr lang="pl-PL" dirty="0"/>
            </a:br>
            <a:r>
              <a:rPr lang="pl-PL" dirty="0"/>
              <a:t> 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071670" y="1214422"/>
            <a:ext cx="4929222" cy="3729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pole tekstowe 4"/>
          <p:cNvSpPr txBox="1"/>
          <p:nvPr/>
        </p:nvSpPr>
        <p:spPr>
          <a:xfrm>
            <a:off x="7286644" y="207167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1214414" y="4857760"/>
            <a:ext cx="69294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Właściwości fizyczne wody powodują że nieustannie krąży ona w przyrodzie, tworząc obieg zamknięty,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Badanie gęstości wody i lodu </a:t>
            </a:r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 flipH="1">
            <a:off x="2928926" y="5410200"/>
            <a:ext cx="357190" cy="90502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3"/>
          </p:nvPr>
        </p:nvSpPr>
        <p:spPr>
          <a:xfrm flipV="1">
            <a:off x="2500297" y="5500701"/>
            <a:ext cx="2099009" cy="45719"/>
          </a:xfrm>
        </p:spPr>
        <p:txBody>
          <a:bodyPr>
            <a:normAutofit fontScale="25000" lnSpcReduction="20000"/>
          </a:bodyPr>
          <a:lstStyle/>
          <a:p>
            <a:endParaRPr lang="pl-P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071538" y="1216690"/>
            <a:ext cx="3143272" cy="4916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ymbol zastępczy zawartości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pl-PL" dirty="0"/>
              <a:t>Lód ma mniejszą gęstość od wody dlatego pływa po  jej powierzchni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Ułożenie cząsteczek wody w stanie </a:t>
            </a:r>
            <a:br>
              <a:rPr lang="pl-PL" dirty="0"/>
            </a:br>
            <a:r>
              <a:rPr lang="pl-PL" sz="3600" dirty="0"/>
              <a:t>stałym           ciekłym        gazowym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571612"/>
            <a:ext cx="821537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Największą gęstość ma woda w temperaturze 4 </a:t>
            </a:r>
            <a:r>
              <a:rPr lang="pl-PL" baseline="30000" dirty="0" err="1"/>
              <a:t>o</a:t>
            </a:r>
            <a:r>
              <a:rPr lang="pl-PL" dirty="0" err="1"/>
              <a:t>C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384927"/>
            <a:ext cx="8572560" cy="5115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0" y="1481328"/>
            <a:ext cx="8929718" cy="4525963"/>
          </a:xfrm>
        </p:spPr>
        <p:txBody>
          <a:bodyPr>
            <a:normAutofit/>
          </a:bodyPr>
          <a:lstStyle/>
          <a:p>
            <a:r>
              <a:rPr lang="pl-PL" sz="2800" i="1" dirty="0"/>
              <a:t>Woda destylowana</a:t>
            </a:r>
            <a:r>
              <a:rPr lang="pl-PL" sz="2800" dirty="0"/>
              <a:t>:</a:t>
            </a:r>
          </a:p>
          <a:p>
            <a:r>
              <a:rPr lang="pl-PL" sz="2800" dirty="0"/>
              <a:t>Ciecz bezbarwna, bezwonna, nie ma smaku</a:t>
            </a:r>
          </a:p>
          <a:p>
            <a:r>
              <a:rPr lang="pl-PL" sz="2800" dirty="0"/>
              <a:t>Pod ciśnieniem 1013 </a:t>
            </a:r>
            <a:r>
              <a:rPr lang="pl-PL" sz="2800" dirty="0" err="1"/>
              <a:t>hPa</a:t>
            </a:r>
            <a:r>
              <a:rPr lang="pl-PL" sz="2800" dirty="0"/>
              <a:t> wrze w </a:t>
            </a:r>
            <a:r>
              <a:rPr lang="pl-PL" sz="2800" dirty="0" err="1"/>
              <a:t>tem</a:t>
            </a:r>
            <a:r>
              <a:rPr lang="pl-PL" sz="2800" dirty="0"/>
              <a:t>. 100 </a:t>
            </a:r>
            <a:r>
              <a:rPr lang="pl-PL" sz="2800" baseline="30000" dirty="0" err="1"/>
              <a:t>o</a:t>
            </a:r>
            <a:r>
              <a:rPr lang="pl-PL" sz="2800" dirty="0" err="1"/>
              <a:t>C</a:t>
            </a:r>
            <a:r>
              <a:rPr lang="pl-PL" sz="2800" dirty="0"/>
              <a:t> </a:t>
            </a:r>
          </a:p>
          <a:p>
            <a:r>
              <a:rPr lang="pl-PL" sz="2800" dirty="0"/>
              <a:t>Krzepnie w </a:t>
            </a:r>
            <a:r>
              <a:rPr lang="pl-PL" sz="2800" dirty="0" err="1"/>
              <a:t>tem</a:t>
            </a:r>
            <a:r>
              <a:rPr lang="pl-PL" sz="2800" dirty="0"/>
              <a:t>. 0</a:t>
            </a:r>
            <a:r>
              <a:rPr lang="pl-PL" sz="2800" baseline="30000" dirty="0"/>
              <a:t>o</a:t>
            </a:r>
            <a:r>
              <a:rPr lang="pl-PL" sz="2800" dirty="0"/>
              <a:t>C.</a:t>
            </a:r>
          </a:p>
          <a:p>
            <a:r>
              <a:rPr lang="pl-PL" sz="2800" i="1" dirty="0"/>
              <a:t>Wody naturalne </a:t>
            </a:r>
            <a:r>
              <a:rPr lang="pl-PL" sz="2800" dirty="0"/>
              <a:t>zwykle zawierają domieszki nadające smak i zapach.</a:t>
            </a:r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  <a:p>
            <a:endParaRPr lang="pl-PL" sz="2800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Właściwości wody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Woda jest środowiskiem życia wielu organizmów roślinnych i zwierzęcych.</a:t>
            </a:r>
          </a:p>
          <a:p>
            <a:r>
              <a:rPr lang="pl-PL" dirty="0"/>
              <a:t>Znajduje się również w organizmach żywych zapewnia im właściwe  funkcjonowanie.</a:t>
            </a:r>
          </a:p>
          <a:p>
            <a:r>
              <a:rPr lang="pl-PL" dirty="0"/>
              <a:t>Organizm człowieka zawiera ok. 65% wody.</a:t>
            </a:r>
          </a:p>
          <a:p>
            <a:r>
              <a:rPr lang="pl-PL" dirty="0"/>
              <a:t>Najwięcej wody znajduje się w mózgu i krwi.</a:t>
            </a:r>
          </a:p>
          <a:p>
            <a:r>
              <a:rPr lang="pl-PL" dirty="0"/>
              <a:t>Jest ważnym substratem w procesie fotosyntezy i środkiem transportu </a:t>
            </a:r>
            <a:r>
              <a:rPr lang="pl-PL"/>
              <a:t>składników pokarmowych.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361</TotalTime>
  <Words>297</Words>
  <Application>Microsoft Office PowerPoint</Application>
  <PresentationFormat>Pokaz na ekranie (4:3)</PresentationFormat>
  <Paragraphs>49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Lucida Sans Unicode</vt:lpstr>
      <vt:lpstr>Verdana</vt:lpstr>
      <vt:lpstr>Wingdings 2</vt:lpstr>
      <vt:lpstr>Wingdings 3</vt:lpstr>
      <vt:lpstr>Hol</vt:lpstr>
      <vt:lpstr>5.1 Właściwości wody  i jej rola w przyrodzie</vt:lpstr>
      <vt:lpstr>Osiągnięcia uczniów – po zajęciach uczeń: </vt:lpstr>
      <vt:lpstr>Woda     H2O</vt:lpstr>
      <vt:lpstr>Obieg wody w przyrodzie  </vt:lpstr>
      <vt:lpstr>Badanie gęstości wody i lodu </vt:lpstr>
      <vt:lpstr>Ułożenie cząsteczek wody w stanie  stałym           ciekłym        gazowym</vt:lpstr>
      <vt:lpstr>Największą gęstość ma woda w temperaturze 4 oC</vt:lpstr>
      <vt:lpstr>Właściwości wody</vt:lpstr>
      <vt:lpstr>Prezentacja programu PowerPoint</vt:lpstr>
      <vt:lpstr>Woda krystaliczna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5.1 Właściwości wody i jej rola w przyrodzie</dc:title>
  <dc:creator>user</dc:creator>
  <cp:lastModifiedBy>Barbara Semeryło</cp:lastModifiedBy>
  <cp:revision>36</cp:revision>
  <dcterms:created xsi:type="dcterms:W3CDTF">2020-04-14T09:11:46Z</dcterms:created>
  <dcterms:modified xsi:type="dcterms:W3CDTF">2021-04-06T09:59:57Z</dcterms:modified>
</cp:coreProperties>
</file>