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Semeryło" userId="ed9abd035930e4d8" providerId="LiveId" clId="{63A08E88-02AF-44FC-B875-0CD288048D40}"/>
    <pc:docChg chg="undo custSel addSld modSld">
      <pc:chgData name="Barbara Semeryło" userId="ed9abd035930e4d8" providerId="LiveId" clId="{63A08E88-02AF-44FC-B875-0CD288048D40}" dt="2021-03-16T20:04:47.923" v="1946" actId="20577"/>
      <pc:docMkLst>
        <pc:docMk/>
      </pc:docMkLst>
      <pc:sldChg chg="addSp delSp modSp mod">
        <pc:chgData name="Barbara Semeryło" userId="ed9abd035930e4d8" providerId="LiveId" clId="{63A08E88-02AF-44FC-B875-0CD288048D40}" dt="2021-03-16T13:16:03.210" v="478" actId="20577"/>
        <pc:sldMkLst>
          <pc:docMk/>
          <pc:sldMk cId="2585030027" sldId="260"/>
        </pc:sldMkLst>
        <pc:spChg chg="mod">
          <ac:chgData name="Barbara Semeryło" userId="ed9abd035930e4d8" providerId="LiveId" clId="{63A08E88-02AF-44FC-B875-0CD288048D40}" dt="2021-03-16T13:16:03.210" v="478" actId="20577"/>
          <ac:spMkLst>
            <pc:docMk/>
            <pc:sldMk cId="2585030027" sldId="260"/>
            <ac:spMk id="4" creationId="{74EB95B3-150C-434E-A28B-210864A162FC}"/>
          </ac:spMkLst>
        </pc:spChg>
        <pc:spChg chg="del">
          <ac:chgData name="Barbara Semeryło" userId="ed9abd035930e4d8" providerId="LiveId" clId="{63A08E88-02AF-44FC-B875-0CD288048D40}" dt="2021-03-16T12:54:07.401" v="0" actId="931"/>
          <ac:spMkLst>
            <pc:docMk/>
            <pc:sldMk cId="2585030027" sldId="260"/>
            <ac:spMk id="5" creationId="{DC932A9E-3EB6-4FFF-8052-2C891982B09A}"/>
          </ac:spMkLst>
        </pc:spChg>
        <pc:picChg chg="add mod">
          <ac:chgData name="Barbara Semeryło" userId="ed9abd035930e4d8" providerId="LiveId" clId="{63A08E88-02AF-44FC-B875-0CD288048D40}" dt="2021-03-16T12:54:26.192" v="3" actId="1076"/>
          <ac:picMkLst>
            <pc:docMk/>
            <pc:sldMk cId="2585030027" sldId="260"/>
            <ac:picMk id="6" creationId="{8E09A7FB-E8A7-4C0B-9D4C-577205FD9C10}"/>
          </ac:picMkLst>
        </pc:picChg>
      </pc:sldChg>
      <pc:sldChg chg="addSp delSp modSp new mod">
        <pc:chgData name="Barbara Semeryło" userId="ed9abd035930e4d8" providerId="LiveId" clId="{63A08E88-02AF-44FC-B875-0CD288048D40}" dt="2021-03-16T13:57:27.587" v="913" actId="20577"/>
        <pc:sldMkLst>
          <pc:docMk/>
          <pc:sldMk cId="596034278" sldId="261"/>
        </pc:sldMkLst>
        <pc:spChg chg="mod">
          <ac:chgData name="Barbara Semeryło" userId="ed9abd035930e4d8" providerId="LiveId" clId="{63A08E88-02AF-44FC-B875-0CD288048D40}" dt="2021-03-16T13:35:57.903" v="564" actId="20577"/>
          <ac:spMkLst>
            <pc:docMk/>
            <pc:sldMk cId="596034278" sldId="261"/>
            <ac:spMk id="2" creationId="{855C461E-E0D0-4DFA-8C51-844639E84293}"/>
          </ac:spMkLst>
        </pc:spChg>
        <pc:spChg chg="add del mod">
          <ac:chgData name="Barbara Semeryło" userId="ed9abd035930e4d8" providerId="LiveId" clId="{63A08E88-02AF-44FC-B875-0CD288048D40}" dt="2021-03-16T13:57:27.587" v="913" actId="20577"/>
          <ac:spMkLst>
            <pc:docMk/>
            <pc:sldMk cId="596034278" sldId="261"/>
            <ac:spMk id="3" creationId="{EB9AAFF1-32B7-4E85-8CC8-910A559F014C}"/>
          </ac:spMkLst>
        </pc:spChg>
        <pc:spChg chg="mod">
          <ac:chgData name="Barbara Semeryło" userId="ed9abd035930e4d8" providerId="LiveId" clId="{63A08E88-02AF-44FC-B875-0CD288048D40}" dt="2021-03-16T13:35:02.001" v="541" actId="20577"/>
          <ac:spMkLst>
            <pc:docMk/>
            <pc:sldMk cId="596034278" sldId="261"/>
            <ac:spMk id="4" creationId="{AE3908BE-50C7-4668-B2A4-30345DDB20BA}"/>
          </ac:spMkLst>
        </pc:spChg>
        <pc:picChg chg="add del mod">
          <ac:chgData name="Barbara Semeryło" userId="ed9abd035930e4d8" providerId="LiveId" clId="{63A08E88-02AF-44FC-B875-0CD288048D40}" dt="2021-03-16T13:34:40.514" v="486" actId="931"/>
          <ac:picMkLst>
            <pc:docMk/>
            <pc:sldMk cId="596034278" sldId="261"/>
            <ac:picMk id="6" creationId="{C1691344-F775-460E-BBE0-F2783D0390F9}"/>
          </ac:picMkLst>
        </pc:picChg>
        <pc:picChg chg="add mod">
          <ac:chgData name="Barbara Semeryło" userId="ed9abd035930e4d8" providerId="LiveId" clId="{63A08E88-02AF-44FC-B875-0CD288048D40}" dt="2021-03-16T13:57:14.495" v="911" actId="14100"/>
          <ac:picMkLst>
            <pc:docMk/>
            <pc:sldMk cId="596034278" sldId="261"/>
            <ac:picMk id="8" creationId="{4BF53788-B38C-4CB0-B106-BE46A7251091}"/>
          </ac:picMkLst>
        </pc:picChg>
      </pc:sldChg>
      <pc:sldChg chg="addSp delSp modSp new mod modClrScheme chgLayout">
        <pc:chgData name="Barbara Semeryło" userId="ed9abd035930e4d8" providerId="LiveId" clId="{63A08E88-02AF-44FC-B875-0CD288048D40}" dt="2021-03-16T14:00:34.322" v="953" actId="14100"/>
        <pc:sldMkLst>
          <pc:docMk/>
          <pc:sldMk cId="1311491768" sldId="262"/>
        </pc:sldMkLst>
        <pc:spChg chg="mod ord">
          <ac:chgData name="Barbara Semeryło" userId="ed9abd035930e4d8" providerId="LiveId" clId="{63A08E88-02AF-44FC-B875-0CD288048D40}" dt="2021-03-16T14:00:13.897" v="950" actId="700"/>
          <ac:spMkLst>
            <pc:docMk/>
            <pc:sldMk cId="1311491768" sldId="262"/>
            <ac:spMk id="2" creationId="{AA87FDE7-0348-4AF3-BF23-6DCE8EE3A121}"/>
          </ac:spMkLst>
        </pc:spChg>
        <pc:spChg chg="del mod ord">
          <ac:chgData name="Barbara Semeryło" userId="ed9abd035930e4d8" providerId="LiveId" clId="{63A08E88-02AF-44FC-B875-0CD288048D40}" dt="2021-03-16T14:00:13.897" v="950" actId="700"/>
          <ac:spMkLst>
            <pc:docMk/>
            <pc:sldMk cId="1311491768" sldId="262"/>
            <ac:spMk id="3" creationId="{64B042B3-0310-4D95-BE42-465318F246FB}"/>
          </ac:spMkLst>
        </pc:spChg>
        <pc:spChg chg="del">
          <ac:chgData name="Barbara Semeryło" userId="ed9abd035930e4d8" providerId="LiveId" clId="{63A08E88-02AF-44FC-B875-0CD288048D40}" dt="2021-03-16T14:00:13.897" v="950" actId="700"/>
          <ac:spMkLst>
            <pc:docMk/>
            <pc:sldMk cId="1311491768" sldId="262"/>
            <ac:spMk id="4" creationId="{55BB6297-44C6-41BB-86C5-4844111672A7}"/>
          </ac:spMkLst>
        </pc:spChg>
        <pc:spChg chg="add del mod ord">
          <ac:chgData name="Barbara Semeryło" userId="ed9abd035930e4d8" providerId="LiveId" clId="{63A08E88-02AF-44FC-B875-0CD288048D40}" dt="2021-03-16T14:00:23.005" v="951" actId="931"/>
          <ac:spMkLst>
            <pc:docMk/>
            <pc:sldMk cId="1311491768" sldId="262"/>
            <ac:spMk id="5" creationId="{CF7B76DC-5EC6-401B-ADA7-CF2491E8B8A7}"/>
          </ac:spMkLst>
        </pc:spChg>
        <pc:picChg chg="add mod">
          <ac:chgData name="Barbara Semeryło" userId="ed9abd035930e4d8" providerId="LiveId" clId="{63A08E88-02AF-44FC-B875-0CD288048D40}" dt="2021-03-16T14:00:34.322" v="953" actId="14100"/>
          <ac:picMkLst>
            <pc:docMk/>
            <pc:sldMk cId="1311491768" sldId="262"/>
            <ac:picMk id="7" creationId="{6F668155-92ED-4DC2-8E9D-88D4EBC0C2FC}"/>
          </ac:picMkLst>
        </pc:picChg>
      </pc:sldChg>
      <pc:sldChg chg="addSp delSp modSp new mod modClrScheme chgLayout">
        <pc:chgData name="Barbara Semeryło" userId="ed9abd035930e4d8" providerId="LiveId" clId="{63A08E88-02AF-44FC-B875-0CD288048D40}" dt="2021-03-16T16:53:29.246" v="1253" actId="14100"/>
        <pc:sldMkLst>
          <pc:docMk/>
          <pc:sldMk cId="1690004119" sldId="263"/>
        </pc:sldMkLst>
        <pc:spChg chg="mod ord">
          <ac:chgData name="Barbara Semeryło" userId="ed9abd035930e4d8" providerId="LiveId" clId="{63A08E88-02AF-44FC-B875-0CD288048D40}" dt="2021-03-16T14:14:36.657" v="969" actId="700"/>
          <ac:spMkLst>
            <pc:docMk/>
            <pc:sldMk cId="1690004119" sldId="263"/>
            <ac:spMk id="2" creationId="{AE0D2B60-6610-4BF5-BE90-DF18EB816B3A}"/>
          </ac:spMkLst>
        </pc:spChg>
        <pc:spChg chg="del mod ord">
          <ac:chgData name="Barbara Semeryło" userId="ed9abd035930e4d8" providerId="LiveId" clId="{63A08E88-02AF-44FC-B875-0CD288048D40}" dt="2021-03-16T14:14:36.657" v="969" actId="700"/>
          <ac:spMkLst>
            <pc:docMk/>
            <pc:sldMk cId="1690004119" sldId="263"/>
            <ac:spMk id="3" creationId="{B8141785-8251-4736-AC38-28E86FED8BC2}"/>
          </ac:spMkLst>
        </pc:spChg>
        <pc:spChg chg="add del mod ord">
          <ac:chgData name="Barbara Semeryło" userId="ed9abd035930e4d8" providerId="LiveId" clId="{63A08E88-02AF-44FC-B875-0CD288048D40}" dt="2021-03-16T16:48:54.132" v="1243" actId="478"/>
          <ac:spMkLst>
            <pc:docMk/>
            <pc:sldMk cId="1690004119" sldId="263"/>
            <ac:spMk id="4" creationId="{2455E265-0DEA-47A0-A5C5-C22143B8C7C7}"/>
          </ac:spMkLst>
        </pc:spChg>
        <pc:spChg chg="add mod ord">
          <ac:chgData name="Barbara Semeryło" userId="ed9abd035930e4d8" providerId="LiveId" clId="{63A08E88-02AF-44FC-B875-0CD288048D40}" dt="2021-03-16T16:52:10.852" v="1249" actId="12"/>
          <ac:spMkLst>
            <pc:docMk/>
            <pc:sldMk cId="1690004119" sldId="263"/>
            <ac:spMk id="5" creationId="{AECDB68C-29BC-440E-B74B-E2793736F66C}"/>
          </ac:spMkLst>
        </pc:spChg>
        <pc:spChg chg="add del mod ord">
          <ac:chgData name="Barbara Semeryło" userId="ed9abd035930e4d8" providerId="LiveId" clId="{63A08E88-02AF-44FC-B875-0CD288048D40}" dt="2021-03-16T16:49:00.723" v="1244" actId="478"/>
          <ac:spMkLst>
            <pc:docMk/>
            <pc:sldMk cId="1690004119" sldId="263"/>
            <ac:spMk id="6" creationId="{A3653240-6BE9-472D-8AEC-BCC39E997004}"/>
          </ac:spMkLst>
        </pc:spChg>
        <pc:spChg chg="add del mod ord">
          <ac:chgData name="Barbara Semeryło" userId="ed9abd035930e4d8" providerId="LiveId" clId="{63A08E88-02AF-44FC-B875-0CD288048D40}" dt="2021-03-16T16:40:47.843" v="1201" actId="931"/>
          <ac:spMkLst>
            <pc:docMk/>
            <pc:sldMk cId="1690004119" sldId="263"/>
            <ac:spMk id="7" creationId="{E8E02C96-30D4-435F-B88A-5F2F31202D87}"/>
          </ac:spMkLst>
        </pc:spChg>
        <pc:picChg chg="add mod">
          <ac:chgData name="Barbara Semeryło" userId="ed9abd035930e4d8" providerId="LiveId" clId="{63A08E88-02AF-44FC-B875-0CD288048D40}" dt="2021-03-16T16:49:26.159" v="1247" actId="1076"/>
          <ac:picMkLst>
            <pc:docMk/>
            <pc:sldMk cId="1690004119" sldId="263"/>
            <ac:picMk id="9" creationId="{0F386D01-7114-4E89-9DD7-B6CEAF9CE553}"/>
          </ac:picMkLst>
        </pc:picChg>
        <pc:picChg chg="add mod">
          <ac:chgData name="Barbara Semeryło" userId="ed9abd035930e4d8" providerId="LiveId" clId="{63A08E88-02AF-44FC-B875-0CD288048D40}" dt="2021-03-16T16:53:29.246" v="1253" actId="14100"/>
          <ac:picMkLst>
            <pc:docMk/>
            <pc:sldMk cId="1690004119" sldId="263"/>
            <ac:picMk id="11" creationId="{B5C1F926-154C-41EA-9768-872B6674EE54}"/>
          </ac:picMkLst>
        </pc:picChg>
      </pc:sldChg>
      <pc:sldChg chg="addSp delSp modSp new mod">
        <pc:chgData name="Barbara Semeryło" userId="ed9abd035930e4d8" providerId="LiveId" clId="{63A08E88-02AF-44FC-B875-0CD288048D40}" dt="2021-03-16T19:38:43.059" v="1497" actId="14100"/>
        <pc:sldMkLst>
          <pc:docMk/>
          <pc:sldMk cId="3703763294" sldId="264"/>
        </pc:sldMkLst>
        <pc:spChg chg="mod">
          <ac:chgData name="Barbara Semeryło" userId="ed9abd035930e4d8" providerId="LiveId" clId="{63A08E88-02AF-44FC-B875-0CD288048D40}" dt="2021-03-16T18:54:22.784" v="1266" actId="20577"/>
          <ac:spMkLst>
            <pc:docMk/>
            <pc:sldMk cId="3703763294" sldId="264"/>
            <ac:spMk id="2" creationId="{3D18A772-245A-4696-8978-10B0C43B840F}"/>
          </ac:spMkLst>
        </pc:spChg>
        <pc:spChg chg="del">
          <ac:chgData name="Barbara Semeryło" userId="ed9abd035930e4d8" providerId="LiveId" clId="{63A08E88-02AF-44FC-B875-0CD288048D40}" dt="2021-03-16T19:31:23.561" v="1270" actId="478"/>
          <ac:spMkLst>
            <pc:docMk/>
            <pc:sldMk cId="3703763294" sldId="264"/>
            <ac:spMk id="3" creationId="{092330B1-B34E-4D0C-804D-74AA807D1CB1}"/>
          </ac:spMkLst>
        </pc:spChg>
        <pc:spChg chg="mod">
          <ac:chgData name="Barbara Semeryło" userId="ed9abd035930e4d8" providerId="LiveId" clId="{63A08E88-02AF-44FC-B875-0CD288048D40}" dt="2021-03-16T19:37:24.561" v="1493" actId="5793"/>
          <ac:spMkLst>
            <pc:docMk/>
            <pc:sldMk cId="3703763294" sldId="264"/>
            <ac:spMk id="4" creationId="{CCE66EF6-83A2-4C9A-8EE5-6744E7E1F790}"/>
          </ac:spMkLst>
        </pc:spChg>
        <pc:spChg chg="del">
          <ac:chgData name="Barbara Semeryło" userId="ed9abd035930e4d8" providerId="LiveId" clId="{63A08E88-02AF-44FC-B875-0CD288048D40}" dt="2021-03-16T19:31:11.137" v="1268" actId="478"/>
          <ac:spMkLst>
            <pc:docMk/>
            <pc:sldMk cId="3703763294" sldId="264"/>
            <ac:spMk id="5" creationId="{DDB324DF-29A0-4BCD-AA74-BCD3EA1A165E}"/>
          </ac:spMkLst>
        </pc:spChg>
        <pc:spChg chg="del">
          <ac:chgData name="Barbara Semeryło" userId="ed9abd035930e4d8" providerId="LiveId" clId="{63A08E88-02AF-44FC-B875-0CD288048D40}" dt="2021-03-16T19:31:05.192" v="1267" actId="931"/>
          <ac:spMkLst>
            <pc:docMk/>
            <pc:sldMk cId="3703763294" sldId="264"/>
            <ac:spMk id="6" creationId="{C87CAD04-9368-4FCA-8FE1-153D88EDE8EC}"/>
          </ac:spMkLst>
        </pc:spChg>
        <pc:picChg chg="add mod">
          <ac:chgData name="Barbara Semeryło" userId="ed9abd035930e4d8" providerId="LiveId" clId="{63A08E88-02AF-44FC-B875-0CD288048D40}" dt="2021-03-16T19:31:17.996" v="1269" actId="14100"/>
          <ac:picMkLst>
            <pc:docMk/>
            <pc:sldMk cId="3703763294" sldId="264"/>
            <ac:picMk id="8" creationId="{33184530-4903-45D8-B116-5968AC177662}"/>
          </ac:picMkLst>
        </pc:picChg>
        <pc:picChg chg="add mod">
          <ac:chgData name="Barbara Semeryło" userId="ed9abd035930e4d8" providerId="LiveId" clId="{63A08E88-02AF-44FC-B875-0CD288048D40}" dt="2021-03-16T19:38:43.059" v="1497" actId="14100"/>
          <ac:picMkLst>
            <pc:docMk/>
            <pc:sldMk cId="3703763294" sldId="264"/>
            <ac:picMk id="10" creationId="{4E7B5B19-64FA-4677-A37F-5104DDE038E9}"/>
          </ac:picMkLst>
        </pc:picChg>
      </pc:sldChg>
      <pc:sldChg chg="addSp delSp modSp new mod">
        <pc:chgData name="Barbara Semeryło" userId="ed9abd035930e4d8" providerId="LiveId" clId="{63A08E88-02AF-44FC-B875-0CD288048D40}" dt="2021-03-16T20:04:47.923" v="1946" actId="20577"/>
        <pc:sldMkLst>
          <pc:docMk/>
          <pc:sldMk cId="3501805030" sldId="265"/>
        </pc:sldMkLst>
        <pc:spChg chg="mod">
          <ac:chgData name="Barbara Semeryło" userId="ed9abd035930e4d8" providerId="LiveId" clId="{63A08E88-02AF-44FC-B875-0CD288048D40}" dt="2021-03-16T19:39:44.095" v="1503" actId="20577"/>
          <ac:spMkLst>
            <pc:docMk/>
            <pc:sldMk cId="3501805030" sldId="265"/>
            <ac:spMk id="2" creationId="{287E69DC-1BDC-42E2-AF38-8944256334E3}"/>
          </ac:spMkLst>
        </pc:spChg>
        <pc:spChg chg="del">
          <ac:chgData name="Barbara Semeryło" userId="ed9abd035930e4d8" providerId="LiveId" clId="{63A08E88-02AF-44FC-B875-0CD288048D40}" dt="2021-03-16T19:57:05.111" v="1506" actId="478"/>
          <ac:spMkLst>
            <pc:docMk/>
            <pc:sldMk cId="3501805030" sldId="265"/>
            <ac:spMk id="3" creationId="{ED59C890-3505-45DD-A58F-752335C665AF}"/>
          </ac:spMkLst>
        </pc:spChg>
        <pc:spChg chg="mod">
          <ac:chgData name="Barbara Semeryło" userId="ed9abd035930e4d8" providerId="LiveId" clId="{63A08E88-02AF-44FC-B875-0CD288048D40}" dt="2021-03-16T20:04:47.923" v="1946" actId="20577"/>
          <ac:spMkLst>
            <pc:docMk/>
            <pc:sldMk cId="3501805030" sldId="265"/>
            <ac:spMk id="4" creationId="{A52FFB84-4F14-4FB6-B67A-F826C17D79EE}"/>
          </ac:spMkLst>
        </pc:spChg>
        <pc:spChg chg="del">
          <ac:chgData name="Barbara Semeryło" userId="ed9abd035930e4d8" providerId="LiveId" clId="{63A08E88-02AF-44FC-B875-0CD288048D40}" dt="2021-03-16T19:56:59.957" v="1505" actId="478"/>
          <ac:spMkLst>
            <pc:docMk/>
            <pc:sldMk cId="3501805030" sldId="265"/>
            <ac:spMk id="5" creationId="{F9792E6A-1362-4889-B080-1BE9608F0925}"/>
          </ac:spMkLst>
        </pc:spChg>
        <pc:spChg chg="del">
          <ac:chgData name="Barbara Semeryło" userId="ed9abd035930e4d8" providerId="LiveId" clId="{63A08E88-02AF-44FC-B875-0CD288048D40}" dt="2021-03-16T19:56:54.788" v="1504" actId="931"/>
          <ac:spMkLst>
            <pc:docMk/>
            <pc:sldMk cId="3501805030" sldId="265"/>
            <ac:spMk id="6" creationId="{CBE5EC98-5BD5-4FC9-9347-5B5F1E680D26}"/>
          </ac:spMkLst>
        </pc:spChg>
        <pc:picChg chg="add mod">
          <ac:chgData name="Barbara Semeryło" userId="ed9abd035930e4d8" providerId="LiveId" clId="{63A08E88-02AF-44FC-B875-0CD288048D40}" dt="2021-03-16T19:57:29.838" v="1509" actId="14100"/>
          <ac:picMkLst>
            <pc:docMk/>
            <pc:sldMk cId="3501805030" sldId="265"/>
            <ac:picMk id="8" creationId="{29B6CEE0-BFB5-4768-A607-C00F7DA6BC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podreczniki.pl/a/zanieczyszczenia-powietrza/D5txt358T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3oYYDXW1mMc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82E283-92D1-4DE8-8E36-7B8AABCDD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Zanieczyszczenia powietrza i jego ochrona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9D3E44-6C89-45D2-906F-75E10A17A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Barbara Semeryło</a:t>
            </a:r>
          </a:p>
        </p:txBody>
      </p:sp>
    </p:spTree>
    <p:extLst>
      <p:ext uri="{BB962C8B-B14F-4D97-AF65-F5344CB8AC3E}">
        <p14:creationId xmlns:p14="http://schemas.microsoft.com/office/powerpoint/2010/main" val="322502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E69DC-1BDC-42E2-AF38-89442563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Pyły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2FFB84-4F14-4FB6-B67A-F826C17D7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776941"/>
            <a:ext cx="4185623" cy="4304263"/>
          </a:xfrm>
        </p:spPr>
        <p:txBody>
          <a:bodyPr/>
          <a:lstStyle/>
          <a:p>
            <a:r>
              <a:rPr lang="pl-PL" dirty="0"/>
              <a:t>Duże stężenie pyłów obserwuje się w pobliżu cementowni i wielkich zakładów przemysłowych</a:t>
            </a:r>
          </a:p>
          <a:p>
            <a:r>
              <a:rPr lang="pl-PL" dirty="0"/>
              <a:t>Przyczyniają się do powstania smogu, a także wywołują schorzenia dróg oddechowych</a:t>
            </a:r>
          </a:p>
          <a:p>
            <a:r>
              <a:rPr lang="pl-PL" dirty="0"/>
              <a:t>Pyły opadają na powierzchnię ziemi i powodują zanieczyszczenia gleby.</a:t>
            </a:r>
          </a:p>
          <a:p>
            <a:r>
              <a:rPr lang="pl-PL" dirty="0"/>
              <a:t>Pyły z wodą deszczową dostają się do jezior, rzek </a:t>
            </a:r>
            <a:r>
              <a:rPr lang="pl-PL"/>
              <a:t>i mórz.</a:t>
            </a: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9B6CEE0-BFB5-4768-A607-C00F7DA6BC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87765" y="1676446"/>
            <a:ext cx="5094922" cy="3821191"/>
          </a:xfrm>
        </p:spPr>
      </p:pic>
    </p:spTree>
    <p:extLst>
      <p:ext uri="{BB962C8B-B14F-4D97-AF65-F5344CB8AC3E}">
        <p14:creationId xmlns:p14="http://schemas.microsoft.com/office/powerpoint/2010/main" val="350180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1DF36-52B6-4D45-B065-6797D015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zanieczyszczeń powietrza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9F0E9B-913B-4CE4-8972-C3628218EE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4"/>
                </a:solidFill>
              </a:rPr>
              <a:t>Naturalne</a:t>
            </a:r>
            <a:r>
              <a:rPr lang="pl-PL" dirty="0"/>
              <a:t> </a:t>
            </a:r>
          </a:p>
          <a:p>
            <a:r>
              <a:rPr lang="pl-PL" dirty="0"/>
              <a:t>Wybuchy wulkanów</a:t>
            </a:r>
          </a:p>
          <a:p>
            <a:r>
              <a:rPr lang="pl-PL" dirty="0"/>
              <a:t>Pożary lasów</a:t>
            </a:r>
          </a:p>
          <a:p>
            <a:r>
              <a:rPr lang="pl-PL" dirty="0"/>
              <a:t>Wyładowania atmosferyczne</a:t>
            </a:r>
          </a:p>
          <a:p>
            <a:r>
              <a:rPr lang="pl-PL" dirty="0"/>
              <a:t>Rozkład substancji organicznych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08F1C37-2D4C-4E24-92E3-F19F5CD871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7030A0"/>
                </a:solidFill>
              </a:rPr>
              <a:t>Antropogeniczne</a:t>
            </a:r>
          </a:p>
          <a:p>
            <a:r>
              <a:rPr lang="pl-PL" dirty="0"/>
              <a:t>Zakłady przetwórcze</a:t>
            </a:r>
          </a:p>
          <a:p>
            <a:r>
              <a:rPr lang="pl-PL" dirty="0"/>
              <a:t>Elektrownie i elektrociepłownie</a:t>
            </a:r>
          </a:p>
          <a:p>
            <a:r>
              <a:rPr lang="pl-PL" dirty="0"/>
              <a:t>Środki transportu</a:t>
            </a:r>
          </a:p>
          <a:p>
            <a:r>
              <a:rPr lang="pl-PL" dirty="0"/>
              <a:t>Kotłownie miejskie i przydomowe</a:t>
            </a:r>
          </a:p>
          <a:p>
            <a:r>
              <a:rPr lang="pl-PL" dirty="0"/>
              <a:t>Rolnictwo</a:t>
            </a:r>
          </a:p>
          <a:p>
            <a:r>
              <a:rPr lang="pl-PL" dirty="0"/>
              <a:t>Hodowla zwierząt</a:t>
            </a:r>
          </a:p>
          <a:p>
            <a:r>
              <a:rPr lang="pl-PL" dirty="0"/>
              <a:t>Gazy w aerozolach</a:t>
            </a:r>
          </a:p>
          <a:p>
            <a:r>
              <a:rPr lang="pl-PL" dirty="0"/>
              <a:t>Dym tytoniowy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091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C955E-A6DF-44EE-BFF6-03881ACD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Zanieczyszczenia powietrza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90DF86-A572-4084-8156-AFFF47EE4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0F3F0E-3C28-4A25-AB80-DC1FBA9D8E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Tlenki węgla CO, CO</a:t>
            </a:r>
            <a:r>
              <a:rPr lang="pl-PL" sz="1200" dirty="0"/>
              <a:t>2 </a:t>
            </a:r>
          </a:p>
          <a:p>
            <a:r>
              <a:rPr lang="pl-PL" dirty="0"/>
              <a:t>Tlenki azotu</a:t>
            </a:r>
          </a:p>
          <a:p>
            <a:r>
              <a:rPr lang="pl-PL" dirty="0"/>
              <a:t>Tlenki siarki</a:t>
            </a:r>
          </a:p>
          <a:p>
            <a:r>
              <a:rPr lang="pl-PL" dirty="0"/>
              <a:t>Związki chloru </a:t>
            </a:r>
            <a:r>
              <a:rPr lang="pl-PL" dirty="0" err="1"/>
              <a:t>np.freony</a:t>
            </a:r>
            <a:endParaRPr lang="pl-PL" dirty="0"/>
          </a:p>
          <a:p>
            <a:r>
              <a:rPr lang="pl-PL" dirty="0"/>
              <a:t>Węglowodory</a:t>
            </a:r>
          </a:p>
          <a:p>
            <a:r>
              <a:rPr lang="pl-PL" dirty="0"/>
              <a:t>Pyły</a:t>
            </a:r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06D171-FA9C-4FAE-B5A9-3349FE43A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6C0411C-4D7E-43E3-A9D7-3A1E37E4E0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https://epodreczniki.pl/a/zanieczyszczenia-powietrza/D5txt358T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65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F013DD7-5AB5-4168-8BB3-1B7290CA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Skutki zanieczyszczeń powietrza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D46DF3B-70BE-42F7-A2A4-12DD4A186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Smog</a:t>
            </a:r>
          </a:p>
          <a:p>
            <a:r>
              <a:rPr lang="pl-PL" dirty="0"/>
              <a:t>Wzrost efektu cieplarnianego</a:t>
            </a:r>
          </a:p>
          <a:p>
            <a:r>
              <a:rPr lang="pl-PL" dirty="0"/>
              <a:t>Dziura ozonowa</a:t>
            </a:r>
          </a:p>
          <a:p>
            <a:r>
              <a:rPr lang="pl-PL" dirty="0"/>
              <a:t>Kwaśne opady</a:t>
            </a:r>
          </a:p>
          <a:p>
            <a:r>
              <a:rPr lang="pl-PL" dirty="0"/>
              <a:t>Pyły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6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7FDFF1-5E25-405F-9C11-54FF3DE0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Smog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EB95B3-150C-434E-A28B-210864A16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77880"/>
            <a:ext cx="4276406" cy="4927106"/>
          </a:xfrm>
        </p:spPr>
        <p:txBody>
          <a:bodyPr>
            <a:normAutofit/>
          </a:bodyPr>
          <a:lstStyle/>
          <a:p>
            <a:r>
              <a:rPr lang="pl-PL" dirty="0"/>
              <a:t>Tworzą go tlenki: siarki, węgla, azotu i inne gazy rozpuszczone w kroplach wody.</a:t>
            </a:r>
          </a:p>
          <a:p>
            <a:r>
              <a:rPr lang="pl-PL" dirty="0"/>
              <a:t>Powstaje zwykle przy bezwietrznej pogodzie i dużej wilgotności powietrza.</a:t>
            </a:r>
          </a:p>
          <a:p>
            <a:r>
              <a:rPr lang="pl-PL" dirty="0"/>
              <a:t>Zjawisko to jest charakterystyczne dla dużych miast.</a:t>
            </a:r>
          </a:p>
          <a:p>
            <a:r>
              <a:rPr lang="pl-PL" dirty="0"/>
              <a:t>Smog powoduje duszności, łzawienie oczu, zaburzenia krążenia i podrażnienia skóry.</a:t>
            </a:r>
          </a:p>
          <a:p>
            <a:r>
              <a:rPr lang="pl-PL" dirty="0"/>
              <a:t>W skrajnych przypadkach prowadzi do śmierci organizmów.</a:t>
            </a:r>
          </a:p>
          <a:p>
            <a:r>
              <a:rPr lang="pl-PL" dirty="0"/>
              <a:t>Przyspiesza niszczenie różnych materiałów, np. elementów budowy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E09A7FB-E8A7-4C0B-9D4C-577205FD9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4015" y="2160589"/>
            <a:ext cx="5286146" cy="2970704"/>
          </a:xfrm>
        </p:spPr>
      </p:pic>
    </p:spTree>
    <p:extLst>
      <p:ext uri="{BB962C8B-B14F-4D97-AF65-F5344CB8AC3E}">
        <p14:creationId xmlns:p14="http://schemas.microsoft.com/office/powerpoint/2010/main" val="258503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C461E-E0D0-4DFA-8C51-844639E8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 cieplarniany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9AAFF1-32B7-4E85-8CC8-910A559F0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006" y="2160589"/>
            <a:ext cx="4426363" cy="3880772"/>
          </a:xfrm>
        </p:spPr>
        <p:txBody>
          <a:bodyPr/>
          <a:lstStyle/>
          <a:p>
            <a:r>
              <a:rPr lang="pl-PL" dirty="0"/>
              <a:t>Dwutlenek węgla i para wodna zawarte w atmosferze zatrzymują ciepło.</a:t>
            </a:r>
          </a:p>
          <a:p>
            <a:r>
              <a:rPr lang="pl-PL" dirty="0"/>
              <a:t>Znaczny wzrost ilości dwutlenku węgla i innych gazów cieplarnianych (metanu, tlenków azotu, freonów, ozonu) może ten naturalny efekt spotęgować i doprowadzić do zmiany klimatu, ocieplenia, topnienia lodowców i zalewania części kontynentów.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3908BE-50C7-4668-B2A4-30345DDB20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https://youtu.be/3oYYDXW1mMc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BF53788-B38C-4CB0-B106-BE46A7251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70" y="2689934"/>
            <a:ext cx="6993317" cy="34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3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87FDE7-0348-4AF3-BF23-6DCE8EE3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Wzrost efektu cieplarnianego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F668155-92ED-4DC2-8E9D-88D4EBC0C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55" y="1587880"/>
            <a:ext cx="6480699" cy="4860524"/>
          </a:xfrm>
        </p:spPr>
      </p:pic>
    </p:spTree>
    <p:extLst>
      <p:ext uri="{BB962C8B-B14F-4D97-AF65-F5344CB8AC3E}">
        <p14:creationId xmlns:p14="http://schemas.microsoft.com/office/powerpoint/2010/main" val="1311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D2B60-6610-4BF5-BE90-DF18EB81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Dziura ozonowa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ECDB68C-29BC-440E-B74B-E2793736F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642369"/>
            <a:ext cx="4185623" cy="4398993"/>
          </a:xfrm>
        </p:spPr>
        <p:txBody>
          <a:bodyPr/>
          <a:lstStyle/>
          <a:p>
            <a:r>
              <a:rPr lang="pl-PL" dirty="0"/>
              <a:t>Ozon powstaje w naturalny sposób na wysokości ok. 20 – 40 km nad ziemią tworząc warstwę ozonową.</a:t>
            </a:r>
          </a:p>
          <a:p>
            <a:r>
              <a:rPr lang="pl-PL" dirty="0"/>
              <a:t>Ozon i tlen w znacznym stopniu pochłaniają promieniowanie nadfioletowe (UV), które  dociera do atmosfery z kosmosu</a:t>
            </a:r>
          </a:p>
          <a:p>
            <a:r>
              <a:rPr lang="pl-PL" dirty="0"/>
              <a:t>Warstwę ozonową niszczą freony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0F386D01-7114-4E89-9DD7-B6CEAF9CE5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52427" y="1731146"/>
            <a:ext cx="4769701" cy="3551068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5C1F926-154C-41EA-9768-872B6674E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4" y="4323425"/>
            <a:ext cx="2879047" cy="23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18A772-245A-4696-8978-10B0C43B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Kwaśne opady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E66EF6-83A2-4C9A-8EE5-6744E7E1F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15" y="1776941"/>
            <a:ext cx="4185623" cy="3304117"/>
          </a:xfrm>
        </p:spPr>
        <p:txBody>
          <a:bodyPr/>
          <a:lstStyle/>
          <a:p>
            <a:r>
              <a:rPr lang="pl-PL" dirty="0"/>
              <a:t>Znajdujące się w powietrzu tlenki azotu i tlenki siarki łączą siew chmurach z wodą tworząc kwasy.</a:t>
            </a:r>
          </a:p>
          <a:p>
            <a:r>
              <a:rPr lang="pl-PL" dirty="0"/>
              <a:t>Związki te wraz z deszczem, śniegiem i mgłą opadają na ziemię jako kwaśne opady i powodują szkody w środowisku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3184530-4903-45D8-B116-5968AC1776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87938" y="1606859"/>
            <a:ext cx="5834403" cy="4339336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E7B5B19-64FA-4677-A37F-5104DDE03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7" y="3934069"/>
            <a:ext cx="3898575" cy="29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6329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341</Words>
  <Application>Microsoft Office PowerPoint</Application>
  <PresentationFormat>Panoramiczny</PresentationFormat>
  <Paragraphs>56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Zanieczyszczenia powietrza i jego ochrona</vt:lpstr>
      <vt:lpstr>Źródła zanieczyszczeń powietrza</vt:lpstr>
      <vt:lpstr>Zanieczyszczenia powietrza</vt:lpstr>
      <vt:lpstr>Skutki zanieczyszczeń powietrza</vt:lpstr>
      <vt:lpstr>Smog </vt:lpstr>
      <vt:lpstr>Efekt cieplarniany</vt:lpstr>
      <vt:lpstr>Wzrost efektu cieplarnianego</vt:lpstr>
      <vt:lpstr>Dziura ozonowa</vt:lpstr>
      <vt:lpstr>Kwaśne opady</vt:lpstr>
      <vt:lpstr>Pyły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Zanieczyszczenia powietrza i jego ochrona</dc:title>
  <dc:creator>Barbara Semeryło</dc:creator>
  <cp:lastModifiedBy>Barbara Semeryło</cp:lastModifiedBy>
  <cp:revision>18</cp:revision>
  <dcterms:created xsi:type="dcterms:W3CDTF">2021-03-15T20:13:35Z</dcterms:created>
  <dcterms:modified xsi:type="dcterms:W3CDTF">2021-03-16T20:04:59Z</dcterms:modified>
</cp:coreProperties>
</file>