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osja" TargetMode="External"/><Relationship Id="rId7" Type="http://schemas.openxmlformats.org/officeDocument/2006/relationships/hyperlink" Target="https://pl.wikipedia.org/wiki/Liczba_atomow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.wikipedia.org/wiki/Pierwiastek_chemiczny" TargetMode="External"/><Relationship Id="rId5" Type="http://schemas.openxmlformats.org/officeDocument/2006/relationships/hyperlink" Target="https://pl.wikipedia.org/wiki/Prawo_okresowo%C5%9Bci_Mendelejewa" TargetMode="External"/><Relationship Id="rId4" Type="http://schemas.openxmlformats.org/officeDocument/2006/relationships/hyperlink" Target="https://pl.wikipedia.org/wiki/Chem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AF75B9-9F2C-41C7-9E89-6C9E1EC8A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Układ okresowy pierwiastków chemicznych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2041F01-E0FD-4724-BBAF-A5A20F503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Barbara Semeryło</a:t>
            </a:r>
          </a:p>
        </p:txBody>
      </p:sp>
    </p:spTree>
    <p:extLst>
      <p:ext uri="{BB962C8B-B14F-4D97-AF65-F5344CB8AC3E}">
        <p14:creationId xmlns:p14="http://schemas.microsoft.com/office/powerpoint/2010/main" val="242696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C16D02-DD7E-4B8C-A781-ED3E69E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Linux Libertine"/>
              </a:rPr>
              <a:t>Dmitrij Mendelejew (1834-1907)</a:t>
            </a:r>
            <a:br>
              <a:rPr lang="pl-PL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pl-PL" dirty="0"/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EDE5B5D9-7A1D-4665-8145-ABF431F08B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2179" y="1413849"/>
            <a:ext cx="3508925" cy="49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DE22FA-CB1B-4173-AAF3-668EB42B8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6636" y="1413849"/>
            <a:ext cx="3956527" cy="4924807"/>
          </a:xfrm>
        </p:spPr>
        <p:txBody>
          <a:bodyPr/>
          <a:lstStyle/>
          <a:p>
            <a:r>
              <a:rPr lang="az-Cyrl-A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Дмитрий Иванович Менделеев</a:t>
            </a:r>
            <a:endParaRPr lang="pl-PL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Rosja"/>
              </a:rPr>
              <a:t>rosyjski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Chemia"/>
              </a:rPr>
              <a:t>chemik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odkrywca (w roku 1869)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Prawo okresowości Mendelejewa"/>
              </a:rPr>
              <a:t>prawa okresowości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Pierwiastek chemiczny"/>
              </a:rPr>
              <a:t>pierwiastków chemicznych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l-PL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Właściwości pierwiastków chemicznych uporządkowanych zgodnie ze wzrastająca </a:t>
            </a:r>
            <a:r>
              <a:rPr lang="pl-PL" b="0" i="1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Liczba atomowa"/>
              </a:rPr>
              <a:t>liczbą atomową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powtarzają się okresowo.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9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7063D90-E09B-44EA-82D0-A6388FB8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72585880-C024-43C9-9C45-44AFB560E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203" y="-79898"/>
            <a:ext cx="9410330" cy="7057748"/>
          </a:xfrm>
        </p:spPr>
      </p:pic>
    </p:spTree>
    <p:extLst>
      <p:ext uri="{BB962C8B-B14F-4D97-AF65-F5344CB8AC3E}">
        <p14:creationId xmlns:p14="http://schemas.microsoft.com/office/powerpoint/2010/main" val="242576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70B99-6B47-4D73-B5A4-418AD0A0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46" y="248576"/>
            <a:ext cx="8759094" cy="1636710"/>
          </a:xfrm>
        </p:spPr>
        <p:txBody>
          <a:bodyPr>
            <a:normAutofit/>
          </a:bodyPr>
          <a:lstStyle/>
          <a:p>
            <a:pPr algn="ctr"/>
            <a:r>
              <a:rPr lang="pl-PL" b="0" i="1" dirty="0">
                <a:solidFill>
                  <a:srgbClr val="000000"/>
                </a:solidFill>
                <a:effectLst/>
                <a:latin typeface="Open Sans"/>
              </a:rPr>
              <a:t>Dmitrij Mendelejew </a:t>
            </a:r>
            <a:br>
              <a:rPr lang="pl-PL" b="0" i="1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pl-PL" b="0" i="1" dirty="0">
                <a:solidFill>
                  <a:srgbClr val="000000"/>
                </a:solidFill>
                <a:effectLst/>
                <a:latin typeface="Open Sans"/>
              </a:rPr>
              <a:t>Pierwszy układ okresowy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CFB335F-774A-4DE9-93D7-A763AF276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35780" y="-1462849"/>
            <a:ext cx="5442011" cy="10959995"/>
          </a:xfrm>
        </p:spPr>
      </p:pic>
    </p:spTree>
    <p:extLst>
      <p:ext uri="{BB962C8B-B14F-4D97-AF65-F5344CB8AC3E}">
        <p14:creationId xmlns:p14="http://schemas.microsoft.com/office/powerpoint/2010/main" val="4956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91547E-6D12-4EBF-B0F0-D3D8FF44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Współczesny układ okresowy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1CDD0D3-0113-4AF0-A861-3DBEA28B0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083" y="1299950"/>
            <a:ext cx="9836766" cy="5251770"/>
          </a:xfrm>
        </p:spPr>
      </p:pic>
    </p:spTree>
    <p:extLst>
      <p:ext uri="{BB962C8B-B14F-4D97-AF65-F5344CB8AC3E}">
        <p14:creationId xmlns:p14="http://schemas.microsoft.com/office/powerpoint/2010/main" val="276375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B01E854-A6EE-4536-B739-F7FAFCB14FD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296275" y="2052638"/>
            <a:ext cx="3895725" cy="3997325"/>
          </a:xfrm>
        </p:spPr>
        <p:txBody>
          <a:bodyPr/>
          <a:lstStyle/>
          <a:p>
            <a:pPr marL="6160" indent="0">
              <a:buNone/>
            </a:pPr>
            <a:endParaRPr lang="pl-PL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9AEA7A47-966E-4DD5-90D3-DEBBAAF1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0CAA768-D051-4AB6-B128-D705FE335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630" y="745724"/>
            <a:ext cx="9883069" cy="5937877"/>
          </a:xfrm>
        </p:spPr>
      </p:pic>
    </p:spTree>
    <p:extLst>
      <p:ext uri="{BB962C8B-B14F-4D97-AF65-F5344CB8AC3E}">
        <p14:creationId xmlns:p14="http://schemas.microsoft.com/office/powerpoint/2010/main" val="87442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F4E28-8883-4CCE-A127-35EE34A9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2626C1F-C574-4329-8A0B-1B256BB09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739" y="692458"/>
            <a:ext cx="9853550" cy="5923070"/>
          </a:xfrm>
        </p:spPr>
      </p:pic>
    </p:spTree>
    <p:extLst>
      <p:ext uri="{BB962C8B-B14F-4D97-AF65-F5344CB8AC3E}">
        <p14:creationId xmlns:p14="http://schemas.microsoft.com/office/powerpoint/2010/main" val="79344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E2A681-8F86-4484-B973-CA2ECDF6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DF06771-408C-4308-BC13-7711F54FF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965" y="656949"/>
            <a:ext cx="10130511" cy="5857490"/>
          </a:xfrm>
        </p:spPr>
      </p:pic>
    </p:spTree>
    <p:extLst>
      <p:ext uri="{BB962C8B-B14F-4D97-AF65-F5344CB8AC3E}">
        <p14:creationId xmlns:p14="http://schemas.microsoft.com/office/powerpoint/2010/main" val="400866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184</TotalTime>
  <Words>54</Words>
  <Application>Microsoft Office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Linux Libertine</vt:lpstr>
      <vt:lpstr>MS Shell Dlg 2</vt:lpstr>
      <vt:lpstr>Open Sans</vt:lpstr>
      <vt:lpstr>Wingdings</vt:lpstr>
      <vt:lpstr>Wingdings 3</vt:lpstr>
      <vt:lpstr>Madison</vt:lpstr>
      <vt:lpstr>Układ okresowy pierwiastków chemicznych  </vt:lpstr>
      <vt:lpstr>Dmitrij Mendelejew (1834-1907) </vt:lpstr>
      <vt:lpstr>Prezentacja programu PowerPoint</vt:lpstr>
      <vt:lpstr>Dmitrij Mendelejew  Pierwszy układ okresowy</vt:lpstr>
      <vt:lpstr>Współczesny układ okresowy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okresowy pierwiastków chemicznych</dc:title>
  <dc:creator>Barbara Semeryło</dc:creator>
  <cp:lastModifiedBy>Barbara Semeryło</cp:lastModifiedBy>
  <cp:revision>9</cp:revision>
  <dcterms:created xsi:type="dcterms:W3CDTF">2020-11-02T23:52:45Z</dcterms:created>
  <dcterms:modified xsi:type="dcterms:W3CDTF">2020-11-03T12:17:45Z</dcterms:modified>
</cp:coreProperties>
</file>