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5.1 Właściwości </a:t>
            </a:r>
            <a:r>
              <a:rPr lang="pl-PL" smtClean="0"/>
              <a:t>wody 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i </a:t>
            </a:r>
            <a:r>
              <a:rPr lang="pl-PL" dirty="0" smtClean="0"/>
              <a:t>jej rola w przyrodzie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krystaliczna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4704" y="1571612"/>
            <a:ext cx="29962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ates&quot; i z Doliny Rospudy: Tak piękne kryształy siarczanu (V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1571612"/>
            <a:ext cx="3148017" cy="304683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00166" y="5214950"/>
            <a:ext cx="6556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                   siarczan (VI) miedzi (II) </a:t>
            </a:r>
          </a:p>
          <a:p>
            <a:endParaRPr lang="pl-PL" sz="2400" dirty="0" smtClean="0"/>
          </a:p>
          <a:p>
            <a:r>
              <a:rPr lang="pl-PL" sz="2400" dirty="0" smtClean="0"/>
              <a:t>u</a:t>
            </a:r>
            <a:r>
              <a:rPr lang="pl-PL" sz="2400" dirty="0" smtClean="0"/>
              <a:t>wodniony                                bezwodny </a:t>
            </a:r>
            <a:endParaRPr lang="pl-P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876630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wymienia rodzaje wód; </a:t>
            </a:r>
          </a:p>
          <a:p>
            <a:r>
              <a:rPr lang="pl-PL" dirty="0" smtClean="0"/>
              <a:t>wyjaśnia, jakie znaczenie dla przyrody ma nietypowa gęstość wody; </a:t>
            </a:r>
          </a:p>
          <a:p>
            <a:r>
              <a:rPr lang="pl-PL" dirty="0" smtClean="0"/>
              <a:t>tłumaczy obieg wody w przyrodzie; </a:t>
            </a:r>
          </a:p>
          <a:p>
            <a:r>
              <a:rPr lang="pl-PL" dirty="0" smtClean="0"/>
              <a:t>wyjaśnia, jaką funkcję pełni woda w budowie organizmów; </a:t>
            </a:r>
          </a:p>
          <a:p>
            <a:r>
              <a:rPr lang="pl-PL" dirty="0" smtClean="0"/>
              <a:t>tłumaczy znaczenie wody w funkcjonowaniu organizmów; </a:t>
            </a:r>
          </a:p>
          <a:p>
            <a:r>
              <a:rPr lang="pl-PL" dirty="0" smtClean="0"/>
              <a:t>wykrywa wodę w produktach pochodzenia roślinnego i w niektórych minerałach; </a:t>
            </a:r>
          </a:p>
          <a:p>
            <a:r>
              <a:rPr lang="pl-PL" dirty="0" smtClean="0"/>
              <a:t>wyjaśnia znaczenie wody w gospodarce człowieka; </a:t>
            </a:r>
          </a:p>
          <a:p>
            <a:r>
              <a:rPr lang="pl-PL" dirty="0" smtClean="0"/>
              <a:t>uzasadnia potrzebę oszczędnego gospodarowania wodą i proponuje sposoby jej oszczędzania.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Osiągnięcia uczniów – po zajęciach uczeń: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Związek chemiczny najbardziej rozpowszechniony w przyrodzie</a:t>
            </a:r>
          </a:p>
          <a:p>
            <a:r>
              <a:rPr lang="pl-PL" dirty="0" smtClean="0"/>
              <a:t>73 % powierzchni kuli ziemskiej pokrywają wody powierzchniowe ( przede wszystkim słone wody mórz i oceanów). </a:t>
            </a:r>
          </a:p>
          <a:p>
            <a:r>
              <a:rPr lang="pl-PL" dirty="0" smtClean="0"/>
              <a:t>Słodka woda stanowi 3% masy wszystkich zasobów wodnych ( woda zawarta w lodowcach)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Woda     H</a:t>
            </a:r>
            <a:r>
              <a:rPr lang="pl-PL" baseline="-25000" dirty="0" smtClean="0"/>
              <a:t>2</a:t>
            </a:r>
            <a:r>
              <a:rPr lang="pl-PL" dirty="0" smtClean="0"/>
              <a:t>O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Obieg wody w przyrodzie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929222" cy="37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286644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214414" y="485776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Właściwości fizyczne wody powodują że nieustannie krąży ona w przyrodzie, tworząc obieg zamknięty,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gęstości wody i lodu 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 flipH="1">
            <a:off x="2928926" y="5410200"/>
            <a:ext cx="357190" cy="9050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 flipV="1">
            <a:off x="2500297" y="5500701"/>
            <a:ext cx="209900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216690"/>
            <a:ext cx="3143272" cy="49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 smtClean="0"/>
              <a:t>Lód ma mniejszą gęstość od wody dlatego pływa po  jej powierzchni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Ułożenie cząsteczek wody w stanie </a:t>
            </a:r>
            <a:br>
              <a:rPr lang="pl-PL" dirty="0" smtClean="0"/>
            </a:br>
            <a:r>
              <a:rPr lang="pl-PL" sz="3600" dirty="0" smtClean="0"/>
              <a:t>stałym           ciekłym        gazowym</a:t>
            </a:r>
            <a:endParaRPr lang="pl-P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Największą gęstość ma woda w temperaturze 4 </a:t>
            </a:r>
            <a:r>
              <a:rPr lang="pl-PL" baseline="30000" dirty="0" err="1" smtClean="0"/>
              <a:t>o</a:t>
            </a:r>
            <a:r>
              <a:rPr lang="pl-PL" dirty="0" err="1" smtClean="0"/>
              <a:t>C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84927"/>
            <a:ext cx="8572560" cy="51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8929718" cy="4525963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Woda destylowana</a:t>
            </a:r>
            <a:r>
              <a:rPr lang="pl-PL" sz="2800" dirty="0" smtClean="0"/>
              <a:t>:</a:t>
            </a:r>
          </a:p>
          <a:p>
            <a:r>
              <a:rPr lang="pl-PL" sz="2800" dirty="0" smtClean="0"/>
              <a:t>Ciecz bezbarwna, bezwonna, nie ma smaku</a:t>
            </a:r>
          </a:p>
          <a:p>
            <a:r>
              <a:rPr lang="pl-PL" sz="2800" dirty="0" smtClean="0"/>
              <a:t>Pod ciśnieniem 1013 </a:t>
            </a:r>
            <a:r>
              <a:rPr lang="pl-PL" sz="2800" dirty="0" err="1" smtClean="0"/>
              <a:t>hPa</a:t>
            </a:r>
            <a:r>
              <a:rPr lang="pl-PL" sz="2800" dirty="0" smtClean="0"/>
              <a:t> wrze w </a:t>
            </a:r>
            <a:r>
              <a:rPr lang="pl-PL" sz="2800" dirty="0" err="1" smtClean="0"/>
              <a:t>tem</a:t>
            </a:r>
            <a:r>
              <a:rPr lang="pl-PL" sz="2800" dirty="0" smtClean="0"/>
              <a:t>. 100 </a:t>
            </a:r>
            <a:r>
              <a:rPr lang="pl-PL" sz="2800" baseline="30000" dirty="0" err="1" smtClean="0"/>
              <a:t>o</a:t>
            </a:r>
            <a:r>
              <a:rPr lang="pl-PL" sz="2800" dirty="0" err="1" smtClean="0"/>
              <a:t>C</a:t>
            </a:r>
            <a:r>
              <a:rPr lang="pl-PL" sz="2800" dirty="0" smtClean="0"/>
              <a:t> </a:t>
            </a:r>
          </a:p>
          <a:p>
            <a:r>
              <a:rPr lang="pl-PL" sz="2800" dirty="0" smtClean="0"/>
              <a:t>Krzepnie w </a:t>
            </a:r>
            <a:r>
              <a:rPr lang="pl-PL" sz="2800" dirty="0" err="1" smtClean="0"/>
              <a:t>tem</a:t>
            </a:r>
            <a:r>
              <a:rPr lang="pl-PL" sz="2800" dirty="0" smtClean="0"/>
              <a:t>. 0</a:t>
            </a:r>
            <a:r>
              <a:rPr lang="pl-PL" sz="2800" baseline="30000" dirty="0" smtClean="0"/>
              <a:t>o</a:t>
            </a:r>
            <a:r>
              <a:rPr lang="pl-PL" sz="2800" dirty="0" smtClean="0"/>
              <a:t>C.</a:t>
            </a:r>
          </a:p>
          <a:p>
            <a:r>
              <a:rPr lang="pl-PL" sz="2800" i="1" dirty="0" smtClean="0"/>
              <a:t>Wody naturalne </a:t>
            </a:r>
            <a:r>
              <a:rPr lang="pl-PL" sz="2800" dirty="0" smtClean="0"/>
              <a:t>zwykle zawierają domieszki nadające smak i zapach.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 smtClean="0"/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Właściwości wody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Woda jest środowiskiem życia wielu organizmów roślinnych i zwierzęcych.</a:t>
            </a:r>
          </a:p>
          <a:p>
            <a:r>
              <a:rPr lang="pl-PL" dirty="0" smtClean="0"/>
              <a:t>Znajduje się również w organizmach żywych zapewnia im właściwe  funkcjonowanie.</a:t>
            </a:r>
          </a:p>
          <a:p>
            <a:r>
              <a:rPr lang="pl-PL" dirty="0" smtClean="0"/>
              <a:t>Organizm człowieka zawiera ok. 65% wody.</a:t>
            </a:r>
          </a:p>
          <a:p>
            <a:r>
              <a:rPr lang="pl-PL" dirty="0" smtClean="0"/>
              <a:t>Najwięcej wody znajduje się w mózgu i krwi.</a:t>
            </a:r>
          </a:p>
          <a:p>
            <a:r>
              <a:rPr lang="pl-PL" dirty="0" smtClean="0"/>
              <a:t>Jest ważnym substratem w procesie fotosyntezy i środkiem transportu </a:t>
            </a:r>
            <a:r>
              <a:rPr lang="pl-PL" smtClean="0"/>
              <a:t>składników pokarmowych.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339</TotalTime>
  <Words>268</Words>
  <PresentationFormat>Pokaz na ekranie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5.1 Właściwości wody  i jej rola w przyrodzie</vt:lpstr>
      <vt:lpstr>Osiągnięcia uczniów – po zajęciach uczeń: </vt:lpstr>
      <vt:lpstr>Woda     H2O</vt:lpstr>
      <vt:lpstr>Obieg wody w przyrodzie  </vt:lpstr>
      <vt:lpstr>Badanie gęstości wody i lodu </vt:lpstr>
      <vt:lpstr>Ułożenie cząsteczek wody w stanie  stałym           ciekłym        gazowym</vt:lpstr>
      <vt:lpstr>Największą gęstość ma woda w temperaturze 4 oC</vt:lpstr>
      <vt:lpstr>Właściwości wody</vt:lpstr>
      <vt:lpstr>Slajd 9</vt:lpstr>
      <vt:lpstr>Woda krystaliczna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Właściwości wody i jej rola w przyrodzie</dc:title>
  <dc:creator>user</dc:creator>
  <cp:lastModifiedBy>user</cp:lastModifiedBy>
  <cp:revision>35</cp:revision>
  <dcterms:created xsi:type="dcterms:W3CDTF">2020-04-14T09:11:46Z</dcterms:created>
  <dcterms:modified xsi:type="dcterms:W3CDTF">2020-04-14T17:20:33Z</dcterms:modified>
</cp:coreProperties>
</file>